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488E8534-3772-D5CC-5CC9-FABF2B46F01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71888" y="0"/>
            <a:ext cx="4848225" cy="6858000"/>
            <a:chOff x="2313" y="0"/>
            <a:chExt cx="3054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CC853665-9BBA-44F6-A79B-E566106D31DF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313" y="0"/>
              <a:ext cx="305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24124086-5CA3-522D-CB21-0CE31E88AB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759" name="Freeform 5">
                <a:extLst>
                  <a:ext uri="{FF2B5EF4-FFF2-40B4-BE49-F238E27FC236}">
                    <a16:creationId xmlns:a16="http://schemas.microsoft.com/office/drawing/2014/main" id="{31842CD3-AB4B-0998-1326-DDB8AB7E30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0 w 1360"/>
                  <a:gd name="T1" fmla="*/ 12 h 702"/>
                  <a:gd name="T2" fmla="*/ 86 w 1360"/>
                  <a:gd name="T3" fmla="*/ 35 h 702"/>
                  <a:gd name="T4" fmla="*/ 231 w 1360"/>
                  <a:gd name="T5" fmla="*/ 98 h 702"/>
                  <a:gd name="T6" fmla="*/ 294 w 1360"/>
                  <a:gd name="T7" fmla="*/ 108 h 702"/>
                  <a:gd name="T8" fmla="*/ 413 w 1360"/>
                  <a:gd name="T9" fmla="*/ 143 h 702"/>
                  <a:gd name="T10" fmla="*/ 440 w 1360"/>
                  <a:gd name="T11" fmla="*/ 187 h 702"/>
                  <a:gd name="T12" fmla="*/ 525 w 1360"/>
                  <a:gd name="T13" fmla="*/ 195 h 702"/>
                  <a:gd name="T14" fmla="*/ 649 w 1360"/>
                  <a:gd name="T15" fmla="*/ 206 h 702"/>
                  <a:gd name="T16" fmla="*/ 677 w 1360"/>
                  <a:gd name="T17" fmla="*/ 250 h 702"/>
                  <a:gd name="T18" fmla="*/ 704 w 1360"/>
                  <a:gd name="T19" fmla="*/ 294 h 702"/>
                  <a:gd name="T20" fmla="*/ 733 w 1360"/>
                  <a:gd name="T21" fmla="*/ 360 h 702"/>
                  <a:gd name="T22" fmla="*/ 720 w 1360"/>
                  <a:gd name="T23" fmla="*/ 385 h 702"/>
                  <a:gd name="T24" fmla="*/ 710 w 1360"/>
                  <a:gd name="T25" fmla="*/ 440 h 702"/>
                  <a:gd name="T26" fmla="*/ 752 w 1360"/>
                  <a:gd name="T27" fmla="*/ 483 h 702"/>
                  <a:gd name="T28" fmla="*/ 726 w 1360"/>
                  <a:gd name="T29" fmla="*/ 531 h 702"/>
                  <a:gd name="T30" fmla="*/ 832 w 1360"/>
                  <a:gd name="T31" fmla="*/ 591 h 702"/>
                  <a:gd name="T32" fmla="*/ 868 w 1360"/>
                  <a:gd name="T33" fmla="*/ 564 h 702"/>
                  <a:gd name="T34" fmla="*/ 943 w 1360"/>
                  <a:gd name="T35" fmla="*/ 542 h 702"/>
                  <a:gd name="T36" fmla="*/ 986 w 1360"/>
                  <a:gd name="T37" fmla="*/ 514 h 702"/>
                  <a:gd name="T38" fmla="*/ 1018 w 1360"/>
                  <a:gd name="T39" fmla="*/ 512 h 702"/>
                  <a:gd name="T40" fmla="*/ 1169 w 1360"/>
                  <a:gd name="T41" fmla="*/ 575 h 702"/>
                  <a:gd name="T42" fmla="*/ 1236 w 1360"/>
                  <a:gd name="T43" fmla="*/ 615 h 702"/>
                  <a:gd name="T44" fmla="*/ 1297 w 1360"/>
                  <a:gd name="T45" fmla="*/ 702 h 702"/>
                  <a:gd name="T46" fmla="*/ 1360 w 1360"/>
                  <a:gd name="T47" fmla="*/ 688 h 702"/>
                  <a:gd name="T48" fmla="*/ 1249 w 1360"/>
                  <a:gd name="T49" fmla="*/ 666 h 702"/>
                  <a:gd name="T50" fmla="*/ 1217 w 1360"/>
                  <a:gd name="T51" fmla="*/ 569 h 702"/>
                  <a:gd name="T52" fmla="*/ 1112 w 1360"/>
                  <a:gd name="T53" fmla="*/ 525 h 702"/>
                  <a:gd name="T54" fmla="*/ 1009 w 1360"/>
                  <a:gd name="T55" fmla="*/ 496 h 702"/>
                  <a:gd name="T56" fmla="*/ 1023 w 1360"/>
                  <a:gd name="T57" fmla="*/ 463 h 702"/>
                  <a:gd name="T58" fmla="*/ 1041 w 1360"/>
                  <a:gd name="T59" fmla="*/ 416 h 702"/>
                  <a:gd name="T60" fmla="*/ 1071 w 1360"/>
                  <a:gd name="T61" fmla="*/ 405 h 702"/>
                  <a:gd name="T62" fmla="*/ 1019 w 1360"/>
                  <a:gd name="T63" fmla="*/ 348 h 702"/>
                  <a:gd name="T64" fmla="*/ 844 w 1360"/>
                  <a:gd name="T65" fmla="*/ 295 h 702"/>
                  <a:gd name="T66" fmla="*/ 775 w 1360"/>
                  <a:gd name="T67" fmla="*/ 301 h 702"/>
                  <a:gd name="T68" fmla="*/ 764 w 1360"/>
                  <a:gd name="T69" fmla="*/ 349 h 702"/>
                  <a:gd name="T70" fmla="*/ 717 w 1360"/>
                  <a:gd name="T71" fmla="*/ 330 h 702"/>
                  <a:gd name="T72" fmla="*/ 688 w 1360"/>
                  <a:gd name="T73" fmla="*/ 271 h 702"/>
                  <a:gd name="T74" fmla="*/ 653 w 1360"/>
                  <a:gd name="T75" fmla="*/ 228 h 702"/>
                  <a:gd name="T76" fmla="*/ 558 w 1360"/>
                  <a:gd name="T77" fmla="*/ 206 h 702"/>
                  <a:gd name="T78" fmla="*/ 475 w 1360"/>
                  <a:gd name="T79" fmla="*/ 214 h 702"/>
                  <a:gd name="T80" fmla="*/ 430 w 1360"/>
                  <a:gd name="T81" fmla="*/ 157 h 702"/>
                  <a:gd name="T82" fmla="*/ 388 w 1360"/>
                  <a:gd name="T83" fmla="*/ 114 h 702"/>
                  <a:gd name="T84" fmla="*/ 270 w 1360"/>
                  <a:gd name="T85" fmla="*/ 86 h 702"/>
                  <a:gd name="T86" fmla="*/ 166 w 1360"/>
                  <a:gd name="T87" fmla="*/ 50 h 702"/>
                  <a:gd name="T88" fmla="*/ 30 w 1360"/>
                  <a:gd name="T89" fmla="*/ 0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2">
                    <a:moveTo>
                      <a:pt x="1" y="11"/>
                    </a:moveTo>
                    <a:lnTo>
                      <a:pt x="0" y="12"/>
                    </a:lnTo>
                    <a:lnTo>
                      <a:pt x="29" y="2"/>
                    </a:lnTo>
                    <a:lnTo>
                      <a:pt x="86" y="35"/>
                    </a:lnTo>
                    <a:lnTo>
                      <a:pt x="165" y="51"/>
                    </a:lnTo>
                    <a:lnTo>
                      <a:pt x="231" y="98"/>
                    </a:lnTo>
                    <a:lnTo>
                      <a:pt x="268" y="88"/>
                    </a:lnTo>
                    <a:lnTo>
                      <a:pt x="294" y="108"/>
                    </a:lnTo>
                    <a:lnTo>
                      <a:pt x="386" y="115"/>
                    </a:lnTo>
                    <a:lnTo>
                      <a:pt x="413" y="143"/>
                    </a:lnTo>
                    <a:lnTo>
                      <a:pt x="429" y="158"/>
                    </a:lnTo>
                    <a:lnTo>
                      <a:pt x="440" y="187"/>
                    </a:lnTo>
                    <a:lnTo>
                      <a:pt x="472" y="215"/>
                    </a:lnTo>
                    <a:lnTo>
                      <a:pt x="525" y="195"/>
                    </a:lnTo>
                    <a:lnTo>
                      <a:pt x="557" y="208"/>
                    </a:lnTo>
                    <a:lnTo>
                      <a:pt x="649" y="206"/>
                    </a:lnTo>
                    <a:lnTo>
                      <a:pt x="652" y="229"/>
                    </a:lnTo>
                    <a:lnTo>
                      <a:pt x="677" y="250"/>
                    </a:lnTo>
                    <a:lnTo>
                      <a:pt x="687" y="273"/>
                    </a:lnTo>
                    <a:lnTo>
                      <a:pt x="704" y="294"/>
                    </a:lnTo>
                    <a:lnTo>
                      <a:pt x="715" y="331"/>
                    </a:lnTo>
                    <a:lnTo>
                      <a:pt x="733" y="360"/>
                    </a:lnTo>
                    <a:lnTo>
                      <a:pt x="727" y="376"/>
                    </a:lnTo>
                    <a:lnTo>
                      <a:pt x="720" y="385"/>
                    </a:lnTo>
                    <a:lnTo>
                      <a:pt x="731" y="408"/>
                    </a:lnTo>
                    <a:lnTo>
                      <a:pt x="710" y="440"/>
                    </a:lnTo>
                    <a:lnTo>
                      <a:pt x="741" y="445"/>
                    </a:lnTo>
                    <a:lnTo>
                      <a:pt x="752" y="483"/>
                    </a:lnTo>
                    <a:lnTo>
                      <a:pt x="710" y="518"/>
                    </a:lnTo>
                    <a:lnTo>
                      <a:pt x="726" y="531"/>
                    </a:lnTo>
                    <a:lnTo>
                      <a:pt x="746" y="583"/>
                    </a:lnTo>
                    <a:lnTo>
                      <a:pt x="832" y="591"/>
                    </a:lnTo>
                    <a:lnTo>
                      <a:pt x="852" y="558"/>
                    </a:lnTo>
                    <a:lnTo>
                      <a:pt x="868" y="564"/>
                    </a:lnTo>
                    <a:lnTo>
                      <a:pt x="882" y="548"/>
                    </a:lnTo>
                    <a:lnTo>
                      <a:pt x="943" y="542"/>
                    </a:lnTo>
                    <a:lnTo>
                      <a:pt x="955" y="502"/>
                    </a:lnTo>
                    <a:lnTo>
                      <a:pt x="986" y="514"/>
                    </a:lnTo>
                    <a:lnTo>
                      <a:pt x="1008" y="497"/>
                    </a:lnTo>
                    <a:lnTo>
                      <a:pt x="1018" y="512"/>
                    </a:lnTo>
                    <a:lnTo>
                      <a:pt x="1111" y="526"/>
                    </a:lnTo>
                    <a:lnTo>
                      <a:pt x="1169" y="575"/>
                    </a:lnTo>
                    <a:lnTo>
                      <a:pt x="1215" y="571"/>
                    </a:lnTo>
                    <a:lnTo>
                      <a:pt x="1236" y="615"/>
                    </a:lnTo>
                    <a:lnTo>
                      <a:pt x="1248" y="668"/>
                    </a:lnTo>
                    <a:lnTo>
                      <a:pt x="1297" y="702"/>
                    </a:lnTo>
                    <a:lnTo>
                      <a:pt x="1358" y="689"/>
                    </a:lnTo>
                    <a:lnTo>
                      <a:pt x="1360" y="688"/>
                    </a:ln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6">
                <a:extLst>
                  <a:ext uri="{FF2B5EF4-FFF2-40B4-BE49-F238E27FC236}">
                    <a16:creationId xmlns:a16="http://schemas.microsoft.com/office/drawing/2014/main" id="{F0715FC8-1C1F-224B-606D-C9825AD0668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" y="1388"/>
                <a:ext cx="822" cy="532"/>
              </a:xfrm>
              <a:custGeom>
                <a:avLst/>
                <a:gdLst>
                  <a:gd name="T0" fmla="*/ 772 w 4110"/>
                  <a:gd name="T1" fmla="*/ 692 h 2662"/>
                  <a:gd name="T2" fmla="*/ 840 w 4110"/>
                  <a:gd name="T3" fmla="*/ 840 h 2662"/>
                  <a:gd name="T4" fmla="*/ 640 w 4110"/>
                  <a:gd name="T5" fmla="*/ 1106 h 2662"/>
                  <a:gd name="T6" fmla="*/ 400 w 4110"/>
                  <a:gd name="T7" fmla="*/ 1429 h 2662"/>
                  <a:gd name="T8" fmla="*/ 158 w 4110"/>
                  <a:gd name="T9" fmla="*/ 1806 h 2662"/>
                  <a:gd name="T10" fmla="*/ 127 w 4110"/>
                  <a:gd name="T11" fmla="*/ 2141 h 2662"/>
                  <a:gd name="T12" fmla="*/ 0 w 4110"/>
                  <a:gd name="T13" fmla="*/ 2346 h 2662"/>
                  <a:gd name="T14" fmla="*/ 310 w 4110"/>
                  <a:gd name="T15" fmla="*/ 2209 h 2662"/>
                  <a:gd name="T16" fmla="*/ 251 w 4110"/>
                  <a:gd name="T17" fmla="*/ 2060 h 2662"/>
                  <a:gd name="T18" fmla="*/ 741 w 4110"/>
                  <a:gd name="T19" fmla="*/ 2022 h 2662"/>
                  <a:gd name="T20" fmla="*/ 775 w 4110"/>
                  <a:gd name="T21" fmla="*/ 2297 h 2662"/>
                  <a:gd name="T22" fmla="*/ 907 w 4110"/>
                  <a:gd name="T23" fmla="*/ 2400 h 2662"/>
                  <a:gd name="T24" fmla="*/ 1162 w 4110"/>
                  <a:gd name="T25" fmla="*/ 2655 h 2662"/>
                  <a:gd name="T26" fmla="*/ 1478 w 4110"/>
                  <a:gd name="T27" fmla="*/ 2479 h 2662"/>
                  <a:gd name="T28" fmla="*/ 1737 w 4110"/>
                  <a:gd name="T29" fmla="*/ 2531 h 2662"/>
                  <a:gd name="T30" fmla="*/ 1908 w 4110"/>
                  <a:gd name="T31" fmla="*/ 2377 h 2662"/>
                  <a:gd name="T32" fmla="*/ 2007 w 4110"/>
                  <a:gd name="T33" fmla="*/ 2120 h 2662"/>
                  <a:gd name="T34" fmla="*/ 2147 w 4110"/>
                  <a:gd name="T35" fmla="*/ 1877 h 2662"/>
                  <a:gd name="T36" fmla="*/ 2285 w 4110"/>
                  <a:gd name="T37" fmla="*/ 2041 h 2662"/>
                  <a:gd name="T38" fmla="*/ 2480 w 4110"/>
                  <a:gd name="T39" fmla="*/ 2223 h 2662"/>
                  <a:gd name="T40" fmla="*/ 2625 w 4110"/>
                  <a:gd name="T41" fmla="*/ 2380 h 2662"/>
                  <a:gd name="T42" fmla="*/ 2829 w 4110"/>
                  <a:gd name="T43" fmla="*/ 2577 h 2662"/>
                  <a:gd name="T44" fmla="*/ 2820 w 4110"/>
                  <a:gd name="T45" fmla="*/ 2400 h 2662"/>
                  <a:gd name="T46" fmla="*/ 2914 w 4110"/>
                  <a:gd name="T47" fmla="*/ 2167 h 2662"/>
                  <a:gd name="T48" fmla="*/ 3038 w 4110"/>
                  <a:gd name="T49" fmla="*/ 1847 h 2662"/>
                  <a:gd name="T50" fmla="*/ 3161 w 4110"/>
                  <a:gd name="T51" fmla="*/ 1667 h 2662"/>
                  <a:gd name="T52" fmla="*/ 3407 w 4110"/>
                  <a:gd name="T53" fmla="*/ 1906 h 2662"/>
                  <a:gd name="T54" fmla="*/ 3649 w 4110"/>
                  <a:gd name="T55" fmla="*/ 1783 h 2662"/>
                  <a:gd name="T56" fmla="*/ 3775 w 4110"/>
                  <a:gd name="T57" fmla="*/ 1980 h 2662"/>
                  <a:gd name="T58" fmla="*/ 3837 w 4110"/>
                  <a:gd name="T59" fmla="*/ 1727 h 2662"/>
                  <a:gd name="T60" fmla="*/ 3758 w 4110"/>
                  <a:gd name="T61" fmla="*/ 1464 h 2662"/>
                  <a:gd name="T62" fmla="*/ 3924 w 4110"/>
                  <a:gd name="T63" fmla="*/ 1503 h 2662"/>
                  <a:gd name="T64" fmla="*/ 4009 w 4110"/>
                  <a:gd name="T65" fmla="*/ 1341 h 2662"/>
                  <a:gd name="T66" fmla="*/ 4063 w 4110"/>
                  <a:gd name="T67" fmla="*/ 1004 h 2662"/>
                  <a:gd name="T68" fmla="*/ 3838 w 4110"/>
                  <a:gd name="T69" fmla="*/ 1072 h 2662"/>
                  <a:gd name="T70" fmla="*/ 3521 w 4110"/>
                  <a:gd name="T71" fmla="*/ 977 h 2662"/>
                  <a:gd name="T72" fmla="*/ 3215 w 4110"/>
                  <a:gd name="T73" fmla="*/ 929 h 2662"/>
                  <a:gd name="T74" fmla="*/ 3198 w 4110"/>
                  <a:gd name="T75" fmla="*/ 583 h 2662"/>
                  <a:gd name="T76" fmla="*/ 3195 w 4110"/>
                  <a:gd name="T77" fmla="*/ 375 h 2662"/>
                  <a:gd name="T78" fmla="*/ 2874 w 4110"/>
                  <a:gd name="T79" fmla="*/ 150 h 2662"/>
                  <a:gd name="T80" fmla="*/ 2725 w 4110"/>
                  <a:gd name="T81" fmla="*/ 134 h 2662"/>
                  <a:gd name="T82" fmla="*/ 2529 w 4110"/>
                  <a:gd name="T83" fmla="*/ 182 h 2662"/>
                  <a:gd name="T84" fmla="*/ 2458 w 4110"/>
                  <a:gd name="T85" fmla="*/ 158 h 2662"/>
                  <a:gd name="T86" fmla="*/ 2378 w 4110"/>
                  <a:gd name="T87" fmla="*/ 50 h 2662"/>
                  <a:gd name="T88" fmla="*/ 2245 w 4110"/>
                  <a:gd name="T89" fmla="*/ 32 h 2662"/>
                  <a:gd name="T90" fmla="*/ 2161 w 4110"/>
                  <a:gd name="T91" fmla="*/ 209 h 2662"/>
                  <a:gd name="T92" fmla="*/ 2292 w 4110"/>
                  <a:gd name="T93" fmla="*/ 204 h 2662"/>
                  <a:gd name="T94" fmla="*/ 2168 w 4110"/>
                  <a:gd name="T95" fmla="*/ 278 h 2662"/>
                  <a:gd name="T96" fmla="*/ 1960 w 4110"/>
                  <a:gd name="T97" fmla="*/ 281 h 2662"/>
                  <a:gd name="T98" fmla="*/ 1707 w 4110"/>
                  <a:gd name="T99" fmla="*/ 382 h 2662"/>
                  <a:gd name="T100" fmla="*/ 1576 w 4110"/>
                  <a:gd name="T101" fmla="*/ 378 h 2662"/>
                  <a:gd name="T102" fmla="*/ 1429 w 4110"/>
                  <a:gd name="T103" fmla="*/ 384 h 2662"/>
                  <a:gd name="T104" fmla="*/ 1360 w 4110"/>
                  <a:gd name="T105" fmla="*/ 383 h 2662"/>
                  <a:gd name="T106" fmla="*/ 1251 w 4110"/>
                  <a:gd name="T107" fmla="*/ 540 h 2662"/>
                  <a:gd name="T108" fmla="*/ 1029 w 4110"/>
                  <a:gd name="T109" fmla="*/ 553 h 2662"/>
                  <a:gd name="T110" fmla="*/ 2386 w 4110"/>
                  <a:gd name="T111" fmla="*/ 142 h 2662"/>
                  <a:gd name="T112" fmla="*/ 2806 w 4110"/>
                  <a:gd name="T113" fmla="*/ 2409 h 2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10" h="2662">
                    <a:moveTo>
                      <a:pt x="855" y="500"/>
                    </a:moveTo>
                    <a:lnTo>
                      <a:pt x="867" y="553"/>
                    </a:lnTo>
                    <a:lnTo>
                      <a:pt x="816" y="588"/>
                    </a:lnTo>
                    <a:lnTo>
                      <a:pt x="819" y="618"/>
                    </a:lnTo>
                    <a:lnTo>
                      <a:pt x="796" y="628"/>
                    </a:lnTo>
                    <a:lnTo>
                      <a:pt x="790" y="645"/>
                    </a:lnTo>
                    <a:lnTo>
                      <a:pt x="777" y="661"/>
                    </a:lnTo>
                    <a:lnTo>
                      <a:pt x="772" y="692"/>
                    </a:lnTo>
                    <a:lnTo>
                      <a:pt x="892" y="666"/>
                    </a:lnTo>
                    <a:lnTo>
                      <a:pt x="918" y="679"/>
                    </a:lnTo>
                    <a:lnTo>
                      <a:pt x="927" y="701"/>
                    </a:lnTo>
                    <a:lnTo>
                      <a:pt x="913" y="718"/>
                    </a:lnTo>
                    <a:lnTo>
                      <a:pt x="891" y="727"/>
                    </a:lnTo>
                    <a:lnTo>
                      <a:pt x="879" y="760"/>
                    </a:lnTo>
                    <a:lnTo>
                      <a:pt x="834" y="780"/>
                    </a:lnTo>
                    <a:lnTo>
                      <a:pt x="840" y="840"/>
                    </a:lnTo>
                    <a:lnTo>
                      <a:pt x="755" y="934"/>
                    </a:lnTo>
                    <a:lnTo>
                      <a:pt x="764" y="940"/>
                    </a:lnTo>
                    <a:lnTo>
                      <a:pt x="714" y="990"/>
                    </a:lnTo>
                    <a:lnTo>
                      <a:pt x="663" y="1018"/>
                    </a:lnTo>
                    <a:lnTo>
                      <a:pt x="658" y="1043"/>
                    </a:lnTo>
                    <a:lnTo>
                      <a:pt x="636" y="1060"/>
                    </a:lnTo>
                    <a:lnTo>
                      <a:pt x="623" y="1084"/>
                    </a:lnTo>
                    <a:lnTo>
                      <a:pt x="640" y="1106"/>
                    </a:lnTo>
                    <a:lnTo>
                      <a:pt x="589" y="1134"/>
                    </a:lnTo>
                    <a:lnTo>
                      <a:pt x="570" y="1175"/>
                    </a:lnTo>
                    <a:lnTo>
                      <a:pt x="458" y="1216"/>
                    </a:lnTo>
                    <a:lnTo>
                      <a:pt x="443" y="1217"/>
                    </a:lnTo>
                    <a:lnTo>
                      <a:pt x="394" y="1275"/>
                    </a:lnTo>
                    <a:lnTo>
                      <a:pt x="422" y="1326"/>
                    </a:lnTo>
                    <a:lnTo>
                      <a:pt x="418" y="1374"/>
                    </a:lnTo>
                    <a:lnTo>
                      <a:pt x="400" y="1429"/>
                    </a:lnTo>
                    <a:lnTo>
                      <a:pt x="418" y="1458"/>
                    </a:lnTo>
                    <a:lnTo>
                      <a:pt x="413" y="1481"/>
                    </a:lnTo>
                    <a:lnTo>
                      <a:pt x="327" y="1559"/>
                    </a:lnTo>
                    <a:lnTo>
                      <a:pt x="269" y="1595"/>
                    </a:lnTo>
                    <a:lnTo>
                      <a:pt x="129" y="1740"/>
                    </a:lnTo>
                    <a:lnTo>
                      <a:pt x="123" y="1755"/>
                    </a:lnTo>
                    <a:lnTo>
                      <a:pt x="147" y="1776"/>
                    </a:lnTo>
                    <a:lnTo>
                      <a:pt x="158" y="1806"/>
                    </a:lnTo>
                    <a:lnTo>
                      <a:pt x="97" y="1897"/>
                    </a:lnTo>
                    <a:lnTo>
                      <a:pt x="101" y="1935"/>
                    </a:lnTo>
                    <a:lnTo>
                      <a:pt x="80" y="1967"/>
                    </a:lnTo>
                    <a:lnTo>
                      <a:pt x="113" y="1981"/>
                    </a:lnTo>
                    <a:lnTo>
                      <a:pt x="178" y="2028"/>
                    </a:lnTo>
                    <a:lnTo>
                      <a:pt x="180" y="2044"/>
                    </a:lnTo>
                    <a:lnTo>
                      <a:pt x="146" y="2094"/>
                    </a:lnTo>
                    <a:lnTo>
                      <a:pt x="127" y="2141"/>
                    </a:lnTo>
                    <a:lnTo>
                      <a:pt x="147" y="2186"/>
                    </a:lnTo>
                    <a:lnTo>
                      <a:pt x="134" y="2203"/>
                    </a:lnTo>
                    <a:lnTo>
                      <a:pt x="117" y="2195"/>
                    </a:lnTo>
                    <a:lnTo>
                      <a:pt x="64" y="2209"/>
                    </a:lnTo>
                    <a:lnTo>
                      <a:pt x="12" y="2237"/>
                    </a:lnTo>
                    <a:lnTo>
                      <a:pt x="7" y="2260"/>
                    </a:lnTo>
                    <a:lnTo>
                      <a:pt x="24" y="2281"/>
                    </a:lnTo>
                    <a:lnTo>
                      <a:pt x="0" y="2346"/>
                    </a:lnTo>
                    <a:lnTo>
                      <a:pt x="38" y="2335"/>
                    </a:lnTo>
                    <a:lnTo>
                      <a:pt x="77" y="2338"/>
                    </a:lnTo>
                    <a:lnTo>
                      <a:pt x="97" y="2321"/>
                    </a:lnTo>
                    <a:lnTo>
                      <a:pt x="167" y="2330"/>
                    </a:lnTo>
                    <a:lnTo>
                      <a:pt x="204" y="2303"/>
                    </a:lnTo>
                    <a:lnTo>
                      <a:pt x="216" y="2272"/>
                    </a:lnTo>
                    <a:lnTo>
                      <a:pt x="245" y="2246"/>
                    </a:lnTo>
                    <a:lnTo>
                      <a:pt x="310" y="2209"/>
                    </a:lnTo>
                    <a:lnTo>
                      <a:pt x="315" y="2177"/>
                    </a:lnTo>
                    <a:lnTo>
                      <a:pt x="277" y="2174"/>
                    </a:lnTo>
                    <a:lnTo>
                      <a:pt x="251" y="2144"/>
                    </a:lnTo>
                    <a:lnTo>
                      <a:pt x="256" y="2114"/>
                    </a:lnTo>
                    <a:lnTo>
                      <a:pt x="232" y="2101"/>
                    </a:lnTo>
                    <a:lnTo>
                      <a:pt x="245" y="2077"/>
                    </a:lnTo>
                    <a:lnTo>
                      <a:pt x="251" y="2068"/>
                    </a:lnTo>
                    <a:lnTo>
                      <a:pt x="251" y="2060"/>
                    </a:lnTo>
                    <a:lnTo>
                      <a:pt x="264" y="2035"/>
                    </a:lnTo>
                    <a:lnTo>
                      <a:pt x="336" y="1975"/>
                    </a:lnTo>
                    <a:lnTo>
                      <a:pt x="418" y="1952"/>
                    </a:lnTo>
                    <a:lnTo>
                      <a:pt x="498" y="1898"/>
                    </a:lnTo>
                    <a:lnTo>
                      <a:pt x="644" y="1892"/>
                    </a:lnTo>
                    <a:lnTo>
                      <a:pt x="777" y="1919"/>
                    </a:lnTo>
                    <a:lnTo>
                      <a:pt x="761" y="1989"/>
                    </a:lnTo>
                    <a:lnTo>
                      <a:pt x="741" y="2022"/>
                    </a:lnTo>
                    <a:lnTo>
                      <a:pt x="750" y="2045"/>
                    </a:lnTo>
                    <a:lnTo>
                      <a:pt x="826" y="2107"/>
                    </a:lnTo>
                    <a:lnTo>
                      <a:pt x="828" y="2123"/>
                    </a:lnTo>
                    <a:lnTo>
                      <a:pt x="822" y="2146"/>
                    </a:lnTo>
                    <a:lnTo>
                      <a:pt x="782" y="2211"/>
                    </a:lnTo>
                    <a:lnTo>
                      <a:pt x="786" y="2250"/>
                    </a:lnTo>
                    <a:lnTo>
                      <a:pt x="772" y="2274"/>
                    </a:lnTo>
                    <a:lnTo>
                      <a:pt x="775" y="2297"/>
                    </a:lnTo>
                    <a:lnTo>
                      <a:pt x="792" y="2319"/>
                    </a:lnTo>
                    <a:lnTo>
                      <a:pt x="869" y="2319"/>
                    </a:lnTo>
                    <a:lnTo>
                      <a:pt x="857" y="2359"/>
                    </a:lnTo>
                    <a:lnTo>
                      <a:pt x="867" y="2381"/>
                    </a:lnTo>
                    <a:lnTo>
                      <a:pt x="853" y="2405"/>
                    </a:lnTo>
                    <a:lnTo>
                      <a:pt x="855" y="2421"/>
                    </a:lnTo>
                    <a:lnTo>
                      <a:pt x="872" y="2427"/>
                    </a:lnTo>
                    <a:lnTo>
                      <a:pt x="907" y="2400"/>
                    </a:lnTo>
                    <a:lnTo>
                      <a:pt x="960" y="2473"/>
                    </a:lnTo>
                    <a:lnTo>
                      <a:pt x="994" y="2500"/>
                    </a:lnTo>
                    <a:lnTo>
                      <a:pt x="988" y="2524"/>
                    </a:lnTo>
                    <a:lnTo>
                      <a:pt x="1005" y="2537"/>
                    </a:lnTo>
                    <a:lnTo>
                      <a:pt x="1017" y="2583"/>
                    </a:lnTo>
                    <a:lnTo>
                      <a:pt x="1078" y="2662"/>
                    </a:lnTo>
                    <a:lnTo>
                      <a:pt x="1121" y="2635"/>
                    </a:lnTo>
                    <a:lnTo>
                      <a:pt x="1162" y="2655"/>
                    </a:lnTo>
                    <a:lnTo>
                      <a:pt x="1182" y="2622"/>
                    </a:lnTo>
                    <a:lnTo>
                      <a:pt x="1219" y="2610"/>
                    </a:lnTo>
                    <a:lnTo>
                      <a:pt x="1247" y="2569"/>
                    </a:lnTo>
                    <a:lnTo>
                      <a:pt x="1333" y="2592"/>
                    </a:lnTo>
                    <a:lnTo>
                      <a:pt x="1413" y="2538"/>
                    </a:lnTo>
                    <a:lnTo>
                      <a:pt x="1434" y="2506"/>
                    </a:lnTo>
                    <a:lnTo>
                      <a:pt x="1473" y="2509"/>
                    </a:lnTo>
                    <a:lnTo>
                      <a:pt x="1478" y="2479"/>
                    </a:lnTo>
                    <a:lnTo>
                      <a:pt x="1499" y="2468"/>
                    </a:lnTo>
                    <a:lnTo>
                      <a:pt x="1525" y="2490"/>
                    </a:lnTo>
                    <a:lnTo>
                      <a:pt x="1585" y="2477"/>
                    </a:lnTo>
                    <a:lnTo>
                      <a:pt x="1627" y="2510"/>
                    </a:lnTo>
                    <a:lnTo>
                      <a:pt x="1645" y="2540"/>
                    </a:lnTo>
                    <a:lnTo>
                      <a:pt x="1674" y="2521"/>
                    </a:lnTo>
                    <a:lnTo>
                      <a:pt x="1715" y="2541"/>
                    </a:lnTo>
                    <a:lnTo>
                      <a:pt x="1737" y="2531"/>
                    </a:lnTo>
                    <a:lnTo>
                      <a:pt x="1777" y="2543"/>
                    </a:lnTo>
                    <a:lnTo>
                      <a:pt x="1790" y="2526"/>
                    </a:lnTo>
                    <a:lnTo>
                      <a:pt x="1782" y="2512"/>
                    </a:lnTo>
                    <a:lnTo>
                      <a:pt x="1785" y="2473"/>
                    </a:lnTo>
                    <a:lnTo>
                      <a:pt x="1813" y="2439"/>
                    </a:lnTo>
                    <a:lnTo>
                      <a:pt x="1881" y="2426"/>
                    </a:lnTo>
                    <a:lnTo>
                      <a:pt x="1902" y="2400"/>
                    </a:lnTo>
                    <a:lnTo>
                      <a:pt x="1908" y="2377"/>
                    </a:lnTo>
                    <a:lnTo>
                      <a:pt x="1921" y="2360"/>
                    </a:lnTo>
                    <a:lnTo>
                      <a:pt x="1911" y="2330"/>
                    </a:lnTo>
                    <a:lnTo>
                      <a:pt x="1922" y="2290"/>
                    </a:lnTo>
                    <a:lnTo>
                      <a:pt x="1983" y="2269"/>
                    </a:lnTo>
                    <a:lnTo>
                      <a:pt x="1996" y="2245"/>
                    </a:lnTo>
                    <a:lnTo>
                      <a:pt x="2024" y="2220"/>
                    </a:lnTo>
                    <a:lnTo>
                      <a:pt x="2028" y="2172"/>
                    </a:lnTo>
                    <a:lnTo>
                      <a:pt x="2007" y="2120"/>
                    </a:lnTo>
                    <a:lnTo>
                      <a:pt x="1949" y="2072"/>
                    </a:lnTo>
                    <a:lnTo>
                      <a:pt x="1997" y="2021"/>
                    </a:lnTo>
                    <a:lnTo>
                      <a:pt x="2058" y="2007"/>
                    </a:lnTo>
                    <a:lnTo>
                      <a:pt x="2077" y="1967"/>
                    </a:lnTo>
                    <a:lnTo>
                      <a:pt x="2107" y="1949"/>
                    </a:lnTo>
                    <a:lnTo>
                      <a:pt x="2105" y="1926"/>
                    </a:lnTo>
                    <a:lnTo>
                      <a:pt x="2149" y="1900"/>
                    </a:lnTo>
                    <a:lnTo>
                      <a:pt x="2147" y="1877"/>
                    </a:lnTo>
                    <a:lnTo>
                      <a:pt x="2130" y="1862"/>
                    </a:lnTo>
                    <a:lnTo>
                      <a:pt x="2136" y="1846"/>
                    </a:lnTo>
                    <a:lnTo>
                      <a:pt x="2210" y="1801"/>
                    </a:lnTo>
                    <a:lnTo>
                      <a:pt x="2262" y="1781"/>
                    </a:lnTo>
                    <a:lnTo>
                      <a:pt x="2279" y="1803"/>
                    </a:lnTo>
                    <a:lnTo>
                      <a:pt x="2293" y="1955"/>
                    </a:lnTo>
                    <a:lnTo>
                      <a:pt x="2266" y="2004"/>
                    </a:lnTo>
                    <a:lnTo>
                      <a:pt x="2285" y="2041"/>
                    </a:lnTo>
                    <a:lnTo>
                      <a:pt x="2287" y="2063"/>
                    </a:lnTo>
                    <a:lnTo>
                      <a:pt x="2313" y="2085"/>
                    </a:lnTo>
                    <a:lnTo>
                      <a:pt x="2361" y="2103"/>
                    </a:lnTo>
                    <a:lnTo>
                      <a:pt x="2413" y="2167"/>
                    </a:lnTo>
                    <a:lnTo>
                      <a:pt x="2437" y="2181"/>
                    </a:lnTo>
                    <a:lnTo>
                      <a:pt x="2431" y="2197"/>
                    </a:lnTo>
                    <a:lnTo>
                      <a:pt x="2448" y="2218"/>
                    </a:lnTo>
                    <a:lnTo>
                      <a:pt x="2480" y="2223"/>
                    </a:lnTo>
                    <a:lnTo>
                      <a:pt x="2544" y="2249"/>
                    </a:lnTo>
                    <a:lnTo>
                      <a:pt x="2572" y="2215"/>
                    </a:lnTo>
                    <a:lnTo>
                      <a:pt x="2589" y="2244"/>
                    </a:lnTo>
                    <a:lnTo>
                      <a:pt x="2635" y="2240"/>
                    </a:lnTo>
                    <a:lnTo>
                      <a:pt x="2677" y="2274"/>
                    </a:lnTo>
                    <a:lnTo>
                      <a:pt x="2680" y="2297"/>
                    </a:lnTo>
                    <a:lnTo>
                      <a:pt x="2631" y="2355"/>
                    </a:lnTo>
                    <a:lnTo>
                      <a:pt x="2625" y="2380"/>
                    </a:lnTo>
                    <a:lnTo>
                      <a:pt x="2664" y="2383"/>
                    </a:lnTo>
                    <a:lnTo>
                      <a:pt x="2729" y="2423"/>
                    </a:lnTo>
                    <a:lnTo>
                      <a:pt x="2732" y="2455"/>
                    </a:lnTo>
                    <a:lnTo>
                      <a:pt x="2759" y="2483"/>
                    </a:lnTo>
                    <a:lnTo>
                      <a:pt x="2778" y="2535"/>
                    </a:lnTo>
                    <a:lnTo>
                      <a:pt x="2752" y="2592"/>
                    </a:lnTo>
                    <a:lnTo>
                      <a:pt x="2790" y="2572"/>
                    </a:lnTo>
                    <a:lnTo>
                      <a:pt x="2829" y="2577"/>
                    </a:lnTo>
                    <a:lnTo>
                      <a:pt x="2837" y="2592"/>
                    </a:lnTo>
                    <a:lnTo>
                      <a:pt x="2860" y="2589"/>
                    </a:lnTo>
                    <a:lnTo>
                      <a:pt x="2886" y="2525"/>
                    </a:lnTo>
                    <a:lnTo>
                      <a:pt x="2905" y="2492"/>
                    </a:lnTo>
                    <a:lnTo>
                      <a:pt x="2895" y="2470"/>
                    </a:lnTo>
                    <a:lnTo>
                      <a:pt x="2848" y="2451"/>
                    </a:lnTo>
                    <a:lnTo>
                      <a:pt x="2836" y="2414"/>
                    </a:lnTo>
                    <a:lnTo>
                      <a:pt x="2820" y="2400"/>
                    </a:lnTo>
                    <a:lnTo>
                      <a:pt x="2818" y="2384"/>
                    </a:lnTo>
                    <a:lnTo>
                      <a:pt x="2840" y="2360"/>
                    </a:lnTo>
                    <a:lnTo>
                      <a:pt x="2828" y="2314"/>
                    </a:lnTo>
                    <a:lnTo>
                      <a:pt x="2832" y="2291"/>
                    </a:lnTo>
                    <a:lnTo>
                      <a:pt x="2885" y="2263"/>
                    </a:lnTo>
                    <a:lnTo>
                      <a:pt x="2889" y="2239"/>
                    </a:lnTo>
                    <a:lnTo>
                      <a:pt x="2877" y="2194"/>
                    </a:lnTo>
                    <a:lnTo>
                      <a:pt x="2914" y="2167"/>
                    </a:lnTo>
                    <a:lnTo>
                      <a:pt x="2948" y="2118"/>
                    </a:lnTo>
                    <a:lnTo>
                      <a:pt x="2971" y="2117"/>
                    </a:lnTo>
                    <a:lnTo>
                      <a:pt x="3003" y="2044"/>
                    </a:lnTo>
                    <a:lnTo>
                      <a:pt x="3025" y="2034"/>
                    </a:lnTo>
                    <a:lnTo>
                      <a:pt x="3020" y="1988"/>
                    </a:lnTo>
                    <a:lnTo>
                      <a:pt x="3047" y="1940"/>
                    </a:lnTo>
                    <a:lnTo>
                      <a:pt x="3058" y="1892"/>
                    </a:lnTo>
                    <a:lnTo>
                      <a:pt x="3038" y="1847"/>
                    </a:lnTo>
                    <a:lnTo>
                      <a:pt x="3026" y="1794"/>
                    </a:lnTo>
                    <a:lnTo>
                      <a:pt x="3000" y="1759"/>
                    </a:lnTo>
                    <a:lnTo>
                      <a:pt x="3020" y="1734"/>
                    </a:lnTo>
                    <a:lnTo>
                      <a:pt x="3030" y="1679"/>
                    </a:lnTo>
                    <a:lnTo>
                      <a:pt x="3099" y="1664"/>
                    </a:lnTo>
                    <a:lnTo>
                      <a:pt x="3109" y="1686"/>
                    </a:lnTo>
                    <a:lnTo>
                      <a:pt x="3141" y="1707"/>
                    </a:lnTo>
                    <a:lnTo>
                      <a:pt x="3161" y="1667"/>
                    </a:lnTo>
                    <a:lnTo>
                      <a:pt x="3183" y="1657"/>
                    </a:lnTo>
                    <a:lnTo>
                      <a:pt x="3195" y="1702"/>
                    </a:lnTo>
                    <a:lnTo>
                      <a:pt x="3192" y="1764"/>
                    </a:lnTo>
                    <a:lnTo>
                      <a:pt x="3206" y="1824"/>
                    </a:lnTo>
                    <a:lnTo>
                      <a:pt x="3238" y="1844"/>
                    </a:lnTo>
                    <a:lnTo>
                      <a:pt x="3283" y="1909"/>
                    </a:lnTo>
                    <a:lnTo>
                      <a:pt x="3371" y="1932"/>
                    </a:lnTo>
                    <a:lnTo>
                      <a:pt x="3407" y="1906"/>
                    </a:lnTo>
                    <a:lnTo>
                      <a:pt x="3438" y="1918"/>
                    </a:lnTo>
                    <a:lnTo>
                      <a:pt x="3452" y="1894"/>
                    </a:lnTo>
                    <a:lnTo>
                      <a:pt x="3448" y="1856"/>
                    </a:lnTo>
                    <a:lnTo>
                      <a:pt x="3461" y="1839"/>
                    </a:lnTo>
                    <a:lnTo>
                      <a:pt x="3494" y="1851"/>
                    </a:lnTo>
                    <a:lnTo>
                      <a:pt x="3603" y="1787"/>
                    </a:lnTo>
                    <a:lnTo>
                      <a:pt x="3627" y="1800"/>
                    </a:lnTo>
                    <a:lnTo>
                      <a:pt x="3649" y="1783"/>
                    </a:lnTo>
                    <a:lnTo>
                      <a:pt x="3692" y="1817"/>
                    </a:lnTo>
                    <a:lnTo>
                      <a:pt x="3687" y="1849"/>
                    </a:lnTo>
                    <a:lnTo>
                      <a:pt x="3704" y="1870"/>
                    </a:lnTo>
                    <a:lnTo>
                      <a:pt x="3699" y="1894"/>
                    </a:lnTo>
                    <a:lnTo>
                      <a:pt x="3755" y="1920"/>
                    </a:lnTo>
                    <a:lnTo>
                      <a:pt x="3766" y="1949"/>
                    </a:lnTo>
                    <a:lnTo>
                      <a:pt x="3760" y="1974"/>
                    </a:lnTo>
                    <a:lnTo>
                      <a:pt x="3775" y="1980"/>
                    </a:lnTo>
                    <a:lnTo>
                      <a:pt x="3844" y="1965"/>
                    </a:lnTo>
                    <a:lnTo>
                      <a:pt x="3871" y="1924"/>
                    </a:lnTo>
                    <a:lnTo>
                      <a:pt x="3843" y="1880"/>
                    </a:lnTo>
                    <a:lnTo>
                      <a:pt x="3810" y="1852"/>
                    </a:lnTo>
                    <a:lnTo>
                      <a:pt x="3800" y="1823"/>
                    </a:lnTo>
                    <a:lnTo>
                      <a:pt x="3818" y="1767"/>
                    </a:lnTo>
                    <a:lnTo>
                      <a:pt x="3840" y="1750"/>
                    </a:lnTo>
                    <a:lnTo>
                      <a:pt x="3837" y="1727"/>
                    </a:lnTo>
                    <a:lnTo>
                      <a:pt x="3812" y="1698"/>
                    </a:lnTo>
                    <a:lnTo>
                      <a:pt x="3766" y="1710"/>
                    </a:lnTo>
                    <a:lnTo>
                      <a:pt x="3726" y="1684"/>
                    </a:lnTo>
                    <a:lnTo>
                      <a:pt x="3730" y="1660"/>
                    </a:lnTo>
                    <a:lnTo>
                      <a:pt x="3714" y="1561"/>
                    </a:lnTo>
                    <a:lnTo>
                      <a:pt x="3735" y="1543"/>
                    </a:lnTo>
                    <a:lnTo>
                      <a:pt x="3762" y="1502"/>
                    </a:lnTo>
                    <a:lnTo>
                      <a:pt x="3758" y="1464"/>
                    </a:lnTo>
                    <a:lnTo>
                      <a:pt x="3781" y="1462"/>
                    </a:lnTo>
                    <a:lnTo>
                      <a:pt x="3833" y="1441"/>
                    </a:lnTo>
                    <a:lnTo>
                      <a:pt x="3857" y="1440"/>
                    </a:lnTo>
                    <a:lnTo>
                      <a:pt x="3878" y="1422"/>
                    </a:lnTo>
                    <a:lnTo>
                      <a:pt x="3896" y="1451"/>
                    </a:lnTo>
                    <a:lnTo>
                      <a:pt x="3890" y="1475"/>
                    </a:lnTo>
                    <a:lnTo>
                      <a:pt x="3893" y="1498"/>
                    </a:lnTo>
                    <a:lnTo>
                      <a:pt x="3924" y="1503"/>
                    </a:lnTo>
                    <a:lnTo>
                      <a:pt x="3950" y="1524"/>
                    </a:lnTo>
                    <a:lnTo>
                      <a:pt x="4056" y="1514"/>
                    </a:lnTo>
                    <a:lnTo>
                      <a:pt x="4090" y="1542"/>
                    </a:lnTo>
                    <a:lnTo>
                      <a:pt x="4110" y="1501"/>
                    </a:lnTo>
                    <a:lnTo>
                      <a:pt x="4110" y="1424"/>
                    </a:lnTo>
                    <a:lnTo>
                      <a:pt x="4069" y="1397"/>
                    </a:lnTo>
                    <a:lnTo>
                      <a:pt x="4031" y="1400"/>
                    </a:lnTo>
                    <a:lnTo>
                      <a:pt x="4009" y="1341"/>
                    </a:lnTo>
                    <a:lnTo>
                      <a:pt x="4029" y="1301"/>
                    </a:lnTo>
                    <a:lnTo>
                      <a:pt x="4019" y="1270"/>
                    </a:lnTo>
                    <a:lnTo>
                      <a:pt x="4047" y="1245"/>
                    </a:lnTo>
                    <a:lnTo>
                      <a:pt x="4027" y="1200"/>
                    </a:lnTo>
                    <a:lnTo>
                      <a:pt x="4048" y="1175"/>
                    </a:lnTo>
                    <a:lnTo>
                      <a:pt x="4058" y="1113"/>
                    </a:lnTo>
                    <a:lnTo>
                      <a:pt x="4054" y="1067"/>
                    </a:lnTo>
                    <a:lnTo>
                      <a:pt x="4063" y="1004"/>
                    </a:lnTo>
                    <a:lnTo>
                      <a:pt x="4007" y="978"/>
                    </a:lnTo>
                    <a:lnTo>
                      <a:pt x="4004" y="955"/>
                    </a:lnTo>
                    <a:lnTo>
                      <a:pt x="3972" y="927"/>
                    </a:lnTo>
                    <a:lnTo>
                      <a:pt x="3934" y="947"/>
                    </a:lnTo>
                    <a:lnTo>
                      <a:pt x="3909" y="1003"/>
                    </a:lnTo>
                    <a:lnTo>
                      <a:pt x="3911" y="1033"/>
                    </a:lnTo>
                    <a:lnTo>
                      <a:pt x="3849" y="1032"/>
                    </a:lnTo>
                    <a:lnTo>
                      <a:pt x="3838" y="1072"/>
                    </a:lnTo>
                    <a:lnTo>
                      <a:pt x="3842" y="1109"/>
                    </a:lnTo>
                    <a:lnTo>
                      <a:pt x="3730" y="1158"/>
                    </a:lnTo>
                    <a:lnTo>
                      <a:pt x="3714" y="1137"/>
                    </a:lnTo>
                    <a:lnTo>
                      <a:pt x="3689" y="1131"/>
                    </a:lnTo>
                    <a:lnTo>
                      <a:pt x="3647" y="1089"/>
                    </a:lnTo>
                    <a:lnTo>
                      <a:pt x="3520" y="1055"/>
                    </a:lnTo>
                    <a:lnTo>
                      <a:pt x="3509" y="1017"/>
                    </a:lnTo>
                    <a:lnTo>
                      <a:pt x="3521" y="977"/>
                    </a:lnTo>
                    <a:lnTo>
                      <a:pt x="3501" y="941"/>
                    </a:lnTo>
                    <a:lnTo>
                      <a:pt x="3464" y="952"/>
                    </a:lnTo>
                    <a:lnTo>
                      <a:pt x="3415" y="925"/>
                    </a:lnTo>
                    <a:lnTo>
                      <a:pt x="3361" y="923"/>
                    </a:lnTo>
                    <a:lnTo>
                      <a:pt x="3321" y="903"/>
                    </a:lnTo>
                    <a:lnTo>
                      <a:pt x="3276" y="923"/>
                    </a:lnTo>
                    <a:lnTo>
                      <a:pt x="3252" y="909"/>
                    </a:lnTo>
                    <a:lnTo>
                      <a:pt x="3215" y="929"/>
                    </a:lnTo>
                    <a:lnTo>
                      <a:pt x="3191" y="915"/>
                    </a:lnTo>
                    <a:lnTo>
                      <a:pt x="3139" y="936"/>
                    </a:lnTo>
                    <a:lnTo>
                      <a:pt x="3137" y="913"/>
                    </a:lnTo>
                    <a:lnTo>
                      <a:pt x="3166" y="886"/>
                    </a:lnTo>
                    <a:lnTo>
                      <a:pt x="3171" y="863"/>
                    </a:lnTo>
                    <a:lnTo>
                      <a:pt x="3131" y="759"/>
                    </a:lnTo>
                    <a:lnTo>
                      <a:pt x="3166" y="640"/>
                    </a:lnTo>
                    <a:lnTo>
                      <a:pt x="3198" y="583"/>
                    </a:lnTo>
                    <a:lnTo>
                      <a:pt x="3206" y="575"/>
                    </a:lnTo>
                    <a:lnTo>
                      <a:pt x="3231" y="518"/>
                    </a:lnTo>
                    <a:lnTo>
                      <a:pt x="3269" y="500"/>
                    </a:lnTo>
                    <a:lnTo>
                      <a:pt x="3274" y="475"/>
                    </a:lnTo>
                    <a:lnTo>
                      <a:pt x="3255" y="446"/>
                    </a:lnTo>
                    <a:lnTo>
                      <a:pt x="3244" y="417"/>
                    </a:lnTo>
                    <a:lnTo>
                      <a:pt x="3251" y="393"/>
                    </a:lnTo>
                    <a:lnTo>
                      <a:pt x="3195" y="375"/>
                    </a:lnTo>
                    <a:lnTo>
                      <a:pt x="3168" y="338"/>
                    </a:lnTo>
                    <a:lnTo>
                      <a:pt x="3155" y="278"/>
                    </a:lnTo>
                    <a:lnTo>
                      <a:pt x="3132" y="273"/>
                    </a:lnTo>
                    <a:lnTo>
                      <a:pt x="3123" y="274"/>
                    </a:lnTo>
                    <a:lnTo>
                      <a:pt x="3100" y="268"/>
                    </a:lnTo>
                    <a:lnTo>
                      <a:pt x="2992" y="186"/>
                    </a:lnTo>
                    <a:lnTo>
                      <a:pt x="2977" y="180"/>
                    </a:lnTo>
                    <a:lnTo>
                      <a:pt x="2874" y="150"/>
                    </a:lnTo>
                    <a:lnTo>
                      <a:pt x="2797" y="158"/>
                    </a:lnTo>
                    <a:lnTo>
                      <a:pt x="2789" y="150"/>
                    </a:lnTo>
                    <a:lnTo>
                      <a:pt x="2788" y="143"/>
                    </a:lnTo>
                    <a:lnTo>
                      <a:pt x="2772" y="144"/>
                    </a:lnTo>
                    <a:lnTo>
                      <a:pt x="2773" y="152"/>
                    </a:lnTo>
                    <a:lnTo>
                      <a:pt x="2765" y="144"/>
                    </a:lnTo>
                    <a:lnTo>
                      <a:pt x="2750" y="147"/>
                    </a:lnTo>
                    <a:lnTo>
                      <a:pt x="2725" y="134"/>
                    </a:lnTo>
                    <a:lnTo>
                      <a:pt x="2710" y="135"/>
                    </a:lnTo>
                    <a:lnTo>
                      <a:pt x="2694" y="129"/>
                    </a:lnTo>
                    <a:lnTo>
                      <a:pt x="2648" y="132"/>
                    </a:lnTo>
                    <a:lnTo>
                      <a:pt x="2626" y="150"/>
                    </a:lnTo>
                    <a:lnTo>
                      <a:pt x="2561" y="187"/>
                    </a:lnTo>
                    <a:lnTo>
                      <a:pt x="2552" y="188"/>
                    </a:lnTo>
                    <a:lnTo>
                      <a:pt x="2537" y="182"/>
                    </a:lnTo>
                    <a:lnTo>
                      <a:pt x="2529" y="182"/>
                    </a:lnTo>
                    <a:lnTo>
                      <a:pt x="2527" y="159"/>
                    </a:lnTo>
                    <a:lnTo>
                      <a:pt x="2510" y="146"/>
                    </a:lnTo>
                    <a:lnTo>
                      <a:pt x="2523" y="121"/>
                    </a:lnTo>
                    <a:lnTo>
                      <a:pt x="2476" y="110"/>
                    </a:lnTo>
                    <a:lnTo>
                      <a:pt x="2458" y="81"/>
                    </a:lnTo>
                    <a:lnTo>
                      <a:pt x="2437" y="114"/>
                    </a:lnTo>
                    <a:lnTo>
                      <a:pt x="2463" y="126"/>
                    </a:lnTo>
                    <a:lnTo>
                      <a:pt x="2458" y="158"/>
                    </a:lnTo>
                    <a:lnTo>
                      <a:pt x="2449" y="159"/>
                    </a:lnTo>
                    <a:lnTo>
                      <a:pt x="2425" y="146"/>
                    </a:lnTo>
                    <a:lnTo>
                      <a:pt x="2402" y="140"/>
                    </a:lnTo>
                    <a:lnTo>
                      <a:pt x="2399" y="109"/>
                    </a:lnTo>
                    <a:lnTo>
                      <a:pt x="2382" y="87"/>
                    </a:lnTo>
                    <a:lnTo>
                      <a:pt x="2402" y="63"/>
                    </a:lnTo>
                    <a:lnTo>
                      <a:pt x="2394" y="56"/>
                    </a:lnTo>
                    <a:lnTo>
                      <a:pt x="2378" y="50"/>
                    </a:lnTo>
                    <a:lnTo>
                      <a:pt x="2355" y="52"/>
                    </a:lnTo>
                    <a:lnTo>
                      <a:pt x="2344" y="22"/>
                    </a:lnTo>
                    <a:lnTo>
                      <a:pt x="2320" y="9"/>
                    </a:lnTo>
                    <a:lnTo>
                      <a:pt x="2316" y="47"/>
                    </a:lnTo>
                    <a:lnTo>
                      <a:pt x="2302" y="57"/>
                    </a:lnTo>
                    <a:lnTo>
                      <a:pt x="2281" y="5"/>
                    </a:lnTo>
                    <a:lnTo>
                      <a:pt x="2242" y="0"/>
                    </a:lnTo>
                    <a:lnTo>
                      <a:pt x="2245" y="32"/>
                    </a:lnTo>
                    <a:lnTo>
                      <a:pt x="2193" y="44"/>
                    </a:lnTo>
                    <a:lnTo>
                      <a:pt x="2163" y="62"/>
                    </a:lnTo>
                    <a:lnTo>
                      <a:pt x="2150" y="94"/>
                    </a:lnTo>
                    <a:lnTo>
                      <a:pt x="2145" y="118"/>
                    </a:lnTo>
                    <a:lnTo>
                      <a:pt x="2116" y="143"/>
                    </a:lnTo>
                    <a:lnTo>
                      <a:pt x="2120" y="174"/>
                    </a:lnTo>
                    <a:lnTo>
                      <a:pt x="2114" y="190"/>
                    </a:lnTo>
                    <a:lnTo>
                      <a:pt x="2161" y="209"/>
                    </a:lnTo>
                    <a:lnTo>
                      <a:pt x="2178" y="222"/>
                    </a:lnTo>
                    <a:lnTo>
                      <a:pt x="2223" y="211"/>
                    </a:lnTo>
                    <a:lnTo>
                      <a:pt x="2222" y="195"/>
                    </a:lnTo>
                    <a:lnTo>
                      <a:pt x="2245" y="186"/>
                    </a:lnTo>
                    <a:lnTo>
                      <a:pt x="2290" y="181"/>
                    </a:lnTo>
                    <a:lnTo>
                      <a:pt x="2308" y="203"/>
                    </a:lnTo>
                    <a:lnTo>
                      <a:pt x="2302" y="218"/>
                    </a:lnTo>
                    <a:lnTo>
                      <a:pt x="2292" y="204"/>
                    </a:lnTo>
                    <a:lnTo>
                      <a:pt x="2285" y="212"/>
                    </a:lnTo>
                    <a:lnTo>
                      <a:pt x="2297" y="250"/>
                    </a:lnTo>
                    <a:lnTo>
                      <a:pt x="2290" y="266"/>
                    </a:lnTo>
                    <a:lnTo>
                      <a:pt x="2275" y="275"/>
                    </a:lnTo>
                    <a:lnTo>
                      <a:pt x="2260" y="277"/>
                    </a:lnTo>
                    <a:lnTo>
                      <a:pt x="2258" y="254"/>
                    </a:lnTo>
                    <a:lnTo>
                      <a:pt x="2218" y="234"/>
                    </a:lnTo>
                    <a:lnTo>
                      <a:pt x="2168" y="278"/>
                    </a:lnTo>
                    <a:lnTo>
                      <a:pt x="2187" y="307"/>
                    </a:lnTo>
                    <a:lnTo>
                      <a:pt x="2142" y="326"/>
                    </a:lnTo>
                    <a:lnTo>
                      <a:pt x="2117" y="320"/>
                    </a:lnTo>
                    <a:lnTo>
                      <a:pt x="2096" y="330"/>
                    </a:lnTo>
                    <a:lnTo>
                      <a:pt x="2050" y="327"/>
                    </a:lnTo>
                    <a:lnTo>
                      <a:pt x="2024" y="307"/>
                    </a:lnTo>
                    <a:lnTo>
                      <a:pt x="2013" y="277"/>
                    </a:lnTo>
                    <a:lnTo>
                      <a:pt x="1960" y="281"/>
                    </a:lnTo>
                    <a:lnTo>
                      <a:pt x="1936" y="268"/>
                    </a:lnTo>
                    <a:lnTo>
                      <a:pt x="1908" y="302"/>
                    </a:lnTo>
                    <a:lnTo>
                      <a:pt x="1857" y="330"/>
                    </a:lnTo>
                    <a:lnTo>
                      <a:pt x="1844" y="354"/>
                    </a:lnTo>
                    <a:lnTo>
                      <a:pt x="1821" y="357"/>
                    </a:lnTo>
                    <a:lnTo>
                      <a:pt x="1783" y="367"/>
                    </a:lnTo>
                    <a:lnTo>
                      <a:pt x="1728" y="365"/>
                    </a:lnTo>
                    <a:lnTo>
                      <a:pt x="1707" y="382"/>
                    </a:lnTo>
                    <a:lnTo>
                      <a:pt x="1692" y="383"/>
                    </a:lnTo>
                    <a:lnTo>
                      <a:pt x="1664" y="332"/>
                    </a:lnTo>
                    <a:lnTo>
                      <a:pt x="1625" y="336"/>
                    </a:lnTo>
                    <a:lnTo>
                      <a:pt x="1611" y="344"/>
                    </a:lnTo>
                    <a:lnTo>
                      <a:pt x="1611" y="337"/>
                    </a:lnTo>
                    <a:lnTo>
                      <a:pt x="1595" y="338"/>
                    </a:lnTo>
                    <a:lnTo>
                      <a:pt x="1589" y="363"/>
                    </a:lnTo>
                    <a:lnTo>
                      <a:pt x="1576" y="378"/>
                    </a:lnTo>
                    <a:lnTo>
                      <a:pt x="1545" y="389"/>
                    </a:lnTo>
                    <a:lnTo>
                      <a:pt x="1539" y="398"/>
                    </a:lnTo>
                    <a:lnTo>
                      <a:pt x="1516" y="400"/>
                    </a:lnTo>
                    <a:lnTo>
                      <a:pt x="1487" y="418"/>
                    </a:lnTo>
                    <a:lnTo>
                      <a:pt x="1479" y="418"/>
                    </a:lnTo>
                    <a:lnTo>
                      <a:pt x="1470" y="411"/>
                    </a:lnTo>
                    <a:lnTo>
                      <a:pt x="1463" y="412"/>
                    </a:lnTo>
                    <a:lnTo>
                      <a:pt x="1429" y="384"/>
                    </a:lnTo>
                    <a:lnTo>
                      <a:pt x="1467" y="374"/>
                    </a:lnTo>
                    <a:lnTo>
                      <a:pt x="1474" y="358"/>
                    </a:lnTo>
                    <a:lnTo>
                      <a:pt x="1448" y="337"/>
                    </a:lnTo>
                    <a:lnTo>
                      <a:pt x="1411" y="355"/>
                    </a:lnTo>
                    <a:lnTo>
                      <a:pt x="1387" y="342"/>
                    </a:lnTo>
                    <a:lnTo>
                      <a:pt x="1382" y="366"/>
                    </a:lnTo>
                    <a:lnTo>
                      <a:pt x="1359" y="369"/>
                    </a:lnTo>
                    <a:lnTo>
                      <a:pt x="1360" y="383"/>
                    </a:lnTo>
                    <a:lnTo>
                      <a:pt x="1318" y="418"/>
                    </a:lnTo>
                    <a:lnTo>
                      <a:pt x="1333" y="432"/>
                    </a:lnTo>
                    <a:lnTo>
                      <a:pt x="1321" y="464"/>
                    </a:lnTo>
                    <a:lnTo>
                      <a:pt x="1293" y="497"/>
                    </a:lnTo>
                    <a:lnTo>
                      <a:pt x="1253" y="478"/>
                    </a:lnTo>
                    <a:lnTo>
                      <a:pt x="1255" y="494"/>
                    </a:lnTo>
                    <a:lnTo>
                      <a:pt x="1279" y="507"/>
                    </a:lnTo>
                    <a:lnTo>
                      <a:pt x="1251" y="540"/>
                    </a:lnTo>
                    <a:lnTo>
                      <a:pt x="1215" y="566"/>
                    </a:lnTo>
                    <a:lnTo>
                      <a:pt x="1184" y="561"/>
                    </a:lnTo>
                    <a:lnTo>
                      <a:pt x="1176" y="555"/>
                    </a:lnTo>
                    <a:lnTo>
                      <a:pt x="1167" y="555"/>
                    </a:lnTo>
                    <a:lnTo>
                      <a:pt x="1093" y="586"/>
                    </a:lnTo>
                    <a:lnTo>
                      <a:pt x="1076" y="564"/>
                    </a:lnTo>
                    <a:lnTo>
                      <a:pt x="1029" y="560"/>
                    </a:lnTo>
                    <a:lnTo>
                      <a:pt x="1029" y="553"/>
                    </a:lnTo>
                    <a:lnTo>
                      <a:pt x="1032" y="498"/>
                    </a:lnTo>
                    <a:lnTo>
                      <a:pt x="983" y="480"/>
                    </a:lnTo>
                    <a:lnTo>
                      <a:pt x="939" y="507"/>
                    </a:lnTo>
                    <a:lnTo>
                      <a:pt x="884" y="490"/>
                    </a:lnTo>
                    <a:lnTo>
                      <a:pt x="855" y="500"/>
                    </a:lnTo>
                    <a:close/>
                    <a:moveTo>
                      <a:pt x="2354" y="121"/>
                    </a:moveTo>
                    <a:lnTo>
                      <a:pt x="2377" y="119"/>
                    </a:lnTo>
                    <a:lnTo>
                      <a:pt x="2386" y="142"/>
                    </a:lnTo>
                    <a:lnTo>
                      <a:pt x="2363" y="143"/>
                    </a:lnTo>
                    <a:lnTo>
                      <a:pt x="2349" y="153"/>
                    </a:lnTo>
                    <a:lnTo>
                      <a:pt x="2342" y="153"/>
                    </a:lnTo>
                    <a:lnTo>
                      <a:pt x="2354" y="121"/>
                    </a:lnTo>
                    <a:close/>
                    <a:moveTo>
                      <a:pt x="2783" y="2411"/>
                    </a:moveTo>
                    <a:lnTo>
                      <a:pt x="2788" y="2380"/>
                    </a:lnTo>
                    <a:lnTo>
                      <a:pt x="2802" y="2378"/>
                    </a:lnTo>
                    <a:lnTo>
                      <a:pt x="2806" y="2409"/>
                    </a:lnTo>
                    <a:lnTo>
                      <a:pt x="2783" y="24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Freeform 7">
                <a:extLst>
                  <a:ext uri="{FF2B5EF4-FFF2-40B4-BE49-F238E27FC236}">
                    <a16:creationId xmlns:a16="http://schemas.microsoft.com/office/drawing/2014/main" id="{0F09B953-DC54-CD24-70EA-CE3B6B93CE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30" cy="59"/>
              </a:xfrm>
              <a:custGeom>
                <a:avLst/>
                <a:gdLst>
                  <a:gd name="T0" fmla="*/ 60 w 149"/>
                  <a:gd name="T1" fmla="*/ 28 h 296"/>
                  <a:gd name="T2" fmla="*/ 35 w 149"/>
                  <a:gd name="T3" fmla="*/ 0 h 296"/>
                  <a:gd name="T4" fmla="*/ 0 w 149"/>
                  <a:gd name="T5" fmla="*/ 119 h 296"/>
                  <a:gd name="T6" fmla="*/ 40 w 149"/>
                  <a:gd name="T7" fmla="*/ 223 h 296"/>
                  <a:gd name="T8" fmla="*/ 35 w 149"/>
                  <a:gd name="T9" fmla="*/ 246 h 296"/>
                  <a:gd name="T10" fmla="*/ 6 w 149"/>
                  <a:gd name="T11" fmla="*/ 273 h 296"/>
                  <a:gd name="T12" fmla="*/ 8 w 149"/>
                  <a:gd name="T13" fmla="*/ 296 h 296"/>
                  <a:gd name="T14" fmla="*/ 60 w 149"/>
                  <a:gd name="T15" fmla="*/ 275 h 296"/>
                  <a:gd name="T16" fmla="*/ 84 w 149"/>
                  <a:gd name="T17" fmla="*/ 289 h 296"/>
                  <a:gd name="T18" fmla="*/ 121 w 149"/>
                  <a:gd name="T19" fmla="*/ 269 h 296"/>
                  <a:gd name="T20" fmla="*/ 127 w 149"/>
                  <a:gd name="T21" fmla="*/ 246 h 296"/>
                  <a:gd name="T22" fmla="*/ 149 w 149"/>
                  <a:gd name="T23" fmla="*/ 228 h 296"/>
                  <a:gd name="T24" fmla="*/ 126 w 149"/>
                  <a:gd name="T25" fmla="*/ 153 h 296"/>
                  <a:gd name="T26" fmla="*/ 111 w 149"/>
                  <a:gd name="T27" fmla="*/ 155 h 296"/>
                  <a:gd name="T28" fmla="*/ 77 w 149"/>
                  <a:gd name="T29" fmla="*/ 127 h 296"/>
                  <a:gd name="T30" fmla="*/ 81 w 149"/>
                  <a:gd name="T31" fmla="*/ 80 h 296"/>
                  <a:gd name="T32" fmla="*/ 63 w 149"/>
                  <a:gd name="T33" fmla="*/ 60 h 296"/>
                  <a:gd name="T34" fmla="*/ 60 w 149"/>
                  <a:gd name="T35" fmla="*/ 28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9" h="296">
                    <a:moveTo>
                      <a:pt x="60" y="28"/>
                    </a:moveTo>
                    <a:lnTo>
                      <a:pt x="35" y="0"/>
                    </a:lnTo>
                    <a:lnTo>
                      <a:pt x="0" y="119"/>
                    </a:lnTo>
                    <a:lnTo>
                      <a:pt x="40" y="223"/>
                    </a:lnTo>
                    <a:lnTo>
                      <a:pt x="35" y="246"/>
                    </a:lnTo>
                    <a:lnTo>
                      <a:pt x="6" y="273"/>
                    </a:lnTo>
                    <a:lnTo>
                      <a:pt x="8" y="296"/>
                    </a:lnTo>
                    <a:lnTo>
                      <a:pt x="60" y="275"/>
                    </a:lnTo>
                    <a:lnTo>
                      <a:pt x="84" y="289"/>
                    </a:lnTo>
                    <a:lnTo>
                      <a:pt x="121" y="269"/>
                    </a:lnTo>
                    <a:lnTo>
                      <a:pt x="127" y="246"/>
                    </a:lnTo>
                    <a:lnTo>
                      <a:pt x="149" y="228"/>
                    </a:lnTo>
                    <a:lnTo>
                      <a:pt x="126" y="153"/>
                    </a:lnTo>
                    <a:lnTo>
                      <a:pt x="111" y="155"/>
                    </a:lnTo>
                    <a:lnTo>
                      <a:pt x="77" y="127"/>
                    </a:lnTo>
                    <a:lnTo>
                      <a:pt x="81" y="80"/>
                    </a:lnTo>
                    <a:lnTo>
                      <a:pt x="63" y="60"/>
                    </a:lnTo>
                    <a:lnTo>
                      <a:pt x="60" y="2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8">
                <a:extLst>
                  <a:ext uri="{FF2B5EF4-FFF2-40B4-BE49-F238E27FC236}">
                    <a16:creationId xmlns:a16="http://schemas.microsoft.com/office/drawing/2014/main" id="{3209E178-5E48-9836-A541-0FC4C8592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136" cy="195"/>
              </a:xfrm>
              <a:custGeom>
                <a:avLst/>
                <a:gdLst>
                  <a:gd name="T0" fmla="*/ 95 w 680"/>
                  <a:gd name="T1" fmla="*/ 166 h 974"/>
                  <a:gd name="T2" fmla="*/ 63 w 680"/>
                  <a:gd name="T3" fmla="*/ 239 h 974"/>
                  <a:gd name="T4" fmla="*/ 30 w 680"/>
                  <a:gd name="T5" fmla="*/ 303 h 974"/>
                  <a:gd name="T6" fmla="*/ 0 w 680"/>
                  <a:gd name="T7" fmla="*/ 383 h 974"/>
                  <a:gd name="T8" fmla="*/ 5 w 680"/>
                  <a:gd name="T9" fmla="*/ 444 h 974"/>
                  <a:gd name="T10" fmla="*/ 0 w 680"/>
                  <a:gd name="T11" fmla="*/ 475 h 974"/>
                  <a:gd name="T12" fmla="*/ 44 w 680"/>
                  <a:gd name="T13" fmla="*/ 526 h 974"/>
                  <a:gd name="T14" fmla="*/ 83 w 680"/>
                  <a:gd name="T15" fmla="*/ 614 h 974"/>
                  <a:gd name="T16" fmla="*/ 130 w 680"/>
                  <a:gd name="T17" fmla="*/ 625 h 974"/>
                  <a:gd name="T18" fmla="*/ 152 w 680"/>
                  <a:gd name="T19" fmla="*/ 693 h 974"/>
                  <a:gd name="T20" fmla="*/ 133 w 680"/>
                  <a:gd name="T21" fmla="*/ 749 h 974"/>
                  <a:gd name="T22" fmla="*/ 107 w 680"/>
                  <a:gd name="T23" fmla="*/ 789 h 974"/>
                  <a:gd name="T24" fmla="*/ 124 w 680"/>
                  <a:gd name="T25" fmla="*/ 811 h 974"/>
                  <a:gd name="T26" fmla="*/ 83 w 680"/>
                  <a:gd name="T27" fmla="*/ 862 h 974"/>
                  <a:gd name="T28" fmla="*/ 99 w 680"/>
                  <a:gd name="T29" fmla="*/ 882 h 974"/>
                  <a:gd name="T30" fmla="*/ 149 w 680"/>
                  <a:gd name="T31" fmla="*/ 916 h 974"/>
                  <a:gd name="T32" fmla="*/ 219 w 680"/>
                  <a:gd name="T33" fmla="*/ 926 h 974"/>
                  <a:gd name="T34" fmla="*/ 230 w 680"/>
                  <a:gd name="T35" fmla="*/ 964 h 974"/>
                  <a:gd name="T36" fmla="*/ 299 w 680"/>
                  <a:gd name="T37" fmla="*/ 949 h 974"/>
                  <a:gd name="T38" fmla="*/ 349 w 680"/>
                  <a:gd name="T39" fmla="*/ 914 h 974"/>
                  <a:gd name="T40" fmla="*/ 394 w 680"/>
                  <a:gd name="T41" fmla="*/ 894 h 974"/>
                  <a:gd name="T42" fmla="*/ 479 w 680"/>
                  <a:gd name="T43" fmla="*/ 893 h 974"/>
                  <a:gd name="T44" fmla="*/ 529 w 680"/>
                  <a:gd name="T45" fmla="*/ 936 h 974"/>
                  <a:gd name="T46" fmla="*/ 560 w 680"/>
                  <a:gd name="T47" fmla="*/ 932 h 974"/>
                  <a:gd name="T48" fmla="*/ 545 w 680"/>
                  <a:gd name="T49" fmla="*/ 857 h 974"/>
                  <a:gd name="T50" fmla="*/ 565 w 680"/>
                  <a:gd name="T51" fmla="*/ 824 h 974"/>
                  <a:gd name="T52" fmla="*/ 595 w 680"/>
                  <a:gd name="T53" fmla="*/ 728 h 974"/>
                  <a:gd name="T54" fmla="*/ 605 w 680"/>
                  <a:gd name="T55" fmla="*/ 674 h 974"/>
                  <a:gd name="T56" fmla="*/ 656 w 680"/>
                  <a:gd name="T57" fmla="*/ 561 h 974"/>
                  <a:gd name="T58" fmla="*/ 667 w 680"/>
                  <a:gd name="T59" fmla="*/ 507 h 974"/>
                  <a:gd name="T60" fmla="*/ 632 w 680"/>
                  <a:gd name="T61" fmla="*/ 463 h 974"/>
                  <a:gd name="T62" fmla="*/ 571 w 680"/>
                  <a:gd name="T63" fmla="*/ 469 h 974"/>
                  <a:gd name="T64" fmla="*/ 499 w 680"/>
                  <a:gd name="T65" fmla="*/ 445 h 974"/>
                  <a:gd name="T66" fmla="*/ 449 w 680"/>
                  <a:gd name="T67" fmla="*/ 395 h 974"/>
                  <a:gd name="T68" fmla="*/ 401 w 680"/>
                  <a:gd name="T69" fmla="*/ 307 h 974"/>
                  <a:gd name="T70" fmla="*/ 376 w 680"/>
                  <a:gd name="T71" fmla="*/ 286 h 974"/>
                  <a:gd name="T72" fmla="*/ 361 w 680"/>
                  <a:gd name="T73" fmla="*/ 287 h 974"/>
                  <a:gd name="T74" fmla="*/ 342 w 680"/>
                  <a:gd name="T75" fmla="*/ 244 h 974"/>
                  <a:gd name="T76" fmla="*/ 330 w 680"/>
                  <a:gd name="T77" fmla="*/ 206 h 974"/>
                  <a:gd name="T78" fmla="*/ 325 w 680"/>
                  <a:gd name="T79" fmla="*/ 68 h 974"/>
                  <a:gd name="T80" fmla="*/ 307 w 680"/>
                  <a:gd name="T81" fmla="*/ 38 h 974"/>
                  <a:gd name="T82" fmla="*/ 281 w 680"/>
                  <a:gd name="T83" fmla="*/ 17 h 974"/>
                  <a:gd name="T84" fmla="*/ 252 w 680"/>
                  <a:gd name="T85" fmla="*/ 35 h 974"/>
                  <a:gd name="T86" fmla="*/ 227 w 680"/>
                  <a:gd name="T87" fmla="*/ 0 h 974"/>
                  <a:gd name="T88" fmla="*/ 171 w 680"/>
                  <a:gd name="T89" fmla="*/ 67 h 974"/>
                  <a:gd name="T90" fmla="*/ 108 w 680"/>
                  <a:gd name="T91" fmla="*/ 142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80" h="974">
                    <a:moveTo>
                      <a:pt x="108" y="142"/>
                    </a:moveTo>
                    <a:lnTo>
                      <a:pt x="95" y="166"/>
                    </a:lnTo>
                    <a:lnTo>
                      <a:pt x="91" y="205"/>
                    </a:lnTo>
                    <a:lnTo>
                      <a:pt x="63" y="239"/>
                    </a:lnTo>
                    <a:lnTo>
                      <a:pt x="74" y="276"/>
                    </a:lnTo>
                    <a:lnTo>
                      <a:pt x="30" y="303"/>
                    </a:lnTo>
                    <a:lnTo>
                      <a:pt x="12" y="359"/>
                    </a:lnTo>
                    <a:lnTo>
                      <a:pt x="0" y="383"/>
                    </a:lnTo>
                    <a:lnTo>
                      <a:pt x="26" y="411"/>
                    </a:lnTo>
                    <a:lnTo>
                      <a:pt x="5" y="444"/>
                    </a:lnTo>
                    <a:lnTo>
                      <a:pt x="13" y="451"/>
                    </a:lnTo>
                    <a:lnTo>
                      <a:pt x="0" y="475"/>
                    </a:lnTo>
                    <a:lnTo>
                      <a:pt x="13" y="528"/>
                    </a:lnTo>
                    <a:lnTo>
                      <a:pt x="44" y="526"/>
                    </a:lnTo>
                    <a:lnTo>
                      <a:pt x="80" y="584"/>
                    </a:lnTo>
                    <a:lnTo>
                      <a:pt x="83" y="614"/>
                    </a:lnTo>
                    <a:lnTo>
                      <a:pt x="113" y="612"/>
                    </a:lnTo>
                    <a:lnTo>
                      <a:pt x="130" y="625"/>
                    </a:lnTo>
                    <a:lnTo>
                      <a:pt x="119" y="673"/>
                    </a:lnTo>
                    <a:lnTo>
                      <a:pt x="152" y="693"/>
                    </a:lnTo>
                    <a:lnTo>
                      <a:pt x="147" y="724"/>
                    </a:lnTo>
                    <a:lnTo>
                      <a:pt x="133" y="749"/>
                    </a:lnTo>
                    <a:lnTo>
                      <a:pt x="127" y="765"/>
                    </a:lnTo>
                    <a:lnTo>
                      <a:pt x="107" y="789"/>
                    </a:lnTo>
                    <a:lnTo>
                      <a:pt x="123" y="796"/>
                    </a:lnTo>
                    <a:lnTo>
                      <a:pt x="124" y="811"/>
                    </a:lnTo>
                    <a:lnTo>
                      <a:pt x="81" y="853"/>
                    </a:lnTo>
                    <a:lnTo>
                      <a:pt x="83" y="862"/>
                    </a:lnTo>
                    <a:lnTo>
                      <a:pt x="98" y="868"/>
                    </a:lnTo>
                    <a:lnTo>
                      <a:pt x="99" y="882"/>
                    </a:lnTo>
                    <a:lnTo>
                      <a:pt x="109" y="897"/>
                    </a:lnTo>
                    <a:lnTo>
                      <a:pt x="149" y="916"/>
                    </a:lnTo>
                    <a:lnTo>
                      <a:pt x="195" y="913"/>
                    </a:lnTo>
                    <a:lnTo>
                      <a:pt x="219" y="926"/>
                    </a:lnTo>
                    <a:lnTo>
                      <a:pt x="222" y="949"/>
                    </a:lnTo>
                    <a:lnTo>
                      <a:pt x="230" y="964"/>
                    </a:lnTo>
                    <a:lnTo>
                      <a:pt x="278" y="974"/>
                    </a:lnTo>
                    <a:lnTo>
                      <a:pt x="299" y="949"/>
                    </a:lnTo>
                    <a:lnTo>
                      <a:pt x="324" y="962"/>
                    </a:lnTo>
                    <a:lnTo>
                      <a:pt x="349" y="914"/>
                    </a:lnTo>
                    <a:lnTo>
                      <a:pt x="373" y="919"/>
                    </a:lnTo>
                    <a:lnTo>
                      <a:pt x="394" y="894"/>
                    </a:lnTo>
                    <a:lnTo>
                      <a:pt x="447" y="881"/>
                    </a:lnTo>
                    <a:lnTo>
                      <a:pt x="479" y="893"/>
                    </a:lnTo>
                    <a:lnTo>
                      <a:pt x="496" y="915"/>
                    </a:lnTo>
                    <a:lnTo>
                      <a:pt x="529" y="936"/>
                    </a:lnTo>
                    <a:lnTo>
                      <a:pt x="561" y="948"/>
                    </a:lnTo>
                    <a:lnTo>
                      <a:pt x="560" y="932"/>
                    </a:lnTo>
                    <a:lnTo>
                      <a:pt x="555" y="879"/>
                    </a:lnTo>
                    <a:lnTo>
                      <a:pt x="545" y="857"/>
                    </a:lnTo>
                    <a:lnTo>
                      <a:pt x="552" y="848"/>
                    </a:lnTo>
                    <a:lnTo>
                      <a:pt x="565" y="824"/>
                    </a:lnTo>
                    <a:lnTo>
                      <a:pt x="547" y="795"/>
                    </a:lnTo>
                    <a:lnTo>
                      <a:pt x="595" y="728"/>
                    </a:lnTo>
                    <a:lnTo>
                      <a:pt x="606" y="690"/>
                    </a:lnTo>
                    <a:lnTo>
                      <a:pt x="605" y="674"/>
                    </a:lnTo>
                    <a:lnTo>
                      <a:pt x="661" y="607"/>
                    </a:lnTo>
                    <a:lnTo>
                      <a:pt x="656" y="561"/>
                    </a:lnTo>
                    <a:lnTo>
                      <a:pt x="669" y="537"/>
                    </a:lnTo>
                    <a:lnTo>
                      <a:pt x="667" y="507"/>
                    </a:lnTo>
                    <a:lnTo>
                      <a:pt x="680" y="482"/>
                    </a:lnTo>
                    <a:lnTo>
                      <a:pt x="632" y="463"/>
                    </a:lnTo>
                    <a:lnTo>
                      <a:pt x="595" y="482"/>
                    </a:lnTo>
                    <a:lnTo>
                      <a:pt x="571" y="469"/>
                    </a:lnTo>
                    <a:lnTo>
                      <a:pt x="529" y="434"/>
                    </a:lnTo>
                    <a:lnTo>
                      <a:pt x="499" y="445"/>
                    </a:lnTo>
                    <a:lnTo>
                      <a:pt x="489" y="414"/>
                    </a:lnTo>
                    <a:lnTo>
                      <a:pt x="449" y="395"/>
                    </a:lnTo>
                    <a:lnTo>
                      <a:pt x="422" y="367"/>
                    </a:lnTo>
                    <a:lnTo>
                      <a:pt x="401" y="307"/>
                    </a:lnTo>
                    <a:lnTo>
                      <a:pt x="385" y="301"/>
                    </a:lnTo>
                    <a:lnTo>
                      <a:pt x="376" y="286"/>
                    </a:lnTo>
                    <a:lnTo>
                      <a:pt x="370" y="294"/>
                    </a:lnTo>
                    <a:lnTo>
                      <a:pt x="361" y="287"/>
                    </a:lnTo>
                    <a:lnTo>
                      <a:pt x="359" y="264"/>
                    </a:lnTo>
                    <a:lnTo>
                      <a:pt x="342" y="244"/>
                    </a:lnTo>
                    <a:lnTo>
                      <a:pt x="332" y="221"/>
                    </a:lnTo>
                    <a:lnTo>
                      <a:pt x="330" y="206"/>
                    </a:lnTo>
                    <a:lnTo>
                      <a:pt x="310" y="161"/>
                    </a:lnTo>
                    <a:lnTo>
                      <a:pt x="325" y="68"/>
                    </a:lnTo>
                    <a:lnTo>
                      <a:pt x="309" y="61"/>
                    </a:lnTo>
                    <a:lnTo>
                      <a:pt x="307" y="38"/>
                    </a:lnTo>
                    <a:lnTo>
                      <a:pt x="298" y="23"/>
                    </a:lnTo>
                    <a:lnTo>
                      <a:pt x="281" y="17"/>
                    </a:lnTo>
                    <a:lnTo>
                      <a:pt x="268" y="34"/>
                    </a:lnTo>
                    <a:lnTo>
                      <a:pt x="252" y="35"/>
                    </a:lnTo>
                    <a:lnTo>
                      <a:pt x="236" y="22"/>
                    </a:lnTo>
                    <a:lnTo>
                      <a:pt x="227" y="0"/>
                    </a:lnTo>
                    <a:lnTo>
                      <a:pt x="182" y="19"/>
                    </a:lnTo>
                    <a:lnTo>
                      <a:pt x="171" y="67"/>
                    </a:lnTo>
                    <a:lnTo>
                      <a:pt x="120" y="102"/>
                    </a:lnTo>
                    <a:lnTo>
                      <a:pt x="108" y="14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9">
                <a:extLst>
                  <a:ext uri="{FF2B5EF4-FFF2-40B4-BE49-F238E27FC236}">
                    <a16:creationId xmlns:a16="http://schemas.microsoft.com/office/drawing/2014/main" id="{0AAC622A-65FD-7E91-80FE-C758A1F417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89" cy="40"/>
              </a:xfrm>
              <a:custGeom>
                <a:avLst/>
                <a:gdLst>
                  <a:gd name="T0" fmla="*/ 218 w 1944"/>
                  <a:gd name="T1" fmla="*/ 1 h 200"/>
                  <a:gd name="T2" fmla="*/ 188 w 1944"/>
                  <a:gd name="T3" fmla="*/ 5 h 200"/>
                  <a:gd name="T4" fmla="*/ 78 w 1944"/>
                  <a:gd name="T5" fmla="*/ 145 h 200"/>
                  <a:gd name="T6" fmla="*/ 41 w 1944"/>
                  <a:gd name="T7" fmla="*/ 172 h 200"/>
                  <a:gd name="T8" fmla="*/ 0 w 1944"/>
                  <a:gd name="T9" fmla="*/ 176 h 200"/>
                  <a:gd name="T10" fmla="*/ 0 w 1944"/>
                  <a:gd name="T11" fmla="*/ 200 h 200"/>
                  <a:gd name="T12" fmla="*/ 1944 w 1944"/>
                  <a:gd name="T13" fmla="*/ 200 h 200"/>
                  <a:gd name="T14" fmla="*/ 1899 w 1944"/>
                  <a:gd name="T15" fmla="*/ 170 h 200"/>
                  <a:gd name="T16" fmla="*/ 1862 w 1944"/>
                  <a:gd name="T17" fmla="*/ 173 h 200"/>
                  <a:gd name="T18" fmla="*/ 1785 w 1944"/>
                  <a:gd name="T19" fmla="*/ 96 h 200"/>
                  <a:gd name="T20" fmla="*/ 1732 w 1944"/>
                  <a:gd name="T21" fmla="*/ 108 h 200"/>
                  <a:gd name="T22" fmla="*/ 1567 w 1944"/>
                  <a:gd name="T23" fmla="*/ 76 h 200"/>
                  <a:gd name="T24" fmla="*/ 1530 w 1944"/>
                  <a:gd name="T25" fmla="*/ 88 h 200"/>
                  <a:gd name="T26" fmla="*/ 1443 w 1944"/>
                  <a:gd name="T27" fmla="*/ 65 h 200"/>
                  <a:gd name="T28" fmla="*/ 1351 w 1944"/>
                  <a:gd name="T29" fmla="*/ 74 h 200"/>
                  <a:gd name="T30" fmla="*/ 1309 w 1944"/>
                  <a:gd name="T31" fmla="*/ 109 h 200"/>
                  <a:gd name="T32" fmla="*/ 1240 w 1944"/>
                  <a:gd name="T33" fmla="*/ 131 h 200"/>
                  <a:gd name="T34" fmla="*/ 1187 w 1944"/>
                  <a:gd name="T35" fmla="*/ 120 h 200"/>
                  <a:gd name="T36" fmla="*/ 1144 w 1944"/>
                  <a:gd name="T37" fmla="*/ 85 h 200"/>
                  <a:gd name="T38" fmla="*/ 1105 w 1944"/>
                  <a:gd name="T39" fmla="*/ 88 h 200"/>
                  <a:gd name="T40" fmla="*/ 1056 w 1944"/>
                  <a:gd name="T41" fmla="*/ 47 h 200"/>
                  <a:gd name="T42" fmla="*/ 1001 w 1944"/>
                  <a:gd name="T43" fmla="*/ 45 h 200"/>
                  <a:gd name="T44" fmla="*/ 979 w 1944"/>
                  <a:gd name="T45" fmla="*/ 54 h 200"/>
                  <a:gd name="T46" fmla="*/ 919 w 1944"/>
                  <a:gd name="T47" fmla="*/ 60 h 200"/>
                  <a:gd name="T48" fmla="*/ 901 w 1944"/>
                  <a:gd name="T49" fmla="*/ 46 h 200"/>
                  <a:gd name="T50" fmla="*/ 870 w 1944"/>
                  <a:gd name="T51" fmla="*/ 41 h 200"/>
                  <a:gd name="T52" fmla="*/ 806 w 1944"/>
                  <a:gd name="T53" fmla="*/ 17 h 200"/>
                  <a:gd name="T54" fmla="*/ 676 w 1944"/>
                  <a:gd name="T55" fmla="*/ 36 h 200"/>
                  <a:gd name="T56" fmla="*/ 565 w 1944"/>
                  <a:gd name="T57" fmla="*/ 0 h 200"/>
                  <a:gd name="T58" fmla="*/ 513 w 1944"/>
                  <a:gd name="T59" fmla="*/ 20 h 200"/>
                  <a:gd name="T60" fmla="*/ 436 w 1944"/>
                  <a:gd name="T61" fmla="*/ 28 h 200"/>
                  <a:gd name="T62" fmla="*/ 274 w 1944"/>
                  <a:gd name="T63" fmla="*/ 19 h 200"/>
                  <a:gd name="T64" fmla="*/ 218 w 1944"/>
                  <a:gd name="T65" fmla="*/ 1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44" h="200">
                    <a:moveTo>
                      <a:pt x="218" y="1"/>
                    </a:moveTo>
                    <a:lnTo>
                      <a:pt x="188" y="5"/>
                    </a:lnTo>
                    <a:lnTo>
                      <a:pt x="78" y="145"/>
                    </a:lnTo>
                    <a:lnTo>
                      <a:pt x="41" y="172"/>
                    </a:lnTo>
                    <a:lnTo>
                      <a:pt x="0" y="176"/>
                    </a:lnTo>
                    <a:lnTo>
                      <a:pt x="0" y="200"/>
                    </a:lnTo>
                    <a:lnTo>
                      <a:pt x="1944" y="200"/>
                    </a:lnTo>
                    <a:lnTo>
                      <a:pt x="1899" y="170"/>
                    </a:lnTo>
                    <a:lnTo>
                      <a:pt x="1862" y="173"/>
                    </a:lnTo>
                    <a:lnTo>
                      <a:pt x="1785" y="96"/>
                    </a:lnTo>
                    <a:lnTo>
                      <a:pt x="1732" y="108"/>
                    </a:lnTo>
                    <a:lnTo>
                      <a:pt x="1567" y="76"/>
                    </a:lnTo>
                    <a:lnTo>
                      <a:pt x="1530" y="88"/>
                    </a:lnTo>
                    <a:lnTo>
                      <a:pt x="1443" y="65"/>
                    </a:lnTo>
                    <a:lnTo>
                      <a:pt x="1351" y="74"/>
                    </a:lnTo>
                    <a:lnTo>
                      <a:pt x="1309" y="109"/>
                    </a:lnTo>
                    <a:lnTo>
                      <a:pt x="1240" y="131"/>
                    </a:lnTo>
                    <a:lnTo>
                      <a:pt x="1187" y="120"/>
                    </a:lnTo>
                    <a:lnTo>
                      <a:pt x="1144" y="85"/>
                    </a:lnTo>
                    <a:lnTo>
                      <a:pt x="1105" y="88"/>
                    </a:lnTo>
                    <a:lnTo>
                      <a:pt x="1056" y="47"/>
                    </a:lnTo>
                    <a:lnTo>
                      <a:pt x="1001" y="45"/>
                    </a:lnTo>
                    <a:lnTo>
                      <a:pt x="979" y="54"/>
                    </a:lnTo>
                    <a:lnTo>
                      <a:pt x="919" y="60"/>
                    </a:lnTo>
                    <a:lnTo>
                      <a:pt x="901" y="46"/>
                    </a:lnTo>
                    <a:lnTo>
                      <a:pt x="870" y="41"/>
                    </a:lnTo>
                    <a:lnTo>
                      <a:pt x="806" y="17"/>
                    </a:lnTo>
                    <a:lnTo>
                      <a:pt x="676" y="36"/>
                    </a:lnTo>
                    <a:lnTo>
                      <a:pt x="565" y="0"/>
                    </a:lnTo>
                    <a:lnTo>
                      <a:pt x="513" y="20"/>
                    </a:lnTo>
                    <a:lnTo>
                      <a:pt x="436" y="28"/>
                    </a:lnTo>
                    <a:lnTo>
                      <a:pt x="274" y="19"/>
                    </a:lnTo>
                    <a:lnTo>
                      <a:pt x="218" y="1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10">
                <a:extLst>
                  <a:ext uri="{FF2B5EF4-FFF2-40B4-BE49-F238E27FC236}">
                    <a16:creationId xmlns:a16="http://schemas.microsoft.com/office/drawing/2014/main" id="{E450B2C8-DCE2-7C68-2C54-B672DB200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959" cy="1503"/>
              </a:xfrm>
              <a:custGeom>
                <a:avLst/>
                <a:gdLst>
                  <a:gd name="T0" fmla="*/ 882 w 4792"/>
                  <a:gd name="T1" fmla="*/ 380 h 7512"/>
                  <a:gd name="T2" fmla="*/ 739 w 4792"/>
                  <a:gd name="T3" fmla="*/ 594 h 7512"/>
                  <a:gd name="T4" fmla="*/ 606 w 4792"/>
                  <a:gd name="T5" fmla="*/ 822 h 7512"/>
                  <a:gd name="T6" fmla="*/ 886 w 4792"/>
                  <a:gd name="T7" fmla="*/ 919 h 7512"/>
                  <a:gd name="T8" fmla="*/ 854 w 4792"/>
                  <a:gd name="T9" fmla="*/ 1161 h 7512"/>
                  <a:gd name="T10" fmla="*/ 627 w 4792"/>
                  <a:gd name="T11" fmla="*/ 1376 h 7512"/>
                  <a:gd name="T12" fmla="*/ 664 w 4792"/>
                  <a:gd name="T13" fmla="*/ 1604 h 7512"/>
                  <a:gd name="T14" fmla="*/ 354 w 4792"/>
                  <a:gd name="T15" fmla="*/ 1679 h 7512"/>
                  <a:gd name="T16" fmla="*/ 122 w 4792"/>
                  <a:gd name="T17" fmla="*/ 1676 h 7512"/>
                  <a:gd name="T18" fmla="*/ 102 w 4792"/>
                  <a:gd name="T19" fmla="*/ 1864 h 7512"/>
                  <a:gd name="T20" fmla="*/ 280 w 4792"/>
                  <a:gd name="T21" fmla="*/ 2287 h 7512"/>
                  <a:gd name="T22" fmla="*/ 158 w 4792"/>
                  <a:gd name="T23" fmla="*/ 2546 h 7512"/>
                  <a:gd name="T24" fmla="*/ 189 w 4792"/>
                  <a:gd name="T25" fmla="*/ 2635 h 7512"/>
                  <a:gd name="T26" fmla="*/ 32 w 4792"/>
                  <a:gd name="T27" fmla="*/ 2850 h 7512"/>
                  <a:gd name="T28" fmla="*/ 136 w 4792"/>
                  <a:gd name="T29" fmla="*/ 3064 h 7512"/>
                  <a:gd name="T30" fmla="*/ 290 w 4792"/>
                  <a:gd name="T31" fmla="*/ 3304 h 7512"/>
                  <a:gd name="T32" fmla="*/ 311 w 4792"/>
                  <a:gd name="T33" fmla="*/ 3457 h 7512"/>
                  <a:gd name="T34" fmla="*/ 486 w 4792"/>
                  <a:gd name="T35" fmla="*/ 3680 h 7512"/>
                  <a:gd name="T36" fmla="*/ 295 w 4792"/>
                  <a:gd name="T37" fmla="*/ 3852 h 7512"/>
                  <a:gd name="T38" fmla="*/ 279 w 4792"/>
                  <a:gd name="T39" fmla="*/ 4108 h 7512"/>
                  <a:gd name="T40" fmla="*/ 350 w 4792"/>
                  <a:gd name="T41" fmla="*/ 4209 h 7512"/>
                  <a:gd name="T42" fmla="*/ 581 w 4792"/>
                  <a:gd name="T43" fmla="*/ 4365 h 7512"/>
                  <a:gd name="T44" fmla="*/ 544 w 4792"/>
                  <a:gd name="T45" fmla="*/ 4630 h 7512"/>
                  <a:gd name="T46" fmla="*/ 562 w 4792"/>
                  <a:gd name="T47" fmla="*/ 4829 h 7512"/>
                  <a:gd name="T48" fmla="*/ 692 w 4792"/>
                  <a:gd name="T49" fmla="*/ 4987 h 7512"/>
                  <a:gd name="T50" fmla="*/ 841 w 4792"/>
                  <a:gd name="T51" fmla="*/ 5173 h 7512"/>
                  <a:gd name="T52" fmla="*/ 987 w 4792"/>
                  <a:gd name="T53" fmla="*/ 5160 h 7512"/>
                  <a:gd name="T54" fmla="*/ 1150 w 4792"/>
                  <a:gd name="T55" fmla="*/ 5261 h 7512"/>
                  <a:gd name="T56" fmla="*/ 1287 w 4792"/>
                  <a:gd name="T57" fmla="*/ 5249 h 7512"/>
                  <a:gd name="T58" fmla="*/ 1498 w 4792"/>
                  <a:gd name="T59" fmla="*/ 5190 h 7512"/>
                  <a:gd name="T60" fmla="*/ 1695 w 4792"/>
                  <a:gd name="T61" fmla="*/ 5326 h 7512"/>
                  <a:gd name="T62" fmla="*/ 2000 w 4792"/>
                  <a:gd name="T63" fmla="*/ 5360 h 7512"/>
                  <a:gd name="T64" fmla="*/ 1992 w 4792"/>
                  <a:gd name="T65" fmla="*/ 5700 h 7512"/>
                  <a:gd name="T66" fmla="*/ 1800 w 4792"/>
                  <a:gd name="T67" fmla="*/ 6119 h 7512"/>
                  <a:gd name="T68" fmla="*/ 1665 w 4792"/>
                  <a:gd name="T69" fmla="*/ 6578 h 7512"/>
                  <a:gd name="T70" fmla="*/ 1645 w 4792"/>
                  <a:gd name="T71" fmla="*/ 7021 h 7512"/>
                  <a:gd name="T72" fmla="*/ 1738 w 4792"/>
                  <a:gd name="T73" fmla="*/ 7281 h 7512"/>
                  <a:gd name="T74" fmla="*/ 1814 w 4792"/>
                  <a:gd name="T75" fmla="*/ 7344 h 7512"/>
                  <a:gd name="T76" fmla="*/ 1938 w 4792"/>
                  <a:gd name="T77" fmla="*/ 7270 h 7512"/>
                  <a:gd name="T78" fmla="*/ 2171 w 4792"/>
                  <a:gd name="T79" fmla="*/ 7280 h 7512"/>
                  <a:gd name="T80" fmla="*/ 2423 w 4792"/>
                  <a:gd name="T81" fmla="*/ 7256 h 7512"/>
                  <a:gd name="T82" fmla="*/ 2602 w 4792"/>
                  <a:gd name="T83" fmla="*/ 7201 h 7512"/>
                  <a:gd name="T84" fmla="*/ 2572 w 4792"/>
                  <a:gd name="T85" fmla="*/ 7112 h 7512"/>
                  <a:gd name="T86" fmla="*/ 2472 w 4792"/>
                  <a:gd name="T87" fmla="*/ 7044 h 7512"/>
                  <a:gd name="T88" fmla="*/ 2643 w 4792"/>
                  <a:gd name="T89" fmla="*/ 6973 h 7512"/>
                  <a:gd name="T90" fmla="*/ 2726 w 4792"/>
                  <a:gd name="T91" fmla="*/ 7035 h 7512"/>
                  <a:gd name="T92" fmla="*/ 2803 w 4792"/>
                  <a:gd name="T93" fmla="*/ 7036 h 7512"/>
                  <a:gd name="T94" fmla="*/ 2953 w 4792"/>
                  <a:gd name="T95" fmla="*/ 7076 h 7512"/>
                  <a:gd name="T96" fmla="*/ 3099 w 4792"/>
                  <a:gd name="T97" fmla="*/ 7070 h 7512"/>
                  <a:gd name="T98" fmla="*/ 3450 w 4792"/>
                  <a:gd name="T99" fmla="*/ 7200 h 7512"/>
                  <a:gd name="T100" fmla="*/ 3714 w 4792"/>
                  <a:gd name="T101" fmla="*/ 7129 h 7512"/>
                  <a:gd name="T102" fmla="*/ 3877 w 4792"/>
                  <a:gd name="T103" fmla="*/ 7222 h 7512"/>
                  <a:gd name="T104" fmla="*/ 4008 w 4792"/>
                  <a:gd name="T105" fmla="*/ 7387 h 7512"/>
                  <a:gd name="T106" fmla="*/ 4073 w 4792"/>
                  <a:gd name="T107" fmla="*/ 7512 h 7512"/>
                  <a:gd name="T108" fmla="*/ 4300 w 4792"/>
                  <a:gd name="T109" fmla="*/ 7213 h 7512"/>
                  <a:gd name="T110" fmla="*/ 4393 w 4792"/>
                  <a:gd name="T111" fmla="*/ 7127 h 7512"/>
                  <a:gd name="T112" fmla="*/ 4668 w 4792"/>
                  <a:gd name="T113" fmla="*/ 7102 h 7512"/>
                  <a:gd name="T114" fmla="*/ 4785 w 4792"/>
                  <a:gd name="T115" fmla="*/ 7276 h 7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2" h="7512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  <a:lnTo>
                      <a:pt x="153" y="3155"/>
                    </a:lnTo>
                    <a:lnTo>
                      <a:pt x="155" y="3186"/>
                    </a:lnTo>
                    <a:lnTo>
                      <a:pt x="224" y="3187"/>
                    </a:lnTo>
                    <a:lnTo>
                      <a:pt x="279" y="3274"/>
                    </a:lnTo>
                    <a:lnTo>
                      <a:pt x="290" y="3304"/>
                    </a:lnTo>
                    <a:lnTo>
                      <a:pt x="304" y="3303"/>
                    </a:lnTo>
                    <a:lnTo>
                      <a:pt x="351" y="3307"/>
                    </a:lnTo>
                    <a:lnTo>
                      <a:pt x="341" y="3354"/>
                    </a:lnTo>
                    <a:lnTo>
                      <a:pt x="297" y="3388"/>
                    </a:lnTo>
                    <a:lnTo>
                      <a:pt x="284" y="3413"/>
                    </a:lnTo>
                    <a:lnTo>
                      <a:pt x="301" y="3427"/>
                    </a:lnTo>
                    <a:lnTo>
                      <a:pt x="303" y="3450"/>
                    </a:lnTo>
                    <a:lnTo>
                      <a:pt x="311" y="3457"/>
                    </a:lnTo>
                    <a:lnTo>
                      <a:pt x="328" y="3478"/>
                    </a:lnTo>
                    <a:lnTo>
                      <a:pt x="406" y="3479"/>
                    </a:lnTo>
                    <a:lnTo>
                      <a:pt x="430" y="3492"/>
                    </a:lnTo>
                    <a:lnTo>
                      <a:pt x="433" y="3523"/>
                    </a:lnTo>
                    <a:lnTo>
                      <a:pt x="458" y="3543"/>
                    </a:lnTo>
                    <a:lnTo>
                      <a:pt x="456" y="3598"/>
                    </a:lnTo>
                    <a:lnTo>
                      <a:pt x="444" y="3629"/>
                    </a:lnTo>
                    <a:lnTo>
                      <a:pt x="486" y="3680"/>
                    </a:lnTo>
                    <a:lnTo>
                      <a:pt x="488" y="3702"/>
                    </a:lnTo>
                    <a:lnTo>
                      <a:pt x="452" y="3721"/>
                    </a:lnTo>
                    <a:lnTo>
                      <a:pt x="412" y="3709"/>
                    </a:lnTo>
                    <a:lnTo>
                      <a:pt x="393" y="3750"/>
                    </a:lnTo>
                    <a:lnTo>
                      <a:pt x="388" y="3781"/>
                    </a:lnTo>
                    <a:lnTo>
                      <a:pt x="336" y="3801"/>
                    </a:lnTo>
                    <a:lnTo>
                      <a:pt x="307" y="3827"/>
                    </a:lnTo>
                    <a:lnTo>
                      <a:pt x="295" y="3852"/>
                    </a:lnTo>
                    <a:lnTo>
                      <a:pt x="310" y="3866"/>
                    </a:lnTo>
                    <a:lnTo>
                      <a:pt x="314" y="3896"/>
                    </a:lnTo>
                    <a:lnTo>
                      <a:pt x="276" y="3915"/>
                    </a:lnTo>
                    <a:lnTo>
                      <a:pt x="279" y="3938"/>
                    </a:lnTo>
                    <a:lnTo>
                      <a:pt x="288" y="3953"/>
                    </a:lnTo>
                    <a:lnTo>
                      <a:pt x="274" y="3970"/>
                    </a:lnTo>
                    <a:lnTo>
                      <a:pt x="259" y="4063"/>
                    </a:lnTo>
                    <a:lnTo>
                      <a:pt x="279" y="4108"/>
                    </a:lnTo>
                    <a:lnTo>
                      <a:pt x="281" y="4123"/>
                    </a:lnTo>
                    <a:lnTo>
                      <a:pt x="291" y="4146"/>
                    </a:lnTo>
                    <a:lnTo>
                      <a:pt x="308" y="4166"/>
                    </a:lnTo>
                    <a:lnTo>
                      <a:pt x="310" y="4189"/>
                    </a:lnTo>
                    <a:lnTo>
                      <a:pt x="319" y="4196"/>
                    </a:lnTo>
                    <a:lnTo>
                      <a:pt x="325" y="4188"/>
                    </a:lnTo>
                    <a:lnTo>
                      <a:pt x="334" y="4203"/>
                    </a:lnTo>
                    <a:lnTo>
                      <a:pt x="350" y="4209"/>
                    </a:lnTo>
                    <a:lnTo>
                      <a:pt x="371" y="4269"/>
                    </a:lnTo>
                    <a:lnTo>
                      <a:pt x="398" y="4297"/>
                    </a:lnTo>
                    <a:lnTo>
                      <a:pt x="438" y="4316"/>
                    </a:lnTo>
                    <a:lnTo>
                      <a:pt x="448" y="4347"/>
                    </a:lnTo>
                    <a:lnTo>
                      <a:pt x="478" y="4336"/>
                    </a:lnTo>
                    <a:lnTo>
                      <a:pt x="520" y="4371"/>
                    </a:lnTo>
                    <a:lnTo>
                      <a:pt x="544" y="4384"/>
                    </a:lnTo>
                    <a:lnTo>
                      <a:pt x="581" y="4365"/>
                    </a:lnTo>
                    <a:lnTo>
                      <a:pt x="629" y="4384"/>
                    </a:lnTo>
                    <a:lnTo>
                      <a:pt x="616" y="4409"/>
                    </a:lnTo>
                    <a:lnTo>
                      <a:pt x="618" y="4439"/>
                    </a:lnTo>
                    <a:lnTo>
                      <a:pt x="605" y="4463"/>
                    </a:lnTo>
                    <a:lnTo>
                      <a:pt x="610" y="4509"/>
                    </a:lnTo>
                    <a:lnTo>
                      <a:pt x="554" y="4576"/>
                    </a:lnTo>
                    <a:lnTo>
                      <a:pt x="555" y="4592"/>
                    </a:lnTo>
                    <a:lnTo>
                      <a:pt x="544" y="4630"/>
                    </a:lnTo>
                    <a:lnTo>
                      <a:pt x="496" y="4697"/>
                    </a:lnTo>
                    <a:lnTo>
                      <a:pt x="514" y="4726"/>
                    </a:lnTo>
                    <a:lnTo>
                      <a:pt x="501" y="4750"/>
                    </a:lnTo>
                    <a:lnTo>
                      <a:pt x="494" y="4759"/>
                    </a:lnTo>
                    <a:lnTo>
                      <a:pt x="504" y="4781"/>
                    </a:lnTo>
                    <a:lnTo>
                      <a:pt x="509" y="4834"/>
                    </a:lnTo>
                    <a:lnTo>
                      <a:pt x="532" y="4840"/>
                    </a:lnTo>
                    <a:lnTo>
                      <a:pt x="562" y="4829"/>
                    </a:lnTo>
                    <a:lnTo>
                      <a:pt x="676" y="4896"/>
                    </a:lnTo>
                    <a:lnTo>
                      <a:pt x="662" y="4906"/>
                    </a:lnTo>
                    <a:lnTo>
                      <a:pt x="663" y="4920"/>
                    </a:lnTo>
                    <a:lnTo>
                      <a:pt x="696" y="4941"/>
                    </a:lnTo>
                    <a:lnTo>
                      <a:pt x="714" y="4970"/>
                    </a:lnTo>
                    <a:lnTo>
                      <a:pt x="707" y="4978"/>
                    </a:lnTo>
                    <a:lnTo>
                      <a:pt x="692" y="4980"/>
                    </a:lnTo>
                    <a:lnTo>
                      <a:pt x="692" y="4987"/>
                    </a:lnTo>
                    <a:lnTo>
                      <a:pt x="728" y="5046"/>
                    </a:lnTo>
                    <a:lnTo>
                      <a:pt x="778" y="5080"/>
                    </a:lnTo>
                    <a:lnTo>
                      <a:pt x="780" y="5102"/>
                    </a:lnTo>
                    <a:lnTo>
                      <a:pt x="797" y="5116"/>
                    </a:lnTo>
                    <a:lnTo>
                      <a:pt x="808" y="5154"/>
                    </a:lnTo>
                    <a:lnTo>
                      <a:pt x="817" y="5161"/>
                    </a:lnTo>
                    <a:lnTo>
                      <a:pt x="831" y="5159"/>
                    </a:lnTo>
                    <a:lnTo>
                      <a:pt x="841" y="5173"/>
                    </a:lnTo>
                    <a:lnTo>
                      <a:pt x="828" y="5199"/>
                    </a:lnTo>
                    <a:lnTo>
                      <a:pt x="853" y="5227"/>
                    </a:lnTo>
                    <a:lnTo>
                      <a:pt x="885" y="5224"/>
                    </a:lnTo>
                    <a:lnTo>
                      <a:pt x="939" y="5234"/>
                    </a:lnTo>
                    <a:lnTo>
                      <a:pt x="951" y="5203"/>
                    </a:lnTo>
                    <a:lnTo>
                      <a:pt x="939" y="5158"/>
                    </a:lnTo>
                    <a:lnTo>
                      <a:pt x="947" y="5149"/>
                    </a:lnTo>
                    <a:lnTo>
                      <a:pt x="987" y="5160"/>
                    </a:lnTo>
                    <a:lnTo>
                      <a:pt x="1008" y="5143"/>
                    </a:lnTo>
                    <a:lnTo>
                      <a:pt x="1033" y="5164"/>
                    </a:lnTo>
                    <a:lnTo>
                      <a:pt x="1056" y="5161"/>
                    </a:lnTo>
                    <a:lnTo>
                      <a:pt x="1081" y="5183"/>
                    </a:lnTo>
                    <a:lnTo>
                      <a:pt x="1104" y="5181"/>
                    </a:lnTo>
                    <a:lnTo>
                      <a:pt x="1099" y="5212"/>
                    </a:lnTo>
                    <a:lnTo>
                      <a:pt x="1128" y="5279"/>
                    </a:lnTo>
                    <a:lnTo>
                      <a:pt x="1150" y="5261"/>
                    </a:lnTo>
                    <a:lnTo>
                      <a:pt x="1146" y="5230"/>
                    </a:lnTo>
                    <a:lnTo>
                      <a:pt x="1169" y="5221"/>
                    </a:lnTo>
                    <a:lnTo>
                      <a:pt x="1172" y="5244"/>
                    </a:lnTo>
                    <a:lnTo>
                      <a:pt x="1186" y="5243"/>
                    </a:lnTo>
                    <a:lnTo>
                      <a:pt x="1212" y="5263"/>
                    </a:lnTo>
                    <a:lnTo>
                      <a:pt x="1234" y="5253"/>
                    </a:lnTo>
                    <a:lnTo>
                      <a:pt x="1251" y="5267"/>
                    </a:lnTo>
                    <a:lnTo>
                      <a:pt x="1287" y="5249"/>
                    </a:lnTo>
                    <a:lnTo>
                      <a:pt x="1336" y="5267"/>
                    </a:lnTo>
                    <a:lnTo>
                      <a:pt x="1363" y="5234"/>
                    </a:lnTo>
                    <a:lnTo>
                      <a:pt x="1385" y="5223"/>
                    </a:lnTo>
                    <a:lnTo>
                      <a:pt x="1399" y="5199"/>
                    </a:lnTo>
                    <a:lnTo>
                      <a:pt x="1397" y="5184"/>
                    </a:lnTo>
                    <a:lnTo>
                      <a:pt x="1442" y="5172"/>
                    </a:lnTo>
                    <a:lnTo>
                      <a:pt x="1475" y="5193"/>
                    </a:lnTo>
                    <a:lnTo>
                      <a:pt x="1498" y="5190"/>
                    </a:lnTo>
                    <a:lnTo>
                      <a:pt x="1515" y="5204"/>
                    </a:lnTo>
                    <a:lnTo>
                      <a:pt x="1509" y="5228"/>
                    </a:lnTo>
                    <a:lnTo>
                      <a:pt x="1545" y="5279"/>
                    </a:lnTo>
                    <a:lnTo>
                      <a:pt x="1569" y="5300"/>
                    </a:lnTo>
                    <a:lnTo>
                      <a:pt x="1624" y="5302"/>
                    </a:lnTo>
                    <a:lnTo>
                      <a:pt x="1642" y="5331"/>
                    </a:lnTo>
                    <a:lnTo>
                      <a:pt x="1674" y="5336"/>
                    </a:lnTo>
                    <a:lnTo>
                      <a:pt x="1695" y="5326"/>
                    </a:lnTo>
                    <a:lnTo>
                      <a:pt x="1743" y="5337"/>
                    </a:lnTo>
                    <a:lnTo>
                      <a:pt x="1779" y="5310"/>
                    </a:lnTo>
                    <a:lnTo>
                      <a:pt x="1836" y="5344"/>
                    </a:lnTo>
                    <a:lnTo>
                      <a:pt x="1858" y="5326"/>
                    </a:lnTo>
                    <a:lnTo>
                      <a:pt x="1881" y="5324"/>
                    </a:lnTo>
                    <a:lnTo>
                      <a:pt x="1903" y="5314"/>
                    </a:lnTo>
                    <a:lnTo>
                      <a:pt x="1937" y="5342"/>
                    </a:lnTo>
                    <a:lnTo>
                      <a:pt x="2000" y="5360"/>
                    </a:lnTo>
                    <a:lnTo>
                      <a:pt x="2017" y="5381"/>
                    </a:lnTo>
                    <a:lnTo>
                      <a:pt x="2049" y="5394"/>
                    </a:lnTo>
                    <a:lnTo>
                      <a:pt x="2167" y="5413"/>
                    </a:lnTo>
                    <a:lnTo>
                      <a:pt x="2129" y="5433"/>
                    </a:lnTo>
                    <a:lnTo>
                      <a:pt x="2061" y="5616"/>
                    </a:lnTo>
                    <a:lnTo>
                      <a:pt x="2042" y="5649"/>
                    </a:lnTo>
                    <a:lnTo>
                      <a:pt x="2005" y="5660"/>
                    </a:lnTo>
                    <a:lnTo>
                      <a:pt x="1992" y="5700"/>
                    </a:lnTo>
                    <a:lnTo>
                      <a:pt x="1955" y="5703"/>
                    </a:lnTo>
                    <a:lnTo>
                      <a:pt x="1951" y="5758"/>
                    </a:lnTo>
                    <a:lnTo>
                      <a:pt x="1889" y="5833"/>
                    </a:lnTo>
                    <a:lnTo>
                      <a:pt x="1854" y="5867"/>
                    </a:lnTo>
                    <a:lnTo>
                      <a:pt x="1822" y="5940"/>
                    </a:lnTo>
                    <a:lnTo>
                      <a:pt x="1831" y="6039"/>
                    </a:lnTo>
                    <a:lnTo>
                      <a:pt x="1803" y="6072"/>
                    </a:lnTo>
                    <a:lnTo>
                      <a:pt x="1800" y="6119"/>
                    </a:lnTo>
                    <a:lnTo>
                      <a:pt x="1777" y="6198"/>
                    </a:lnTo>
                    <a:lnTo>
                      <a:pt x="1792" y="6281"/>
                    </a:lnTo>
                    <a:lnTo>
                      <a:pt x="1757" y="6315"/>
                    </a:lnTo>
                    <a:lnTo>
                      <a:pt x="1744" y="6340"/>
                    </a:lnTo>
                    <a:lnTo>
                      <a:pt x="1740" y="6387"/>
                    </a:lnTo>
                    <a:lnTo>
                      <a:pt x="1710" y="6481"/>
                    </a:lnTo>
                    <a:lnTo>
                      <a:pt x="1665" y="6571"/>
                    </a:lnTo>
                    <a:lnTo>
                      <a:pt x="1665" y="6578"/>
                    </a:lnTo>
                    <a:lnTo>
                      <a:pt x="1659" y="6679"/>
                    </a:lnTo>
                    <a:lnTo>
                      <a:pt x="1703" y="6730"/>
                    </a:lnTo>
                    <a:lnTo>
                      <a:pt x="1714" y="6759"/>
                    </a:lnTo>
                    <a:lnTo>
                      <a:pt x="1680" y="6816"/>
                    </a:lnTo>
                    <a:lnTo>
                      <a:pt x="1685" y="6862"/>
                    </a:lnTo>
                    <a:lnTo>
                      <a:pt x="1664" y="6895"/>
                    </a:lnTo>
                    <a:lnTo>
                      <a:pt x="1669" y="6941"/>
                    </a:lnTo>
                    <a:lnTo>
                      <a:pt x="1645" y="7021"/>
                    </a:lnTo>
                    <a:lnTo>
                      <a:pt x="1665" y="7073"/>
                    </a:lnTo>
                    <a:lnTo>
                      <a:pt x="1659" y="7096"/>
                    </a:lnTo>
                    <a:lnTo>
                      <a:pt x="1640" y="7129"/>
                    </a:lnTo>
                    <a:lnTo>
                      <a:pt x="1643" y="7175"/>
                    </a:lnTo>
                    <a:lnTo>
                      <a:pt x="1694" y="7216"/>
                    </a:lnTo>
                    <a:lnTo>
                      <a:pt x="1712" y="7253"/>
                    </a:lnTo>
                    <a:lnTo>
                      <a:pt x="1714" y="7268"/>
                    </a:lnTo>
                    <a:lnTo>
                      <a:pt x="1738" y="7281"/>
                    </a:lnTo>
                    <a:lnTo>
                      <a:pt x="1775" y="7263"/>
                    </a:lnTo>
                    <a:lnTo>
                      <a:pt x="1801" y="7284"/>
                    </a:lnTo>
                    <a:lnTo>
                      <a:pt x="1794" y="7300"/>
                    </a:lnTo>
                    <a:lnTo>
                      <a:pt x="1756" y="7310"/>
                    </a:lnTo>
                    <a:lnTo>
                      <a:pt x="1790" y="7338"/>
                    </a:lnTo>
                    <a:lnTo>
                      <a:pt x="1797" y="7337"/>
                    </a:lnTo>
                    <a:lnTo>
                      <a:pt x="1806" y="7344"/>
                    </a:lnTo>
                    <a:lnTo>
                      <a:pt x="1814" y="7344"/>
                    </a:lnTo>
                    <a:lnTo>
                      <a:pt x="1843" y="7326"/>
                    </a:lnTo>
                    <a:lnTo>
                      <a:pt x="1866" y="7324"/>
                    </a:lnTo>
                    <a:lnTo>
                      <a:pt x="1872" y="7315"/>
                    </a:lnTo>
                    <a:lnTo>
                      <a:pt x="1903" y="7304"/>
                    </a:lnTo>
                    <a:lnTo>
                      <a:pt x="1916" y="7289"/>
                    </a:lnTo>
                    <a:lnTo>
                      <a:pt x="1922" y="7264"/>
                    </a:lnTo>
                    <a:lnTo>
                      <a:pt x="1938" y="7263"/>
                    </a:lnTo>
                    <a:lnTo>
                      <a:pt x="1938" y="7270"/>
                    </a:lnTo>
                    <a:lnTo>
                      <a:pt x="1952" y="7262"/>
                    </a:lnTo>
                    <a:lnTo>
                      <a:pt x="1991" y="7258"/>
                    </a:lnTo>
                    <a:lnTo>
                      <a:pt x="2019" y="7309"/>
                    </a:lnTo>
                    <a:lnTo>
                      <a:pt x="2034" y="7308"/>
                    </a:lnTo>
                    <a:lnTo>
                      <a:pt x="2055" y="7291"/>
                    </a:lnTo>
                    <a:lnTo>
                      <a:pt x="2110" y="7293"/>
                    </a:lnTo>
                    <a:lnTo>
                      <a:pt x="2148" y="7283"/>
                    </a:lnTo>
                    <a:lnTo>
                      <a:pt x="2171" y="7280"/>
                    </a:lnTo>
                    <a:lnTo>
                      <a:pt x="2184" y="7256"/>
                    </a:lnTo>
                    <a:lnTo>
                      <a:pt x="2235" y="7228"/>
                    </a:lnTo>
                    <a:lnTo>
                      <a:pt x="2263" y="7194"/>
                    </a:lnTo>
                    <a:lnTo>
                      <a:pt x="2287" y="7207"/>
                    </a:lnTo>
                    <a:lnTo>
                      <a:pt x="2340" y="7203"/>
                    </a:lnTo>
                    <a:lnTo>
                      <a:pt x="2351" y="7233"/>
                    </a:lnTo>
                    <a:lnTo>
                      <a:pt x="2377" y="7253"/>
                    </a:lnTo>
                    <a:lnTo>
                      <a:pt x="2423" y="7256"/>
                    </a:lnTo>
                    <a:lnTo>
                      <a:pt x="2444" y="7246"/>
                    </a:lnTo>
                    <a:lnTo>
                      <a:pt x="2469" y="7252"/>
                    </a:lnTo>
                    <a:lnTo>
                      <a:pt x="2514" y="7233"/>
                    </a:lnTo>
                    <a:lnTo>
                      <a:pt x="2495" y="7204"/>
                    </a:lnTo>
                    <a:lnTo>
                      <a:pt x="2545" y="7160"/>
                    </a:lnTo>
                    <a:lnTo>
                      <a:pt x="2585" y="7180"/>
                    </a:lnTo>
                    <a:lnTo>
                      <a:pt x="2587" y="7203"/>
                    </a:lnTo>
                    <a:lnTo>
                      <a:pt x="2602" y="7201"/>
                    </a:lnTo>
                    <a:lnTo>
                      <a:pt x="2617" y="7192"/>
                    </a:lnTo>
                    <a:lnTo>
                      <a:pt x="2624" y="7176"/>
                    </a:lnTo>
                    <a:lnTo>
                      <a:pt x="2612" y="7138"/>
                    </a:lnTo>
                    <a:lnTo>
                      <a:pt x="2619" y="7130"/>
                    </a:lnTo>
                    <a:lnTo>
                      <a:pt x="2629" y="7144"/>
                    </a:lnTo>
                    <a:lnTo>
                      <a:pt x="2635" y="7129"/>
                    </a:lnTo>
                    <a:lnTo>
                      <a:pt x="2617" y="7107"/>
                    </a:lnTo>
                    <a:lnTo>
                      <a:pt x="2572" y="7112"/>
                    </a:lnTo>
                    <a:lnTo>
                      <a:pt x="2549" y="7121"/>
                    </a:lnTo>
                    <a:lnTo>
                      <a:pt x="2550" y="7137"/>
                    </a:lnTo>
                    <a:lnTo>
                      <a:pt x="2505" y="7148"/>
                    </a:lnTo>
                    <a:lnTo>
                      <a:pt x="2488" y="7135"/>
                    </a:lnTo>
                    <a:lnTo>
                      <a:pt x="2441" y="7116"/>
                    </a:lnTo>
                    <a:lnTo>
                      <a:pt x="2447" y="7100"/>
                    </a:lnTo>
                    <a:lnTo>
                      <a:pt x="2443" y="7069"/>
                    </a:lnTo>
                    <a:lnTo>
                      <a:pt x="2472" y="7044"/>
                    </a:lnTo>
                    <a:lnTo>
                      <a:pt x="2477" y="7020"/>
                    </a:lnTo>
                    <a:lnTo>
                      <a:pt x="2490" y="6988"/>
                    </a:lnTo>
                    <a:lnTo>
                      <a:pt x="2520" y="6970"/>
                    </a:lnTo>
                    <a:lnTo>
                      <a:pt x="2572" y="6958"/>
                    </a:lnTo>
                    <a:lnTo>
                      <a:pt x="2569" y="6926"/>
                    </a:lnTo>
                    <a:lnTo>
                      <a:pt x="2608" y="6931"/>
                    </a:lnTo>
                    <a:lnTo>
                      <a:pt x="2629" y="6983"/>
                    </a:lnTo>
                    <a:lnTo>
                      <a:pt x="2643" y="6973"/>
                    </a:lnTo>
                    <a:lnTo>
                      <a:pt x="2647" y="6935"/>
                    </a:lnTo>
                    <a:lnTo>
                      <a:pt x="2671" y="6948"/>
                    </a:lnTo>
                    <a:lnTo>
                      <a:pt x="2682" y="6978"/>
                    </a:lnTo>
                    <a:lnTo>
                      <a:pt x="2705" y="6976"/>
                    </a:lnTo>
                    <a:lnTo>
                      <a:pt x="2721" y="6982"/>
                    </a:lnTo>
                    <a:lnTo>
                      <a:pt x="2729" y="6989"/>
                    </a:lnTo>
                    <a:lnTo>
                      <a:pt x="2709" y="7013"/>
                    </a:lnTo>
                    <a:lnTo>
                      <a:pt x="2726" y="7035"/>
                    </a:lnTo>
                    <a:lnTo>
                      <a:pt x="2729" y="7066"/>
                    </a:lnTo>
                    <a:lnTo>
                      <a:pt x="2752" y="7072"/>
                    </a:lnTo>
                    <a:lnTo>
                      <a:pt x="2776" y="7085"/>
                    </a:lnTo>
                    <a:lnTo>
                      <a:pt x="2785" y="7084"/>
                    </a:lnTo>
                    <a:lnTo>
                      <a:pt x="2790" y="7052"/>
                    </a:lnTo>
                    <a:lnTo>
                      <a:pt x="2764" y="7040"/>
                    </a:lnTo>
                    <a:lnTo>
                      <a:pt x="2785" y="7007"/>
                    </a:lnTo>
                    <a:lnTo>
                      <a:pt x="2803" y="7036"/>
                    </a:lnTo>
                    <a:lnTo>
                      <a:pt x="2850" y="7047"/>
                    </a:lnTo>
                    <a:lnTo>
                      <a:pt x="2837" y="7072"/>
                    </a:lnTo>
                    <a:lnTo>
                      <a:pt x="2854" y="7085"/>
                    </a:lnTo>
                    <a:lnTo>
                      <a:pt x="2856" y="7108"/>
                    </a:lnTo>
                    <a:lnTo>
                      <a:pt x="2864" y="7108"/>
                    </a:lnTo>
                    <a:lnTo>
                      <a:pt x="2879" y="7114"/>
                    </a:lnTo>
                    <a:lnTo>
                      <a:pt x="2888" y="7113"/>
                    </a:lnTo>
                    <a:lnTo>
                      <a:pt x="2953" y="7076"/>
                    </a:lnTo>
                    <a:lnTo>
                      <a:pt x="2975" y="7058"/>
                    </a:lnTo>
                    <a:lnTo>
                      <a:pt x="3021" y="7055"/>
                    </a:lnTo>
                    <a:lnTo>
                      <a:pt x="3037" y="7061"/>
                    </a:lnTo>
                    <a:lnTo>
                      <a:pt x="3052" y="7060"/>
                    </a:lnTo>
                    <a:lnTo>
                      <a:pt x="3077" y="7073"/>
                    </a:lnTo>
                    <a:lnTo>
                      <a:pt x="3092" y="7070"/>
                    </a:lnTo>
                    <a:lnTo>
                      <a:pt x="3100" y="7078"/>
                    </a:lnTo>
                    <a:lnTo>
                      <a:pt x="3099" y="7070"/>
                    </a:lnTo>
                    <a:lnTo>
                      <a:pt x="3115" y="7069"/>
                    </a:lnTo>
                    <a:lnTo>
                      <a:pt x="3116" y="7076"/>
                    </a:lnTo>
                    <a:lnTo>
                      <a:pt x="3124" y="7084"/>
                    </a:lnTo>
                    <a:lnTo>
                      <a:pt x="3201" y="7076"/>
                    </a:lnTo>
                    <a:lnTo>
                      <a:pt x="3304" y="7106"/>
                    </a:lnTo>
                    <a:lnTo>
                      <a:pt x="3319" y="7112"/>
                    </a:lnTo>
                    <a:lnTo>
                      <a:pt x="3427" y="7194"/>
                    </a:lnTo>
                    <a:lnTo>
                      <a:pt x="3450" y="7200"/>
                    </a:lnTo>
                    <a:lnTo>
                      <a:pt x="3459" y="7199"/>
                    </a:lnTo>
                    <a:lnTo>
                      <a:pt x="3482" y="7204"/>
                    </a:lnTo>
                    <a:lnTo>
                      <a:pt x="3591" y="7217"/>
                    </a:lnTo>
                    <a:lnTo>
                      <a:pt x="3628" y="7206"/>
                    </a:lnTo>
                    <a:lnTo>
                      <a:pt x="3643" y="7196"/>
                    </a:lnTo>
                    <a:lnTo>
                      <a:pt x="3660" y="7126"/>
                    </a:lnTo>
                    <a:lnTo>
                      <a:pt x="3690" y="7115"/>
                    </a:lnTo>
                    <a:lnTo>
                      <a:pt x="3714" y="7129"/>
                    </a:lnTo>
                    <a:lnTo>
                      <a:pt x="3718" y="7175"/>
                    </a:lnTo>
                    <a:lnTo>
                      <a:pt x="3759" y="7194"/>
                    </a:lnTo>
                    <a:lnTo>
                      <a:pt x="3780" y="7177"/>
                    </a:lnTo>
                    <a:lnTo>
                      <a:pt x="3813" y="7189"/>
                    </a:lnTo>
                    <a:lnTo>
                      <a:pt x="3842" y="7178"/>
                    </a:lnTo>
                    <a:lnTo>
                      <a:pt x="3849" y="7170"/>
                    </a:lnTo>
                    <a:lnTo>
                      <a:pt x="3851" y="7201"/>
                    </a:lnTo>
                    <a:lnTo>
                      <a:pt x="3877" y="7222"/>
                    </a:lnTo>
                    <a:lnTo>
                      <a:pt x="3887" y="7244"/>
                    </a:lnTo>
                    <a:lnTo>
                      <a:pt x="3917" y="7241"/>
                    </a:lnTo>
                    <a:lnTo>
                      <a:pt x="3944" y="7269"/>
                    </a:lnTo>
                    <a:lnTo>
                      <a:pt x="3968" y="7283"/>
                    </a:lnTo>
                    <a:lnTo>
                      <a:pt x="3986" y="7312"/>
                    </a:lnTo>
                    <a:lnTo>
                      <a:pt x="3965" y="7344"/>
                    </a:lnTo>
                    <a:lnTo>
                      <a:pt x="3993" y="7396"/>
                    </a:lnTo>
                    <a:lnTo>
                      <a:pt x="4008" y="7387"/>
                    </a:lnTo>
                    <a:lnTo>
                      <a:pt x="4047" y="7383"/>
                    </a:lnTo>
                    <a:lnTo>
                      <a:pt x="4067" y="7358"/>
                    </a:lnTo>
                    <a:lnTo>
                      <a:pt x="4106" y="7363"/>
                    </a:lnTo>
                    <a:lnTo>
                      <a:pt x="4107" y="7377"/>
                    </a:lnTo>
                    <a:lnTo>
                      <a:pt x="4089" y="7426"/>
                    </a:lnTo>
                    <a:lnTo>
                      <a:pt x="4091" y="7456"/>
                    </a:lnTo>
                    <a:lnTo>
                      <a:pt x="4071" y="7481"/>
                    </a:lnTo>
                    <a:lnTo>
                      <a:pt x="4073" y="7512"/>
                    </a:lnTo>
                    <a:lnTo>
                      <a:pt x="4127" y="7500"/>
                    </a:lnTo>
                    <a:lnTo>
                      <a:pt x="4199" y="7453"/>
                    </a:lnTo>
                    <a:lnTo>
                      <a:pt x="4207" y="7446"/>
                    </a:lnTo>
                    <a:lnTo>
                      <a:pt x="4253" y="7364"/>
                    </a:lnTo>
                    <a:lnTo>
                      <a:pt x="4280" y="7331"/>
                    </a:lnTo>
                    <a:lnTo>
                      <a:pt x="4287" y="7307"/>
                    </a:lnTo>
                    <a:lnTo>
                      <a:pt x="4313" y="7266"/>
                    </a:lnTo>
                    <a:lnTo>
                      <a:pt x="4300" y="7213"/>
                    </a:lnTo>
                    <a:lnTo>
                      <a:pt x="4284" y="7207"/>
                    </a:lnTo>
                    <a:lnTo>
                      <a:pt x="4274" y="7184"/>
                    </a:lnTo>
                    <a:lnTo>
                      <a:pt x="4276" y="7115"/>
                    </a:lnTo>
                    <a:lnTo>
                      <a:pt x="4257" y="7086"/>
                    </a:lnTo>
                    <a:lnTo>
                      <a:pt x="4295" y="7067"/>
                    </a:lnTo>
                    <a:lnTo>
                      <a:pt x="4291" y="7114"/>
                    </a:lnTo>
                    <a:lnTo>
                      <a:pt x="4339" y="7132"/>
                    </a:lnTo>
                    <a:lnTo>
                      <a:pt x="4393" y="7127"/>
                    </a:lnTo>
                    <a:lnTo>
                      <a:pt x="4398" y="7096"/>
                    </a:lnTo>
                    <a:lnTo>
                      <a:pt x="4411" y="7079"/>
                    </a:lnTo>
                    <a:lnTo>
                      <a:pt x="4489" y="7087"/>
                    </a:lnTo>
                    <a:lnTo>
                      <a:pt x="4507" y="7109"/>
                    </a:lnTo>
                    <a:lnTo>
                      <a:pt x="4553" y="7113"/>
                    </a:lnTo>
                    <a:lnTo>
                      <a:pt x="4579" y="7133"/>
                    </a:lnTo>
                    <a:lnTo>
                      <a:pt x="4653" y="7103"/>
                    </a:lnTo>
                    <a:lnTo>
                      <a:pt x="4668" y="7102"/>
                    </a:lnTo>
                    <a:lnTo>
                      <a:pt x="4701" y="7123"/>
                    </a:lnTo>
                    <a:lnTo>
                      <a:pt x="4665" y="7148"/>
                    </a:lnTo>
                    <a:lnTo>
                      <a:pt x="4666" y="7164"/>
                    </a:lnTo>
                    <a:lnTo>
                      <a:pt x="4720" y="7166"/>
                    </a:lnTo>
                    <a:lnTo>
                      <a:pt x="4722" y="7182"/>
                    </a:lnTo>
                    <a:lnTo>
                      <a:pt x="4772" y="7232"/>
                    </a:lnTo>
                    <a:lnTo>
                      <a:pt x="4768" y="7262"/>
                    </a:lnTo>
                    <a:lnTo>
                      <a:pt x="4785" y="7276"/>
                    </a:lnTo>
                    <a:lnTo>
                      <a:pt x="4792" y="7275"/>
                    </a:lnTo>
                    <a:lnTo>
                      <a:pt x="4792" y="0"/>
                    </a:lnTo>
                    <a:lnTo>
                      <a:pt x="96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11">
                <a:extLst>
                  <a:ext uri="{FF2B5EF4-FFF2-40B4-BE49-F238E27FC236}">
                    <a16:creationId xmlns:a16="http://schemas.microsoft.com/office/drawing/2014/main" id="{FBCCA6B4-287B-F963-E26F-1A21E3AA59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210"/>
              </a:xfrm>
              <a:custGeom>
                <a:avLst/>
                <a:gdLst>
                  <a:gd name="T0" fmla="*/ 232 w 1310"/>
                  <a:gd name="T1" fmla="*/ 62 h 1052"/>
                  <a:gd name="T2" fmla="*/ 178 w 1310"/>
                  <a:gd name="T3" fmla="*/ 59 h 1052"/>
                  <a:gd name="T4" fmla="*/ 146 w 1310"/>
                  <a:gd name="T5" fmla="*/ 139 h 1052"/>
                  <a:gd name="T6" fmla="*/ 0 w 1310"/>
                  <a:gd name="T7" fmla="*/ 137 h 1052"/>
                  <a:gd name="T8" fmla="*/ 40 w 1310"/>
                  <a:gd name="T9" fmla="*/ 234 h 1052"/>
                  <a:gd name="T10" fmla="*/ 89 w 1310"/>
                  <a:gd name="T11" fmla="*/ 276 h 1052"/>
                  <a:gd name="T12" fmla="*/ 119 w 1310"/>
                  <a:gd name="T13" fmla="*/ 334 h 1052"/>
                  <a:gd name="T14" fmla="*/ 76 w 1310"/>
                  <a:gd name="T15" fmla="*/ 377 h 1052"/>
                  <a:gd name="T16" fmla="*/ 43 w 1310"/>
                  <a:gd name="T17" fmla="*/ 442 h 1052"/>
                  <a:gd name="T18" fmla="*/ 36 w 1310"/>
                  <a:gd name="T19" fmla="*/ 527 h 1052"/>
                  <a:gd name="T20" fmla="*/ 57 w 1310"/>
                  <a:gd name="T21" fmla="*/ 579 h 1052"/>
                  <a:gd name="T22" fmla="*/ 87 w 1310"/>
                  <a:gd name="T23" fmla="*/ 654 h 1052"/>
                  <a:gd name="T24" fmla="*/ 125 w 1310"/>
                  <a:gd name="T25" fmla="*/ 727 h 1052"/>
                  <a:gd name="T26" fmla="*/ 97 w 1310"/>
                  <a:gd name="T27" fmla="*/ 768 h 1052"/>
                  <a:gd name="T28" fmla="*/ 166 w 1310"/>
                  <a:gd name="T29" fmla="*/ 762 h 1052"/>
                  <a:gd name="T30" fmla="*/ 260 w 1310"/>
                  <a:gd name="T31" fmla="*/ 784 h 1052"/>
                  <a:gd name="T32" fmla="*/ 346 w 1310"/>
                  <a:gd name="T33" fmla="*/ 800 h 1052"/>
                  <a:gd name="T34" fmla="*/ 354 w 1310"/>
                  <a:gd name="T35" fmla="*/ 876 h 1052"/>
                  <a:gd name="T36" fmla="*/ 492 w 1310"/>
                  <a:gd name="T37" fmla="*/ 948 h 1052"/>
                  <a:gd name="T38" fmla="*/ 559 w 1310"/>
                  <a:gd name="T39" fmla="*/ 996 h 1052"/>
                  <a:gd name="T40" fmla="*/ 687 w 1310"/>
                  <a:gd name="T41" fmla="*/ 968 h 1052"/>
                  <a:gd name="T42" fmla="*/ 694 w 1310"/>
                  <a:gd name="T43" fmla="*/ 891 h 1052"/>
                  <a:gd name="T44" fmla="*/ 754 w 1310"/>
                  <a:gd name="T45" fmla="*/ 862 h 1052"/>
                  <a:gd name="T46" fmla="*/ 817 w 1310"/>
                  <a:gd name="T47" fmla="*/ 786 h 1052"/>
                  <a:gd name="T48" fmla="*/ 852 w 1310"/>
                  <a:gd name="T49" fmla="*/ 837 h 1052"/>
                  <a:gd name="T50" fmla="*/ 899 w 1310"/>
                  <a:gd name="T51" fmla="*/ 926 h 1052"/>
                  <a:gd name="T52" fmla="*/ 996 w 1310"/>
                  <a:gd name="T53" fmla="*/ 978 h 1052"/>
                  <a:gd name="T54" fmla="*/ 1166 w 1310"/>
                  <a:gd name="T55" fmla="*/ 978 h 1052"/>
                  <a:gd name="T56" fmla="*/ 1155 w 1310"/>
                  <a:gd name="T57" fmla="*/ 1033 h 1052"/>
                  <a:gd name="T58" fmla="*/ 1234 w 1310"/>
                  <a:gd name="T59" fmla="*/ 1041 h 1052"/>
                  <a:gd name="T60" fmla="*/ 1288 w 1310"/>
                  <a:gd name="T61" fmla="*/ 1052 h 1052"/>
                  <a:gd name="T62" fmla="*/ 1310 w 1310"/>
                  <a:gd name="T63" fmla="*/ 208 h 1052"/>
                  <a:gd name="T64" fmla="*/ 1286 w 1310"/>
                  <a:gd name="T65" fmla="*/ 195 h 1052"/>
                  <a:gd name="T66" fmla="*/ 1240 w 1310"/>
                  <a:gd name="T67" fmla="*/ 115 h 1052"/>
                  <a:gd name="T68" fmla="*/ 1184 w 1310"/>
                  <a:gd name="T69" fmla="*/ 97 h 1052"/>
                  <a:gd name="T70" fmla="*/ 1219 w 1310"/>
                  <a:gd name="T71" fmla="*/ 56 h 1052"/>
                  <a:gd name="T72" fmla="*/ 1171 w 1310"/>
                  <a:gd name="T73" fmla="*/ 36 h 1052"/>
                  <a:gd name="T74" fmla="*/ 1071 w 1310"/>
                  <a:gd name="T75" fmla="*/ 46 h 1052"/>
                  <a:gd name="T76" fmla="*/ 1007 w 1310"/>
                  <a:gd name="T77" fmla="*/ 20 h 1052"/>
                  <a:gd name="T78" fmla="*/ 916 w 1310"/>
                  <a:gd name="T79" fmla="*/ 29 h 1052"/>
                  <a:gd name="T80" fmla="*/ 857 w 1310"/>
                  <a:gd name="T81" fmla="*/ 65 h 1052"/>
                  <a:gd name="T82" fmla="*/ 813 w 1310"/>
                  <a:gd name="T83" fmla="*/ 0 h 1052"/>
                  <a:gd name="T84" fmla="*/ 794 w 1310"/>
                  <a:gd name="T85" fmla="*/ 48 h 1052"/>
                  <a:gd name="T86" fmla="*/ 802 w 1310"/>
                  <a:gd name="T87" fmla="*/ 140 h 1052"/>
                  <a:gd name="T88" fmla="*/ 831 w 1310"/>
                  <a:gd name="T89" fmla="*/ 199 h 1052"/>
                  <a:gd name="T90" fmla="*/ 798 w 1310"/>
                  <a:gd name="T91" fmla="*/ 264 h 1052"/>
                  <a:gd name="T92" fmla="*/ 725 w 1310"/>
                  <a:gd name="T93" fmla="*/ 379 h 1052"/>
                  <a:gd name="T94" fmla="*/ 645 w 1310"/>
                  <a:gd name="T95" fmla="*/ 433 h 1052"/>
                  <a:gd name="T96" fmla="*/ 589 w 1310"/>
                  <a:gd name="T97" fmla="*/ 414 h 1052"/>
                  <a:gd name="T98" fmla="*/ 607 w 1310"/>
                  <a:gd name="T99" fmla="*/ 359 h 1052"/>
                  <a:gd name="T100" fmla="*/ 624 w 1310"/>
                  <a:gd name="T101" fmla="*/ 296 h 1052"/>
                  <a:gd name="T102" fmla="*/ 565 w 1310"/>
                  <a:gd name="T103" fmla="*/ 316 h 1052"/>
                  <a:gd name="T104" fmla="*/ 511 w 1310"/>
                  <a:gd name="T105" fmla="*/ 329 h 1052"/>
                  <a:gd name="T106" fmla="*/ 504 w 1310"/>
                  <a:gd name="T107" fmla="*/ 245 h 1052"/>
                  <a:gd name="T108" fmla="*/ 462 w 1310"/>
                  <a:gd name="T109" fmla="*/ 202 h 1052"/>
                  <a:gd name="T110" fmla="*/ 405 w 1310"/>
                  <a:gd name="T111" fmla="*/ 177 h 1052"/>
                  <a:gd name="T112" fmla="*/ 369 w 1310"/>
                  <a:gd name="T113" fmla="*/ 134 h 1052"/>
                  <a:gd name="T114" fmla="*/ 360 w 1310"/>
                  <a:gd name="T115" fmla="*/ 111 h 1052"/>
                  <a:gd name="T116" fmla="*/ 298 w 1310"/>
                  <a:gd name="T117" fmla="*/ 110 h 1052"/>
                  <a:gd name="T118" fmla="*/ 236 w 1310"/>
                  <a:gd name="T119" fmla="*/ 108 h 10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10" h="1052">
                    <a:moveTo>
                      <a:pt x="236" y="108"/>
                    </a:move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  <a:lnTo>
                      <a:pt x="13" y="197"/>
                    </a:lnTo>
                    <a:lnTo>
                      <a:pt x="40" y="234"/>
                    </a:lnTo>
                    <a:lnTo>
                      <a:pt x="96" y="252"/>
                    </a:lnTo>
                    <a:lnTo>
                      <a:pt x="89" y="276"/>
                    </a:lnTo>
                    <a:lnTo>
                      <a:pt x="100" y="305"/>
                    </a:lnTo>
                    <a:lnTo>
                      <a:pt x="119" y="334"/>
                    </a:lnTo>
                    <a:lnTo>
                      <a:pt x="114" y="359"/>
                    </a:lnTo>
                    <a:lnTo>
                      <a:pt x="76" y="377"/>
                    </a:lnTo>
                    <a:lnTo>
                      <a:pt x="51" y="434"/>
                    </a:lnTo>
                    <a:lnTo>
                      <a:pt x="43" y="442"/>
                    </a:lnTo>
                    <a:lnTo>
                      <a:pt x="11" y="499"/>
                    </a:lnTo>
                    <a:lnTo>
                      <a:pt x="36" y="527"/>
                    </a:lnTo>
                    <a:lnTo>
                      <a:pt x="39" y="559"/>
                    </a:lnTo>
                    <a:lnTo>
                      <a:pt x="57" y="579"/>
                    </a:lnTo>
                    <a:lnTo>
                      <a:pt x="53" y="626"/>
                    </a:lnTo>
                    <a:lnTo>
                      <a:pt x="87" y="654"/>
                    </a:lnTo>
                    <a:lnTo>
                      <a:pt x="102" y="652"/>
                    </a:lnTo>
                    <a:lnTo>
                      <a:pt x="125" y="727"/>
                    </a:lnTo>
                    <a:lnTo>
                      <a:pt x="103" y="745"/>
                    </a:lnTo>
                    <a:lnTo>
                      <a:pt x="97" y="768"/>
                    </a:lnTo>
                    <a:lnTo>
                      <a:pt x="121" y="782"/>
                    </a:lnTo>
                    <a:lnTo>
                      <a:pt x="166" y="762"/>
                    </a:lnTo>
                    <a:lnTo>
                      <a:pt x="206" y="782"/>
                    </a:lnTo>
                    <a:lnTo>
                      <a:pt x="260" y="784"/>
                    </a:lnTo>
                    <a:lnTo>
                      <a:pt x="309" y="811"/>
                    </a:lnTo>
                    <a:lnTo>
                      <a:pt x="346" y="800"/>
                    </a:lnTo>
                    <a:lnTo>
                      <a:pt x="366" y="836"/>
                    </a:lnTo>
                    <a:lnTo>
                      <a:pt x="354" y="876"/>
                    </a:lnTo>
                    <a:lnTo>
                      <a:pt x="365" y="914"/>
                    </a:lnTo>
                    <a:lnTo>
                      <a:pt x="492" y="948"/>
                    </a:lnTo>
                    <a:lnTo>
                      <a:pt x="534" y="990"/>
                    </a:lnTo>
                    <a:lnTo>
                      <a:pt x="559" y="996"/>
                    </a:lnTo>
                    <a:lnTo>
                      <a:pt x="575" y="1017"/>
                    </a:lnTo>
                    <a:lnTo>
                      <a:pt x="687" y="968"/>
                    </a:lnTo>
                    <a:lnTo>
                      <a:pt x="683" y="931"/>
                    </a:lnTo>
                    <a:lnTo>
                      <a:pt x="694" y="891"/>
                    </a:lnTo>
                    <a:lnTo>
                      <a:pt x="756" y="892"/>
                    </a:lnTo>
                    <a:lnTo>
                      <a:pt x="754" y="862"/>
                    </a:lnTo>
                    <a:lnTo>
                      <a:pt x="779" y="806"/>
                    </a:lnTo>
                    <a:lnTo>
                      <a:pt x="817" y="786"/>
                    </a:lnTo>
                    <a:lnTo>
                      <a:pt x="849" y="814"/>
                    </a:lnTo>
                    <a:lnTo>
                      <a:pt x="852" y="837"/>
                    </a:lnTo>
                    <a:lnTo>
                      <a:pt x="908" y="863"/>
                    </a:lnTo>
                    <a:lnTo>
                      <a:pt x="899" y="926"/>
                    </a:lnTo>
                    <a:lnTo>
                      <a:pt x="903" y="972"/>
                    </a:lnTo>
                    <a:lnTo>
                      <a:pt x="996" y="978"/>
                    </a:lnTo>
                    <a:lnTo>
                      <a:pt x="1084" y="932"/>
                    </a:lnTo>
                    <a:lnTo>
                      <a:pt x="1166" y="978"/>
                    </a:lnTo>
                    <a:lnTo>
                      <a:pt x="1154" y="1018"/>
                    </a:lnTo>
                    <a:lnTo>
                      <a:pt x="1155" y="1033"/>
                    </a:lnTo>
                    <a:lnTo>
                      <a:pt x="1201" y="1020"/>
                    </a:lnTo>
                    <a:lnTo>
                      <a:pt x="1234" y="1041"/>
                    </a:lnTo>
                    <a:lnTo>
                      <a:pt x="1280" y="1045"/>
                    </a:lnTo>
                    <a:lnTo>
                      <a:pt x="1288" y="1052"/>
                    </a:lnTo>
                    <a:lnTo>
                      <a:pt x="1310" y="1042"/>
                    </a:lnTo>
                    <a:lnTo>
                      <a:pt x="1310" y="208"/>
                    </a:ln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12">
                <a:extLst>
                  <a:ext uri="{FF2B5EF4-FFF2-40B4-BE49-F238E27FC236}">
                    <a16:creationId xmlns:a16="http://schemas.microsoft.com/office/drawing/2014/main" id="{9C5DF704-0441-CB12-6209-DF4F600C0E2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00" y="2"/>
                <a:ext cx="602" cy="632"/>
              </a:xfrm>
              <a:custGeom>
                <a:avLst/>
                <a:gdLst>
                  <a:gd name="T0" fmla="*/ 1538 w 3010"/>
                  <a:gd name="T1" fmla="*/ 36 h 3156"/>
                  <a:gd name="T2" fmla="*/ 1346 w 3010"/>
                  <a:gd name="T3" fmla="*/ 217 h 3156"/>
                  <a:gd name="T4" fmla="*/ 1082 w 3010"/>
                  <a:gd name="T5" fmla="*/ 280 h 3156"/>
                  <a:gd name="T6" fmla="*/ 942 w 3010"/>
                  <a:gd name="T7" fmla="*/ 764 h 3156"/>
                  <a:gd name="T8" fmla="*/ 759 w 3010"/>
                  <a:gd name="T9" fmla="*/ 1281 h 3156"/>
                  <a:gd name="T10" fmla="*/ 425 w 3010"/>
                  <a:gd name="T11" fmla="*/ 1590 h 3156"/>
                  <a:gd name="T12" fmla="*/ 462 w 3010"/>
                  <a:gd name="T13" fmla="*/ 1733 h 3156"/>
                  <a:gd name="T14" fmla="*/ 222 w 3010"/>
                  <a:gd name="T15" fmla="*/ 1895 h 3156"/>
                  <a:gd name="T16" fmla="*/ 353 w 3010"/>
                  <a:gd name="T17" fmla="*/ 1975 h 3156"/>
                  <a:gd name="T18" fmla="*/ 585 w 3010"/>
                  <a:gd name="T19" fmla="*/ 1992 h 3156"/>
                  <a:gd name="T20" fmla="*/ 456 w 3010"/>
                  <a:gd name="T21" fmla="*/ 2089 h 3156"/>
                  <a:gd name="T22" fmla="*/ 550 w 3010"/>
                  <a:gd name="T23" fmla="*/ 2273 h 3156"/>
                  <a:gd name="T24" fmla="*/ 13 w 3010"/>
                  <a:gd name="T25" fmla="*/ 2138 h 3156"/>
                  <a:gd name="T26" fmla="*/ 309 w 3010"/>
                  <a:gd name="T27" fmla="*/ 2342 h 3156"/>
                  <a:gd name="T28" fmla="*/ 633 w 3010"/>
                  <a:gd name="T29" fmla="*/ 2327 h 3156"/>
                  <a:gd name="T30" fmla="*/ 821 w 3010"/>
                  <a:gd name="T31" fmla="*/ 2356 h 3156"/>
                  <a:gd name="T32" fmla="*/ 904 w 3010"/>
                  <a:gd name="T33" fmla="*/ 2263 h 3156"/>
                  <a:gd name="T34" fmla="*/ 1069 w 3010"/>
                  <a:gd name="T35" fmla="*/ 2210 h 3156"/>
                  <a:gd name="T36" fmla="*/ 1150 w 3010"/>
                  <a:gd name="T37" fmla="*/ 2256 h 3156"/>
                  <a:gd name="T38" fmla="*/ 1233 w 3010"/>
                  <a:gd name="T39" fmla="*/ 2318 h 3156"/>
                  <a:gd name="T40" fmla="*/ 1376 w 3010"/>
                  <a:gd name="T41" fmla="*/ 2274 h 3156"/>
                  <a:gd name="T42" fmla="*/ 1429 w 3010"/>
                  <a:gd name="T43" fmla="*/ 2430 h 3156"/>
                  <a:gd name="T44" fmla="*/ 1595 w 3010"/>
                  <a:gd name="T45" fmla="*/ 2476 h 3156"/>
                  <a:gd name="T46" fmla="*/ 1834 w 3010"/>
                  <a:gd name="T47" fmla="*/ 2563 h 3156"/>
                  <a:gd name="T48" fmla="*/ 2011 w 3010"/>
                  <a:gd name="T49" fmla="*/ 2639 h 3156"/>
                  <a:gd name="T50" fmla="*/ 1939 w 3010"/>
                  <a:gd name="T51" fmla="*/ 2784 h 3156"/>
                  <a:gd name="T52" fmla="*/ 1915 w 3010"/>
                  <a:gd name="T53" fmla="*/ 2941 h 3156"/>
                  <a:gd name="T54" fmla="*/ 1889 w 3010"/>
                  <a:gd name="T55" fmla="*/ 3083 h 3156"/>
                  <a:gd name="T56" fmla="*/ 1934 w 3010"/>
                  <a:gd name="T57" fmla="*/ 3147 h 3156"/>
                  <a:gd name="T58" fmla="*/ 1980 w 3010"/>
                  <a:gd name="T59" fmla="*/ 3136 h 3156"/>
                  <a:gd name="T60" fmla="*/ 2066 w 3010"/>
                  <a:gd name="T61" fmla="*/ 3150 h 3156"/>
                  <a:gd name="T62" fmla="*/ 2134 w 3010"/>
                  <a:gd name="T63" fmla="*/ 3137 h 3156"/>
                  <a:gd name="T64" fmla="*/ 2166 w 3010"/>
                  <a:gd name="T65" fmla="*/ 3064 h 3156"/>
                  <a:gd name="T66" fmla="*/ 2161 w 3010"/>
                  <a:gd name="T67" fmla="*/ 2841 h 3156"/>
                  <a:gd name="T68" fmla="*/ 2085 w 3010"/>
                  <a:gd name="T69" fmla="*/ 2771 h 3156"/>
                  <a:gd name="T70" fmla="*/ 2277 w 3010"/>
                  <a:gd name="T71" fmla="*/ 2606 h 3156"/>
                  <a:gd name="T72" fmla="*/ 2188 w 3010"/>
                  <a:gd name="T73" fmla="*/ 2546 h 3156"/>
                  <a:gd name="T74" fmla="*/ 2314 w 3010"/>
                  <a:gd name="T75" fmla="*/ 2325 h 3156"/>
                  <a:gd name="T76" fmla="*/ 2242 w 3010"/>
                  <a:gd name="T77" fmla="*/ 2062 h 3156"/>
                  <a:gd name="T78" fmla="*/ 2075 w 3010"/>
                  <a:gd name="T79" fmla="*/ 1839 h 3156"/>
                  <a:gd name="T80" fmla="*/ 2152 w 3010"/>
                  <a:gd name="T81" fmla="*/ 1676 h 3156"/>
                  <a:gd name="T82" fmla="*/ 2328 w 3010"/>
                  <a:gd name="T83" fmla="*/ 1653 h 3156"/>
                  <a:gd name="T84" fmla="*/ 2421 w 3010"/>
                  <a:gd name="T85" fmla="*/ 1660 h 3156"/>
                  <a:gd name="T86" fmla="*/ 2747 w 3010"/>
                  <a:gd name="T87" fmla="*/ 1521 h 3156"/>
                  <a:gd name="T88" fmla="*/ 2657 w 3010"/>
                  <a:gd name="T89" fmla="*/ 1376 h 3156"/>
                  <a:gd name="T90" fmla="*/ 2829 w 3010"/>
                  <a:gd name="T91" fmla="*/ 1228 h 3156"/>
                  <a:gd name="T92" fmla="*/ 2915 w 3010"/>
                  <a:gd name="T93" fmla="*/ 1074 h 3156"/>
                  <a:gd name="T94" fmla="*/ 2870 w 3010"/>
                  <a:gd name="T95" fmla="*/ 846 h 3156"/>
                  <a:gd name="T96" fmla="*/ 2636 w 3010"/>
                  <a:gd name="T97" fmla="*/ 822 h 3156"/>
                  <a:gd name="T98" fmla="*/ 2664 w 3010"/>
                  <a:gd name="T99" fmla="*/ 611 h 3156"/>
                  <a:gd name="T100" fmla="*/ 2910 w 3010"/>
                  <a:gd name="T101" fmla="*/ 604 h 3156"/>
                  <a:gd name="T102" fmla="*/ 2929 w 3010"/>
                  <a:gd name="T103" fmla="*/ 324 h 3156"/>
                  <a:gd name="T104" fmla="*/ 1235 w 3010"/>
                  <a:gd name="T105" fmla="*/ 2263 h 3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10" h="3156">
                    <a:moveTo>
                      <a:pt x="2993" y="17"/>
                    </a:moveTo>
                    <a:lnTo>
                      <a:pt x="2995" y="0"/>
                    </a:lnTo>
                    <a:lnTo>
                      <a:pt x="1566" y="0"/>
                    </a:ln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  <a:lnTo>
                      <a:pt x="736" y="2356"/>
                    </a:lnTo>
                    <a:lnTo>
                      <a:pt x="753" y="2378"/>
                    </a:lnTo>
                    <a:lnTo>
                      <a:pt x="776" y="2383"/>
                    </a:lnTo>
                    <a:lnTo>
                      <a:pt x="822" y="2371"/>
                    </a:lnTo>
                    <a:lnTo>
                      <a:pt x="821" y="2356"/>
                    </a:lnTo>
                    <a:lnTo>
                      <a:pt x="784" y="2306"/>
                    </a:lnTo>
                    <a:lnTo>
                      <a:pt x="790" y="2281"/>
                    </a:lnTo>
                    <a:lnTo>
                      <a:pt x="788" y="2258"/>
                    </a:lnTo>
                    <a:lnTo>
                      <a:pt x="862" y="2221"/>
                    </a:lnTo>
                    <a:lnTo>
                      <a:pt x="916" y="2223"/>
                    </a:lnTo>
                    <a:lnTo>
                      <a:pt x="904" y="2263"/>
                    </a:lnTo>
                    <a:lnTo>
                      <a:pt x="907" y="2293"/>
                    </a:lnTo>
                    <a:lnTo>
                      <a:pt x="944" y="2283"/>
                    </a:lnTo>
                    <a:lnTo>
                      <a:pt x="1013" y="2284"/>
                    </a:lnTo>
                    <a:lnTo>
                      <a:pt x="1012" y="2261"/>
                    </a:lnTo>
                    <a:lnTo>
                      <a:pt x="1034" y="2251"/>
                    </a:lnTo>
                    <a:lnTo>
                      <a:pt x="1069" y="2210"/>
                    </a:lnTo>
                    <a:lnTo>
                      <a:pt x="1084" y="2200"/>
                    </a:lnTo>
                    <a:lnTo>
                      <a:pt x="1082" y="2193"/>
                    </a:lnTo>
                    <a:lnTo>
                      <a:pt x="1090" y="2184"/>
                    </a:lnTo>
                    <a:lnTo>
                      <a:pt x="1128" y="2188"/>
                    </a:lnTo>
                    <a:lnTo>
                      <a:pt x="1154" y="2217"/>
                    </a:lnTo>
                    <a:lnTo>
                      <a:pt x="1150" y="2256"/>
                    </a:lnTo>
                    <a:lnTo>
                      <a:pt x="1153" y="2286"/>
                    </a:lnTo>
                    <a:lnTo>
                      <a:pt x="1107" y="2284"/>
                    </a:lnTo>
                    <a:lnTo>
                      <a:pt x="1108" y="2298"/>
                    </a:lnTo>
                    <a:lnTo>
                      <a:pt x="1116" y="2306"/>
                    </a:lnTo>
                    <a:lnTo>
                      <a:pt x="1200" y="2297"/>
                    </a:lnTo>
                    <a:lnTo>
                      <a:pt x="1233" y="2318"/>
                    </a:lnTo>
                    <a:lnTo>
                      <a:pt x="1290" y="2258"/>
                    </a:lnTo>
                    <a:lnTo>
                      <a:pt x="1300" y="2218"/>
                    </a:lnTo>
                    <a:lnTo>
                      <a:pt x="1315" y="2203"/>
                    </a:lnTo>
                    <a:lnTo>
                      <a:pt x="1332" y="2216"/>
                    </a:lnTo>
                    <a:lnTo>
                      <a:pt x="1356" y="2229"/>
                    </a:lnTo>
                    <a:lnTo>
                      <a:pt x="1376" y="2274"/>
                    </a:lnTo>
                    <a:lnTo>
                      <a:pt x="1349" y="2323"/>
                    </a:lnTo>
                    <a:lnTo>
                      <a:pt x="1391" y="2365"/>
                    </a:lnTo>
                    <a:lnTo>
                      <a:pt x="1393" y="2372"/>
                    </a:lnTo>
                    <a:lnTo>
                      <a:pt x="1401" y="2387"/>
                    </a:lnTo>
                    <a:lnTo>
                      <a:pt x="1405" y="2426"/>
                    </a:lnTo>
                    <a:lnTo>
                      <a:pt x="1429" y="2430"/>
                    </a:lnTo>
                    <a:lnTo>
                      <a:pt x="1458" y="2412"/>
                    </a:lnTo>
                    <a:lnTo>
                      <a:pt x="1498" y="2432"/>
                    </a:lnTo>
                    <a:lnTo>
                      <a:pt x="1488" y="2487"/>
                    </a:lnTo>
                    <a:lnTo>
                      <a:pt x="1496" y="2493"/>
                    </a:lnTo>
                    <a:lnTo>
                      <a:pt x="1573" y="2486"/>
                    </a:lnTo>
                    <a:lnTo>
                      <a:pt x="1595" y="2476"/>
                    </a:lnTo>
                    <a:lnTo>
                      <a:pt x="1642" y="2487"/>
                    </a:lnTo>
                    <a:lnTo>
                      <a:pt x="1706" y="2435"/>
                    </a:lnTo>
                    <a:lnTo>
                      <a:pt x="1722" y="2441"/>
                    </a:lnTo>
                    <a:lnTo>
                      <a:pt x="1757" y="2478"/>
                    </a:lnTo>
                    <a:lnTo>
                      <a:pt x="1771" y="2538"/>
                    </a:lnTo>
                    <a:lnTo>
                      <a:pt x="1834" y="2563"/>
                    </a:lnTo>
                    <a:lnTo>
                      <a:pt x="1852" y="2584"/>
                    </a:lnTo>
                    <a:lnTo>
                      <a:pt x="1928" y="2577"/>
                    </a:lnTo>
                    <a:lnTo>
                      <a:pt x="1945" y="2590"/>
                    </a:lnTo>
                    <a:lnTo>
                      <a:pt x="1955" y="2621"/>
                    </a:lnTo>
                    <a:lnTo>
                      <a:pt x="1992" y="2610"/>
                    </a:lnTo>
                    <a:lnTo>
                      <a:pt x="2011" y="2639"/>
                    </a:lnTo>
                    <a:lnTo>
                      <a:pt x="1983" y="2673"/>
                    </a:lnTo>
                    <a:lnTo>
                      <a:pt x="2001" y="2693"/>
                    </a:lnTo>
                    <a:lnTo>
                      <a:pt x="1971" y="2704"/>
                    </a:lnTo>
                    <a:lnTo>
                      <a:pt x="1975" y="2750"/>
                    </a:lnTo>
                    <a:lnTo>
                      <a:pt x="1952" y="2753"/>
                    </a:lnTo>
                    <a:lnTo>
                      <a:pt x="1939" y="2784"/>
                    </a:lnTo>
                    <a:lnTo>
                      <a:pt x="1949" y="2799"/>
                    </a:lnTo>
                    <a:lnTo>
                      <a:pt x="1950" y="2815"/>
                    </a:lnTo>
                    <a:lnTo>
                      <a:pt x="1944" y="2838"/>
                    </a:lnTo>
                    <a:lnTo>
                      <a:pt x="1917" y="2879"/>
                    </a:lnTo>
                    <a:lnTo>
                      <a:pt x="1942" y="2892"/>
                    </a:lnTo>
                    <a:lnTo>
                      <a:pt x="1915" y="2941"/>
                    </a:lnTo>
                    <a:lnTo>
                      <a:pt x="1893" y="2950"/>
                    </a:lnTo>
                    <a:lnTo>
                      <a:pt x="1881" y="2983"/>
                    </a:lnTo>
                    <a:lnTo>
                      <a:pt x="1852" y="3001"/>
                    </a:lnTo>
                    <a:lnTo>
                      <a:pt x="1846" y="3024"/>
                    </a:lnTo>
                    <a:lnTo>
                      <a:pt x="1865" y="3069"/>
                    </a:lnTo>
                    <a:lnTo>
                      <a:pt x="1889" y="3083"/>
                    </a:lnTo>
                    <a:lnTo>
                      <a:pt x="1902" y="3120"/>
                    </a:lnTo>
                    <a:lnTo>
                      <a:pt x="1888" y="3152"/>
                    </a:lnTo>
                    <a:lnTo>
                      <a:pt x="1897" y="3150"/>
                    </a:lnTo>
                    <a:lnTo>
                      <a:pt x="1919" y="3141"/>
                    </a:lnTo>
                    <a:lnTo>
                      <a:pt x="1927" y="3148"/>
                    </a:lnTo>
                    <a:lnTo>
                      <a:pt x="1934" y="3147"/>
                    </a:lnTo>
                    <a:lnTo>
                      <a:pt x="1940" y="3131"/>
                    </a:lnTo>
                    <a:lnTo>
                      <a:pt x="1955" y="3114"/>
                    </a:lnTo>
                    <a:lnTo>
                      <a:pt x="1962" y="3114"/>
                    </a:lnTo>
                    <a:lnTo>
                      <a:pt x="1963" y="3121"/>
                    </a:lnTo>
                    <a:lnTo>
                      <a:pt x="1972" y="3136"/>
                    </a:lnTo>
                    <a:lnTo>
                      <a:pt x="1980" y="3136"/>
                    </a:lnTo>
                    <a:lnTo>
                      <a:pt x="1996" y="3149"/>
                    </a:lnTo>
                    <a:lnTo>
                      <a:pt x="2012" y="3148"/>
                    </a:lnTo>
                    <a:lnTo>
                      <a:pt x="2026" y="3138"/>
                    </a:lnTo>
                    <a:lnTo>
                      <a:pt x="2028" y="3147"/>
                    </a:lnTo>
                    <a:lnTo>
                      <a:pt x="2057" y="3129"/>
                    </a:lnTo>
                    <a:lnTo>
                      <a:pt x="2066" y="3150"/>
                    </a:lnTo>
                    <a:lnTo>
                      <a:pt x="2081" y="3149"/>
                    </a:lnTo>
                    <a:lnTo>
                      <a:pt x="2089" y="3156"/>
                    </a:lnTo>
                    <a:lnTo>
                      <a:pt x="2097" y="3148"/>
                    </a:lnTo>
                    <a:lnTo>
                      <a:pt x="2104" y="3147"/>
                    </a:lnTo>
                    <a:lnTo>
                      <a:pt x="2111" y="3138"/>
                    </a:lnTo>
                    <a:lnTo>
                      <a:pt x="2134" y="3137"/>
                    </a:lnTo>
                    <a:lnTo>
                      <a:pt x="2135" y="3144"/>
                    </a:lnTo>
                    <a:lnTo>
                      <a:pt x="2143" y="3152"/>
                    </a:lnTo>
                    <a:lnTo>
                      <a:pt x="2174" y="3148"/>
                    </a:lnTo>
                    <a:lnTo>
                      <a:pt x="2171" y="3118"/>
                    </a:lnTo>
                    <a:lnTo>
                      <a:pt x="2144" y="3081"/>
                    </a:lnTo>
                    <a:lnTo>
                      <a:pt x="2166" y="3064"/>
                    </a:lnTo>
                    <a:lnTo>
                      <a:pt x="2178" y="3024"/>
                    </a:lnTo>
                    <a:lnTo>
                      <a:pt x="2215" y="3013"/>
                    </a:lnTo>
                    <a:lnTo>
                      <a:pt x="2224" y="2936"/>
                    </a:lnTo>
                    <a:lnTo>
                      <a:pt x="2158" y="2903"/>
                    </a:lnTo>
                    <a:lnTo>
                      <a:pt x="2156" y="2880"/>
                    </a:lnTo>
                    <a:lnTo>
                      <a:pt x="2161" y="2841"/>
                    </a:lnTo>
                    <a:lnTo>
                      <a:pt x="2099" y="2839"/>
                    </a:lnTo>
                    <a:lnTo>
                      <a:pt x="2062" y="2850"/>
                    </a:lnTo>
                    <a:lnTo>
                      <a:pt x="2058" y="2820"/>
                    </a:lnTo>
                    <a:lnTo>
                      <a:pt x="2030" y="2760"/>
                    </a:lnTo>
                    <a:lnTo>
                      <a:pt x="2066" y="2742"/>
                    </a:lnTo>
                    <a:lnTo>
                      <a:pt x="2085" y="2771"/>
                    </a:lnTo>
                    <a:lnTo>
                      <a:pt x="2108" y="2769"/>
                    </a:lnTo>
                    <a:lnTo>
                      <a:pt x="2140" y="2704"/>
                    </a:lnTo>
                    <a:lnTo>
                      <a:pt x="2169" y="2686"/>
                    </a:lnTo>
                    <a:lnTo>
                      <a:pt x="2219" y="2635"/>
                    </a:lnTo>
                    <a:lnTo>
                      <a:pt x="2271" y="2615"/>
                    </a:lnTo>
                    <a:lnTo>
                      <a:pt x="2277" y="2606"/>
                    </a:lnTo>
                    <a:lnTo>
                      <a:pt x="2260" y="2584"/>
                    </a:lnTo>
                    <a:lnTo>
                      <a:pt x="2282" y="2567"/>
                    </a:lnTo>
                    <a:lnTo>
                      <a:pt x="2266" y="2561"/>
                    </a:lnTo>
                    <a:lnTo>
                      <a:pt x="2223" y="2588"/>
                    </a:lnTo>
                    <a:lnTo>
                      <a:pt x="2200" y="2590"/>
                    </a:lnTo>
                    <a:lnTo>
                      <a:pt x="2188" y="2546"/>
                    </a:lnTo>
                    <a:lnTo>
                      <a:pt x="2194" y="2530"/>
                    </a:lnTo>
                    <a:lnTo>
                      <a:pt x="2201" y="2521"/>
                    </a:lnTo>
                    <a:lnTo>
                      <a:pt x="2191" y="2498"/>
                    </a:lnTo>
                    <a:lnTo>
                      <a:pt x="2232" y="2456"/>
                    </a:lnTo>
                    <a:lnTo>
                      <a:pt x="2264" y="2376"/>
                    </a:lnTo>
                    <a:lnTo>
                      <a:pt x="2314" y="2325"/>
                    </a:lnTo>
                    <a:lnTo>
                      <a:pt x="2304" y="2303"/>
                    </a:lnTo>
                    <a:lnTo>
                      <a:pt x="2310" y="2287"/>
                    </a:lnTo>
                    <a:lnTo>
                      <a:pt x="2293" y="2273"/>
                    </a:lnTo>
                    <a:lnTo>
                      <a:pt x="2301" y="2195"/>
                    </a:lnTo>
                    <a:lnTo>
                      <a:pt x="2295" y="2135"/>
                    </a:lnTo>
                    <a:lnTo>
                      <a:pt x="2242" y="2062"/>
                    </a:lnTo>
                    <a:lnTo>
                      <a:pt x="2191" y="2012"/>
                    </a:lnTo>
                    <a:lnTo>
                      <a:pt x="2201" y="1950"/>
                    </a:lnTo>
                    <a:lnTo>
                      <a:pt x="2138" y="1925"/>
                    </a:lnTo>
                    <a:lnTo>
                      <a:pt x="2132" y="1864"/>
                    </a:lnTo>
                    <a:lnTo>
                      <a:pt x="2099" y="1844"/>
                    </a:lnTo>
                    <a:lnTo>
                      <a:pt x="2075" y="1839"/>
                    </a:lnTo>
                    <a:lnTo>
                      <a:pt x="2068" y="1832"/>
                    </a:lnTo>
                    <a:lnTo>
                      <a:pt x="2087" y="1790"/>
                    </a:lnTo>
                    <a:lnTo>
                      <a:pt x="2066" y="1738"/>
                    </a:lnTo>
                    <a:lnTo>
                      <a:pt x="2072" y="1723"/>
                    </a:lnTo>
                    <a:lnTo>
                      <a:pt x="2110" y="1712"/>
                    </a:lnTo>
                    <a:lnTo>
                      <a:pt x="2152" y="1676"/>
                    </a:lnTo>
                    <a:lnTo>
                      <a:pt x="2231" y="1692"/>
                    </a:lnTo>
                    <a:lnTo>
                      <a:pt x="2230" y="1669"/>
                    </a:lnTo>
                    <a:lnTo>
                      <a:pt x="2203" y="1634"/>
                    </a:lnTo>
                    <a:lnTo>
                      <a:pt x="2232" y="1623"/>
                    </a:lnTo>
                    <a:lnTo>
                      <a:pt x="2266" y="1658"/>
                    </a:lnTo>
                    <a:lnTo>
                      <a:pt x="2328" y="1653"/>
                    </a:lnTo>
                    <a:lnTo>
                      <a:pt x="2354" y="1681"/>
                    </a:lnTo>
                    <a:lnTo>
                      <a:pt x="2384" y="1679"/>
                    </a:lnTo>
                    <a:lnTo>
                      <a:pt x="2402" y="1700"/>
                    </a:lnTo>
                    <a:lnTo>
                      <a:pt x="2434" y="1704"/>
                    </a:lnTo>
                    <a:lnTo>
                      <a:pt x="2430" y="1674"/>
                    </a:lnTo>
                    <a:lnTo>
                      <a:pt x="2421" y="1660"/>
                    </a:lnTo>
                    <a:lnTo>
                      <a:pt x="2420" y="1652"/>
                    </a:lnTo>
                    <a:lnTo>
                      <a:pt x="2483" y="1669"/>
                    </a:lnTo>
                    <a:lnTo>
                      <a:pt x="2653" y="1584"/>
                    </a:lnTo>
                    <a:lnTo>
                      <a:pt x="2694" y="1604"/>
                    </a:lnTo>
                    <a:lnTo>
                      <a:pt x="2737" y="1569"/>
                    </a:lnTo>
                    <a:lnTo>
                      <a:pt x="2747" y="1521"/>
                    </a:lnTo>
                    <a:lnTo>
                      <a:pt x="2777" y="1503"/>
                    </a:lnTo>
                    <a:lnTo>
                      <a:pt x="2775" y="1480"/>
                    </a:lnTo>
                    <a:lnTo>
                      <a:pt x="2709" y="1433"/>
                    </a:lnTo>
                    <a:lnTo>
                      <a:pt x="2653" y="1415"/>
                    </a:lnTo>
                    <a:lnTo>
                      <a:pt x="2652" y="1406"/>
                    </a:lnTo>
                    <a:lnTo>
                      <a:pt x="2657" y="1376"/>
                    </a:lnTo>
                    <a:lnTo>
                      <a:pt x="2694" y="1356"/>
                    </a:lnTo>
                    <a:lnTo>
                      <a:pt x="2705" y="1309"/>
                    </a:lnTo>
                    <a:lnTo>
                      <a:pt x="2789" y="1302"/>
                    </a:lnTo>
                    <a:lnTo>
                      <a:pt x="2795" y="1278"/>
                    </a:lnTo>
                    <a:lnTo>
                      <a:pt x="2808" y="1253"/>
                    </a:lnTo>
                    <a:lnTo>
                      <a:pt x="2829" y="1228"/>
                    </a:lnTo>
                    <a:lnTo>
                      <a:pt x="2859" y="1218"/>
                    </a:lnTo>
                    <a:lnTo>
                      <a:pt x="2884" y="1161"/>
                    </a:lnTo>
                    <a:lnTo>
                      <a:pt x="2922" y="1150"/>
                    </a:lnTo>
                    <a:lnTo>
                      <a:pt x="2951" y="1132"/>
                    </a:lnTo>
                    <a:lnTo>
                      <a:pt x="2926" y="1112"/>
                    </a:lnTo>
                    <a:lnTo>
                      <a:pt x="2915" y="1074"/>
                    </a:lnTo>
                    <a:lnTo>
                      <a:pt x="2945" y="986"/>
                    </a:lnTo>
                    <a:lnTo>
                      <a:pt x="2943" y="955"/>
                    </a:lnTo>
                    <a:lnTo>
                      <a:pt x="2932" y="926"/>
                    </a:lnTo>
                    <a:lnTo>
                      <a:pt x="2916" y="919"/>
                    </a:lnTo>
                    <a:lnTo>
                      <a:pt x="2889" y="884"/>
                    </a:lnTo>
                    <a:lnTo>
                      <a:pt x="2870" y="846"/>
                    </a:lnTo>
                    <a:lnTo>
                      <a:pt x="2861" y="840"/>
                    </a:lnTo>
                    <a:lnTo>
                      <a:pt x="2849" y="872"/>
                    </a:lnTo>
                    <a:lnTo>
                      <a:pt x="2835" y="880"/>
                    </a:lnTo>
                    <a:lnTo>
                      <a:pt x="2756" y="857"/>
                    </a:lnTo>
                    <a:lnTo>
                      <a:pt x="2686" y="856"/>
                    </a:lnTo>
                    <a:lnTo>
                      <a:pt x="2636" y="822"/>
                    </a:lnTo>
                    <a:lnTo>
                      <a:pt x="2629" y="738"/>
                    </a:lnTo>
                    <a:lnTo>
                      <a:pt x="2674" y="718"/>
                    </a:lnTo>
                    <a:lnTo>
                      <a:pt x="2647" y="690"/>
                    </a:lnTo>
                    <a:lnTo>
                      <a:pt x="2644" y="651"/>
                    </a:lnTo>
                    <a:lnTo>
                      <a:pt x="2635" y="636"/>
                    </a:lnTo>
                    <a:lnTo>
                      <a:pt x="2664" y="611"/>
                    </a:lnTo>
                    <a:lnTo>
                      <a:pt x="2693" y="600"/>
                    </a:lnTo>
                    <a:lnTo>
                      <a:pt x="2769" y="594"/>
                    </a:lnTo>
                    <a:lnTo>
                      <a:pt x="2810" y="613"/>
                    </a:lnTo>
                    <a:lnTo>
                      <a:pt x="2848" y="601"/>
                    </a:lnTo>
                    <a:lnTo>
                      <a:pt x="2903" y="612"/>
                    </a:lnTo>
                    <a:lnTo>
                      <a:pt x="2910" y="604"/>
                    </a:lnTo>
                    <a:lnTo>
                      <a:pt x="2911" y="457"/>
                    </a:lnTo>
                    <a:lnTo>
                      <a:pt x="2909" y="434"/>
                    </a:lnTo>
                    <a:lnTo>
                      <a:pt x="2915" y="411"/>
                    </a:lnTo>
                    <a:lnTo>
                      <a:pt x="2912" y="380"/>
                    </a:lnTo>
                    <a:lnTo>
                      <a:pt x="2932" y="340"/>
                    </a:lnTo>
                    <a:lnTo>
                      <a:pt x="2929" y="324"/>
                    </a:lnTo>
                    <a:lnTo>
                      <a:pt x="2987" y="203"/>
                    </a:lnTo>
                    <a:lnTo>
                      <a:pt x="3006" y="147"/>
                    </a:lnTo>
                    <a:lnTo>
                      <a:pt x="3010" y="116"/>
                    </a:lnTo>
                    <a:lnTo>
                      <a:pt x="2993" y="17"/>
                    </a:lnTo>
                    <a:close/>
                    <a:moveTo>
                      <a:pt x="1228" y="2264"/>
                    </a:moveTo>
                    <a:lnTo>
                      <a:pt x="1235" y="2263"/>
                    </a:lnTo>
                    <a:lnTo>
                      <a:pt x="1245" y="2278"/>
                    </a:lnTo>
                    <a:lnTo>
                      <a:pt x="1229" y="2279"/>
                    </a:lnTo>
                    <a:lnTo>
                      <a:pt x="1220" y="2273"/>
                    </a:lnTo>
                    <a:lnTo>
                      <a:pt x="1228" y="226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13">
                <a:extLst>
                  <a:ext uri="{FF2B5EF4-FFF2-40B4-BE49-F238E27FC236}">
                    <a16:creationId xmlns:a16="http://schemas.microsoft.com/office/drawing/2014/main" id="{7D2AFE25-C1C5-64A9-6888-378B49C3B7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15 w 25"/>
                  <a:gd name="T1" fmla="*/ 0 h 16"/>
                  <a:gd name="T2" fmla="*/ 8 w 25"/>
                  <a:gd name="T3" fmla="*/ 1 h 16"/>
                  <a:gd name="T4" fmla="*/ 0 w 25"/>
                  <a:gd name="T5" fmla="*/ 10 h 16"/>
                  <a:gd name="T6" fmla="*/ 9 w 25"/>
                  <a:gd name="T7" fmla="*/ 16 h 16"/>
                  <a:gd name="T8" fmla="*/ 25 w 25"/>
                  <a:gd name="T9" fmla="*/ 15 h 16"/>
                  <a:gd name="T10" fmla="*/ 15 w 25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15" y="0"/>
                    </a:moveTo>
                    <a:lnTo>
                      <a:pt x="8" y="1"/>
                    </a:ln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14">
                <a:extLst>
                  <a:ext uri="{FF2B5EF4-FFF2-40B4-BE49-F238E27FC236}">
                    <a16:creationId xmlns:a16="http://schemas.microsoft.com/office/drawing/2014/main" id="{AAFC0758-35C5-6E1B-F961-75F16F84D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156 w 159"/>
                  <a:gd name="T1" fmla="*/ 79 h 216"/>
                  <a:gd name="T2" fmla="*/ 148 w 159"/>
                  <a:gd name="T3" fmla="*/ 64 h 216"/>
                  <a:gd name="T4" fmla="*/ 152 w 159"/>
                  <a:gd name="T5" fmla="*/ 26 h 216"/>
                  <a:gd name="T6" fmla="*/ 159 w 159"/>
                  <a:gd name="T7" fmla="*/ 17 h 216"/>
                  <a:gd name="T8" fmla="*/ 149 w 159"/>
                  <a:gd name="T9" fmla="*/ 0 h 216"/>
                  <a:gd name="T10" fmla="*/ 74 w 159"/>
                  <a:gd name="T11" fmla="*/ 0 h 216"/>
                  <a:gd name="T12" fmla="*/ 73 w 159"/>
                  <a:gd name="T13" fmla="*/ 3 h 216"/>
                  <a:gd name="T14" fmla="*/ 73 w 159"/>
                  <a:gd name="T15" fmla="*/ 10 h 216"/>
                  <a:gd name="T16" fmla="*/ 58 w 159"/>
                  <a:gd name="T17" fmla="*/ 20 h 216"/>
                  <a:gd name="T18" fmla="*/ 6 w 159"/>
                  <a:gd name="T19" fmla="*/ 116 h 216"/>
                  <a:gd name="T20" fmla="*/ 0 w 159"/>
                  <a:gd name="T21" fmla="*/ 141 h 216"/>
                  <a:gd name="T22" fmla="*/ 5 w 159"/>
                  <a:gd name="T23" fmla="*/ 194 h 216"/>
                  <a:gd name="T24" fmla="*/ 16 w 159"/>
                  <a:gd name="T25" fmla="*/ 216 h 216"/>
                  <a:gd name="T26" fmla="*/ 38 w 159"/>
                  <a:gd name="T27" fmla="*/ 206 h 216"/>
                  <a:gd name="T28" fmla="*/ 52 w 159"/>
                  <a:gd name="T29" fmla="*/ 196 h 216"/>
                  <a:gd name="T30" fmla="*/ 51 w 159"/>
                  <a:gd name="T31" fmla="*/ 189 h 216"/>
                  <a:gd name="T32" fmla="*/ 68 w 159"/>
                  <a:gd name="T33" fmla="*/ 195 h 216"/>
                  <a:gd name="T34" fmla="*/ 87 w 159"/>
                  <a:gd name="T35" fmla="*/ 155 h 216"/>
                  <a:gd name="T36" fmla="*/ 109 w 159"/>
                  <a:gd name="T37" fmla="*/ 153 h 216"/>
                  <a:gd name="T38" fmla="*/ 124 w 159"/>
                  <a:gd name="T39" fmla="*/ 136 h 216"/>
                  <a:gd name="T40" fmla="*/ 136 w 159"/>
                  <a:gd name="T41" fmla="*/ 104 h 216"/>
                  <a:gd name="T42" fmla="*/ 156 w 159"/>
                  <a:gd name="T43" fmla="*/ 79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9" h="216">
                    <a:moveTo>
                      <a:pt x="156" y="79"/>
                    </a:move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  <a:lnTo>
                      <a:pt x="74" y="0"/>
                    </a:ln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15">
                <a:extLst>
                  <a:ext uri="{FF2B5EF4-FFF2-40B4-BE49-F238E27FC236}">
                    <a16:creationId xmlns:a16="http://schemas.microsoft.com/office/drawing/2014/main" id="{AF99FB00-A5E6-C7C9-DEEC-DE3E731BA2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39"/>
                <a:ext cx="654" cy="529"/>
              </a:xfrm>
              <a:custGeom>
                <a:avLst/>
                <a:gdLst>
                  <a:gd name="T0" fmla="*/ 475 w 3267"/>
                  <a:gd name="T1" fmla="*/ 266 h 2646"/>
                  <a:gd name="T2" fmla="*/ 27 w 3267"/>
                  <a:gd name="T3" fmla="*/ 671 h 2646"/>
                  <a:gd name="T4" fmla="*/ 73 w 3267"/>
                  <a:gd name="T5" fmla="*/ 920 h 2646"/>
                  <a:gd name="T6" fmla="*/ 224 w 3267"/>
                  <a:gd name="T7" fmla="*/ 1052 h 2646"/>
                  <a:gd name="T8" fmla="*/ 395 w 3267"/>
                  <a:gd name="T9" fmla="*/ 983 h 2646"/>
                  <a:gd name="T10" fmla="*/ 587 w 3267"/>
                  <a:gd name="T11" fmla="*/ 1057 h 2646"/>
                  <a:gd name="T12" fmla="*/ 625 w 3267"/>
                  <a:gd name="T13" fmla="*/ 1308 h 2646"/>
                  <a:gd name="T14" fmla="*/ 799 w 3267"/>
                  <a:gd name="T15" fmla="*/ 1347 h 2646"/>
                  <a:gd name="T16" fmla="*/ 937 w 3267"/>
                  <a:gd name="T17" fmla="*/ 1511 h 2646"/>
                  <a:gd name="T18" fmla="*/ 1094 w 3267"/>
                  <a:gd name="T19" fmla="*/ 1543 h 2646"/>
                  <a:gd name="T20" fmla="*/ 1353 w 3267"/>
                  <a:gd name="T21" fmla="*/ 1657 h 2646"/>
                  <a:gd name="T22" fmla="*/ 1357 w 3267"/>
                  <a:gd name="T23" fmla="*/ 1719 h 2646"/>
                  <a:gd name="T24" fmla="*/ 1364 w 3267"/>
                  <a:gd name="T25" fmla="*/ 1949 h 2646"/>
                  <a:gd name="T26" fmla="*/ 1388 w 3267"/>
                  <a:gd name="T27" fmla="*/ 2040 h 2646"/>
                  <a:gd name="T28" fmla="*/ 1607 w 3267"/>
                  <a:gd name="T29" fmla="*/ 2074 h 2646"/>
                  <a:gd name="T30" fmla="*/ 1822 w 3267"/>
                  <a:gd name="T31" fmla="*/ 1892 h 2646"/>
                  <a:gd name="T32" fmla="*/ 1943 w 3267"/>
                  <a:gd name="T33" fmla="*/ 1788 h 2646"/>
                  <a:gd name="T34" fmla="*/ 1952 w 3267"/>
                  <a:gd name="T35" fmla="*/ 1895 h 2646"/>
                  <a:gd name="T36" fmla="*/ 1914 w 3267"/>
                  <a:gd name="T37" fmla="*/ 2054 h 2646"/>
                  <a:gd name="T38" fmla="*/ 2026 w 3267"/>
                  <a:gd name="T39" fmla="*/ 2274 h 2646"/>
                  <a:gd name="T40" fmla="*/ 2228 w 3267"/>
                  <a:gd name="T41" fmla="*/ 2363 h 2646"/>
                  <a:gd name="T42" fmla="*/ 2400 w 3267"/>
                  <a:gd name="T43" fmla="*/ 2478 h 2646"/>
                  <a:gd name="T44" fmla="*/ 2509 w 3267"/>
                  <a:gd name="T45" fmla="*/ 2646 h 2646"/>
                  <a:gd name="T46" fmla="*/ 2740 w 3267"/>
                  <a:gd name="T47" fmla="*/ 2570 h 2646"/>
                  <a:gd name="T48" fmla="*/ 2802 w 3267"/>
                  <a:gd name="T49" fmla="*/ 2565 h 2646"/>
                  <a:gd name="T50" fmla="*/ 2861 w 3267"/>
                  <a:gd name="T51" fmla="*/ 2467 h 2646"/>
                  <a:gd name="T52" fmla="*/ 2811 w 3267"/>
                  <a:gd name="T53" fmla="*/ 2332 h 2646"/>
                  <a:gd name="T54" fmla="*/ 2733 w 3267"/>
                  <a:gd name="T55" fmla="*/ 2162 h 2646"/>
                  <a:gd name="T56" fmla="*/ 2791 w 3267"/>
                  <a:gd name="T57" fmla="*/ 1957 h 2646"/>
                  <a:gd name="T58" fmla="*/ 2910 w 3267"/>
                  <a:gd name="T59" fmla="*/ 1737 h 2646"/>
                  <a:gd name="T60" fmla="*/ 3026 w 3267"/>
                  <a:gd name="T61" fmla="*/ 1741 h 2646"/>
                  <a:gd name="T62" fmla="*/ 3055 w 3267"/>
                  <a:gd name="T63" fmla="*/ 1731 h 2646"/>
                  <a:gd name="T64" fmla="*/ 3167 w 3267"/>
                  <a:gd name="T65" fmla="*/ 1597 h 2646"/>
                  <a:gd name="T66" fmla="*/ 3223 w 3267"/>
                  <a:gd name="T67" fmla="*/ 1445 h 2646"/>
                  <a:gd name="T68" fmla="*/ 3107 w 3267"/>
                  <a:gd name="T69" fmla="*/ 1294 h 2646"/>
                  <a:gd name="T70" fmla="*/ 3120 w 3267"/>
                  <a:gd name="T71" fmla="*/ 1170 h 2646"/>
                  <a:gd name="T72" fmla="*/ 2934 w 3267"/>
                  <a:gd name="T73" fmla="*/ 1002 h 2646"/>
                  <a:gd name="T74" fmla="*/ 2860 w 3267"/>
                  <a:gd name="T75" fmla="*/ 954 h 2646"/>
                  <a:gd name="T76" fmla="*/ 2806 w 3267"/>
                  <a:gd name="T77" fmla="*/ 945 h 2646"/>
                  <a:gd name="T78" fmla="*/ 2721 w 3267"/>
                  <a:gd name="T79" fmla="*/ 952 h 2646"/>
                  <a:gd name="T80" fmla="*/ 2676 w 3267"/>
                  <a:gd name="T81" fmla="*/ 964 h 2646"/>
                  <a:gd name="T82" fmla="*/ 2614 w 3267"/>
                  <a:gd name="T83" fmla="*/ 885 h 2646"/>
                  <a:gd name="T84" fmla="*/ 2691 w 3267"/>
                  <a:gd name="T85" fmla="*/ 708 h 2646"/>
                  <a:gd name="T86" fmla="*/ 2701 w 3267"/>
                  <a:gd name="T87" fmla="*/ 569 h 2646"/>
                  <a:gd name="T88" fmla="*/ 2741 w 3267"/>
                  <a:gd name="T89" fmla="*/ 426 h 2646"/>
                  <a:gd name="T90" fmla="*/ 2520 w 3267"/>
                  <a:gd name="T91" fmla="*/ 354 h 2646"/>
                  <a:gd name="T92" fmla="*/ 2322 w 3267"/>
                  <a:gd name="T93" fmla="*/ 302 h 2646"/>
                  <a:gd name="T94" fmla="*/ 2154 w 3267"/>
                  <a:gd name="T95" fmla="*/ 242 h 2646"/>
                  <a:gd name="T96" fmla="*/ 2105 w 3267"/>
                  <a:gd name="T97" fmla="*/ 45 h 2646"/>
                  <a:gd name="T98" fmla="*/ 1949 w 3267"/>
                  <a:gd name="T99" fmla="*/ 113 h 2646"/>
                  <a:gd name="T100" fmla="*/ 1903 w 3267"/>
                  <a:gd name="T101" fmla="*/ 33 h 2646"/>
                  <a:gd name="T102" fmla="*/ 1783 w 3267"/>
                  <a:gd name="T103" fmla="*/ 67 h 2646"/>
                  <a:gd name="T104" fmla="*/ 1665 w 3267"/>
                  <a:gd name="T105" fmla="*/ 39 h 2646"/>
                  <a:gd name="T106" fmla="*/ 1571 w 3267"/>
                  <a:gd name="T107" fmla="*/ 187 h 2646"/>
                  <a:gd name="T108" fmla="*/ 1401 w 3267"/>
                  <a:gd name="T109" fmla="*/ 196 h 2646"/>
                  <a:gd name="T110" fmla="*/ 1195 w 3267"/>
                  <a:gd name="T111" fmla="*/ 376 h 2646"/>
                  <a:gd name="T112" fmla="*/ 1097 w 3267"/>
                  <a:gd name="T113" fmla="*/ 402 h 2646"/>
                  <a:gd name="T114" fmla="*/ 822 w 3267"/>
                  <a:gd name="T115" fmla="*/ 342 h 2646"/>
                  <a:gd name="T116" fmla="*/ 684 w 3267"/>
                  <a:gd name="T117" fmla="*/ 193 h 2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67" h="2646">
                    <a:moveTo>
                      <a:pt x="570" y="203"/>
                    </a:moveTo>
                    <a:lnTo>
                      <a:pt x="545" y="198"/>
                    </a:lnTo>
                    <a:lnTo>
                      <a:pt x="538" y="198"/>
                    </a:lnTo>
                    <a:lnTo>
                      <a:pt x="524" y="215"/>
                    </a:lnTo>
                    <a:lnTo>
                      <a:pt x="533" y="238"/>
                    </a:lnTo>
                    <a:lnTo>
                      <a:pt x="475" y="266"/>
                    </a:lnTo>
                    <a:lnTo>
                      <a:pt x="170" y="465"/>
                    </a:lnTo>
                    <a:lnTo>
                      <a:pt x="132" y="483"/>
                    </a:lnTo>
                    <a:lnTo>
                      <a:pt x="125" y="491"/>
                    </a:lnTo>
                    <a:lnTo>
                      <a:pt x="110" y="500"/>
                    </a:lnTo>
                    <a:lnTo>
                      <a:pt x="0" y="557"/>
                    </a:lnTo>
                    <a:lnTo>
                      <a:pt x="27" y="671"/>
                    </a:lnTo>
                    <a:lnTo>
                      <a:pt x="51" y="691"/>
                    </a:lnTo>
                    <a:lnTo>
                      <a:pt x="72" y="743"/>
                    </a:lnTo>
                    <a:lnTo>
                      <a:pt x="38" y="785"/>
                    </a:lnTo>
                    <a:lnTo>
                      <a:pt x="53" y="791"/>
                    </a:lnTo>
                    <a:lnTo>
                      <a:pt x="46" y="877"/>
                    </a:lnTo>
                    <a:lnTo>
                      <a:pt x="73" y="920"/>
                    </a:lnTo>
                    <a:lnTo>
                      <a:pt x="127" y="923"/>
                    </a:lnTo>
                    <a:lnTo>
                      <a:pt x="143" y="929"/>
                    </a:lnTo>
                    <a:lnTo>
                      <a:pt x="154" y="966"/>
                    </a:lnTo>
                    <a:lnTo>
                      <a:pt x="196" y="1009"/>
                    </a:lnTo>
                    <a:lnTo>
                      <a:pt x="207" y="1039"/>
                    </a:lnTo>
                    <a:lnTo>
                      <a:pt x="224" y="1052"/>
                    </a:lnTo>
                    <a:lnTo>
                      <a:pt x="255" y="1050"/>
                    </a:lnTo>
                    <a:lnTo>
                      <a:pt x="263" y="1065"/>
                    </a:lnTo>
                    <a:lnTo>
                      <a:pt x="304" y="1084"/>
                    </a:lnTo>
                    <a:lnTo>
                      <a:pt x="318" y="1067"/>
                    </a:lnTo>
                    <a:lnTo>
                      <a:pt x="336" y="1011"/>
                    </a:lnTo>
                    <a:lnTo>
                      <a:pt x="395" y="983"/>
                    </a:lnTo>
                    <a:lnTo>
                      <a:pt x="463" y="976"/>
                    </a:lnTo>
                    <a:lnTo>
                      <a:pt x="478" y="960"/>
                    </a:lnTo>
                    <a:lnTo>
                      <a:pt x="501" y="965"/>
                    </a:lnTo>
                    <a:lnTo>
                      <a:pt x="527" y="1002"/>
                    </a:lnTo>
                    <a:lnTo>
                      <a:pt x="556" y="1061"/>
                    </a:lnTo>
                    <a:lnTo>
                      <a:pt x="587" y="1057"/>
                    </a:lnTo>
                    <a:lnTo>
                      <a:pt x="596" y="1080"/>
                    </a:lnTo>
                    <a:lnTo>
                      <a:pt x="600" y="1111"/>
                    </a:lnTo>
                    <a:lnTo>
                      <a:pt x="587" y="1135"/>
                    </a:lnTo>
                    <a:lnTo>
                      <a:pt x="617" y="1217"/>
                    </a:lnTo>
                    <a:lnTo>
                      <a:pt x="617" y="1294"/>
                    </a:lnTo>
                    <a:lnTo>
                      <a:pt x="625" y="1308"/>
                    </a:lnTo>
                    <a:lnTo>
                      <a:pt x="699" y="1356"/>
                    </a:lnTo>
                    <a:lnTo>
                      <a:pt x="759" y="1335"/>
                    </a:lnTo>
                    <a:lnTo>
                      <a:pt x="779" y="1302"/>
                    </a:lnTo>
                    <a:lnTo>
                      <a:pt x="802" y="1308"/>
                    </a:lnTo>
                    <a:lnTo>
                      <a:pt x="819" y="1314"/>
                    </a:lnTo>
                    <a:lnTo>
                      <a:pt x="799" y="1347"/>
                    </a:lnTo>
                    <a:lnTo>
                      <a:pt x="807" y="1353"/>
                    </a:lnTo>
                    <a:lnTo>
                      <a:pt x="861" y="1341"/>
                    </a:lnTo>
                    <a:lnTo>
                      <a:pt x="899" y="1353"/>
                    </a:lnTo>
                    <a:lnTo>
                      <a:pt x="934" y="1396"/>
                    </a:lnTo>
                    <a:lnTo>
                      <a:pt x="949" y="1463"/>
                    </a:lnTo>
                    <a:lnTo>
                      <a:pt x="937" y="1511"/>
                    </a:lnTo>
                    <a:lnTo>
                      <a:pt x="948" y="1541"/>
                    </a:lnTo>
                    <a:lnTo>
                      <a:pt x="984" y="1599"/>
                    </a:lnTo>
                    <a:lnTo>
                      <a:pt x="999" y="1591"/>
                    </a:lnTo>
                    <a:lnTo>
                      <a:pt x="1004" y="1559"/>
                    </a:lnTo>
                    <a:lnTo>
                      <a:pt x="1017" y="1542"/>
                    </a:lnTo>
                    <a:lnTo>
                      <a:pt x="1094" y="1543"/>
                    </a:lnTo>
                    <a:lnTo>
                      <a:pt x="1143" y="1569"/>
                    </a:lnTo>
                    <a:lnTo>
                      <a:pt x="1247" y="1529"/>
                    </a:lnTo>
                    <a:lnTo>
                      <a:pt x="1299" y="1593"/>
                    </a:lnTo>
                    <a:lnTo>
                      <a:pt x="1332" y="1605"/>
                    </a:lnTo>
                    <a:lnTo>
                      <a:pt x="1334" y="1637"/>
                    </a:lnTo>
                    <a:lnTo>
                      <a:pt x="1353" y="1657"/>
                    </a:lnTo>
                    <a:lnTo>
                      <a:pt x="1367" y="1656"/>
                    </a:lnTo>
                    <a:lnTo>
                      <a:pt x="1357" y="1634"/>
                    </a:lnTo>
                    <a:lnTo>
                      <a:pt x="1372" y="1625"/>
                    </a:lnTo>
                    <a:lnTo>
                      <a:pt x="1405" y="1638"/>
                    </a:lnTo>
                    <a:lnTo>
                      <a:pt x="1414" y="1660"/>
                    </a:lnTo>
                    <a:lnTo>
                      <a:pt x="1357" y="1719"/>
                    </a:lnTo>
                    <a:lnTo>
                      <a:pt x="1365" y="1788"/>
                    </a:lnTo>
                    <a:lnTo>
                      <a:pt x="1344" y="1821"/>
                    </a:lnTo>
                    <a:lnTo>
                      <a:pt x="1399" y="1823"/>
                    </a:lnTo>
                    <a:lnTo>
                      <a:pt x="1411" y="1868"/>
                    </a:lnTo>
                    <a:lnTo>
                      <a:pt x="1429" y="1906"/>
                    </a:lnTo>
                    <a:lnTo>
                      <a:pt x="1364" y="1949"/>
                    </a:lnTo>
                    <a:lnTo>
                      <a:pt x="1351" y="1982"/>
                    </a:lnTo>
                    <a:lnTo>
                      <a:pt x="1370" y="2011"/>
                    </a:lnTo>
                    <a:lnTo>
                      <a:pt x="1356" y="2028"/>
                    </a:lnTo>
                    <a:lnTo>
                      <a:pt x="1364" y="2034"/>
                    </a:lnTo>
                    <a:lnTo>
                      <a:pt x="1387" y="2033"/>
                    </a:lnTo>
                    <a:lnTo>
                      <a:pt x="1388" y="2040"/>
                    </a:lnTo>
                    <a:lnTo>
                      <a:pt x="1403" y="2046"/>
                    </a:lnTo>
                    <a:lnTo>
                      <a:pt x="1405" y="2062"/>
                    </a:lnTo>
                    <a:lnTo>
                      <a:pt x="1436" y="2059"/>
                    </a:lnTo>
                    <a:lnTo>
                      <a:pt x="1504" y="2045"/>
                    </a:lnTo>
                    <a:lnTo>
                      <a:pt x="1537" y="2065"/>
                    </a:lnTo>
                    <a:lnTo>
                      <a:pt x="1607" y="2074"/>
                    </a:lnTo>
                    <a:lnTo>
                      <a:pt x="1675" y="2067"/>
                    </a:lnTo>
                    <a:lnTo>
                      <a:pt x="1733" y="2023"/>
                    </a:lnTo>
                    <a:lnTo>
                      <a:pt x="1816" y="2000"/>
                    </a:lnTo>
                    <a:lnTo>
                      <a:pt x="1825" y="1930"/>
                    </a:lnTo>
                    <a:lnTo>
                      <a:pt x="1816" y="1908"/>
                    </a:lnTo>
                    <a:lnTo>
                      <a:pt x="1822" y="1892"/>
                    </a:lnTo>
                    <a:lnTo>
                      <a:pt x="1835" y="1867"/>
                    </a:lnTo>
                    <a:lnTo>
                      <a:pt x="1871" y="1849"/>
                    </a:lnTo>
                    <a:lnTo>
                      <a:pt x="1883" y="1809"/>
                    </a:lnTo>
                    <a:lnTo>
                      <a:pt x="1912" y="1799"/>
                    </a:lnTo>
                    <a:lnTo>
                      <a:pt x="1933" y="1774"/>
                    </a:lnTo>
                    <a:lnTo>
                      <a:pt x="1943" y="1788"/>
                    </a:lnTo>
                    <a:lnTo>
                      <a:pt x="1974" y="1793"/>
                    </a:lnTo>
                    <a:lnTo>
                      <a:pt x="1991" y="1815"/>
                    </a:lnTo>
                    <a:lnTo>
                      <a:pt x="1969" y="1832"/>
                    </a:lnTo>
                    <a:lnTo>
                      <a:pt x="1973" y="1871"/>
                    </a:lnTo>
                    <a:lnTo>
                      <a:pt x="1950" y="1865"/>
                    </a:lnTo>
                    <a:lnTo>
                      <a:pt x="1952" y="1895"/>
                    </a:lnTo>
                    <a:lnTo>
                      <a:pt x="1939" y="1912"/>
                    </a:lnTo>
                    <a:lnTo>
                      <a:pt x="1949" y="1942"/>
                    </a:lnTo>
                    <a:lnTo>
                      <a:pt x="1936" y="1958"/>
                    </a:lnTo>
                    <a:lnTo>
                      <a:pt x="1932" y="2005"/>
                    </a:lnTo>
                    <a:lnTo>
                      <a:pt x="1911" y="2038"/>
                    </a:lnTo>
                    <a:lnTo>
                      <a:pt x="1914" y="2054"/>
                    </a:lnTo>
                    <a:lnTo>
                      <a:pt x="1961" y="2065"/>
                    </a:lnTo>
                    <a:lnTo>
                      <a:pt x="1995" y="2107"/>
                    </a:lnTo>
                    <a:lnTo>
                      <a:pt x="1971" y="2179"/>
                    </a:lnTo>
                    <a:lnTo>
                      <a:pt x="1984" y="2232"/>
                    </a:lnTo>
                    <a:lnTo>
                      <a:pt x="1972" y="2263"/>
                    </a:lnTo>
                    <a:lnTo>
                      <a:pt x="2026" y="2274"/>
                    </a:lnTo>
                    <a:lnTo>
                      <a:pt x="2071" y="2255"/>
                    </a:lnTo>
                    <a:lnTo>
                      <a:pt x="2086" y="2252"/>
                    </a:lnTo>
                    <a:lnTo>
                      <a:pt x="2112" y="2282"/>
                    </a:lnTo>
                    <a:lnTo>
                      <a:pt x="2175" y="2299"/>
                    </a:lnTo>
                    <a:lnTo>
                      <a:pt x="2212" y="2365"/>
                    </a:lnTo>
                    <a:lnTo>
                      <a:pt x="2228" y="2363"/>
                    </a:lnTo>
                    <a:lnTo>
                      <a:pt x="2253" y="2392"/>
                    </a:lnTo>
                    <a:lnTo>
                      <a:pt x="2346" y="2399"/>
                    </a:lnTo>
                    <a:lnTo>
                      <a:pt x="2382" y="2442"/>
                    </a:lnTo>
                    <a:lnTo>
                      <a:pt x="2369" y="2482"/>
                    </a:lnTo>
                    <a:lnTo>
                      <a:pt x="2371" y="2489"/>
                    </a:lnTo>
                    <a:lnTo>
                      <a:pt x="2400" y="2478"/>
                    </a:lnTo>
                    <a:lnTo>
                      <a:pt x="2440" y="2490"/>
                    </a:lnTo>
                    <a:lnTo>
                      <a:pt x="2492" y="2554"/>
                    </a:lnTo>
                    <a:lnTo>
                      <a:pt x="2487" y="2579"/>
                    </a:lnTo>
                    <a:lnTo>
                      <a:pt x="2504" y="2600"/>
                    </a:lnTo>
                    <a:lnTo>
                      <a:pt x="2491" y="2616"/>
                    </a:lnTo>
                    <a:lnTo>
                      <a:pt x="2509" y="2646"/>
                    </a:lnTo>
                    <a:lnTo>
                      <a:pt x="2589" y="2600"/>
                    </a:lnTo>
                    <a:lnTo>
                      <a:pt x="2637" y="2626"/>
                    </a:lnTo>
                    <a:lnTo>
                      <a:pt x="2642" y="2594"/>
                    </a:lnTo>
                    <a:lnTo>
                      <a:pt x="2671" y="2569"/>
                    </a:lnTo>
                    <a:lnTo>
                      <a:pt x="2710" y="2581"/>
                    </a:lnTo>
                    <a:lnTo>
                      <a:pt x="2740" y="2570"/>
                    </a:lnTo>
                    <a:lnTo>
                      <a:pt x="2741" y="2586"/>
                    </a:lnTo>
                    <a:lnTo>
                      <a:pt x="2756" y="2576"/>
                    </a:lnTo>
                    <a:lnTo>
                      <a:pt x="2755" y="2553"/>
                    </a:lnTo>
                    <a:lnTo>
                      <a:pt x="2769" y="2552"/>
                    </a:lnTo>
                    <a:lnTo>
                      <a:pt x="2786" y="2566"/>
                    </a:lnTo>
                    <a:lnTo>
                      <a:pt x="2802" y="2565"/>
                    </a:lnTo>
                    <a:lnTo>
                      <a:pt x="2809" y="2571"/>
                    </a:lnTo>
                    <a:lnTo>
                      <a:pt x="2852" y="2529"/>
                    </a:lnTo>
                    <a:lnTo>
                      <a:pt x="2851" y="2514"/>
                    </a:lnTo>
                    <a:lnTo>
                      <a:pt x="2835" y="2507"/>
                    </a:lnTo>
                    <a:lnTo>
                      <a:pt x="2855" y="2483"/>
                    </a:lnTo>
                    <a:lnTo>
                      <a:pt x="2861" y="2467"/>
                    </a:lnTo>
                    <a:lnTo>
                      <a:pt x="2875" y="2442"/>
                    </a:lnTo>
                    <a:lnTo>
                      <a:pt x="2880" y="2411"/>
                    </a:lnTo>
                    <a:lnTo>
                      <a:pt x="2847" y="2391"/>
                    </a:lnTo>
                    <a:lnTo>
                      <a:pt x="2858" y="2343"/>
                    </a:lnTo>
                    <a:lnTo>
                      <a:pt x="2841" y="2330"/>
                    </a:lnTo>
                    <a:lnTo>
                      <a:pt x="2811" y="2332"/>
                    </a:lnTo>
                    <a:lnTo>
                      <a:pt x="2808" y="2302"/>
                    </a:lnTo>
                    <a:lnTo>
                      <a:pt x="2772" y="2244"/>
                    </a:lnTo>
                    <a:lnTo>
                      <a:pt x="2741" y="2246"/>
                    </a:lnTo>
                    <a:lnTo>
                      <a:pt x="2728" y="2193"/>
                    </a:lnTo>
                    <a:lnTo>
                      <a:pt x="2741" y="2169"/>
                    </a:lnTo>
                    <a:lnTo>
                      <a:pt x="2733" y="2162"/>
                    </a:lnTo>
                    <a:lnTo>
                      <a:pt x="2754" y="2129"/>
                    </a:lnTo>
                    <a:lnTo>
                      <a:pt x="2728" y="2101"/>
                    </a:lnTo>
                    <a:lnTo>
                      <a:pt x="2740" y="2077"/>
                    </a:lnTo>
                    <a:lnTo>
                      <a:pt x="2758" y="2021"/>
                    </a:lnTo>
                    <a:lnTo>
                      <a:pt x="2802" y="1994"/>
                    </a:lnTo>
                    <a:lnTo>
                      <a:pt x="2791" y="1957"/>
                    </a:lnTo>
                    <a:lnTo>
                      <a:pt x="2819" y="1923"/>
                    </a:lnTo>
                    <a:lnTo>
                      <a:pt x="2823" y="1884"/>
                    </a:lnTo>
                    <a:lnTo>
                      <a:pt x="2836" y="1860"/>
                    </a:lnTo>
                    <a:lnTo>
                      <a:pt x="2848" y="1820"/>
                    </a:lnTo>
                    <a:lnTo>
                      <a:pt x="2899" y="1785"/>
                    </a:lnTo>
                    <a:lnTo>
                      <a:pt x="2910" y="1737"/>
                    </a:lnTo>
                    <a:lnTo>
                      <a:pt x="2955" y="1718"/>
                    </a:lnTo>
                    <a:lnTo>
                      <a:pt x="2964" y="1740"/>
                    </a:lnTo>
                    <a:lnTo>
                      <a:pt x="2980" y="1753"/>
                    </a:lnTo>
                    <a:lnTo>
                      <a:pt x="2996" y="1752"/>
                    </a:lnTo>
                    <a:lnTo>
                      <a:pt x="3009" y="1735"/>
                    </a:lnTo>
                    <a:lnTo>
                      <a:pt x="3026" y="1741"/>
                    </a:lnTo>
                    <a:lnTo>
                      <a:pt x="3035" y="1756"/>
                    </a:lnTo>
                    <a:lnTo>
                      <a:pt x="3037" y="1779"/>
                    </a:lnTo>
                    <a:lnTo>
                      <a:pt x="3053" y="1786"/>
                    </a:lnTo>
                    <a:lnTo>
                      <a:pt x="3067" y="1769"/>
                    </a:lnTo>
                    <a:lnTo>
                      <a:pt x="3058" y="1754"/>
                    </a:lnTo>
                    <a:lnTo>
                      <a:pt x="3055" y="1731"/>
                    </a:lnTo>
                    <a:lnTo>
                      <a:pt x="3093" y="1712"/>
                    </a:lnTo>
                    <a:lnTo>
                      <a:pt x="3089" y="1682"/>
                    </a:lnTo>
                    <a:lnTo>
                      <a:pt x="3074" y="1668"/>
                    </a:lnTo>
                    <a:lnTo>
                      <a:pt x="3086" y="1643"/>
                    </a:lnTo>
                    <a:lnTo>
                      <a:pt x="3115" y="1617"/>
                    </a:lnTo>
                    <a:lnTo>
                      <a:pt x="3167" y="1597"/>
                    </a:lnTo>
                    <a:lnTo>
                      <a:pt x="3172" y="1566"/>
                    </a:lnTo>
                    <a:lnTo>
                      <a:pt x="3191" y="1525"/>
                    </a:lnTo>
                    <a:lnTo>
                      <a:pt x="3231" y="1537"/>
                    </a:lnTo>
                    <a:lnTo>
                      <a:pt x="3267" y="1518"/>
                    </a:lnTo>
                    <a:lnTo>
                      <a:pt x="3265" y="1496"/>
                    </a:lnTo>
                    <a:lnTo>
                      <a:pt x="3223" y="1445"/>
                    </a:lnTo>
                    <a:lnTo>
                      <a:pt x="3235" y="1414"/>
                    </a:lnTo>
                    <a:lnTo>
                      <a:pt x="3237" y="1359"/>
                    </a:lnTo>
                    <a:lnTo>
                      <a:pt x="3212" y="1339"/>
                    </a:lnTo>
                    <a:lnTo>
                      <a:pt x="3209" y="1308"/>
                    </a:lnTo>
                    <a:lnTo>
                      <a:pt x="3185" y="1295"/>
                    </a:lnTo>
                    <a:lnTo>
                      <a:pt x="3107" y="1294"/>
                    </a:lnTo>
                    <a:lnTo>
                      <a:pt x="3090" y="1273"/>
                    </a:lnTo>
                    <a:lnTo>
                      <a:pt x="3082" y="1266"/>
                    </a:lnTo>
                    <a:lnTo>
                      <a:pt x="3080" y="1243"/>
                    </a:lnTo>
                    <a:lnTo>
                      <a:pt x="3063" y="1229"/>
                    </a:lnTo>
                    <a:lnTo>
                      <a:pt x="3076" y="1204"/>
                    </a:lnTo>
                    <a:lnTo>
                      <a:pt x="3120" y="1170"/>
                    </a:lnTo>
                    <a:lnTo>
                      <a:pt x="3130" y="1123"/>
                    </a:lnTo>
                    <a:lnTo>
                      <a:pt x="3083" y="1119"/>
                    </a:lnTo>
                    <a:lnTo>
                      <a:pt x="3069" y="1120"/>
                    </a:lnTo>
                    <a:lnTo>
                      <a:pt x="3058" y="1090"/>
                    </a:lnTo>
                    <a:lnTo>
                      <a:pt x="3003" y="1003"/>
                    </a:lnTo>
                    <a:lnTo>
                      <a:pt x="2934" y="1002"/>
                    </a:lnTo>
                    <a:lnTo>
                      <a:pt x="2932" y="971"/>
                    </a:lnTo>
                    <a:lnTo>
                      <a:pt x="2923" y="964"/>
                    </a:lnTo>
                    <a:lnTo>
                      <a:pt x="2892" y="968"/>
                    </a:lnTo>
                    <a:lnTo>
                      <a:pt x="2884" y="960"/>
                    </a:lnTo>
                    <a:lnTo>
                      <a:pt x="2883" y="953"/>
                    </a:lnTo>
                    <a:lnTo>
                      <a:pt x="2860" y="954"/>
                    </a:lnTo>
                    <a:lnTo>
                      <a:pt x="2853" y="963"/>
                    </a:lnTo>
                    <a:lnTo>
                      <a:pt x="2846" y="964"/>
                    </a:lnTo>
                    <a:lnTo>
                      <a:pt x="2838" y="972"/>
                    </a:lnTo>
                    <a:lnTo>
                      <a:pt x="2830" y="965"/>
                    </a:lnTo>
                    <a:lnTo>
                      <a:pt x="2815" y="966"/>
                    </a:lnTo>
                    <a:lnTo>
                      <a:pt x="2806" y="945"/>
                    </a:lnTo>
                    <a:lnTo>
                      <a:pt x="2777" y="963"/>
                    </a:lnTo>
                    <a:lnTo>
                      <a:pt x="2775" y="954"/>
                    </a:lnTo>
                    <a:lnTo>
                      <a:pt x="2761" y="964"/>
                    </a:lnTo>
                    <a:lnTo>
                      <a:pt x="2745" y="965"/>
                    </a:lnTo>
                    <a:lnTo>
                      <a:pt x="2729" y="952"/>
                    </a:lnTo>
                    <a:lnTo>
                      <a:pt x="2721" y="952"/>
                    </a:lnTo>
                    <a:lnTo>
                      <a:pt x="2712" y="937"/>
                    </a:lnTo>
                    <a:lnTo>
                      <a:pt x="2711" y="930"/>
                    </a:lnTo>
                    <a:lnTo>
                      <a:pt x="2704" y="930"/>
                    </a:lnTo>
                    <a:lnTo>
                      <a:pt x="2689" y="947"/>
                    </a:lnTo>
                    <a:lnTo>
                      <a:pt x="2683" y="963"/>
                    </a:lnTo>
                    <a:lnTo>
                      <a:pt x="2676" y="964"/>
                    </a:lnTo>
                    <a:lnTo>
                      <a:pt x="2668" y="957"/>
                    </a:lnTo>
                    <a:lnTo>
                      <a:pt x="2646" y="966"/>
                    </a:lnTo>
                    <a:lnTo>
                      <a:pt x="2637" y="968"/>
                    </a:lnTo>
                    <a:lnTo>
                      <a:pt x="2651" y="936"/>
                    </a:lnTo>
                    <a:lnTo>
                      <a:pt x="2638" y="899"/>
                    </a:lnTo>
                    <a:lnTo>
                      <a:pt x="2614" y="885"/>
                    </a:lnTo>
                    <a:lnTo>
                      <a:pt x="2595" y="840"/>
                    </a:lnTo>
                    <a:lnTo>
                      <a:pt x="2601" y="817"/>
                    </a:lnTo>
                    <a:lnTo>
                      <a:pt x="2630" y="799"/>
                    </a:lnTo>
                    <a:lnTo>
                      <a:pt x="2642" y="766"/>
                    </a:lnTo>
                    <a:lnTo>
                      <a:pt x="2664" y="757"/>
                    </a:lnTo>
                    <a:lnTo>
                      <a:pt x="2691" y="708"/>
                    </a:lnTo>
                    <a:lnTo>
                      <a:pt x="2666" y="695"/>
                    </a:lnTo>
                    <a:lnTo>
                      <a:pt x="2693" y="654"/>
                    </a:lnTo>
                    <a:lnTo>
                      <a:pt x="2699" y="631"/>
                    </a:lnTo>
                    <a:lnTo>
                      <a:pt x="2698" y="615"/>
                    </a:lnTo>
                    <a:lnTo>
                      <a:pt x="2688" y="600"/>
                    </a:lnTo>
                    <a:lnTo>
                      <a:pt x="2701" y="569"/>
                    </a:lnTo>
                    <a:lnTo>
                      <a:pt x="2724" y="566"/>
                    </a:lnTo>
                    <a:lnTo>
                      <a:pt x="2720" y="520"/>
                    </a:lnTo>
                    <a:lnTo>
                      <a:pt x="2750" y="509"/>
                    </a:lnTo>
                    <a:lnTo>
                      <a:pt x="2732" y="489"/>
                    </a:lnTo>
                    <a:lnTo>
                      <a:pt x="2760" y="455"/>
                    </a:lnTo>
                    <a:lnTo>
                      <a:pt x="2741" y="426"/>
                    </a:lnTo>
                    <a:lnTo>
                      <a:pt x="2704" y="437"/>
                    </a:lnTo>
                    <a:lnTo>
                      <a:pt x="2694" y="406"/>
                    </a:lnTo>
                    <a:lnTo>
                      <a:pt x="2677" y="393"/>
                    </a:lnTo>
                    <a:lnTo>
                      <a:pt x="2601" y="400"/>
                    </a:lnTo>
                    <a:lnTo>
                      <a:pt x="2583" y="379"/>
                    </a:lnTo>
                    <a:lnTo>
                      <a:pt x="2520" y="354"/>
                    </a:lnTo>
                    <a:lnTo>
                      <a:pt x="2506" y="294"/>
                    </a:lnTo>
                    <a:lnTo>
                      <a:pt x="2471" y="257"/>
                    </a:lnTo>
                    <a:lnTo>
                      <a:pt x="2455" y="251"/>
                    </a:lnTo>
                    <a:lnTo>
                      <a:pt x="2391" y="303"/>
                    </a:lnTo>
                    <a:lnTo>
                      <a:pt x="2344" y="292"/>
                    </a:lnTo>
                    <a:lnTo>
                      <a:pt x="2322" y="302"/>
                    </a:lnTo>
                    <a:lnTo>
                      <a:pt x="2245" y="309"/>
                    </a:lnTo>
                    <a:lnTo>
                      <a:pt x="2237" y="303"/>
                    </a:lnTo>
                    <a:lnTo>
                      <a:pt x="2247" y="248"/>
                    </a:lnTo>
                    <a:lnTo>
                      <a:pt x="2207" y="228"/>
                    </a:lnTo>
                    <a:lnTo>
                      <a:pt x="2178" y="246"/>
                    </a:lnTo>
                    <a:lnTo>
                      <a:pt x="2154" y="242"/>
                    </a:lnTo>
                    <a:lnTo>
                      <a:pt x="2150" y="203"/>
                    </a:lnTo>
                    <a:lnTo>
                      <a:pt x="2142" y="188"/>
                    </a:lnTo>
                    <a:lnTo>
                      <a:pt x="2140" y="181"/>
                    </a:lnTo>
                    <a:lnTo>
                      <a:pt x="2098" y="139"/>
                    </a:lnTo>
                    <a:lnTo>
                      <a:pt x="2125" y="90"/>
                    </a:lnTo>
                    <a:lnTo>
                      <a:pt x="2105" y="45"/>
                    </a:lnTo>
                    <a:lnTo>
                      <a:pt x="2081" y="32"/>
                    </a:lnTo>
                    <a:lnTo>
                      <a:pt x="2064" y="19"/>
                    </a:lnTo>
                    <a:lnTo>
                      <a:pt x="2049" y="34"/>
                    </a:lnTo>
                    <a:lnTo>
                      <a:pt x="2039" y="74"/>
                    </a:lnTo>
                    <a:lnTo>
                      <a:pt x="1982" y="134"/>
                    </a:lnTo>
                    <a:lnTo>
                      <a:pt x="1949" y="113"/>
                    </a:lnTo>
                    <a:lnTo>
                      <a:pt x="1865" y="122"/>
                    </a:lnTo>
                    <a:lnTo>
                      <a:pt x="1857" y="114"/>
                    </a:lnTo>
                    <a:lnTo>
                      <a:pt x="1856" y="100"/>
                    </a:lnTo>
                    <a:lnTo>
                      <a:pt x="1902" y="102"/>
                    </a:lnTo>
                    <a:lnTo>
                      <a:pt x="1899" y="72"/>
                    </a:lnTo>
                    <a:lnTo>
                      <a:pt x="1903" y="33"/>
                    </a:lnTo>
                    <a:lnTo>
                      <a:pt x="1877" y="4"/>
                    </a:lnTo>
                    <a:lnTo>
                      <a:pt x="1839" y="0"/>
                    </a:lnTo>
                    <a:lnTo>
                      <a:pt x="1831" y="9"/>
                    </a:lnTo>
                    <a:lnTo>
                      <a:pt x="1833" y="16"/>
                    </a:lnTo>
                    <a:lnTo>
                      <a:pt x="1818" y="26"/>
                    </a:lnTo>
                    <a:lnTo>
                      <a:pt x="1783" y="67"/>
                    </a:lnTo>
                    <a:lnTo>
                      <a:pt x="1761" y="77"/>
                    </a:lnTo>
                    <a:lnTo>
                      <a:pt x="1762" y="100"/>
                    </a:lnTo>
                    <a:lnTo>
                      <a:pt x="1693" y="99"/>
                    </a:lnTo>
                    <a:lnTo>
                      <a:pt x="1656" y="109"/>
                    </a:lnTo>
                    <a:lnTo>
                      <a:pt x="1653" y="79"/>
                    </a:lnTo>
                    <a:lnTo>
                      <a:pt x="1665" y="39"/>
                    </a:lnTo>
                    <a:lnTo>
                      <a:pt x="1611" y="37"/>
                    </a:lnTo>
                    <a:lnTo>
                      <a:pt x="1537" y="74"/>
                    </a:lnTo>
                    <a:lnTo>
                      <a:pt x="1539" y="97"/>
                    </a:lnTo>
                    <a:lnTo>
                      <a:pt x="1533" y="122"/>
                    </a:lnTo>
                    <a:lnTo>
                      <a:pt x="1570" y="172"/>
                    </a:lnTo>
                    <a:lnTo>
                      <a:pt x="1571" y="187"/>
                    </a:lnTo>
                    <a:lnTo>
                      <a:pt x="1525" y="199"/>
                    </a:lnTo>
                    <a:lnTo>
                      <a:pt x="1502" y="194"/>
                    </a:lnTo>
                    <a:lnTo>
                      <a:pt x="1485" y="172"/>
                    </a:lnTo>
                    <a:lnTo>
                      <a:pt x="1416" y="179"/>
                    </a:lnTo>
                    <a:lnTo>
                      <a:pt x="1393" y="181"/>
                    </a:lnTo>
                    <a:lnTo>
                      <a:pt x="1401" y="196"/>
                    </a:lnTo>
                    <a:lnTo>
                      <a:pt x="1410" y="203"/>
                    </a:lnTo>
                    <a:lnTo>
                      <a:pt x="1411" y="210"/>
                    </a:lnTo>
                    <a:lnTo>
                      <a:pt x="1349" y="292"/>
                    </a:lnTo>
                    <a:lnTo>
                      <a:pt x="1269" y="347"/>
                    </a:lnTo>
                    <a:lnTo>
                      <a:pt x="1224" y="358"/>
                    </a:lnTo>
                    <a:lnTo>
                      <a:pt x="1195" y="376"/>
                    </a:lnTo>
                    <a:lnTo>
                      <a:pt x="1173" y="394"/>
                    </a:lnTo>
                    <a:lnTo>
                      <a:pt x="1157" y="388"/>
                    </a:lnTo>
                    <a:lnTo>
                      <a:pt x="1128" y="406"/>
                    </a:lnTo>
                    <a:lnTo>
                      <a:pt x="1120" y="406"/>
                    </a:lnTo>
                    <a:lnTo>
                      <a:pt x="1119" y="383"/>
                    </a:lnTo>
                    <a:lnTo>
                      <a:pt x="1097" y="402"/>
                    </a:lnTo>
                    <a:lnTo>
                      <a:pt x="1041" y="391"/>
                    </a:lnTo>
                    <a:lnTo>
                      <a:pt x="1036" y="330"/>
                    </a:lnTo>
                    <a:lnTo>
                      <a:pt x="876" y="276"/>
                    </a:lnTo>
                    <a:lnTo>
                      <a:pt x="863" y="291"/>
                    </a:lnTo>
                    <a:lnTo>
                      <a:pt x="818" y="303"/>
                    </a:lnTo>
                    <a:lnTo>
                      <a:pt x="822" y="342"/>
                    </a:lnTo>
                    <a:lnTo>
                      <a:pt x="815" y="351"/>
                    </a:lnTo>
                    <a:lnTo>
                      <a:pt x="745" y="357"/>
                    </a:lnTo>
                    <a:lnTo>
                      <a:pt x="696" y="314"/>
                    </a:lnTo>
                    <a:lnTo>
                      <a:pt x="682" y="262"/>
                    </a:lnTo>
                    <a:lnTo>
                      <a:pt x="703" y="237"/>
                    </a:lnTo>
                    <a:lnTo>
                      <a:pt x="684" y="193"/>
                    </a:lnTo>
                    <a:lnTo>
                      <a:pt x="623" y="206"/>
                    </a:lnTo>
                    <a:lnTo>
                      <a:pt x="594" y="225"/>
                    </a:lnTo>
                    <a:lnTo>
                      <a:pt x="571" y="226"/>
                    </a:lnTo>
                    <a:lnTo>
                      <a:pt x="570" y="20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16">
                <a:extLst>
                  <a:ext uri="{FF2B5EF4-FFF2-40B4-BE49-F238E27FC236}">
                    <a16:creationId xmlns:a16="http://schemas.microsoft.com/office/drawing/2014/main" id="{3D919675-A286-BE54-8E21-2B21F1A539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54"/>
              </a:xfrm>
              <a:custGeom>
                <a:avLst/>
                <a:gdLst>
                  <a:gd name="T0" fmla="*/ 45 w 729"/>
                  <a:gd name="T1" fmla="*/ 29 h 270"/>
                  <a:gd name="T2" fmla="*/ 2 w 729"/>
                  <a:gd name="T3" fmla="*/ 57 h 270"/>
                  <a:gd name="T4" fmla="*/ 21 w 729"/>
                  <a:gd name="T5" fmla="*/ 101 h 270"/>
                  <a:gd name="T6" fmla="*/ 0 w 729"/>
                  <a:gd name="T7" fmla="*/ 126 h 270"/>
                  <a:gd name="T8" fmla="*/ 14 w 729"/>
                  <a:gd name="T9" fmla="*/ 178 h 270"/>
                  <a:gd name="T10" fmla="*/ 63 w 729"/>
                  <a:gd name="T11" fmla="*/ 221 h 270"/>
                  <a:gd name="T12" fmla="*/ 133 w 729"/>
                  <a:gd name="T13" fmla="*/ 215 h 270"/>
                  <a:gd name="T14" fmla="*/ 140 w 729"/>
                  <a:gd name="T15" fmla="*/ 206 h 270"/>
                  <a:gd name="T16" fmla="*/ 136 w 729"/>
                  <a:gd name="T17" fmla="*/ 167 h 270"/>
                  <a:gd name="T18" fmla="*/ 181 w 729"/>
                  <a:gd name="T19" fmla="*/ 155 h 270"/>
                  <a:gd name="T20" fmla="*/ 194 w 729"/>
                  <a:gd name="T21" fmla="*/ 140 h 270"/>
                  <a:gd name="T22" fmla="*/ 354 w 729"/>
                  <a:gd name="T23" fmla="*/ 194 h 270"/>
                  <a:gd name="T24" fmla="*/ 359 w 729"/>
                  <a:gd name="T25" fmla="*/ 255 h 270"/>
                  <a:gd name="T26" fmla="*/ 415 w 729"/>
                  <a:gd name="T27" fmla="*/ 266 h 270"/>
                  <a:gd name="T28" fmla="*/ 437 w 729"/>
                  <a:gd name="T29" fmla="*/ 247 h 270"/>
                  <a:gd name="T30" fmla="*/ 438 w 729"/>
                  <a:gd name="T31" fmla="*/ 270 h 270"/>
                  <a:gd name="T32" fmla="*/ 446 w 729"/>
                  <a:gd name="T33" fmla="*/ 270 h 270"/>
                  <a:gd name="T34" fmla="*/ 475 w 729"/>
                  <a:gd name="T35" fmla="*/ 252 h 270"/>
                  <a:gd name="T36" fmla="*/ 491 w 729"/>
                  <a:gd name="T37" fmla="*/ 258 h 270"/>
                  <a:gd name="T38" fmla="*/ 513 w 729"/>
                  <a:gd name="T39" fmla="*/ 240 h 270"/>
                  <a:gd name="T40" fmla="*/ 542 w 729"/>
                  <a:gd name="T41" fmla="*/ 222 h 270"/>
                  <a:gd name="T42" fmla="*/ 587 w 729"/>
                  <a:gd name="T43" fmla="*/ 211 h 270"/>
                  <a:gd name="T44" fmla="*/ 667 w 729"/>
                  <a:gd name="T45" fmla="*/ 156 h 270"/>
                  <a:gd name="T46" fmla="*/ 729 w 729"/>
                  <a:gd name="T47" fmla="*/ 74 h 270"/>
                  <a:gd name="T48" fmla="*/ 695 w 729"/>
                  <a:gd name="T49" fmla="*/ 46 h 270"/>
                  <a:gd name="T50" fmla="*/ 665 w 729"/>
                  <a:gd name="T51" fmla="*/ 49 h 270"/>
                  <a:gd name="T52" fmla="*/ 667 w 729"/>
                  <a:gd name="T53" fmla="*/ 80 h 270"/>
                  <a:gd name="T54" fmla="*/ 634 w 729"/>
                  <a:gd name="T55" fmla="*/ 60 h 270"/>
                  <a:gd name="T56" fmla="*/ 635 w 729"/>
                  <a:gd name="T57" fmla="*/ 75 h 270"/>
                  <a:gd name="T58" fmla="*/ 572 w 729"/>
                  <a:gd name="T59" fmla="*/ 50 h 270"/>
                  <a:gd name="T60" fmla="*/ 546 w 729"/>
                  <a:gd name="T61" fmla="*/ 13 h 270"/>
                  <a:gd name="T62" fmla="*/ 522 w 729"/>
                  <a:gd name="T63" fmla="*/ 0 h 270"/>
                  <a:gd name="T64" fmla="*/ 507 w 729"/>
                  <a:gd name="T65" fmla="*/ 10 h 270"/>
                  <a:gd name="T66" fmla="*/ 495 w 729"/>
                  <a:gd name="T67" fmla="*/ 50 h 270"/>
                  <a:gd name="T68" fmla="*/ 415 w 729"/>
                  <a:gd name="T69" fmla="*/ 96 h 270"/>
                  <a:gd name="T70" fmla="*/ 376 w 729"/>
                  <a:gd name="T71" fmla="*/ 100 h 270"/>
                  <a:gd name="T72" fmla="*/ 351 w 729"/>
                  <a:gd name="T73" fmla="*/ 78 h 270"/>
                  <a:gd name="T74" fmla="*/ 336 w 729"/>
                  <a:gd name="T75" fmla="*/ 87 h 270"/>
                  <a:gd name="T76" fmla="*/ 263 w 729"/>
                  <a:gd name="T77" fmla="*/ 47 h 270"/>
                  <a:gd name="T78" fmla="*/ 136 w 729"/>
                  <a:gd name="T79" fmla="*/ 5 h 270"/>
                  <a:gd name="T80" fmla="*/ 45 w 729"/>
                  <a:gd name="T81" fmla="*/ 29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29" h="270">
                    <a:moveTo>
                      <a:pt x="45" y="29"/>
                    </a:moveTo>
                    <a:lnTo>
                      <a:pt x="2" y="57"/>
                    </a:lnTo>
                    <a:lnTo>
                      <a:pt x="21" y="101"/>
                    </a:lnTo>
                    <a:lnTo>
                      <a:pt x="0" y="126"/>
                    </a:lnTo>
                    <a:lnTo>
                      <a:pt x="14" y="178"/>
                    </a:lnTo>
                    <a:lnTo>
                      <a:pt x="63" y="221"/>
                    </a:lnTo>
                    <a:lnTo>
                      <a:pt x="133" y="215"/>
                    </a:lnTo>
                    <a:lnTo>
                      <a:pt x="140" y="206"/>
                    </a:lnTo>
                    <a:lnTo>
                      <a:pt x="136" y="167"/>
                    </a:lnTo>
                    <a:lnTo>
                      <a:pt x="181" y="155"/>
                    </a:lnTo>
                    <a:lnTo>
                      <a:pt x="194" y="140"/>
                    </a:lnTo>
                    <a:lnTo>
                      <a:pt x="354" y="194"/>
                    </a:lnTo>
                    <a:lnTo>
                      <a:pt x="359" y="255"/>
                    </a:lnTo>
                    <a:lnTo>
                      <a:pt x="415" y="266"/>
                    </a:lnTo>
                    <a:lnTo>
                      <a:pt x="437" y="247"/>
                    </a:lnTo>
                    <a:lnTo>
                      <a:pt x="438" y="270"/>
                    </a:lnTo>
                    <a:lnTo>
                      <a:pt x="446" y="270"/>
                    </a:lnTo>
                    <a:lnTo>
                      <a:pt x="475" y="252"/>
                    </a:lnTo>
                    <a:lnTo>
                      <a:pt x="491" y="258"/>
                    </a:lnTo>
                    <a:lnTo>
                      <a:pt x="513" y="240"/>
                    </a:lnTo>
                    <a:lnTo>
                      <a:pt x="542" y="222"/>
                    </a:lnTo>
                    <a:lnTo>
                      <a:pt x="587" y="211"/>
                    </a:lnTo>
                    <a:lnTo>
                      <a:pt x="667" y="156"/>
                    </a:lnTo>
                    <a:lnTo>
                      <a:pt x="729" y="74"/>
                    </a:lnTo>
                    <a:lnTo>
                      <a:pt x="695" y="46"/>
                    </a:lnTo>
                    <a:lnTo>
                      <a:pt x="665" y="49"/>
                    </a:lnTo>
                    <a:lnTo>
                      <a:pt x="667" y="80"/>
                    </a:lnTo>
                    <a:lnTo>
                      <a:pt x="634" y="60"/>
                    </a:lnTo>
                    <a:lnTo>
                      <a:pt x="635" y="75"/>
                    </a:lnTo>
                    <a:lnTo>
                      <a:pt x="572" y="50"/>
                    </a:lnTo>
                    <a:lnTo>
                      <a:pt x="546" y="13"/>
                    </a:lnTo>
                    <a:lnTo>
                      <a:pt x="522" y="0"/>
                    </a:lnTo>
                    <a:lnTo>
                      <a:pt x="507" y="10"/>
                    </a:lnTo>
                    <a:lnTo>
                      <a:pt x="495" y="50"/>
                    </a:lnTo>
                    <a:lnTo>
                      <a:pt x="415" y="96"/>
                    </a:lnTo>
                    <a:lnTo>
                      <a:pt x="376" y="100"/>
                    </a:lnTo>
                    <a:lnTo>
                      <a:pt x="351" y="78"/>
                    </a:lnTo>
                    <a:lnTo>
                      <a:pt x="336" y="87"/>
                    </a:lnTo>
                    <a:lnTo>
                      <a:pt x="263" y="47"/>
                    </a:lnTo>
                    <a:lnTo>
                      <a:pt x="136" y="5"/>
                    </a:lnTo>
                    <a:lnTo>
                      <a:pt x="45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Freeform 17">
                <a:extLst>
                  <a:ext uri="{FF2B5EF4-FFF2-40B4-BE49-F238E27FC236}">
                    <a16:creationId xmlns:a16="http://schemas.microsoft.com/office/drawing/2014/main" id="{286F8299-3714-35E5-1653-15E37047EA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1282" cy="766"/>
              </a:xfrm>
              <a:custGeom>
                <a:avLst/>
                <a:gdLst>
                  <a:gd name="T0" fmla="*/ 5458 w 6409"/>
                  <a:gd name="T1" fmla="*/ 203 h 3826"/>
                  <a:gd name="T2" fmla="*/ 5145 w 6409"/>
                  <a:gd name="T3" fmla="*/ 324 h 3826"/>
                  <a:gd name="T4" fmla="*/ 1289 w 6409"/>
                  <a:gd name="T5" fmla="*/ 0 h 3826"/>
                  <a:gd name="T6" fmla="*/ 1587 w 6409"/>
                  <a:gd name="T7" fmla="*/ 13 h 3826"/>
                  <a:gd name="T8" fmla="*/ 1721 w 6409"/>
                  <a:gd name="T9" fmla="*/ 503 h 3826"/>
                  <a:gd name="T10" fmla="*/ 1175 w 6409"/>
                  <a:gd name="T11" fmla="*/ 1009 h 3826"/>
                  <a:gd name="T12" fmla="*/ 837 w 6409"/>
                  <a:gd name="T13" fmla="*/ 1109 h 3826"/>
                  <a:gd name="T14" fmla="*/ 656 w 6409"/>
                  <a:gd name="T15" fmla="*/ 1489 h 3826"/>
                  <a:gd name="T16" fmla="*/ 748 w 6409"/>
                  <a:gd name="T17" fmla="*/ 1565 h 3826"/>
                  <a:gd name="T18" fmla="*/ 1302 w 6409"/>
                  <a:gd name="T19" fmla="*/ 1544 h 3826"/>
                  <a:gd name="T20" fmla="*/ 1480 w 6409"/>
                  <a:gd name="T21" fmla="*/ 1644 h 3826"/>
                  <a:gd name="T22" fmla="*/ 1386 w 6409"/>
                  <a:gd name="T23" fmla="*/ 1792 h 3826"/>
                  <a:gd name="T24" fmla="*/ 1738 w 6409"/>
                  <a:gd name="T25" fmla="*/ 1759 h 3826"/>
                  <a:gd name="T26" fmla="*/ 2312 w 6409"/>
                  <a:gd name="T27" fmla="*/ 2045 h 3826"/>
                  <a:gd name="T28" fmla="*/ 2742 w 6409"/>
                  <a:gd name="T29" fmla="*/ 1851 h 3826"/>
                  <a:gd name="T30" fmla="*/ 2858 w 6409"/>
                  <a:gd name="T31" fmla="*/ 1778 h 3826"/>
                  <a:gd name="T32" fmla="*/ 2575 w 6409"/>
                  <a:gd name="T33" fmla="*/ 2051 h 3826"/>
                  <a:gd name="T34" fmla="*/ 2395 w 6409"/>
                  <a:gd name="T35" fmla="*/ 2353 h 3826"/>
                  <a:gd name="T36" fmla="*/ 1515 w 6409"/>
                  <a:gd name="T37" fmla="*/ 2273 h 3826"/>
                  <a:gd name="T38" fmla="*/ 1248 w 6409"/>
                  <a:gd name="T39" fmla="*/ 2537 h 3826"/>
                  <a:gd name="T40" fmla="*/ 873 w 6409"/>
                  <a:gd name="T41" fmla="*/ 2996 h 3826"/>
                  <a:gd name="T42" fmla="*/ 609 w 6409"/>
                  <a:gd name="T43" fmla="*/ 3221 h 3826"/>
                  <a:gd name="T44" fmla="*/ 207 w 6409"/>
                  <a:gd name="T45" fmla="*/ 3460 h 3826"/>
                  <a:gd name="T46" fmla="*/ 164 w 6409"/>
                  <a:gd name="T47" fmla="*/ 3587 h 3826"/>
                  <a:gd name="T48" fmla="*/ 540 w 6409"/>
                  <a:gd name="T49" fmla="*/ 3729 h 3826"/>
                  <a:gd name="T50" fmla="*/ 605 w 6409"/>
                  <a:gd name="T51" fmla="*/ 3600 h 3826"/>
                  <a:gd name="T52" fmla="*/ 848 w 6409"/>
                  <a:gd name="T53" fmla="*/ 3384 h 3826"/>
                  <a:gd name="T54" fmla="*/ 1163 w 6409"/>
                  <a:gd name="T55" fmla="*/ 3371 h 3826"/>
                  <a:gd name="T56" fmla="*/ 1286 w 6409"/>
                  <a:gd name="T57" fmla="*/ 3460 h 3826"/>
                  <a:gd name="T58" fmla="*/ 1303 w 6409"/>
                  <a:gd name="T59" fmla="*/ 3396 h 3826"/>
                  <a:gd name="T60" fmla="*/ 1311 w 6409"/>
                  <a:gd name="T61" fmla="*/ 3303 h 3826"/>
                  <a:gd name="T62" fmla="*/ 1321 w 6409"/>
                  <a:gd name="T63" fmla="*/ 3341 h 3826"/>
                  <a:gd name="T64" fmla="*/ 1578 w 6409"/>
                  <a:gd name="T65" fmla="*/ 3532 h 3826"/>
                  <a:gd name="T66" fmla="*/ 1851 w 6409"/>
                  <a:gd name="T67" fmla="*/ 3476 h 3826"/>
                  <a:gd name="T68" fmla="*/ 1966 w 6409"/>
                  <a:gd name="T69" fmla="*/ 3049 h 3826"/>
                  <a:gd name="T70" fmla="*/ 2559 w 6409"/>
                  <a:gd name="T71" fmla="*/ 3040 h 3826"/>
                  <a:gd name="T72" fmla="*/ 3184 w 6409"/>
                  <a:gd name="T73" fmla="*/ 3136 h 3826"/>
                  <a:gd name="T74" fmla="*/ 3441 w 6409"/>
                  <a:gd name="T75" fmla="*/ 3074 h 3826"/>
                  <a:gd name="T76" fmla="*/ 3659 w 6409"/>
                  <a:gd name="T77" fmla="*/ 2845 h 3826"/>
                  <a:gd name="T78" fmla="*/ 3963 w 6409"/>
                  <a:gd name="T79" fmla="*/ 2964 h 3826"/>
                  <a:gd name="T80" fmla="*/ 4087 w 6409"/>
                  <a:gd name="T81" fmla="*/ 2976 h 3826"/>
                  <a:gd name="T82" fmla="*/ 4236 w 6409"/>
                  <a:gd name="T83" fmla="*/ 3078 h 3826"/>
                  <a:gd name="T84" fmla="*/ 5206 w 6409"/>
                  <a:gd name="T85" fmla="*/ 3057 h 3826"/>
                  <a:gd name="T86" fmla="*/ 5744 w 6409"/>
                  <a:gd name="T87" fmla="*/ 2790 h 3826"/>
                  <a:gd name="T88" fmla="*/ 6115 w 6409"/>
                  <a:gd name="T89" fmla="*/ 2378 h 3826"/>
                  <a:gd name="T90" fmla="*/ 5579 w 6409"/>
                  <a:gd name="T91" fmla="*/ 2336 h 3826"/>
                  <a:gd name="T92" fmla="*/ 5500 w 6409"/>
                  <a:gd name="T93" fmla="*/ 2320 h 3826"/>
                  <a:gd name="T94" fmla="*/ 5516 w 6409"/>
                  <a:gd name="T95" fmla="*/ 2249 h 3826"/>
                  <a:gd name="T96" fmla="*/ 5189 w 6409"/>
                  <a:gd name="T97" fmla="*/ 2203 h 3826"/>
                  <a:gd name="T98" fmla="*/ 4895 w 6409"/>
                  <a:gd name="T99" fmla="*/ 2129 h 3826"/>
                  <a:gd name="T100" fmla="*/ 4737 w 6409"/>
                  <a:gd name="T101" fmla="*/ 2152 h 3826"/>
                  <a:gd name="T102" fmla="*/ 4935 w 6409"/>
                  <a:gd name="T103" fmla="*/ 2133 h 3826"/>
                  <a:gd name="T104" fmla="*/ 5266 w 6409"/>
                  <a:gd name="T105" fmla="*/ 2210 h 3826"/>
                  <a:gd name="T106" fmla="*/ 5575 w 6409"/>
                  <a:gd name="T107" fmla="*/ 2135 h 3826"/>
                  <a:gd name="T108" fmla="*/ 5721 w 6409"/>
                  <a:gd name="T109" fmla="*/ 1875 h 3826"/>
                  <a:gd name="T110" fmla="*/ 5643 w 6409"/>
                  <a:gd name="T111" fmla="*/ 1789 h 3826"/>
                  <a:gd name="T112" fmla="*/ 5957 w 6409"/>
                  <a:gd name="T113" fmla="*/ 1760 h 3826"/>
                  <a:gd name="T114" fmla="*/ 5933 w 6409"/>
                  <a:gd name="T115" fmla="*/ 1501 h 3826"/>
                  <a:gd name="T116" fmla="*/ 6302 w 6409"/>
                  <a:gd name="T117" fmla="*/ 1158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09" h="3826">
                    <a:moveTo>
                      <a:pt x="6371" y="572"/>
                    </a:moveTo>
                    <a:lnTo>
                      <a:pt x="6352" y="536"/>
                    </a:lnTo>
                    <a:lnTo>
                      <a:pt x="6165" y="353"/>
                    </a:lnTo>
                    <a:lnTo>
                      <a:pt x="6059" y="278"/>
                    </a:lnTo>
                    <a:lnTo>
                      <a:pt x="5853" y="227"/>
                    </a:lnTo>
                    <a:lnTo>
                      <a:pt x="5814" y="223"/>
                    </a:lnTo>
                    <a:lnTo>
                      <a:pt x="5797" y="209"/>
                    </a:lnTo>
                    <a:lnTo>
                      <a:pt x="5784" y="226"/>
                    </a:lnTo>
                    <a:lnTo>
                      <a:pt x="5580" y="190"/>
                    </a:lnTo>
                    <a:lnTo>
                      <a:pt x="5551" y="209"/>
                    </a:lnTo>
                    <a:lnTo>
                      <a:pt x="5458" y="203"/>
                    </a:lnTo>
                    <a:lnTo>
                      <a:pt x="5427" y="212"/>
                    </a:lnTo>
                    <a:lnTo>
                      <a:pt x="5401" y="253"/>
                    </a:lnTo>
                    <a:lnTo>
                      <a:pt x="5357" y="366"/>
                    </a:lnTo>
                    <a:lnTo>
                      <a:pt x="5328" y="392"/>
                    </a:lnTo>
                    <a:lnTo>
                      <a:pt x="5301" y="426"/>
                    </a:lnTo>
                    <a:lnTo>
                      <a:pt x="5260" y="406"/>
                    </a:lnTo>
                    <a:lnTo>
                      <a:pt x="5223" y="409"/>
                    </a:lnTo>
                    <a:lnTo>
                      <a:pt x="5183" y="398"/>
                    </a:lnTo>
                    <a:lnTo>
                      <a:pt x="5181" y="382"/>
                    </a:lnTo>
                    <a:lnTo>
                      <a:pt x="5162" y="337"/>
                    </a:lnTo>
                    <a:lnTo>
                      <a:pt x="5145" y="324"/>
                    </a:lnTo>
                    <a:lnTo>
                      <a:pt x="5040" y="272"/>
                    </a:lnTo>
                    <a:lnTo>
                      <a:pt x="5047" y="263"/>
                    </a:lnTo>
                    <a:lnTo>
                      <a:pt x="5075" y="238"/>
                    </a:lnTo>
                    <a:lnTo>
                      <a:pt x="5101" y="189"/>
                    </a:lnTo>
                    <a:lnTo>
                      <a:pt x="5150" y="131"/>
                    </a:lnTo>
                    <a:lnTo>
                      <a:pt x="5164" y="121"/>
                    </a:lnTo>
                    <a:lnTo>
                      <a:pt x="5265" y="43"/>
                    </a:lnTo>
                    <a:lnTo>
                      <a:pt x="5295" y="32"/>
                    </a:lnTo>
                    <a:lnTo>
                      <a:pt x="5294" y="17"/>
                    </a:lnTo>
                    <a:lnTo>
                      <a:pt x="5298" y="0"/>
                    </a:lnTo>
                    <a:lnTo>
                      <a:pt x="1289" y="0"/>
                    </a:ln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  <a:lnTo>
                      <a:pt x="1307" y="3264"/>
                    </a:lnTo>
                    <a:lnTo>
                      <a:pt x="1298" y="3257"/>
                    </a:lnTo>
                    <a:lnTo>
                      <a:pt x="1298" y="3250"/>
                    </a:lnTo>
                    <a:lnTo>
                      <a:pt x="1313" y="3241"/>
                    </a:lnTo>
                    <a:lnTo>
                      <a:pt x="1335" y="3308"/>
                    </a:lnTo>
                    <a:lnTo>
                      <a:pt x="1321" y="3341"/>
                    </a:lnTo>
                    <a:lnTo>
                      <a:pt x="1334" y="3386"/>
                    </a:lnTo>
                    <a:lnTo>
                      <a:pt x="1342" y="3393"/>
                    </a:lnTo>
                    <a:lnTo>
                      <a:pt x="1374" y="3398"/>
                    </a:lnTo>
                    <a:lnTo>
                      <a:pt x="1378" y="3451"/>
                    </a:lnTo>
                    <a:lnTo>
                      <a:pt x="1410" y="3463"/>
                    </a:lnTo>
                    <a:lnTo>
                      <a:pt x="1428" y="3492"/>
                    </a:lnTo>
                    <a:lnTo>
                      <a:pt x="1452" y="3498"/>
                    </a:lnTo>
                    <a:lnTo>
                      <a:pt x="1520" y="3484"/>
                    </a:lnTo>
                    <a:lnTo>
                      <a:pt x="1521" y="3500"/>
                    </a:lnTo>
                    <a:lnTo>
                      <a:pt x="1570" y="3525"/>
                    </a:lnTo>
                    <a:lnTo>
                      <a:pt x="1578" y="3532"/>
                    </a:lnTo>
                    <a:lnTo>
                      <a:pt x="1589" y="3563"/>
                    </a:lnTo>
                    <a:lnTo>
                      <a:pt x="1583" y="3586"/>
                    </a:lnTo>
                    <a:lnTo>
                      <a:pt x="1592" y="3593"/>
                    </a:lnTo>
                    <a:lnTo>
                      <a:pt x="1640" y="3620"/>
                    </a:lnTo>
                    <a:lnTo>
                      <a:pt x="1649" y="3618"/>
                    </a:lnTo>
                    <a:lnTo>
                      <a:pt x="1662" y="3601"/>
                    </a:lnTo>
                    <a:lnTo>
                      <a:pt x="1704" y="3636"/>
                    </a:lnTo>
                    <a:lnTo>
                      <a:pt x="1757" y="3624"/>
                    </a:lnTo>
                    <a:lnTo>
                      <a:pt x="1774" y="3553"/>
                    </a:lnTo>
                    <a:lnTo>
                      <a:pt x="1786" y="3521"/>
                    </a:lnTo>
                    <a:lnTo>
                      <a:pt x="1851" y="3476"/>
                    </a:lnTo>
                    <a:lnTo>
                      <a:pt x="1881" y="3466"/>
                    </a:lnTo>
                    <a:lnTo>
                      <a:pt x="1914" y="3401"/>
                    </a:lnTo>
                    <a:lnTo>
                      <a:pt x="1874" y="3389"/>
                    </a:lnTo>
                    <a:lnTo>
                      <a:pt x="1863" y="3359"/>
                    </a:lnTo>
                    <a:lnTo>
                      <a:pt x="1883" y="3319"/>
                    </a:lnTo>
                    <a:lnTo>
                      <a:pt x="1921" y="3315"/>
                    </a:lnTo>
                    <a:lnTo>
                      <a:pt x="1910" y="3285"/>
                    </a:lnTo>
                    <a:lnTo>
                      <a:pt x="1914" y="3246"/>
                    </a:lnTo>
                    <a:lnTo>
                      <a:pt x="1927" y="3215"/>
                    </a:lnTo>
                    <a:lnTo>
                      <a:pt x="1989" y="3140"/>
                    </a:lnTo>
                    <a:lnTo>
                      <a:pt x="1966" y="3049"/>
                    </a:lnTo>
                    <a:lnTo>
                      <a:pt x="1972" y="3033"/>
                    </a:lnTo>
                    <a:lnTo>
                      <a:pt x="1988" y="3039"/>
                    </a:lnTo>
                    <a:lnTo>
                      <a:pt x="2004" y="3123"/>
                    </a:lnTo>
                    <a:lnTo>
                      <a:pt x="2043" y="3135"/>
                    </a:lnTo>
                    <a:lnTo>
                      <a:pt x="2102" y="3106"/>
                    </a:lnTo>
                    <a:lnTo>
                      <a:pt x="2152" y="3055"/>
                    </a:lnTo>
                    <a:lnTo>
                      <a:pt x="2274" y="3051"/>
                    </a:lnTo>
                    <a:lnTo>
                      <a:pt x="2296" y="3034"/>
                    </a:lnTo>
                    <a:lnTo>
                      <a:pt x="2350" y="3036"/>
                    </a:lnTo>
                    <a:lnTo>
                      <a:pt x="2455" y="3004"/>
                    </a:lnTo>
                    <a:lnTo>
                      <a:pt x="2559" y="3040"/>
                    </a:lnTo>
                    <a:lnTo>
                      <a:pt x="2792" y="3227"/>
                    </a:lnTo>
                    <a:lnTo>
                      <a:pt x="2813" y="3210"/>
                    </a:lnTo>
                    <a:lnTo>
                      <a:pt x="2827" y="3177"/>
                    </a:lnTo>
                    <a:lnTo>
                      <a:pt x="2848" y="3167"/>
                    </a:lnTo>
                    <a:lnTo>
                      <a:pt x="3028" y="3198"/>
                    </a:lnTo>
                    <a:lnTo>
                      <a:pt x="3125" y="3243"/>
                    </a:lnTo>
                    <a:lnTo>
                      <a:pt x="3150" y="3263"/>
                    </a:lnTo>
                    <a:lnTo>
                      <a:pt x="3227" y="3249"/>
                    </a:lnTo>
                    <a:lnTo>
                      <a:pt x="3244" y="3193"/>
                    </a:lnTo>
                    <a:lnTo>
                      <a:pt x="3241" y="3163"/>
                    </a:lnTo>
                    <a:lnTo>
                      <a:pt x="3184" y="3136"/>
                    </a:lnTo>
                    <a:lnTo>
                      <a:pt x="3173" y="3098"/>
                    </a:lnTo>
                    <a:lnTo>
                      <a:pt x="3150" y="3101"/>
                    </a:lnTo>
                    <a:lnTo>
                      <a:pt x="3149" y="3086"/>
                    </a:lnTo>
                    <a:lnTo>
                      <a:pt x="3171" y="3075"/>
                    </a:lnTo>
                    <a:lnTo>
                      <a:pt x="3204" y="3096"/>
                    </a:lnTo>
                    <a:lnTo>
                      <a:pt x="3235" y="3093"/>
                    </a:lnTo>
                    <a:lnTo>
                      <a:pt x="3259" y="3114"/>
                    </a:lnTo>
                    <a:lnTo>
                      <a:pt x="3320" y="3093"/>
                    </a:lnTo>
                    <a:lnTo>
                      <a:pt x="3413" y="3100"/>
                    </a:lnTo>
                    <a:lnTo>
                      <a:pt x="3419" y="3091"/>
                    </a:lnTo>
                    <a:lnTo>
                      <a:pt x="3441" y="3074"/>
                    </a:lnTo>
                    <a:lnTo>
                      <a:pt x="3464" y="3072"/>
                    </a:lnTo>
                    <a:lnTo>
                      <a:pt x="3560" y="3109"/>
                    </a:lnTo>
                    <a:lnTo>
                      <a:pt x="3589" y="3091"/>
                    </a:lnTo>
                    <a:lnTo>
                      <a:pt x="3610" y="3058"/>
                    </a:lnTo>
                    <a:lnTo>
                      <a:pt x="3693" y="3051"/>
                    </a:lnTo>
                    <a:lnTo>
                      <a:pt x="3722" y="3024"/>
                    </a:lnTo>
                    <a:lnTo>
                      <a:pt x="3754" y="3029"/>
                    </a:lnTo>
                    <a:lnTo>
                      <a:pt x="3789" y="2995"/>
                    </a:lnTo>
                    <a:lnTo>
                      <a:pt x="3700" y="2880"/>
                    </a:lnTo>
                    <a:lnTo>
                      <a:pt x="3668" y="2860"/>
                    </a:lnTo>
                    <a:lnTo>
                      <a:pt x="3659" y="2845"/>
                    </a:lnTo>
                    <a:lnTo>
                      <a:pt x="3717" y="2886"/>
                    </a:lnTo>
                    <a:lnTo>
                      <a:pt x="3739" y="2884"/>
                    </a:lnTo>
                    <a:lnTo>
                      <a:pt x="3749" y="2898"/>
                    </a:lnTo>
                    <a:lnTo>
                      <a:pt x="3783" y="2935"/>
                    </a:lnTo>
                    <a:lnTo>
                      <a:pt x="3799" y="2932"/>
                    </a:lnTo>
                    <a:lnTo>
                      <a:pt x="3810" y="2970"/>
                    </a:lnTo>
                    <a:lnTo>
                      <a:pt x="3925" y="3052"/>
                    </a:lnTo>
                    <a:lnTo>
                      <a:pt x="3939" y="3043"/>
                    </a:lnTo>
                    <a:lnTo>
                      <a:pt x="3946" y="3027"/>
                    </a:lnTo>
                    <a:lnTo>
                      <a:pt x="3925" y="2967"/>
                    </a:lnTo>
                    <a:lnTo>
                      <a:pt x="3963" y="2964"/>
                    </a:lnTo>
                    <a:lnTo>
                      <a:pt x="3973" y="2986"/>
                    </a:lnTo>
                    <a:lnTo>
                      <a:pt x="3962" y="3033"/>
                    </a:lnTo>
                    <a:lnTo>
                      <a:pt x="3971" y="3047"/>
                    </a:lnTo>
                    <a:lnTo>
                      <a:pt x="4009" y="3044"/>
                    </a:lnTo>
                    <a:lnTo>
                      <a:pt x="4019" y="2989"/>
                    </a:lnTo>
                    <a:lnTo>
                      <a:pt x="4034" y="2981"/>
                    </a:lnTo>
                    <a:lnTo>
                      <a:pt x="4041" y="2972"/>
                    </a:lnTo>
                    <a:lnTo>
                      <a:pt x="4057" y="2971"/>
                    </a:lnTo>
                    <a:lnTo>
                      <a:pt x="4065" y="2977"/>
                    </a:lnTo>
                    <a:lnTo>
                      <a:pt x="4071" y="2969"/>
                    </a:lnTo>
                    <a:lnTo>
                      <a:pt x="4087" y="2976"/>
                    </a:lnTo>
                    <a:lnTo>
                      <a:pt x="4110" y="2973"/>
                    </a:lnTo>
                    <a:lnTo>
                      <a:pt x="4105" y="2996"/>
                    </a:lnTo>
                    <a:lnTo>
                      <a:pt x="4106" y="3012"/>
                    </a:lnTo>
                    <a:lnTo>
                      <a:pt x="4122" y="3018"/>
                    </a:lnTo>
                    <a:lnTo>
                      <a:pt x="4134" y="2987"/>
                    </a:lnTo>
                    <a:lnTo>
                      <a:pt x="4161" y="3022"/>
                    </a:lnTo>
                    <a:lnTo>
                      <a:pt x="4127" y="3064"/>
                    </a:lnTo>
                    <a:lnTo>
                      <a:pt x="4218" y="3133"/>
                    </a:lnTo>
                    <a:lnTo>
                      <a:pt x="4239" y="3108"/>
                    </a:lnTo>
                    <a:lnTo>
                      <a:pt x="4229" y="3086"/>
                    </a:lnTo>
                    <a:lnTo>
                      <a:pt x="4236" y="3078"/>
                    </a:lnTo>
                    <a:lnTo>
                      <a:pt x="4259" y="3083"/>
                    </a:lnTo>
                    <a:lnTo>
                      <a:pt x="4298" y="3079"/>
                    </a:lnTo>
                    <a:lnTo>
                      <a:pt x="4425" y="3044"/>
                    </a:lnTo>
                    <a:lnTo>
                      <a:pt x="4557" y="3047"/>
                    </a:lnTo>
                    <a:lnTo>
                      <a:pt x="4647" y="3023"/>
                    </a:lnTo>
                    <a:lnTo>
                      <a:pt x="4709" y="3026"/>
                    </a:lnTo>
                    <a:lnTo>
                      <a:pt x="4964" y="3110"/>
                    </a:lnTo>
                    <a:lnTo>
                      <a:pt x="4997" y="3130"/>
                    </a:lnTo>
                    <a:lnTo>
                      <a:pt x="5092" y="3160"/>
                    </a:lnTo>
                    <a:lnTo>
                      <a:pt x="5198" y="3057"/>
                    </a:lnTo>
                    <a:lnTo>
                      <a:pt x="5206" y="3057"/>
                    </a:lnTo>
                    <a:lnTo>
                      <a:pt x="5454" y="2995"/>
                    </a:lnTo>
                    <a:lnTo>
                      <a:pt x="5518" y="2935"/>
                    </a:lnTo>
                    <a:lnTo>
                      <a:pt x="5555" y="2916"/>
                    </a:lnTo>
                    <a:lnTo>
                      <a:pt x="5627" y="2941"/>
                    </a:lnTo>
                    <a:lnTo>
                      <a:pt x="5642" y="2940"/>
                    </a:lnTo>
                    <a:lnTo>
                      <a:pt x="5650" y="2946"/>
                    </a:lnTo>
                    <a:lnTo>
                      <a:pt x="5698" y="2949"/>
                    </a:lnTo>
                    <a:lnTo>
                      <a:pt x="5713" y="2955"/>
                    </a:lnTo>
                    <a:lnTo>
                      <a:pt x="5705" y="2872"/>
                    </a:lnTo>
                    <a:lnTo>
                      <a:pt x="5716" y="2824"/>
                    </a:lnTo>
                    <a:lnTo>
                      <a:pt x="5744" y="2790"/>
                    </a:lnTo>
                    <a:lnTo>
                      <a:pt x="5802" y="2754"/>
                    </a:lnTo>
                    <a:lnTo>
                      <a:pt x="5894" y="2738"/>
                    </a:lnTo>
                    <a:lnTo>
                      <a:pt x="5922" y="2713"/>
                    </a:lnTo>
                    <a:lnTo>
                      <a:pt x="5961" y="2709"/>
                    </a:lnTo>
                    <a:lnTo>
                      <a:pt x="6055" y="2653"/>
                    </a:lnTo>
                    <a:lnTo>
                      <a:pt x="6076" y="2629"/>
                    </a:lnTo>
                    <a:lnTo>
                      <a:pt x="6083" y="2536"/>
                    </a:lnTo>
                    <a:lnTo>
                      <a:pt x="6049" y="2423"/>
                    </a:lnTo>
                    <a:lnTo>
                      <a:pt x="6064" y="2406"/>
                    </a:lnTo>
                    <a:lnTo>
                      <a:pt x="6102" y="2410"/>
                    </a:lnTo>
                    <a:lnTo>
                      <a:pt x="6115" y="2378"/>
                    </a:lnTo>
                    <a:lnTo>
                      <a:pt x="6119" y="2347"/>
                    </a:lnTo>
                    <a:lnTo>
                      <a:pt x="6118" y="2332"/>
                    </a:lnTo>
                    <a:lnTo>
                      <a:pt x="6094" y="2326"/>
                    </a:lnTo>
                    <a:lnTo>
                      <a:pt x="5841" y="2342"/>
                    </a:lnTo>
                    <a:lnTo>
                      <a:pt x="5773" y="2356"/>
                    </a:lnTo>
                    <a:lnTo>
                      <a:pt x="5744" y="2375"/>
                    </a:lnTo>
                    <a:lnTo>
                      <a:pt x="5667" y="2381"/>
                    </a:lnTo>
                    <a:lnTo>
                      <a:pt x="5642" y="2360"/>
                    </a:lnTo>
                    <a:lnTo>
                      <a:pt x="5556" y="2346"/>
                    </a:lnTo>
                    <a:lnTo>
                      <a:pt x="5556" y="2337"/>
                    </a:lnTo>
                    <a:lnTo>
                      <a:pt x="5579" y="2336"/>
                    </a:lnTo>
                    <a:lnTo>
                      <a:pt x="5665" y="2358"/>
                    </a:lnTo>
                    <a:lnTo>
                      <a:pt x="5703" y="2340"/>
                    </a:lnTo>
                    <a:lnTo>
                      <a:pt x="5666" y="2281"/>
                    </a:lnTo>
                    <a:lnTo>
                      <a:pt x="5546" y="2238"/>
                    </a:lnTo>
                    <a:lnTo>
                      <a:pt x="5528" y="2286"/>
                    </a:lnTo>
                    <a:lnTo>
                      <a:pt x="5520" y="2279"/>
                    </a:lnTo>
                    <a:lnTo>
                      <a:pt x="5526" y="2270"/>
                    </a:lnTo>
                    <a:lnTo>
                      <a:pt x="5504" y="2273"/>
                    </a:lnTo>
                    <a:lnTo>
                      <a:pt x="5505" y="2289"/>
                    </a:lnTo>
                    <a:lnTo>
                      <a:pt x="5515" y="2318"/>
                    </a:lnTo>
                    <a:lnTo>
                      <a:pt x="5500" y="2320"/>
                    </a:lnTo>
                    <a:lnTo>
                      <a:pt x="5499" y="2304"/>
                    </a:lnTo>
                    <a:lnTo>
                      <a:pt x="5477" y="2321"/>
                    </a:lnTo>
                    <a:lnTo>
                      <a:pt x="5459" y="2301"/>
                    </a:lnTo>
                    <a:lnTo>
                      <a:pt x="5438" y="2325"/>
                    </a:lnTo>
                    <a:lnTo>
                      <a:pt x="5438" y="2318"/>
                    </a:lnTo>
                    <a:lnTo>
                      <a:pt x="5421" y="2312"/>
                    </a:lnTo>
                    <a:lnTo>
                      <a:pt x="5390" y="2291"/>
                    </a:lnTo>
                    <a:lnTo>
                      <a:pt x="5403" y="2274"/>
                    </a:lnTo>
                    <a:lnTo>
                      <a:pt x="5433" y="2264"/>
                    </a:lnTo>
                    <a:lnTo>
                      <a:pt x="5454" y="2239"/>
                    </a:lnTo>
                    <a:lnTo>
                      <a:pt x="5516" y="2249"/>
                    </a:lnTo>
                    <a:lnTo>
                      <a:pt x="5523" y="2233"/>
                    </a:lnTo>
                    <a:lnTo>
                      <a:pt x="5521" y="2217"/>
                    </a:lnTo>
                    <a:lnTo>
                      <a:pt x="5488" y="2198"/>
                    </a:lnTo>
                    <a:lnTo>
                      <a:pt x="5356" y="2178"/>
                    </a:lnTo>
                    <a:lnTo>
                      <a:pt x="5332" y="2173"/>
                    </a:lnTo>
                    <a:lnTo>
                      <a:pt x="5318" y="2190"/>
                    </a:lnTo>
                    <a:lnTo>
                      <a:pt x="5305" y="2215"/>
                    </a:lnTo>
                    <a:lnTo>
                      <a:pt x="5267" y="2226"/>
                    </a:lnTo>
                    <a:lnTo>
                      <a:pt x="5237" y="2228"/>
                    </a:lnTo>
                    <a:lnTo>
                      <a:pt x="5221" y="2222"/>
                    </a:lnTo>
                    <a:lnTo>
                      <a:pt x="5189" y="2203"/>
                    </a:lnTo>
                    <a:lnTo>
                      <a:pt x="5150" y="2205"/>
                    </a:lnTo>
                    <a:lnTo>
                      <a:pt x="5109" y="2171"/>
                    </a:lnTo>
                    <a:lnTo>
                      <a:pt x="5077" y="2166"/>
                    </a:lnTo>
                    <a:lnTo>
                      <a:pt x="5059" y="2137"/>
                    </a:lnTo>
                    <a:lnTo>
                      <a:pt x="5020" y="2132"/>
                    </a:lnTo>
                    <a:lnTo>
                      <a:pt x="4983" y="2152"/>
                    </a:lnTo>
                    <a:lnTo>
                      <a:pt x="4935" y="2141"/>
                    </a:lnTo>
                    <a:lnTo>
                      <a:pt x="4922" y="2158"/>
                    </a:lnTo>
                    <a:lnTo>
                      <a:pt x="4914" y="2158"/>
                    </a:lnTo>
                    <a:lnTo>
                      <a:pt x="4906" y="2159"/>
                    </a:lnTo>
                    <a:lnTo>
                      <a:pt x="4895" y="2129"/>
                    </a:lnTo>
                    <a:lnTo>
                      <a:pt x="4842" y="2126"/>
                    </a:lnTo>
                    <a:lnTo>
                      <a:pt x="4821" y="2159"/>
                    </a:lnTo>
                    <a:lnTo>
                      <a:pt x="4791" y="2161"/>
                    </a:lnTo>
                    <a:lnTo>
                      <a:pt x="4777" y="2178"/>
                    </a:lnTo>
                    <a:lnTo>
                      <a:pt x="4762" y="2180"/>
                    </a:lnTo>
                    <a:lnTo>
                      <a:pt x="4755" y="2181"/>
                    </a:lnTo>
                    <a:lnTo>
                      <a:pt x="4750" y="2177"/>
                    </a:lnTo>
                    <a:lnTo>
                      <a:pt x="4746" y="2173"/>
                    </a:lnTo>
                    <a:lnTo>
                      <a:pt x="4740" y="2159"/>
                    </a:lnTo>
                    <a:lnTo>
                      <a:pt x="4728" y="2144"/>
                    </a:lnTo>
                    <a:lnTo>
                      <a:pt x="4737" y="2152"/>
                    </a:lnTo>
                    <a:lnTo>
                      <a:pt x="4740" y="2159"/>
                    </a:lnTo>
                    <a:lnTo>
                      <a:pt x="4745" y="2166"/>
                    </a:lnTo>
                    <a:lnTo>
                      <a:pt x="4750" y="2177"/>
                    </a:lnTo>
                    <a:lnTo>
                      <a:pt x="4762" y="2180"/>
                    </a:lnTo>
                    <a:lnTo>
                      <a:pt x="4783" y="2155"/>
                    </a:lnTo>
                    <a:lnTo>
                      <a:pt x="4821" y="2152"/>
                    </a:lnTo>
                    <a:lnTo>
                      <a:pt x="4834" y="2119"/>
                    </a:lnTo>
                    <a:lnTo>
                      <a:pt x="4904" y="2129"/>
                    </a:lnTo>
                    <a:lnTo>
                      <a:pt x="4914" y="2158"/>
                    </a:lnTo>
                    <a:lnTo>
                      <a:pt x="4927" y="2133"/>
                    </a:lnTo>
                    <a:lnTo>
                      <a:pt x="4935" y="2133"/>
                    </a:lnTo>
                    <a:lnTo>
                      <a:pt x="4951" y="2140"/>
                    </a:lnTo>
                    <a:lnTo>
                      <a:pt x="4983" y="2144"/>
                    </a:lnTo>
                    <a:lnTo>
                      <a:pt x="5012" y="2126"/>
                    </a:lnTo>
                    <a:lnTo>
                      <a:pt x="5019" y="2125"/>
                    </a:lnTo>
                    <a:lnTo>
                      <a:pt x="5058" y="2130"/>
                    </a:lnTo>
                    <a:lnTo>
                      <a:pt x="5083" y="2158"/>
                    </a:lnTo>
                    <a:lnTo>
                      <a:pt x="5100" y="2164"/>
                    </a:lnTo>
                    <a:lnTo>
                      <a:pt x="5157" y="2198"/>
                    </a:lnTo>
                    <a:lnTo>
                      <a:pt x="5186" y="2187"/>
                    </a:lnTo>
                    <a:lnTo>
                      <a:pt x="5213" y="2215"/>
                    </a:lnTo>
                    <a:lnTo>
                      <a:pt x="5266" y="2210"/>
                    </a:lnTo>
                    <a:lnTo>
                      <a:pt x="5281" y="2201"/>
                    </a:lnTo>
                    <a:lnTo>
                      <a:pt x="5299" y="2153"/>
                    </a:lnTo>
                    <a:lnTo>
                      <a:pt x="5368" y="2147"/>
                    </a:lnTo>
                    <a:lnTo>
                      <a:pt x="5358" y="2125"/>
                    </a:lnTo>
                    <a:lnTo>
                      <a:pt x="5357" y="2116"/>
                    </a:lnTo>
                    <a:lnTo>
                      <a:pt x="5407" y="2150"/>
                    </a:lnTo>
                    <a:lnTo>
                      <a:pt x="5444" y="2140"/>
                    </a:lnTo>
                    <a:lnTo>
                      <a:pt x="5452" y="2131"/>
                    </a:lnTo>
                    <a:lnTo>
                      <a:pt x="5450" y="2116"/>
                    </a:lnTo>
                    <a:lnTo>
                      <a:pt x="5472" y="2107"/>
                    </a:lnTo>
                    <a:lnTo>
                      <a:pt x="5575" y="2135"/>
                    </a:lnTo>
                    <a:lnTo>
                      <a:pt x="5683" y="2056"/>
                    </a:lnTo>
                    <a:lnTo>
                      <a:pt x="5704" y="2023"/>
                    </a:lnTo>
                    <a:lnTo>
                      <a:pt x="5649" y="2021"/>
                    </a:lnTo>
                    <a:lnTo>
                      <a:pt x="5562" y="1990"/>
                    </a:lnTo>
                    <a:lnTo>
                      <a:pt x="5438" y="1986"/>
                    </a:lnTo>
                    <a:lnTo>
                      <a:pt x="5467" y="1976"/>
                    </a:lnTo>
                    <a:lnTo>
                      <a:pt x="5553" y="1983"/>
                    </a:lnTo>
                    <a:lnTo>
                      <a:pt x="5641" y="2006"/>
                    </a:lnTo>
                    <a:lnTo>
                      <a:pt x="5701" y="2000"/>
                    </a:lnTo>
                    <a:lnTo>
                      <a:pt x="5717" y="1921"/>
                    </a:lnTo>
                    <a:lnTo>
                      <a:pt x="5721" y="1875"/>
                    </a:lnTo>
                    <a:lnTo>
                      <a:pt x="5710" y="1845"/>
                    </a:lnTo>
                    <a:lnTo>
                      <a:pt x="5679" y="1847"/>
                    </a:lnTo>
                    <a:lnTo>
                      <a:pt x="5643" y="1874"/>
                    </a:lnTo>
                    <a:lnTo>
                      <a:pt x="5606" y="1878"/>
                    </a:lnTo>
                    <a:lnTo>
                      <a:pt x="5569" y="1904"/>
                    </a:lnTo>
                    <a:lnTo>
                      <a:pt x="5534" y="1861"/>
                    </a:lnTo>
                    <a:lnTo>
                      <a:pt x="5541" y="1853"/>
                    </a:lnTo>
                    <a:lnTo>
                      <a:pt x="5641" y="1844"/>
                    </a:lnTo>
                    <a:lnTo>
                      <a:pt x="5654" y="1827"/>
                    </a:lnTo>
                    <a:lnTo>
                      <a:pt x="5653" y="1804"/>
                    </a:lnTo>
                    <a:lnTo>
                      <a:pt x="5643" y="1789"/>
                    </a:lnTo>
                    <a:lnTo>
                      <a:pt x="5682" y="1786"/>
                    </a:lnTo>
                    <a:lnTo>
                      <a:pt x="5706" y="1806"/>
                    </a:lnTo>
                    <a:lnTo>
                      <a:pt x="5751" y="1787"/>
                    </a:lnTo>
                    <a:lnTo>
                      <a:pt x="5758" y="1778"/>
                    </a:lnTo>
                    <a:lnTo>
                      <a:pt x="5741" y="1758"/>
                    </a:lnTo>
                    <a:lnTo>
                      <a:pt x="5752" y="1718"/>
                    </a:lnTo>
                    <a:lnTo>
                      <a:pt x="5763" y="1748"/>
                    </a:lnTo>
                    <a:lnTo>
                      <a:pt x="5789" y="1776"/>
                    </a:lnTo>
                    <a:lnTo>
                      <a:pt x="5799" y="1806"/>
                    </a:lnTo>
                    <a:lnTo>
                      <a:pt x="5869" y="1807"/>
                    </a:lnTo>
                    <a:lnTo>
                      <a:pt x="5957" y="1760"/>
                    </a:lnTo>
                    <a:lnTo>
                      <a:pt x="6004" y="1695"/>
                    </a:lnTo>
                    <a:lnTo>
                      <a:pt x="6003" y="1679"/>
                    </a:lnTo>
                    <a:lnTo>
                      <a:pt x="5970" y="1658"/>
                    </a:lnTo>
                    <a:lnTo>
                      <a:pt x="6010" y="1586"/>
                    </a:lnTo>
                    <a:lnTo>
                      <a:pt x="5872" y="1590"/>
                    </a:lnTo>
                    <a:lnTo>
                      <a:pt x="5816" y="1572"/>
                    </a:lnTo>
                    <a:lnTo>
                      <a:pt x="5900" y="1558"/>
                    </a:lnTo>
                    <a:lnTo>
                      <a:pt x="5939" y="1569"/>
                    </a:lnTo>
                    <a:lnTo>
                      <a:pt x="5992" y="1564"/>
                    </a:lnTo>
                    <a:lnTo>
                      <a:pt x="5990" y="1533"/>
                    </a:lnTo>
                    <a:lnTo>
                      <a:pt x="5933" y="1501"/>
                    </a:lnTo>
                    <a:lnTo>
                      <a:pt x="5932" y="1492"/>
                    </a:lnTo>
                    <a:lnTo>
                      <a:pt x="5997" y="1525"/>
                    </a:lnTo>
                    <a:lnTo>
                      <a:pt x="6015" y="1563"/>
                    </a:lnTo>
                    <a:lnTo>
                      <a:pt x="6048" y="1582"/>
                    </a:lnTo>
                    <a:lnTo>
                      <a:pt x="6084" y="1555"/>
                    </a:lnTo>
                    <a:lnTo>
                      <a:pt x="6096" y="1524"/>
                    </a:lnTo>
                    <a:lnTo>
                      <a:pt x="6127" y="1506"/>
                    </a:lnTo>
                    <a:lnTo>
                      <a:pt x="6167" y="1447"/>
                    </a:lnTo>
                    <a:lnTo>
                      <a:pt x="6248" y="1401"/>
                    </a:lnTo>
                    <a:lnTo>
                      <a:pt x="6290" y="1274"/>
                    </a:lnTo>
                    <a:lnTo>
                      <a:pt x="6302" y="1158"/>
                    </a:lnTo>
                    <a:lnTo>
                      <a:pt x="6342" y="1092"/>
                    </a:lnTo>
                    <a:lnTo>
                      <a:pt x="6374" y="1012"/>
                    </a:lnTo>
                    <a:lnTo>
                      <a:pt x="6390" y="933"/>
                    </a:lnTo>
                    <a:lnTo>
                      <a:pt x="6409" y="893"/>
                    </a:lnTo>
                    <a:lnTo>
                      <a:pt x="6402" y="817"/>
                    </a:lnTo>
                    <a:lnTo>
                      <a:pt x="6391" y="780"/>
                    </a:lnTo>
                    <a:lnTo>
                      <a:pt x="6397" y="678"/>
                    </a:lnTo>
                    <a:lnTo>
                      <a:pt x="6371" y="57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18">
                <a:extLst>
                  <a:ext uri="{FF2B5EF4-FFF2-40B4-BE49-F238E27FC236}">
                    <a16:creationId xmlns:a16="http://schemas.microsoft.com/office/drawing/2014/main" id="{25F67A28-09EF-247D-88A8-E764F84F48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661 w 744"/>
                  <a:gd name="T1" fmla="*/ 284 h 773"/>
                  <a:gd name="T2" fmla="*/ 646 w 744"/>
                  <a:gd name="T3" fmla="*/ 216 h 773"/>
                  <a:gd name="T4" fmla="*/ 658 w 744"/>
                  <a:gd name="T5" fmla="*/ 176 h 773"/>
                  <a:gd name="T6" fmla="*/ 684 w 744"/>
                  <a:gd name="T7" fmla="*/ 120 h 773"/>
                  <a:gd name="T8" fmla="*/ 732 w 744"/>
                  <a:gd name="T9" fmla="*/ 61 h 773"/>
                  <a:gd name="T10" fmla="*/ 744 w 744"/>
                  <a:gd name="T11" fmla="*/ 0 h 773"/>
                  <a:gd name="T12" fmla="*/ 0 w 744"/>
                  <a:gd name="T13" fmla="*/ 0 h 773"/>
                  <a:gd name="T14" fmla="*/ 0 w 744"/>
                  <a:gd name="T15" fmla="*/ 646 h 773"/>
                  <a:gd name="T16" fmla="*/ 16 w 744"/>
                  <a:gd name="T17" fmla="*/ 660 h 773"/>
                  <a:gd name="T18" fmla="*/ 20 w 744"/>
                  <a:gd name="T19" fmla="*/ 690 h 773"/>
                  <a:gd name="T20" fmla="*/ 18 w 744"/>
                  <a:gd name="T21" fmla="*/ 760 h 773"/>
                  <a:gd name="T22" fmla="*/ 76 w 744"/>
                  <a:gd name="T23" fmla="*/ 731 h 773"/>
                  <a:gd name="T24" fmla="*/ 95 w 744"/>
                  <a:gd name="T25" fmla="*/ 668 h 773"/>
                  <a:gd name="T26" fmla="*/ 146 w 744"/>
                  <a:gd name="T27" fmla="*/ 640 h 773"/>
                  <a:gd name="T28" fmla="*/ 147 w 744"/>
                  <a:gd name="T29" fmla="*/ 647 h 773"/>
                  <a:gd name="T30" fmla="*/ 127 w 744"/>
                  <a:gd name="T31" fmla="*/ 689 h 773"/>
                  <a:gd name="T32" fmla="*/ 228 w 744"/>
                  <a:gd name="T33" fmla="*/ 695 h 773"/>
                  <a:gd name="T34" fmla="*/ 279 w 744"/>
                  <a:gd name="T35" fmla="*/ 752 h 773"/>
                  <a:gd name="T36" fmla="*/ 364 w 744"/>
                  <a:gd name="T37" fmla="*/ 750 h 773"/>
                  <a:gd name="T38" fmla="*/ 459 w 744"/>
                  <a:gd name="T39" fmla="*/ 773 h 773"/>
                  <a:gd name="T40" fmla="*/ 498 w 744"/>
                  <a:gd name="T41" fmla="*/ 700 h 773"/>
                  <a:gd name="T42" fmla="*/ 473 w 744"/>
                  <a:gd name="T43" fmla="*/ 672 h 773"/>
                  <a:gd name="T44" fmla="*/ 452 w 744"/>
                  <a:gd name="T45" fmla="*/ 620 h 773"/>
                  <a:gd name="T46" fmla="*/ 427 w 744"/>
                  <a:gd name="T47" fmla="*/ 599 h 773"/>
                  <a:gd name="T48" fmla="*/ 389 w 744"/>
                  <a:gd name="T49" fmla="*/ 525 h 773"/>
                  <a:gd name="T50" fmla="*/ 404 w 744"/>
                  <a:gd name="T51" fmla="*/ 515 h 773"/>
                  <a:gd name="T52" fmla="*/ 422 w 744"/>
                  <a:gd name="T53" fmla="*/ 544 h 773"/>
                  <a:gd name="T54" fmla="*/ 491 w 744"/>
                  <a:gd name="T55" fmla="*/ 538 h 773"/>
                  <a:gd name="T56" fmla="*/ 515 w 744"/>
                  <a:gd name="T57" fmla="*/ 467 h 773"/>
                  <a:gd name="T58" fmla="*/ 647 w 744"/>
                  <a:gd name="T59" fmla="*/ 308 h 773"/>
                  <a:gd name="T60" fmla="*/ 661 w 744"/>
                  <a:gd name="T61" fmla="*/ 284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44" h="773">
                    <a:moveTo>
                      <a:pt x="661" y="284"/>
                    </a:move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Freeform 19">
                <a:extLst>
                  <a:ext uri="{FF2B5EF4-FFF2-40B4-BE49-F238E27FC236}">
                    <a16:creationId xmlns:a16="http://schemas.microsoft.com/office/drawing/2014/main" id="{51D9FEB7-2825-DDBC-8DF7-26F9E3CCF0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91 w 120"/>
                  <a:gd name="T1" fmla="*/ 75 h 78"/>
                  <a:gd name="T2" fmla="*/ 120 w 120"/>
                  <a:gd name="T3" fmla="*/ 58 h 78"/>
                  <a:gd name="T4" fmla="*/ 67 w 120"/>
                  <a:gd name="T5" fmla="*/ 63 h 78"/>
                  <a:gd name="T6" fmla="*/ 23 w 120"/>
                  <a:gd name="T7" fmla="*/ 5 h 78"/>
                  <a:gd name="T8" fmla="*/ 16 w 120"/>
                  <a:gd name="T9" fmla="*/ 6 h 78"/>
                  <a:gd name="T10" fmla="*/ 0 w 120"/>
                  <a:gd name="T11" fmla="*/ 0 h 78"/>
                  <a:gd name="T12" fmla="*/ 16 w 120"/>
                  <a:gd name="T13" fmla="*/ 14 h 78"/>
                  <a:gd name="T14" fmla="*/ 76 w 120"/>
                  <a:gd name="T15" fmla="*/ 78 h 78"/>
                  <a:gd name="T16" fmla="*/ 91 w 120"/>
                  <a:gd name="T17" fmla="*/ 7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91" y="75"/>
                    </a:moveTo>
                    <a:lnTo>
                      <a:pt x="120" y="58"/>
                    </a:lnTo>
                    <a:lnTo>
                      <a:pt x="67" y="63"/>
                    </a:lnTo>
                    <a:lnTo>
                      <a:pt x="23" y="5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16" y="14"/>
                    </a:lnTo>
                    <a:lnTo>
                      <a:pt x="76" y="78"/>
                    </a:lnTo>
                    <a:lnTo>
                      <a:pt x="91" y="7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Freeform 20">
                <a:extLst>
                  <a:ext uri="{FF2B5EF4-FFF2-40B4-BE49-F238E27FC236}">
                    <a16:creationId xmlns:a16="http://schemas.microsoft.com/office/drawing/2014/main" id="{6A3C0F8E-9599-F145-988F-1443F20A46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15" y="2"/>
                <a:ext cx="1998" cy="2600"/>
              </a:xfrm>
              <a:custGeom>
                <a:avLst/>
                <a:gdLst>
                  <a:gd name="T0" fmla="*/ 5798 w 9990"/>
                  <a:gd name="T1" fmla="*/ 131 h 13000"/>
                  <a:gd name="T2" fmla="*/ 7050 w 9990"/>
                  <a:gd name="T3" fmla="*/ 817 h 13000"/>
                  <a:gd name="T4" fmla="*/ 6447 w 9990"/>
                  <a:gd name="T5" fmla="*/ 1806 h 13000"/>
                  <a:gd name="T6" fmla="*/ 6352 w 9990"/>
                  <a:gd name="T7" fmla="*/ 2023 h 13000"/>
                  <a:gd name="T8" fmla="*/ 5631 w 9990"/>
                  <a:gd name="T9" fmla="*/ 2152 h 13000"/>
                  <a:gd name="T10" fmla="*/ 6163 w 9990"/>
                  <a:gd name="T11" fmla="*/ 2318 h 13000"/>
                  <a:gd name="T12" fmla="*/ 6570 w 9990"/>
                  <a:gd name="T13" fmla="*/ 2713 h 13000"/>
                  <a:gd name="T14" fmla="*/ 4775 w 9990"/>
                  <a:gd name="T15" fmla="*/ 3064 h 13000"/>
                  <a:gd name="T16" fmla="*/ 4307 w 9990"/>
                  <a:gd name="T17" fmla="*/ 2845 h 13000"/>
                  <a:gd name="T18" fmla="*/ 3496 w 9990"/>
                  <a:gd name="T19" fmla="*/ 3167 h 13000"/>
                  <a:gd name="T20" fmla="*/ 2405 w 9990"/>
                  <a:gd name="T21" fmla="*/ 3624 h 13000"/>
                  <a:gd name="T22" fmla="*/ 1959 w 9990"/>
                  <a:gd name="T23" fmla="*/ 3303 h 13000"/>
                  <a:gd name="T24" fmla="*/ 1874 w 9990"/>
                  <a:gd name="T25" fmla="*/ 3380 h 13000"/>
                  <a:gd name="T26" fmla="*/ 1216 w 9990"/>
                  <a:gd name="T27" fmla="*/ 3526 h 13000"/>
                  <a:gd name="T28" fmla="*/ 817 w 9990"/>
                  <a:gd name="T29" fmla="*/ 3463 h 13000"/>
                  <a:gd name="T30" fmla="*/ 1727 w 9990"/>
                  <a:gd name="T31" fmla="*/ 2638 h 13000"/>
                  <a:gd name="T32" fmla="*/ 3071 w 9990"/>
                  <a:gd name="T33" fmla="*/ 2327 h 13000"/>
                  <a:gd name="T34" fmla="*/ 3404 w 9990"/>
                  <a:gd name="T35" fmla="*/ 1850 h 13000"/>
                  <a:gd name="T36" fmla="*/ 2259 w 9990"/>
                  <a:gd name="T37" fmla="*/ 1809 h 13000"/>
                  <a:gd name="T38" fmla="*/ 1763 w 9990"/>
                  <a:gd name="T39" fmla="*/ 1538 h 13000"/>
                  <a:gd name="T40" fmla="*/ 1371 w 9990"/>
                  <a:gd name="T41" fmla="*/ 1205 h 13000"/>
                  <a:gd name="T42" fmla="*/ 2394 w 9990"/>
                  <a:gd name="T43" fmla="*/ 262 h 13000"/>
                  <a:gd name="T44" fmla="*/ 404 w 9990"/>
                  <a:gd name="T45" fmla="*/ 515 h 13000"/>
                  <a:gd name="T46" fmla="*/ 938 w 9990"/>
                  <a:gd name="T47" fmla="*/ 12594 h 13000"/>
                  <a:gd name="T48" fmla="*/ 1860 w 9990"/>
                  <a:gd name="T49" fmla="*/ 12647 h 13000"/>
                  <a:gd name="T50" fmla="*/ 3430 w 9990"/>
                  <a:gd name="T51" fmla="*/ 12856 h 13000"/>
                  <a:gd name="T52" fmla="*/ 4123 w 9990"/>
                  <a:gd name="T53" fmla="*/ 11163 h 13000"/>
                  <a:gd name="T54" fmla="*/ 4238 w 9990"/>
                  <a:gd name="T55" fmla="*/ 9663 h 13000"/>
                  <a:gd name="T56" fmla="*/ 3373 w 9990"/>
                  <a:gd name="T57" fmla="*/ 8154 h 13000"/>
                  <a:gd name="T58" fmla="*/ 3200 w 9990"/>
                  <a:gd name="T59" fmla="*/ 7615 h 13000"/>
                  <a:gd name="T60" fmla="*/ 2884 w 9990"/>
                  <a:gd name="T61" fmla="*/ 7127 h 13000"/>
                  <a:gd name="T62" fmla="*/ 2104 w 9990"/>
                  <a:gd name="T63" fmla="*/ 6861 h 13000"/>
                  <a:gd name="T64" fmla="*/ 1603 w 9990"/>
                  <a:gd name="T65" fmla="*/ 6290 h 13000"/>
                  <a:gd name="T66" fmla="*/ 1199 w 9990"/>
                  <a:gd name="T67" fmla="*/ 5912 h 13000"/>
                  <a:gd name="T68" fmla="*/ 2287 w 9990"/>
                  <a:gd name="T69" fmla="*/ 5672 h 13000"/>
                  <a:gd name="T70" fmla="*/ 3105 w 9990"/>
                  <a:gd name="T71" fmla="*/ 5935 h 13000"/>
                  <a:gd name="T72" fmla="*/ 3643 w 9990"/>
                  <a:gd name="T73" fmla="*/ 5830 h 13000"/>
                  <a:gd name="T74" fmla="*/ 4076 w 9990"/>
                  <a:gd name="T75" fmla="*/ 5421 h 13000"/>
                  <a:gd name="T76" fmla="*/ 3890 w 9990"/>
                  <a:gd name="T77" fmla="*/ 4420 h 13000"/>
                  <a:gd name="T78" fmla="*/ 5369 w 9990"/>
                  <a:gd name="T79" fmla="*/ 5061 h 13000"/>
                  <a:gd name="T80" fmla="*/ 6796 w 9990"/>
                  <a:gd name="T81" fmla="*/ 3902 h 13000"/>
                  <a:gd name="T82" fmla="*/ 7308 w 9990"/>
                  <a:gd name="T83" fmla="*/ 2852 h 13000"/>
                  <a:gd name="T84" fmla="*/ 8733 w 9990"/>
                  <a:gd name="T85" fmla="*/ 2420 h 13000"/>
                  <a:gd name="T86" fmla="*/ 8437 w 9990"/>
                  <a:gd name="T87" fmla="*/ 2138 h 13000"/>
                  <a:gd name="T88" fmla="*/ 8625 w 9990"/>
                  <a:gd name="T89" fmla="*/ 1920 h 13000"/>
                  <a:gd name="T90" fmla="*/ 9457 w 9990"/>
                  <a:gd name="T91" fmla="*/ 246 h 13000"/>
                  <a:gd name="T92" fmla="*/ 6120 w 9990"/>
                  <a:gd name="T93" fmla="*/ 2268 h 13000"/>
                  <a:gd name="T94" fmla="*/ 4442 w 9990"/>
                  <a:gd name="T95" fmla="*/ 3057 h 13000"/>
                  <a:gd name="T96" fmla="*/ 4294 w 9990"/>
                  <a:gd name="T97" fmla="*/ 3201 h 13000"/>
                  <a:gd name="T98" fmla="*/ 1738 w 9990"/>
                  <a:gd name="T99" fmla="*/ 1673 h 13000"/>
                  <a:gd name="T100" fmla="*/ 1675 w 9990"/>
                  <a:gd name="T101" fmla="*/ 2241 h 13000"/>
                  <a:gd name="T102" fmla="*/ 97 w 9990"/>
                  <a:gd name="T103" fmla="*/ 3776 h 13000"/>
                  <a:gd name="T104" fmla="*/ 3832 w 9990"/>
                  <a:gd name="T105" fmla="*/ 5536 h 13000"/>
                  <a:gd name="T106" fmla="*/ 2819 w 9990"/>
                  <a:gd name="T107" fmla="*/ 7172 h 13000"/>
                  <a:gd name="T108" fmla="*/ 966 w 9990"/>
                  <a:gd name="T109" fmla="*/ 5817 h 13000"/>
                  <a:gd name="T110" fmla="*/ 3315 w 9990"/>
                  <a:gd name="T111" fmla="*/ 8029 h 13000"/>
                  <a:gd name="T112" fmla="*/ 3147 w 9990"/>
                  <a:gd name="T113" fmla="*/ 8376 h 13000"/>
                  <a:gd name="T114" fmla="*/ 2426 w 9990"/>
                  <a:gd name="T115" fmla="*/ 7509 h 13000"/>
                  <a:gd name="T116" fmla="*/ 3991 w 9990"/>
                  <a:gd name="T117" fmla="*/ 9076 h 13000"/>
                  <a:gd name="T118" fmla="*/ 4144 w 9990"/>
                  <a:gd name="T119" fmla="*/ 9479 h 13000"/>
                  <a:gd name="T120" fmla="*/ 4588 w 9990"/>
                  <a:gd name="T121" fmla="*/ 10449 h 13000"/>
                  <a:gd name="T122" fmla="*/ 3155 w 9990"/>
                  <a:gd name="T123" fmla="*/ 4761 h 13000"/>
                  <a:gd name="T124" fmla="*/ 3635 w 9990"/>
                  <a:gd name="T125" fmla="*/ 5022 h 13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90" h="13000">
                    <a:moveTo>
                      <a:pt x="9990" y="11"/>
                    </a:moveTo>
                    <a:lnTo>
                      <a:pt x="9990" y="0"/>
                    </a:lnTo>
                    <a:lnTo>
                      <a:pt x="9580" y="0"/>
                    </a:lnTo>
                    <a:lnTo>
                      <a:pt x="9590" y="17"/>
                    </a:lnTo>
                    <a:lnTo>
                      <a:pt x="9583" y="26"/>
                    </a:lnTo>
                    <a:lnTo>
                      <a:pt x="9579" y="64"/>
                    </a:lnTo>
                    <a:lnTo>
                      <a:pt x="9587" y="79"/>
                    </a:lnTo>
                    <a:lnTo>
                      <a:pt x="9567" y="104"/>
                    </a:lnTo>
                    <a:lnTo>
                      <a:pt x="9555" y="136"/>
                    </a:lnTo>
                    <a:lnTo>
                      <a:pt x="9540" y="153"/>
                    </a:lnTo>
                    <a:lnTo>
                      <a:pt x="9518" y="155"/>
                    </a:lnTo>
                    <a:lnTo>
                      <a:pt x="9499" y="195"/>
                    </a:lnTo>
                    <a:lnTo>
                      <a:pt x="9482" y="189"/>
                    </a:lnTo>
                    <a:lnTo>
                      <a:pt x="9483" y="196"/>
                    </a:lnTo>
                    <a:lnTo>
                      <a:pt x="9469" y="206"/>
                    </a:lnTo>
                    <a:lnTo>
                      <a:pt x="9447" y="216"/>
                    </a:lnTo>
                    <a:lnTo>
                      <a:pt x="9436" y="194"/>
                    </a:lnTo>
                    <a:lnTo>
                      <a:pt x="9431" y="141"/>
                    </a:lnTo>
                    <a:lnTo>
                      <a:pt x="9437" y="116"/>
                    </a:lnTo>
                    <a:lnTo>
                      <a:pt x="9489" y="20"/>
                    </a:lnTo>
                    <a:lnTo>
                      <a:pt x="9504" y="10"/>
                    </a:lnTo>
                    <a:lnTo>
                      <a:pt x="9504" y="3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5942" y="17"/>
                    </a:lnTo>
                    <a:lnTo>
                      <a:pt x="5943" y="32"/>
                    </a:lnTo>
                    <a:lnTo>
                      <a:pt x="5913" y="43"/>
                    </a:lnTo>
                    <a:lnTo>
                      <a:pt x="5812" y="121"/>
                    </a:lnTo>
                    <a:lnTo>
                      <a:pt x="5798" y="131"/>
                    </a:lnTo>
                    <a:lnTo>
                      <a:pt x="5749" y="189"/>
                    </a:lnTo>
                    <a:lnTo>
                      <a:pt x="5723" y="238"/>
                    </a:lnTo>
                    <a:lnTo>
                      <a:pt x="5695" y="263"/>
                    </a:lnTo>
                    <a:lnTo>
                      <a:pt x="5688" y="272"/>
                    </a:lnTo>
                    <a:lnTo>
                      <a:pt x="5793" y="324"/>
                    </a:lnTo>
                    <a:lnTo>
                      <a:pt x="5810" y="337"/>
                    </a:lnTo>
                    <a:lnTo>
                      <a:pt x="5829" y="382"/>
                    </a:lnTo>
                    <a:lnTo>
                      <a:pt x="5831" y="398"/>
                    </a:lnTo>
                    <a:lnTo>
                      <a:pt x="5871" y="409"/>
                    </a:lnTo>
                    <a:lnTo>
                      <a:pt x="5908" y="406"/>
                    </a:lnTo>
                    <a:lnTo>
                      <a:pt x="5949" y="426"/>
                    </a:lnTo>
                    <a:lnTo>
                      <a:pt x="5976" y="392"/>
                    </a:lnTo>
                    <a:lnTo>
                      <a:pt x="6005" y="366"/>
                    </a:lnTo>
                    <a:lnTo>
                      <a:pt x="6049" y="253"/>
                    </a:lnTo>
                    <a:lnTo>
                      <a:pt x="6075" y="212"/>
                    </a:lnTo>
                    <a:lnTo>
                      <a:pt x="6106" y="203"/>
                    </a:lnTo>
                    <a:lnTo>
                      <a:pt x="6199" y="209"/>
                    </a:lnTo>
                    <a:lnTo>
                      <a:pt x="6228" y="190"/>
                    </a:lnTo>
                    <a:lnTo>
                      <a:pt x="6432" y="226"/>
                    </a:lnTo>
                    <a:lnTo>
                      <a:pt x="6445" y="209"/>
                    </a:lnTo>
                    <a:lnTo>
                      <a:pt x="6462" y="223"/>
                    </a:lnTo>
                    <a:lnTo>
                      <a:pt x="6501" y="227"/>
                    </a:lnTo>
                    <a:lnTo>
                      <a:pt x="6707" y="278"/>
                    </a:lnTo>
                    <a:lnTo>
                      <a:pt x="6813" y="353"/>
                    </a:lnTo>
                    <a:lnTo>
                      <a:pt x="7000" y="536"/>
                    </a:lnTo>
                    <a:lnTo>
                      <a:pt x="7019" y="572"/>
                    </a:lnTo>
                    <a:lnTo>
                      <a:pt x="7045" y="678"/>
                    </a:lnTo>
                    <a:lnTo>
                      <a:pt x="7039" y="780"/>
                    </a:lnTo>
                    <a:lnTo>
                      <a:pt x="7050" y="817"/>
                    </a:lnTo>
                    <a:lnTo>
                      <a:pt x="7057" y="893"/>
                    </a:lnTo>
                    <a:lnTo>
                      <a:pt x="7038" y="933"/>
                    </a:lnTo>
                    <a:lnTo>
                      <a:pt x="7022" y="1012"/>
                    </a:lnTo>
                    <a:lnTo>
                      <a:pt x="6990" y="1092"/>
                    </a:lnTo>
                    <a:lnTo>
                      <a:pt x="6950" y="1158"/>
                    </a:lnTo>
                    <a:lnTo>
                      <a:pt x="6938" y="1274"/>
                    </a:lnTo>
                    <a:lnTo>
                      <a:pt x="6896" y="1401"/>
                    </a:lnTo>
                    <a:lnTo>
                      <a:pt x="6815" y="1447"/>
                    </a:lnTo>
                    <a:lnTo>
                      <a:pt x="6775" y="1506"/>
                    </a:lnTo>
                    <a:lnTo>
                      <a:pt x="6744" y="1524"/>
                    </a:lnTo>
                    <a:lnTo>
                      <a:pt x="6732" y="1555"/>
                    </a:lnTo>
                    <a:lnTo>
                      <a:pt x="6696" y="1582"/>
                    </a:lnTo>
                    <a:lnTo>
                      <a:pt x="6663" y="1563"/>
                    </a:lnTo>
                    <a:lnTo>
                      <a:pt x="6645" y="1525"/>
                    </a:lnTo>
                    <a:lnTo>
                      <a:pt x="6580" y="1492"/>
                    </a:lnTo>
                    <a:lnTo>
                      <a:pt x="6581" y="1501"/>
                    </a:lnTo>
                    <a:lnTo>
                      <a:pt x="6638" y="1533"/>
                    </a:lnTo>
                    <a:lnTo>
                      <a:pt x="6640" y="1564"/>
                    </a:lnTo>
                    <a:lnTo>
                      <a:pt x="6587" y="1569"/>
                    </a:lnTo>
                    <a:lnTo>
                      <a:pt x="6548" y="1558"/>
                    </a:lnTo>
                    <a:lnTo>
                      <a:pt x="6464" y="1572"/>
                    </a:lnTo>
                    <a:lnTo>
                      <a:pt x="6520" y="1590"/>
                    </a:lnTo>
                    <a:lnTo>
                      <a:pt x="6658" y="1586"/>
                    </a:lnTo>
                    <a:lnTo>
                      <a:pt x="6618" y="1658"/>
                    </a:lnTo>
                    <a:lnTo>
                      <a:pt x="6651" y="1679"/>
                    </a:lnTo>
                    <a:lnTo>
                      <a:pt x="6652" y="1695"/>
                    </a:lnTo>
                    <a:lnTo>
                      <a:pt x="6605" y="1760"/>
                    </a:lnTo>
                    <a:lnTo>
                      <a:pt x="6517" y="1807"/>
                    </a:lnTo>
                    <a:lnTo>
                      <a:pt x="6447" y="1806"/>
                    </a:lnTo>
                    <a:lnTo>
                      <a:pt x="6437" y="1776"/>
                    </a:lnTo>
                    <a:lnTo>
                      <a:pt x="6411" y="1748"/>
                    </a:lnTo>
                    <a:lnTo>
                      <a:pt x="6400" y="1718"/>
                    </a:lnTo>
                    <a:lnTo>
                      <a:pt x="6389" y="1758"/>
                    </a:lnTo>
                    <a:lnTo>
                      <a:pt x="6406" y="1778"/>
                    </a:lnTo>
                    <a:lnTo>
                      <a:pt x="6399" y="1787"/>
                    </a:lnTo>
                    <a:lnTo>
                      <a:pt x="6354" y="1806"/>
                    </a:lnTo>
                    <a:lnTo>
                      <a:pt x="6330" y="1786"/>
                    </a:lnTo>
                    <a:lnTo>
                      <a:pt x="6291" y="1789"/>
                    </a:lnTo>
                    <a:lnTo>
                      <a:pt x="6301" y="1804"/>
                    </a:lnTo>
                    <a:lnTo>
                      <a:pt x="6302" y="1827"/>
                    </a:lnTo>
                    <a:lnTo>
                      <a:pt x="6289" y="1844"/>
                    </a:lnTo>
                    <a:lnTo>
                      <a:pt x="6189" y="1853"/>
                    </a:lnTo>
                    <a:lnTo>
                      <a:pt x="6182" y="1861"/>
                    </a:lnTo>
                    <a:lnTo>
                      <a:pt x="6217" y="1904"/>
                    </a:lnTo>
                    <a:lnTo>
                      <a:pt x="6254" y="1878"/>
                    </a:lnTo>
                    <a:lnTo>
                      <a:pt x="6291" y="1874"/>
                    </a:lnTo>
                    <a:lnTo>
                      <a:pt x="6327" y="1847"/>
                    </a:lnTo>
                    <a:lnTo>
                      <a:pt x="6358" y="1845"/>
                    </a:lnTo>
                    <a:lnTo>
                      <a:pt x="6369" y="1875"/>
                    </a:lnTo>
                    <a:lnTo>
                      <a:pt x="6365" y="1921"/>
                    </a:lnTo>
                    <a:lnTo>
                      <a:pt x="6349" y="2000"/>
                    </a:lnTo>
                    <a:lnTo>
                      <a:pt x="6289" y="2006"/>
                    </a:lnTo>
                    <a:lnTo>
                      <a:pt x="6201" y="1983"/>
                    </a:lnTo>
                    <a:lnTo>
                      <a:pt x="6115" y="1976"/>
                    </a:lnTo>
                    <a:lnTo>
                      <a:pt x="6086" y="1986"/>
                    </a:lnTo>
                    <a:lnTo>
                      <a:pt x="6210" y="1990"/>
                    </a:lnTo>
                    <a:lnTo>
                      <a:pt x="6297" y="2021"/>
                    </a:lnTo>
                    <a:lnTo>
                      <a:pt x="6352" y="2023"/>
                    </a:lnTo>
                    <a:lnTo>
                      <a:pt x="6331" y="2056"/>
                    </a:lnTo>
                    <a:lnTo>
                      <a:pt x="6223" y="2135"/>
                    </a:lnTo>
                    <a:lnTo>
                      <a:pt x="6120" y="2107"/>
                    </a:lnTo>
                    <a:lnTo>
                      <a:pt x="6098" y="2116"/>
                    </a:lnTo>
                    <a:lnTo>
                      <a:pt x="6100" y="2131"/>
                    </a:lnTo>
                    <a:lnTo>
                      <a:pt x="6092" y="2140"/>
                    </a:lnTo>
                    <a:lnTo>
                      <a:pt x="6055" y="2150"/>
                    </a:lnTo>
                    <a:lnTo>
                      <a:pt x="6005" y="2116"/>
                    </a:lnTo>
                    <a:lnTo>
                      <a:pt x="6006" y="2125"/>
                    </a:lnTo>
                    <a:lnTo>
                      <a:pt x="6016" y="2147"/>
                    </a:lnTo>
                    <a:lnTo>
                      <a:pt x="5947" y="2153"/>
                    </a:lnTo>
                    <a:lnTo>
                      <a:pt x="5929" y="2201"/>
                    </a:lnTo>
                    <a:lnTo>
                      <a:pt x="5914" y="2210"/>
                    </a:lnTo>
                    <a:lnTo>
                      <a:pt x="5861" y="2215"/>
                    </a:lnTo>
                    <a:lnTo>
                      <a:pt x="5834" y="2187"/>
                    </a:lnTo>
                    <a:lnTo>
                      <a:pt x="5805" y="2198"/>
                    </a:lnTo>
                    <a:lnTo>
                      <a:pt x="5748" y="2164"/>
                    </a:lnTo>
                    <a:lnTo>
                      <a:pt x="5731" y="2158"/>
                    </a:lnTo>
                    <a:lnTo>
                      <a:pt x="5706" y="2130"/>
                    </a:lnTo>
                    <a:lnTo>
                      <a:pt x="5667" y="2125"/>
                    </a:lnTo>
                    <a:lnTo>
                      <a:pt x="5660" y="2126"/>
                    </a:lnTo>
                    <a:lnTo>
                      <a:pt x="5631" y="2144"/>
                    </a:lnTo>
                    <a:lnTo>
                      <a:pt x="5599" y="2140"/>
                    </a:lnTo>
                    <a:lnTo>
                      <a:pt x="5583" y="2133"/>
                    </a:lnTo>
                    <a:lnTo>
                      <a:pt x="5575" y="2133"/>
                    </a:lnTo>
                    <a:lnTo>
                      <a:pt x="5562" y="2158"/>
                    </a:lnTo>
                    <a:lnTo>
                      <a:pt x="5570" y="2158"/>
                    </a:lnTo>
                    <a:lnTo>
                      <a:pt x="5583" y="2141"/>
                    </a:lnTo>
                    <a:lnTo>
                      <a:pt x="5631" y="2152"/>
                    </a:lnTo>
                    <a:lnTo>
                      <a:pt x="5668" y="2132"/>
                    </a:lnTo>
                    <a:lnTo>
                      <a:pt x="5707" y="2137"/>
                    </a:lnTo>
                    <a:lnTo>
                      <a:pt x="5725" y="2166"/>
                    </a:lnTo>
                    <a:lnTo>
                      <a:pt x="5757" y="2171"/>
                    </a:lnTo>
                    <a:lnTo>
                      <a:pt x="5798" y="2205"/>
                    </a:lnTo>
                    <a:lnTo>
                      <a:pt x="5837" y="2203"/>
                    </a:lnTo>
                    <a:lnTo>
                      <a:pt x="5869" y="2222"/>
                    </a:lnTo>
                    <a:lnTo>
                      <a:pt x="5885" y="2228"/>
                    </a:lnTo>
                    <a:lnTo>
                      <a:pt x="5915" y="2226"/>
                    </a:lnTo>
                    <a:lnTo>
                      <a:pt x="5953" y="2215"/>
                    </a:lnTo>
                    <a:lnTo>
                      <a:pt x="5966" y="2190"/>
                    </a:lnTo>
                    <a:lnTo>
                      <a:pt x="5980" y="2173"/>
                    </a:lnTo>
                    <a:lnTo>
                      <a:pt x="6004" y="2178"/>
                    </a:lnTo>
                    <a:lnTo>
                      <a:pt x="6136" y="2198"/>
                    </a:lnTo>
                    <a:lnTo>
                      <a:pt x="6169" y="2217"/>
                    </a:lnTo>
                    <a:lnTo>
                      <a:pt x="6171" y="2233"/>
                    </a:lnTo>
                    <a:lnTo>
                      <a:pt x="6164" y="2249"/>
                    </a:lnTo>
                    <a:lnTo>
                      <a:pt x="6102" y="2239"/>
                    </a:lnTo>
                    <a:lnTo>
                      <a:pt x="6081" y="2264"/>
                    </a:lnTo>
                    <a:lnTo>
                      <a:pt x="6051" y="2274"/>
                    </a:lnTo>
                    <a:lnTo>
                      <a:pt x="6038" y="2291"/>
                    </a:lnTo>
                    <a:lnTo>
                      <a:pt x="6069" y="2312"/>
                    </a:lnTo>
                    <a:lnTo>
                      <a:pt x="6086" y="2318"/>
                    </a:lnTo>
                    <a:lnTo>
                      <a:pt x="6086" y="2325"/>
                    </a:lnTo>
                    <a:lnTo>
                      <a:pt x="6107" y="2301"/>
                    </a:lnTo>
                    <a:lnTo>
                      <a:pt x="6125" y="2321"/>
                    </a:lnTo>
                    <a:lnTo>
                      <a:pt x="6147" y="2304"/>
                    </a:lnTo>
                    <a:lnTo>
                      <a:pt x="6148" y="2320"/>
                    </a:lnTo>
                    <a:lnTo>
                      <a:pt x="6163" y="2318"/>
                    </a:lnTo>
                    <a:lnTo>
                      <a:pt x="6153" y="2289"/>
                    </a:lnTo>
                    <a:lnTo>
                      <a:pt x="6152" y="2273"/>
                    </a:lnTo>
                    <a:lnTo>
                      <a:pt x="6174" y="2270"/>
                    </a:lnTo>
                    <a:lnTo>
                      <a:pt x="6168" y="2279"/>
                    </a:lnTo>
                    <a:lnTo>
                      <a:pt x="6176" y="2286"/>
                    </a:lnTo>
                    <a:lnTo>
                      <a:pt x="6194" y="2238"/>
                    </a:lnTo>
                    <a:lnTo>
                      <a:pt x="6314" y="2281"/>
                    </a:lnTo>
                    <a:lnTo>
                      <a:pt x="6351" y="2340"/>
                    </a:lnTo>
                    <a:lnTo>
                      <a:pt x="6313" y="2358"/>
                    </a:lnTo>
                    <a:lnTo>
                      <a:pt x="6227" y="2336"/>
                    </a:lnTo>
                    <a:lnTo>
                      <a:pt x="6204" y="2337"/>
                    </a:lnTo>
                    <a:lnTo>
                      <a:pt x="6204" y="2346"/>
                    </a:lnTo>
                    <a:lnTo>
                      <a:pt x="6290" y="2360"/>
                    </a:lnTo>
                    <a:lnTo>
                      <a:pt x="6315" y="2381"/>
                    </a:lnTo>
                    <a:lnTo>
                      <a:pt x="6392" y="2375"/>
                    </a:lnTo>
                    <a:lnTo>
                      <a:pt x="6421" y="2356"/>
                    </a:lnTo>
                    <a:lnTo>
                      <a:pt x="6489" y="2342"/>
                    </a:lnTo>
                    <a:lnTo>
                      <a:pt x="6742" y="2326"/>
                    </a:lnTo>
                    <a:lnTo>
                      <a:pt x="6766" y="2332"/>
                    </a:lnTo>
                    <a:lnTo>
                      <a:pt x="6767" y="2347"/>
                    </a:lnTo>
                    <a:lnTo>
                      <a:pt x="6763" y="2378"/>
                    </a:lnTo>
                    <a:lnTo>
                      <a:pt x="6750" y="2410"/>
                    </a:lnTo>
                    <a:lnTo>
                      <a:pt x="6712" y="2406"/>
                    </a:lnTo>
                    <a:lnTo>
                      <a:pt x="6697" y="2423"/>
                    </a:lnTo>
                    <a:lnTo>
                      <a:pt x="6731" y="2536"/>
                    </a:lnTo>
                    <a:lnTo>
                      <a:pt x="6724" y="2629"/>
                    </a:lnTo>
                    <a:lnTo>
                      <a:pt x="6703" y="2653"/>
                    </a:lnTo>
                    <a:lnTo>
                      <a:pt x="6609" y="2709"/>
                    </a:lnTo>
                    <a:lnTo>
                      <a:pt x="6570" y="2713"/>
                    </a:lnTo>
                    <a:lnTo>
                      <a:pt x="6542" y="2738"/>
                    </a:lnTo>
                    <a:lnTo>
                      <a:pt x="6450" y="2754"/>
                    </a:lnTo>
                    <a:lnTo>
                      <a:pt x="6392" y="2790"/>
                    </a:lnTo>
                    <a:lnTo>
                      <a:pt x="6364" y="2824"/>
                    </a:lnTo>
                    <a:lnTo>
                      <a:pt x="6353" y="2872"/>
                    </a:lnTo>
                    <a:lnTo>
                      <a:pt x="6361" y="2955"/>
                    </a:lnTo>
                    <a:lnTo>
                      <a:pt x="6346" y="2949"/>
                    </a:lnTo>
                    <a:lnTo>
                      <a:pt x="6298" y="2946"/>
                    </a:lnTo>
                    <a:lnTo>
                      <a:pt x="6290" y="2940"/>
                    </a:lnTo>
                    <a:lnTo>
                      <a:pt x="6275" y="2941"/>
                    </a:lnTo>
                    <a:lnTo>
                      <a:pt x="6203" y="2916"/>
                    </a:lnTo>
                    <a:lnTo>
                      <a:pt x="6166" y="2935"/>
                    </a:lnTo>
                    <a:lnTo>
                      <a:pt x="6102" y="2995"/>
                    </a:lnTo>
                    <a:lnTo>
                      <a:pt x="5854" y="3057"/>
                    </a:lnTo>
                    <a:lnTo>
                      <a:pt x="5846" y="3057"/>
                    </a:lnTo>
                    <a:lnTo>
                      <a:pt x="5740" y="3160"/>
                    </a:lnTo>
                    <a:lnTo>
                      <a:pt x="5645" y="3130"/>
                    </a:lnTo>
                    <a:lnTo>
                      <a:pt x="5612" y="3110"/>
                    </a:lnTo>
                    <a:lnTo>
                      <a:pt x="5357" y="3026"/>
                    </a:lnTo>
                    <a:lnTo>
                      <a:pt x="5295" y="3023"/>
                    </a:lnTo>
                    <a:lnTo>
                      <a:pt x="5205" y="3047"/>
                    </a:lnTo>
                    <a:lnTo>
                      <a:pt x="5073" y="3044"/>
                    </a:lnTo>
                    <a:lnTo>
                      <a:pt x="4946" y="3079"/>
                    </a:lnTo>
                    <a:lnTo>
                      <a:pt x="4907" y="3083"/>
                    </a:lnTo>
                    <a:lnTo>
                      <a:pt x="4884" y="3078"/>
                    </a:lnTo>
                    <a:lnTo>
                      <a:pt x="4877" y="3086"/>
                    </a:lnTo>
                    <a:lnTo>
                      <a:pt x="4887" y="3108"/>
                    </a:lnTo>
                    <a:lnTo>
                      <a:pt x="4866" y="3133"/>
                    </a:lnTo>
                    <a:lnTo>
                      <a:pt x="4775" y="3064"/>
                    </a:lnTo>
                    <a:lnTo>
                      <a:pt x="4809" y="3022"/>
                    </a:lnTo>
                    <a:lnTo>
                      <a:pt x="4782" y="2987"/>
                    </a:lnTo>
                    <a:lnTo>
                      <a:pt x="4770" y="3018"/>
                    </a:lnTo>
                    <a:lnTo>
                      <a:pt x="4754" y="3012"/>
                    </a:lnTo>
                    <a:lnTo>
                      <a:pt x="4753" y="2996"/>
                    </a:lnTo>
                    <a:lnTo>
                      <a:pt x="4758" y="2973"/>
                    </a:lnTo>
                    <a:lnTo>
                      <a:pt x="4735" y="2976"/>
                    </a:lnTo>
                    <a:lnTo>
                      <a:pt x="4719" y="2969"/>
                    </a:lnTo>
                    <a:lnTo>
                      <a:pt x="4713" y="2977"/>
                    </a:lnTo>
                    <a:lnTo>
                      <a:pt x="4705" y="2971"/>
                    </a:lnTo>
                    <a:lnTo>
                      <a:pt x="4689" y="2972"/>
                    </a:lnTo>
                    <a:lnTo>
                      <a:pt x="4682" y="2981"/>
                    </a:lnTo>
                    <a:lnTo>
                      <a:pt x="4667" y="2989"/>
                    </a:lnTo>
                    <a:lnTo>
                      <a:pt x="4657" y="3044"/>
                    </a:lnTo>
                    <a:lnTo>
                      <a:pt x="4619" y="3047"/>
                    </a:lnTo>
                    <a:lnTo>
                      <a:pt x="4610" y="3033"/>
                    </a:lnTo>
                    <a:lnTo>
                      <a:pt x="4621" y="2986"/>
                    </a:lnTo>
                    <a:lnTo>
                      <a:pt x="4611" y="2964"/>
                    </a:lnTo>
                    <a:lnTo>
                      <a:pt x="4573" y="2967"/>
                    </a:lnTo>
                    <a:lnTo>
                      <a:pt x="4594" y="3027"/>
                    </a:lnTo>
                    <a:lnTo>
                      <a:pt x="4587" y="3043"/>
                    </a:lnTo>
                    <a:lnTo>
                      <a:pt x="4573" y="3052"/>
                    </a:lnTo>
                    <a:lnTo>
                      <a:pt x="4458" y="2970"/>
                    </a:lnTo>
                    <a:lnTo>
                      <a:pt x="4447" y="2932"/>
                    </a:lnTo>
                    <a:lnTo>
                      <a:pt x="4431" y="2935"/>
                    </a:lnTo>
                    <a:lnTo>
                      <a:pt x="4397" y="2898"/>
                    </a:lnTo>
                    <a:lnTo>
                      <a:pt x="4387" y="2884"/>
                    </a:lnTo>
                    <a:lnTo>
                      <a:pt x="4365" y="2886"/>
                    </a:lnTo>
                    <a:lnTo>
                      <a:pt x="4307" y="2845"/>
                    </a:lnTo>
                    <a:lnTo>
                      <a:pt x="4316" y="2860"/>
                    </a:lnTo>
                    <a:lnTo>
                      <a:pt x="4348" y="2880"/>
                    </a:lnTo>
                    <a:lnTo>
                      <a:pt x="4437" y="2995"/>
                    </a:lnTo>
                    <a:lnTo>
                      <a:pt x="4402" y="3029"/>
                    </a:lnTo>
                    <a:lnTo>
                      <a:pt x="4370" y="3024"/>
                    </a:lnTo>
                    <a:lnTo>
                      <a:pt x="4341" y="3051"/>
                    </a:lnTo>
                    <a:lnTo>
                      <a:pt x="4258" y="3058"/>
                    </a:lnTo>
                    <a:lnTo>
                      <a:pt x="4237" y="3091"/>
                    </a:lnTo>
                    <a:lnTo>
                      <a:pt x="4208" y="3109"/>
                    </a:lnTo>
                    <a:lnTo>
                      <a:pt x="4112" y="3072"/>
                    </a:lnTo>
                    <a:lnTo>
                      <a:pt x="4089" y="3074"/>
                    </a:lnTo>
                    <a:lnTo>
                      <a:pt x="4067" y="3091"/>
                    </a:lnTo>
                    <a:lnTo>
                      <a:pt x="4061" y="3100"/>
                    </a:lnTo>
                    <a:lnTo>
                      <a:pt x="3968" y="3093"/>
                    </a:lnTo>
                    <a:lnTo>
                      <a:pt x="3907" y="3114"/>
                    </a:lnTo>
                    <a:lnTo>
                      <a:pt x="3883" y="3093"/>
                    </a:lnTo>
                    <a:lnTo>
                      <a:pt x="3852" y="3096"/>
                    </a:lnTo>
                    <a:lnTo>
                      <a:pt x="3819" y="3075"/>
                    </a:lnTo>
                    <a:lnTo>
                      <a:pt x="3797" y="3086"/>
                    </a:lnTo>
                    <a:lnTo>
                      <a:pt x="3798" y="3101"/>
                    </a:lnTo>
                    <a:lnTo>
                      <a:pt x="3821" y="3098"/>
                    </a:lnTo>
                    <a:lnTo>
                      <a:pt x="3832" y="3136"/>
                    </a:lnTo>
                    <a:lnTo>
                      <a:pt x="3889" y="3163"/>
                    </a:lnTo>
                    <a:lnTo>
                      <a:pt x="3892" y="3193"/>
                    </a:lnTo>
                    <a:lnTo>
                      <a:pt x="3875" y="3249"/>
                    </a:lnTo>
                    <a:lnTo>
                      <a:pt x="3798" y="3263"/>
                    </a:lnTo>
                    <a:lnTo>
                      <a:pt x="3773" y="3243"/>
                    </a:lnTo>
                    <a:lnTo>
                      <a:pt x="3676" y="3198"/>
                    </a:lnTo>
                    <a:lnTo>
                      <a:pt x="3496" y="3167"/>
                    </a:lnTo>
                    <a:lnTo>
                      <a:pt x="3475" y="3177"/>
                    </a:lnTo>
                    <a:lnTo>
                      <a:pt x="3461" y="3210"/>
                    </a:lnTo>
                    <a:lnTo>
                      <a:pt x="3440" y="3227"/>
                    </a:lnTo>
                    <a:lnTo>
                      <a:pt x="3207" y="3040"/>
                    </a:lnTo>
                    <a:lnTo>
                      <a:pt x="3103" y="3004"/>
                    </a:lnTo>
                    <a:lnTo>
                      <a:pt x="2998" y="3036"/>
                    </a:lnTo>
                    <a:lnTo>
                      <a:pt x="2944" y="3034"/>
                    </a:lnTo>
                    <a:lnTo>
                      <a:pt x="2922" y="3051"/>
                    </a:lnTo>
                    <a:lnTo>
                      <a:pt x="2800" y="3055"/>
                    </a:lnTo>
                    <a:lnTo>
                      <a:pt x="2750" y="3106"/>
                    </a:lnTo>
                    <a:lnTo>
                      <a:pt x="2691" y="3135"/>
                    </a:lnTo>
                    <a:lnTo>
                      <a:pt x="2652" y="3123"/>
                    </a:lnTo>
                    <a:lnTo>
                      <a:pt x="2636" y="3039"/>
                    </a:lnTo>
                    <a:lnTo>
                      <a:pt x="2620" y="3033"/>
                    </a:lnTo>
                    <a:lnTo>
                      <a:pt x="2614" y="3049"/>
                    </a:lnTo>
                    <a:lnTo>
                      <a:pt x="2637" y="3140"/>
                    </a:lnTo>
                    <a:lnTo>
                      <a:pt x="2575" y="3215"/>
                    </a:lnTo>
                    <a:lnTo>
                      <a:pt x="2562" y="3246"/>
                    </a:lnTo>
                    <a:lnTo>
                      <a:pt x="2558" y="3285"/>
                    </a:lnTo>
                    <a:lnTo>
                      <a:pt x="2569" y="3315"/>
                    </a:lnTo>
                    <a:lnTo>
                      <a:pt x="2531" y="3319"/>
                    </a:lnTo>
                    <a:lnTo>
                      <a:pt x="2511" y="3359"/>
                    </a:lnTo>
                    <a:lnTo>
                      <a:pt x="2522" y="3389"/>
                    </a:lnTo>
                    <a:lnTo>
                      <a:pt x="2562" y="3401"/>
                    </a:lnTo>
                    <a:lnTo>
                      <a:pt x="2529" y="3466"/>
                    </a:lnTo>
                    <a:lnTo>
                      <a:pt x="2499" y="3476"/>
                    </a:lnTo>
                    <a:lnTo>
                      <a:pt x="2434" y="3521"/>
                    </a:lnTo>
                    <a:lnTo>
                      <a:pt x="2422" y="3553"/>
                    </a:lnTo>
                    <a:lnTo>
                      <a:pt x="2405" y="3624"/>
                    </a:lnTo>
                    <a:lnTo>
                      <a:pt x="2352" y="3636"/>
                    </a:lnTo>
                    <a:lnTo>
                      <a:pt x="2310" y="3601"/>
                    </a:lnTo>
                    <a:lnTo>
                      <a:pt x="2297" y="3618"/>
                    </a:lnTo>
                    <a:lnTo>
                      <a:pt x="2288" y="3620"/>
                    </a:lnTo>
                    <a:lnTo>
                      <a:pt x="2240" y="3593"/>
                    </a:lnTo>
                    <a:lnTo>
                      <a:pt x="2231" y="3586"/>
                    </a:lnTo>
                    <a:lnTo>
                      <a:pt x="2237" y="3563"/>
                    </a:lnTo>
                    <a:lnTo>
                      <a:pt x="2226" y="3532"/>
                    </a:lnTo>
                    <a:lnTo>
                      <a:pt x="2218" y="3525"/>
                    </a:lnTo>
                    <a:lnTo>
                      <a:pt x="2169" y="3500"/>
                    </a:lnTo>
                    <a:lnTo>
                      <a:pt x="2168" y="3484"/>
                    </a:lnTo>
                    <a:lnTo>
                      <a:pt x="2100" y="3498"/>
                    </a:lnTo>
                    <a:lnTo>
                      <a:pt x="2076" y="3492"/>
                    </a:lnTo>
                    <a:lnTo>
                      <a:pt x="2058" y="3463"/>
                    </a:lnTo>
                    <a:lnTo>
                      <a:pt x="2026" y="3451"/>
                    </a:lnTo>
                    <a:lnTo>
                      <a:pt x="2022" y="3398"/>
                    </a:lnTo>
                    <a:lnTo>
                      <a:pt x="1990" y="3393"/>
                    </a:lnTo>
                    <a:lnTo>
                      <a:pt x="1982" y="3386"/>
                    </a:lnTo>
                    <a:lnTo>
                      <a:pt x="1969" y="3341"/>
                    </a:lnTo>
                    <a:lnTo>
                      <a:pt x="1983" y="3308"/>
                    </a:lnTo>
                    <a:lnTo>
                      <a:pt x="1961" y="3241"/>
                    </a:lnTo>
                    <a:lnTo>
                      <a:pt x="1946" y="3250"/>
                    </a:lnTo>
                    <a:lnTo>
                      <a:pt x="1954" y="3249"/>
                    </a:lnTo>
                    <a:lnTo>
                      <a:pt x="1955" y="3257"/>
                    </a:lnTo>
                    <a:lnTo>
                      <a:pt x="1962" y="3256"/>
                    </a:lnTo>
                    <a:lnTo>
                      <a:pt x="1965" y="3279"/>
                    </a:lnTo>
                    <a:lnTo>
                      <a:pt x="1973" y="3293"/>
                    </a:lnTo>
                    <a:lnTo>
                      <a:pt x="1966" y="3302"/>
                    </a:lnTo>
                    <a:lnTo>
                      <a:pt x="1959" y="3303"/>
                    </a:lnTo>
                    <a:lnTo>
                      <a:pt x="1962" y="3341"/>
                    </a:lnTo>
                    <a:lnTo>
                      <a:pt x="1946" y="3342"/>
                    </a:lnTo>
                    <a:lnTo>
                      <a:pt x="1948" y="3350"/>
                    </a:lnTo>
                    <a:lnTo>
                      <a:pt x="1955" y="3349"/>
                    </a:lnTo>
                    <a:lnTo>
                      <a:pt x="1963" y="3356"/>
                    </a:lnTo>
                    <a:lnTo>
                      <a:pt x="1965" y="3371"/>
                    </a:lnTo>
                    <a:lnTo>
                      <a:pt x="1973" y="3371"/>
                    </a:lnTo>
                    <a:lnTo>
                      <a:pt x="1966" y="3380"/>
                    </a:lnTo>
                    <a:lnTo>
                      <a:pt x="1943" y="3381"/>
                    </a:lnTo>
                    <a:lnTo>
                      <a:pt x="1944" y="3389"/>
                    </a:lnTo>
                    <a:lnTo>
                      <a:pt x="1951" y="3396"/>
                    </a:lnTo>
                    <a:lnTo>
                      <a:pt x="1967" y="3394"/>
                    </a:lnTo>
                    <a:lnTo>
                      <a:pt x="1968" y="3403"/>
                    </a:lnTo>
                    <a:lnTo>
                      <a:pt x="1983" y="3393"/>
                    </a:lnTo>
                    <a:lnTo>
                      <a:pt x="1983" y="3400"/>
                    </a:lnTo>
                    <a:lnTo>
                      <a:pt x="1991" y="3407"/>
                    </a:lnTo>
                    <a:lnTo>
                      <a:pt x="1984" y="3416"/>
                    </a:lnTo>
                    <a:lnTo>
                      <a:pt x="1969" y="3426"/>
                    </a:lnTo>
                    <a:lnTo>
                      <a:pt x="1963" y="3433"/>
                    </a:lnTo>
                    <a:lnTo>
                      <a:pt x="1965" y="3449"/>
                    </a:lnTo>
                    <a:lnTo>
                      <a:pt x="1949" y="3450"/>
                    </a:lnTo>
                    <a:lnTo>
                      <a:pt x="1934" y="3460"/>
                    </a:lnTo>
                    <a:lnTo>
                      <a:pt x="1933" y="3444"/>
                    </a:lnTo>
                    <a:lnTo>
                      <a:pt x="1940" y="3444"/>
                    </a:lnTo>
                    <a:lnTo>
                      <a:pt x="1940" y="3435"/>
                    </a:lnTo>
                    <a:lnTo>
                      <a:pt x="1932" y="3429"/>
                    </a:lnTo>
                    <a:lnTo>
                      <a:pt x="1922" y="3413"/>
                    </a:lnTo>
                    <a:lnTo>
                      <a:pt x="1889" y="3394"/>
                    </a:lnTo>
                    <a:lnTo>
                      <a:pt x="1874" y="3380"/>
                    </a:lnTo>
                    <a:lnTo>
                      <a:pt x="1851" y="3382"/>
                    </a:lnTo>
                    <a:lnTo>
                      <a:pt x="1834" y="3376"/>
                    </a:lnTo>
                    <a:lnTo>
                      <a:pt x="1826" y="3377"/>
                    </a:lnTo>
                    <a:lnTo>
                      <a:pt x="1811" y="3371"/>
                    </a:lnTo>
                    <a:lnTo>
                      <a:pt x="1765" y="3375"/>
                    </a:lnTo>
                    <a:lnTo>
                      <a:pt x="1750" y="3384"/>
                    </a:lnTo>
                    <a:lnTo>
                      <a:pt x="1737" y="3400"/>
                    </a:lnTo>
                    <a:lnTo>
                      <a:pt x="1698" y="3404"/>
                    </a:lnTo>
                    <a:lnTo>
                      <a:pt x="1676" y="3413"/>
                    </a:lnTo>
                    <a:lnTo>
                      <a:pt x="1660" y="3407"/>
                    </a:lnTo>
                    <a:lnTo>
                      <a:pt x="1652" y="3400"/>
                    </a:lnTo>
                    <a:lnTo>
                      <a:pt x="1590" y="3399"/>
                    </a:lnTo>
                    <a:lnTo>
                      <a:pt x="1553" y="3410"/>
                    </a:lnTo>
                    <a:lnTo>
                      <a:pt x="1549" y="3371"/>
                    </a:lnTo>
                    <a:lnTo>
                      <a:pt x="1496" y="3384"/>
                    </a:lnTo>
                    <a:lnTo>
                      <a:pt x="1482" y="3401"/>
                    </a:lnTo>
                    <a:lnTo>
                      <a:pt x="1483" y="3424"/>
                    </a:lnTo>
                    <a:lnTo>
                      <a:pt x="1463" y="3441"/>
                    </a:lnTo>
                    <a:lnTo>
                      <a:pt x="1464" y="3457"/>
                    </a:lnTo>
                    <a:lnTo>
                      <a:pt x="1459" y="3487"/>
                    </a:lnTo>
                    <a:lnTo>
                      <a:pt x="1439" y="3520"/>
                    </a:lnTo>
                    <a:lnTo>
                      <a:pt x="1399" y="3501"/>
                    </a:lnTo>
                    <a:lnTo>
                      <a:pt x="1340" y="3537"/>
                    </a:lnTo>
                    <a:lnTo>
                      <a:pt x="1310" y="3541"/>
                    </a:lnTo>
                    <a:lnTo>
                      <a:pt x="1276" y="3590"/>
                    </a:lnTo>
                    <a:lnTo>
                      <a:pt x="1253" y="3600"/>
                    </a:lnTo>
                    <a:lnTo>
                      <a:pt x="1244" y="3577"/>
                    </a:lnTo>
                    <a:lnTo>
                      <a:pt x="1239" y="3524"/>
                    </a:lnTo>
                    <a:lnTo>
                      <a:pt x="1216" y="3526"/>
                    </a:lnTo>
                    <a:lnTo>
                      <a:pt x="1219" y="3564"/>
                    </a:lnTo>
                    <a:lnTo>
                      <a:pt x="1206" y="3581"/>
                    </a:lnTo>
                    <a:lnTo>
                      <a:pt x="1214" y="3595"/>
                    </a:lnTo>
                    <a:lnTo>
                      <a:pt x="1187" y="3621"/>
                    </a:lnTo>
                    <a:lnTo>
                      <a:pt x="1173" y="3646"/>
                    </a:lnTo>
                    <a:lnTo>
                      <a:pt x="1159" y="3662"/>
                    </a:lnTo>
                    <a:lnTo>
                      <a:pt x="1184" y="3684"/>
                    </a:lnTo>
                    <a:lnTo>
                      <a:pt x="1188" y="3729"/>
                    </a:lnTo>
                    <a:lnTo>
                      <a:pt x="1147" y="3780"/>
                    </a:lnTo>
                    <a:lnTo>
                      <a:pt x="1101" y="3776"/>
                    </a:lnTo>
                    <a:lnTo>
                      <a:pt x="1067" y="3826"/>
                    </a:lnTo>
                    <a:lnTo>
                      <a:pt x="1025" y="3798"/>
                    </a:lnTo>
                    <a:lnTo>
                      <a:pt x="1014" y="3769"/>
                    </a:lnTo>
                    <a:lnTo>
                      <a:pt x="1018" y="3730"/>
                    </a:lnTo>
                    <a:lnTo>
                      <a:pt x="989" y="3663"/>
                    </a:lnTo>
                    <a:lnTo>
                      <a:pt x="924" y="3622"/>
                    </a:lnTo>
                    <a:lnTo>
                      <a:pt x="892" y="3617"/>
                    </a:lnTo>
                    <a:lnTo>
                      <a:pt x="859" y="3590"/>
                    </a:lnTo>
                    <a:lnTo>
                      <a:pt x="812" y="3587"/>
                    </a:lnTo>
                    <a:lnTo>
                      <a:pt x="791" y="3604"/>
                    </a:lnTo>
                    <a:lnTo>
                      <a:pt x="787" y="3643"/>
                    </a:lnTo>
                    <a:lnTo>
                      <a:pt x="759" y="3669"/>
                    </a:lnTo>
                    <a:lnTo>
                      <a:pt x="674" y="3676"/>
                    </a:lnTo>
                    <a:lnTo>
                      <a:pt x="648" y="3640"/>
                    </a:lnTo>
                    <a:lnTo>
                      <a:pt x="661" y="3609"/>
                    </a:lnTo>
                    <a:lnTo>
                      <a:pt x="663" y="3554"/>
                    </a:lnTo>
                    <a:lnTo>
                      <a:pt x="690" y="3513"/>
                    </a:lnTo>
                    <a:lnTo>
                      <a:pt x="728" y="3509"/>
                    </a:lnTo>
                    <a:lnTo>
                      <a:pt x="817" y="3463"/>
                    </a:lnTo>
                    <a:lnTo>
                      <a:pt x="855" y="3460"/>
                    </a:lnTo>
                    <a:lnTo>
                      <a:pt x="873" y="3489"/>
                    </a:lnTo>
                    <a:lnTo>
                      <a:pt x="897" y="3493"/>
                    </a:lnTo>
                    <a:lnTo>
                      <a:pt x="945" y="3443"/>
                    </a:lnTo>
                    <a:lnTo>
                      <a:pt x="984" y="3447"/>
                    </a:lnTo>
                    <a:lnTo>
                      <a:pt x="1051" y="3410"/>
                    </a:lnTo>
                    <a:lnTo>
                      <a:pt x="1092" y="3360"/>
                    </a:lnTo>
                    <a:lnTo>
                      <a:pt x="1122" y="3349"/>
                    </a:lnTo>
                    <a:lnTo>
                      <a:pt x="1157" y="3315"/>
                    </a:lnTo>
                    <a:lnTo>
                      <a:pt x="1174" y="3252"/>
                    </a:lnTo>
                    <a:lnTo>
                      <a:pt x="1228" y="3239"/>
                    </a:lnTo>
                    <a:lnTo>
                      <a:pt x="1257" y="3221"/>
                    </a:lnTo>
                    <a:lnTo>
                      <a:pt x="1275" y="3173"/>
                    </a:lnTo>
                    <a:lnTo>
                      <a:pt x="1290" y="3072"/>
                    </a:lnTo>
                    <a:lnTo>
                      <a:pt x="1328" y="3075"/>
                    </a:lnTo>
                    <a:lnTo>
                      <a:pt x="1357" y="3057"/>
                    </a:lnTo>
                    <a:lnTo>
                      <a:pt x="1377" y="3095"/>
                    </a:lnTo>
                    <a:lnTo>
                      <a:pt x="1384" y="3102"/>
                    </a:lnTo>
                    <a:lnTo>
                      <a:pt x="1382" y="3070"/>
                    </a:lnTo>
                    <a:lnTo>
                      <a:pt x="1385" y="3024"/>
                    </a:lnTo>
                    <a:lnTo>
                      <a:pt x="1417" y="3036"/>
                    </a:lnTo>
                    <a:lnTo>
                      <a:pt x="1493" y="3022"/>
                    </a:lnTo>
                    <a:lnTo>
                      <a:pt x="1521" y="2996"/>
                    </a:lnTo>
                    <a:lnTo>
                      <a:pt x="1538" y="2933"/>
                    </a:lnTo>
                    <a:lnTo>
                      <a:pt x="1606" y="2903"/>
                    </a:lnTo>
                    <a:lnTo>
                      <a:pt x="1647" y="2853"/>
                    </a:lnTo>
                    <a:lnTo>
                      <a:pt x="1713" y="2809"/>
                    </a:lnTo>
                    <a:lnTo>
                      <a:pt x="1728" y="2738"/>
                    </a:lnTo>
                    <a:lnTo>
                      <a:pt x="1727" y="2638"/>
                    </a:lnTo>
                    <a:lnTo>
                      <a:pt x="1748" y="2612"/>
                    </a:lnTo>
                    <a:lnTo>
                      <a:pt x="1770" y="2518"/>
                    </a:lnTo>
                    <a:lnTo>
                      <a:pt x="1791" y="2493"/>
                    </a:lnTo>
                    <a:lnTo>
                      <a:pt x="1830" y="2497"/>
                    </a:lnTo>
                    <a:lnTo>
                      <a:pt x="1896" y="2537"/>
                    </a:lnTo>
                    <a:lnTo>
                      <a:pt x="1927" y="2549"/>
                    </a:lnTo>
                    <a:lnTo>
                      <a:pt x="1965" y="2531"/>
                    </a:lnTo>
                    <a:lnTo>
                      <a:pt x="2036" y="2470"/>
                    </a:lnTo>
                    <a:lnTo>
                      <a:pt x="2068" y="2483"/>
                    </a:lnTo>
                    <a:lnTo>
                      <a:pt x="2080" y="2451"/>
                    </a:lnTo>
                    <a:lnTo>
                      <a:pt x="2048" y="2446"/>
                    </a:lnTo>
                    <a:lnTo>
                      <a:pt x="2025" y="2355"/>
                    </a:lnTo>
                    <a:lnTo>
                      <a:pt x="2054" y="2337"/>
                    </a:lnTo>
                    <a:lnTo>
                      <a:pt x="2058" y="2298"/>
                    </a:lnTo>
                    <a:lnTo>
                      <a:pt x="2072" y="2290"/>
                    </a:lnTo>
                    <a:lnTo>
                      <a:pt x="2163" y="2273"/>
                    </a:lnTo>
                    <a:lnTo>
                      <a:pt x="2211" y="2276"/>
                    </a:lnTo>
                    <a:lnTo>
                      <a:pt x="2395" y="2267"/>
                    </a:lnTo>
                    <a:lnTo>
                      <a:pt x="2417" y="2257"/>
                    </a:lnTo>
                    <a:lnTo>
                      <a:pt x="2560" y="2306"/>
                    </a:lnTo>
                    <a:lnTo>
                      <a:pt x="2620" y="2292"/>
                    </a:lnTo>
                    <a:lnTo>
                      <a:pt x="2694" y="2332"/>
                    </a:lnTo>
                    <a:lnTo>
                      <a:pt x="2735" y="2366"/>
                    </a:lnTo>
                    <a:lnTo>
                      <a:pt x="2837" y="2381"/>
                    </a:lnTo>
                    <a:lnTo>
                      <a:pt x="2950" y="2354"/>
                    </a:lnTo>
                    <a:lnTo>
                      <a:pt x="3006" y="2365"/>
                    </a:lnTo>
                    <a:lnTo>
                      <a:pt x="3043" y="2353"/>
                    </a:lnTo>
                    <a:lnTo>
                      <a:pt x="3044" y="2376"/>
                    </a:lnTo>
                    <a:lnTo>
                      <a:pt x="3071" y="2327"/>
                    </a:lnTo>
                    <a:lnTo>
                      <a:pt x="3059" y="2275"/>
                    </a:lnTo>
                    <a:lnTo>
                      <a:pt x="3069" y="2220"/>
                    </a:lnTo>
                    <a:lnTo>
                      <a:pt x="3092" y="2218"/>
                    </a:lnTo>
                    <a:lnTo>
                      <a:pt x="3089" y="2187"/>
                    </a:lnTo>
                    <a:lnTo>
                      <a:pt x="3095" y="2171"/>
                    </a:lnTo>
                    <a:lnTo>
                      <a:pt x="3117" y="2154"/>
                    </a:lnTo>
                    <a:lnTo>
                      <a:pt x="3114" y="2123"/>
                    </a:lnTo>
                    <a:lnTo>
                      <a:pt x="3160" y="2119"/>
                    </a:lnTo>
                    <a:lnTo>
                      <a:pt x="3223" y="2051"/>
                    </a:lnTo>
                    <a:lnTo>
                      <a:pt x="3266" y="2016"/>
                    </a:lnTo>
                    <a:lnTo>
                      <a:pt x="3333" y="1995"/>
                    </a:lnTo>
                    <a:lnTo>
                      <a:pt x="3351" y="2016"/>
                    </a:lnTo>
                    <a:lnTo>
                      <a:pt x="3360" y="2023"/>
                    </a:lnTo>
                    <a:lnTo>
                      <a:pt x="3350" y="2009"/>
                    </a:lnTo>
                    <a:lnTo>
                      <a:pt x="3340" y="1987"/>
                    </a:lnTo>
                    <a:lnTo>
                      <a:pt x="3375" y="1944"/>
                    </a:lnTo>
                    <a:lnTo>
                      <a:pt x="3386" y="1904"/>
                    </a:lnTo>
                    <a:lnTo>
                      <a:pt x="3450" y="1838"/>
                    </a:lnTo>
                    <a:lnTo>
                      <a:pt x="3477" y="1796"/>
                    </a:lnTo>
                    <a:lnTo>
                      <a:pt x="3506" y="1778"/>
                    </a:lnTo>
                    <a:lnTo>
                      <a:pt x="3534" y="1753"/>
                    </a:lnTo>
                    <a:lnTo>
                      <a:pt x="3555" y="1720"/>
                    </a:lnTo>
                    <a:lnTo>
                      <a:pt x="3629" y="1683"/>
                    </a:lnTo>
                    <a:lnTo>
                      <a:pt x="3633" y="1658"/>
                    </a:lnTo>
                    <a:lnTo>
                      <a:pt x="3625" y="1651"/>
                    </a:lnTo>
                    <a:lnTo>
                      <a:pt x="3559" y="1689"/>
                    </a:lnTo>
                    <a:lnTo>
                      <a:pt x="3526" y="1738"/>
                    </a:lnTo>
                    <a:lnTo>
                      <a:pt x="3444" y="1776"/>
                    </a:lnTo>
                    <a:lnTo>
                      <a:pt x="3404" y="1850"/>
                    </a:lnTo>
                    <a:lnTo>
                      <a:pt x="3395" y="1820"/>
                    </a:lnTo>
                    <a:lnTo>
                      <a:pt x="3390" y="1851"/>
                    </a:lnTo>
                    <a:lnTo>
                      <a:pt x="3346" y="1885"/>
                    </a:lnTo>
                    <a:lnTo>
                      <a:pt x="3309" y="1889"/>
                    </a:lnTo>
                    <a:lnTo>
                      <a:pt x="3181" y="1940"/>
                    </a:lnTo>
                    <a:lnTo>
                      <a:pt x="3143" y="1927"/>
                    </a:lnTo>
                    <a:lnTo>
                      <a:pt x="3117" y="1914"/>
                    </a:lnTo>
                    <a:lnTo>
                      <a:pt x="3097" y="1940"/>
                    </a:lnTo>
                    <a:lnTo>
                      <a:pt x="3030" y="1969"/>
                    </a:lnTo>
                    <a:lnTo>
                      <a:pt x="3001" y="1987"/>
                    </a:lnTo>
                    <a:lnTo>
                      <a:pt x="2974" y="2028"/>
                    </a:lnTo>
                    <a:lnTo>
                      <a:pt x="2958" y="2022"/>
                    </a:lnTo>
                    <a:lnTo>
                      <a:pt x="2960" y="2045"/>
                    </a:lnTo>
                    <a:lnTo>
                      <a:pt x="2941" y="2093"/>
                    </a:lnTo>
                    <a:lnTo>
                      <a:pt x="2803" y="2106"/>
                    </a:lnTo>
                    <a:lnTo>
                      <a:pt x="2631" y="2068"/>
                    </a:lnTo>
                    <a:lnTo>
                      <a:pt x="2603" y="2016"/>
                    </a:lnTo>
                    <a:lnTo>
                      <a:pt x="2577" y="1981"/>
                    </a:lnTo>
                    <a:lnTo>
                      <a:pt x="2575" y="1972"/>
                    </a:lnTo>
                    <a:lnTo>
                      <a:pt x="2558" y="1959"/>
                    </a:lnTo>
                    <a:lnTo>
                      <a:pt x="2511" y="1948"/>
                    </a:lnTo>
                    <a:lnTo>
                      <a:pt x="2443" y="1800"/>
                    </a:lnTo>
                    <a:lnTo>
                      <a:pt x="2418" y="1764"/>
                    </a:lnTo>
                    <a:lnTo>
                      <a:pt x="2386" y="1759"/>
                    </a:lnTo>
                    <a:lnTo>
                      <a:pt x="2310" y="1766"/>
                    </a:lnTo>
                    <a:lnTo>
                      <a:pt x="2295" y="1783"/>
                    </a:lnTo>
                    <a:lnTo>
                      <a:pt x="2298" y="1813"/>
                    </a:lnTo>
                    <a:lnTo>
                      <a:pt x="2291" y="1813"/>
                    </a:lnTo>
                    <a:lnTo>
                      <a:pt x="2259" y="1809"/>
                    </a:lnTo>
                    <a:lnTo>
                      <a:pt x="2230" y="1820"/>
                    </a:lnTo>
                    <a:lnTo>
                      <a:pt x="2182" y="1801"/>
                    </a:lnTo>
                    <a:lnTo>
                      <a:pt x="2160" y="1811"/>
                    </a:lnTo>
                    <a:lnTo>
                      <a:pt x="2162" y="1834"/>
                    </a:lnTo>
                    <a:lnTo>
                      <a:pt x="2108" y="1830"/>
                    </a:lnTo>
                    <a:lnTo>
                      <a:pt x="2034" y="1792"/>
                    </a:lnTo>
                    <a:lnTo>
                      <a:pt x="2048" y="1775"/>
                    </a:lnTo>
                    <a:lnTo>
                      <a:pt x="2043" y="1729"/>
                    </a:lnTo>
                    <a:lnTo>
                      <a:pt x="2094" y="1693"/>
                    </a:lnTo>
                    <a:lnTo>
                      <a:pt x="2104" y="1708"/>
                    </a:lnTo>
                    <a:lnTo>
                      <a:pt x="2159" y="1718"/>
                    </a:lnTo>
                    <a:lnTo>
                      <a:pt x="2232" y="1689"/>
                    </a:lnTo>
                    <a:lnTo>
                      <a:pt x="2266" y="1632"/>
                    </a:lnTo>
                    <a:lnTo>
                      <a:pt x="2231" y="1673"/>
                    </a:lnTo>
                    <a:lnTo>
                      <a:pt x="2209" y="1683"/>
                    </a:lnTo>
                    <a:lnTo>
                      <a:pt x="2178" y="1678"/>
                    </a:lnTo>
                    <a:lnTo>
                      <a:pt x="2128" y="1644"/>
                    </a:lnTo>
                    <a:lnTo>
                      <a:pt x="2052" y="1644"/>
                    </a:lnTo>
                    <a:lnTo>
                      <a:pt x="2007" y="1578"/>
                    </a:lnTo>
                    <a:lnTo>
                      <a:pt x="2006" y="1570"/>
                    </a:lnTo>
                    <a:lnTo>
                      <a:pt x="2020" y="1561"/>
                    </a:lnTo>
                    <a:lnTo>
                      <a:pt x="2011" y="1540"/>
                    </a:lnTo>
                    <a:lnTo>
                      <a:pt x="2014" y="1500"/>
                    </a:lnTo>
                    <a:lnTo>
                      <a:pt x="1978" y="1519"/>
                    </a:lnTo>
                    <a:lnTo>
                      <a:pt x="1954" y="1506"/>
                    </a:lnTo>
                    <a:lnTo>
                      <a:pt x="1946" y="1514"/>
                    </a:lnTo>
                    <a:lnTo>
                      <a:pt x="1956" y="1536"/>
                    </a:lnTo>
                    <a:lnTo>
                      <a:pt x="1950" y="1544"/>
                    </a:lnTo>
                    <a:lnTo>
                      <a:pt x="1763" y="1538"/>
                    </a:lnTo>
                    <a:lnTo>
                      <a:pt x="1743" y="1556"/>
                    </a:lnTo>
                    <a:lnTo>
                      <a:pt x="1738" y="1595"/>
                    </a:lnTo>
                    <a:lnTo>
                      <a:pt x="1711" y="1636"/>
                    </a:lnTo>
                    <a:lnTo>
                      <a:pt x="1651" y="1650"/>
                    </a:lnTo>
                    <a:lnTo>
                      <a:pt x="1596" y="1639"/>
                    </a:lnTo>
                    <a:lnTo>
                      <a:pt x="1538" y="1684"/>
                    </a:lnTo>
                    <a:lnTo>
                      <a:pt x="1515" y="1685"/>
                    </a:lnTo>
                    <a:lnTo>
                      <a:pt x="1435" y="1646"/>
                    </a:lnTo>
                    <a:lnTo>
                      <a:pt x="1430" y="1600"/>
                    </a:lnTo>
                    <a:lnTo>
                      <a:pt x="1396" y="1565"/>
                    </a:lnTo>
                    <a:lnTo>
                      <a:pt x="1411" y="1556"/>
                    </a:lnTo>
                    <a:lnTo>
                      <a:pt x="1442" y="1569"/>
                    </a:lnTo>
                    <a:lnTo>
                      <a:pt x="1465" y="1559"/>
                    </a:lnTo>
                    <a:lnTo>
                      <a:pt x="1513" y="1577"/>
                    </a:lnTo>
                    <a:lnTo>
                      <a:pt x="1526" y="1546"/>
                    </a:lnTo>
                    <a:lnTo>
                      <a:pt x="1431" y="1531"/>
                    </a:lnTo>
                    <a:lnTo>
                      <a:pt x="1399" y="1510"/>
                    </a:lnTo>
                    <a:lnTo>
                      <a:pt x="1361" y="1514"/>
                    </a:lnTo>
                    <a:lnTo>
                      <a:pt x="1355" y="1538"/>
                    </a:lnTo>
                    <a:lnTo>
                      <a:pt x="1340" y="1547"/>
                    </a:lnTo>
                    <a:lnTo>
                      <a:pt x="1304" y="1489"/>
                    </a:lnTo>
                    <a:lnTo>
                      <a:pt x="1362" y="1445"/>
                    </a:lnTo>
                    <a:lnTo>
                      <a:pt x="1407" y="1433"/>
                    </a:lnTo>
                    <a:lnTo>
                      <a:pt x="1418" y="1386"/>
                    </a:lnTo>
                    <a:lnTo>
                      <a:pt x="1397" y="1326"/>
                    </a:lnTo>
                    <a:lnTo>
                      <a:pt x="1333" y="1301"/>
                    </a:lnTo>
                    <a:lnTo>
                      <a:pt x="1263" y="1292"/>
                    </a:lnTo>
                    <a:lnTo>
                      <a:pt x="1281" y="1244"/>
                    </a:lnTo>
                    <a:lnTo>
                      <a:pt x="1371" y="1205"/>
                    </a:lnTo>
                    <a:lnTo>
                      <a:pt x="1453" y="1182"/>
                    </a:lnTo>
                    <a:lnTo>
                      <a:pt x="1471" y="1126"/>
                    </a:lnTo>
                    <a:lnTo>
                      <a:pt x="1485" y="1109"/>
                    </a:lnTo>
                    <a:lnTo>
                      <a:pt x="1532" y="1120"/>
                    </a:lnTo>
                    <a:lnTo>
                      <a:pt x="1559" y="1149"/>
                    </a:lnTo>
                    <a:lnTo>
                      <a:pt x="1589" y="1147"/>
                    </a:lnTo>
                    <a:lnTo>
                      <a:pt x="1617" y="1120"/>
                    </a:lnTo>
                    <a:lnTo>
                      <a:pt x="1657" y="1132"/>
                    </a:lnTo>
                    <a:lnTo>
                      <a:pt x="1677" y="1107"/>
                    </a:lnTo>
                    <a:lnTo>
                      <a:pt x="1714" y="1080"/>
                    </a:lnTo>
                    <a:lnTo>
                      <a:pt x="1763" y="1029"/>
                    </a:lnTo>
                    <a:lnTo>
                      <a:pt x="1796" y="1050"/>
                    </a:lnTo>
                    <a:lnTo>
                      <a:pt x="1808" y="1018"/>
                    </a:lnTo>
                    <a:lnTo>
                      <a:pt x="1823" y="1009"/>
                    </a:lnTo>
                    <a:lnTo>
                      <a:pt x="1899" y="1001"/>
                    </a:lnTo>
                    <a:lnTo>
                      <a:pt x="1946" y="1012"/>
                    </a:lnTo>
                    <a:lnTo>
                      <a:pt x="2069" y="924"/>
                    </a:lnTo>
                    <a:lnTo>
                      <a:pt x="2115" y="920"/>
                    </a:lnTo>
                    <a:lnTo>
                      <a:pt x="2203" y="873"/>
                    </a:lnTo>
                    <a:lnTo>
                      <a:pt x="2280" y="781"/>
                    </a:lnTo>
                    <a:lnTo>
                      <a:pt x="2314" y="724"/>
                    </a:lnTo>
                    <a:lnTo>
                      <a:pt x="2363" y="596"/>
                    </a:lnTo>
                    <a:lnTo>
                      <a:pt x="2373" y="541"/>
                    </a:lnTo>
                    <a:lnTo>
                      <a:pt x="2470" y="509"/>
                    </a:lnTo>
                    <a:lnTo>
                      <a:pt x="2369" y="503"/>
                    </a:lnTo>
                    <a:lnTo>
                      <a:pt x="2332" y="429"/>
                    </a:lnTo>
                    <a:lnTo>
                      <a:pt x="2349" y="366"/>
                    </a:lnTo>
                    <a:lnTo>
                      <a:pt x="2419" y="283"/>
                    </a:lnTo>
                    <a:lnTo>
                      <a:pt x="2394" y="262"/>
                    </a:lnTo>
                    <a:lnTo>
                      <a:pt x="2346" y="166"/>
                    </a:lnTo>
                    <a:lnTo>
                      <a:pt x="2356" y="110"/>
                    </a:lnTo>
                    <a:lnTo>
                      <a:pt x="2358" y="49"/>
                    </a:lnTo>
                    <a:lnTo>
                      <a:pt x="2388" y="30"/>
                    </a:lnTo>
                    <a:lnTo>
                      <a:pt x="2386" y="23"/>
                    </a:lnTo>
                    <a:lnTo>
                      <a:pt x="2270" y="11"/>
                    </a:lnTo>
                    <a:lnTo>
                      <a:pt x="2235" y="13"/>
                    </a:lnTo>
                    <a:lnTo>
                      <a:pt x="2202" y="18"/>
                    </a:lnTo>
                    <a:lnTo>
                      <a:pt x="2140" y="30"/>
                    </a:lnTo>
                    <a:lnTo>
                      <a:pt x="2082" y="67"/>
                    </a:lnTo>
                    <a:lnTo>
                      <a:pt x="2063" y="100"/>
                    </a:lnTo>
                    <a:lnTo>
                      <a:pt x="2051" y="140"/>
                    </a:lnTo>
                    <a:lnTo>
                      <a:pt x="2036" y="148"/>
                    </a:lnTo>
                    <a:lnTo>
                      <a:pt x="1978" y="107"/>
                    </a:lnTo>
                    <a:lnTo>
                      <a:pt x="1864" y="126"/>
                    </a:lnTo>
                    <a:lnTo>
                      <a:pt x="1856" y="119"/>
                    </a:lnTo>
                    <a:lnTo>
                      <a:pt x="1887" y="46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732" y="61"/>
                    </a:lnTo>
                    <a:lnTo>
                      <a:pt x="684" y="120"/>
                    </a:lnTo>
                    <a:lnTo>
                      <a:pt x="658" y="176"/>
                    </a:lnTo>
                    <a:lnTo>
                      <a:pt x="646" y="216"/>
                    </a:lnTo>
                    <a:lnTo>
                      <a:pt x="661" y="284"/>
                    </a:lnTo>
                    <a:lnTo>
                      <a:pt x="647" y="308"/>
                    </a:lnTo>
                    <a:lnTo>
                      <a:pt x="515" y="467"/>
                    </a:lnTo>
                    <a:lnTo>
                      <a:pt x="491" y="538"/>
                    </a:lnTo>
                    <a:lnTo>
                      <a:pt x="422" y="544"/>
                    </a:lnTo>
                    <a:lnTo>
                      <a:pt x="404" y="515"/>
                    </a:lnTo>
                    <a:lnTo>
                      <a:pt x="389" y="525"/>
                    </a:lnTo>
                    <a:lnTo>
                      <a:pt x="427" y="599"/>
                    </a:lnTo>
                    <a:lnTo>
                      <a:pt x="452" y="620"/>
                    </a:lnTo>
                    <a:lnTo>
                      <a:pt x="473" y="672"/>
                    </a:lnTo>
                    <a:lnTo>
                      <a:pt x="498" y="700"/>
                    </a:lnTo>
                    <a:lnTo>
                      <a:pt x="459" y="773"/>
                    </a:lnTo>
                    <a:lnTo>
                      <a:pt x="364" y="750"/>
                    </a:lnTo>
                    <a:lnTo>
                      <a:pt x="279" y="752"/>
                    </a:lnTo>
                    <a:lnTo>
                      <a:pt x="228" y="695"/>
                    </a:lnTo>
                    <a:lnTo>
                      <a:pt x="127" y="689"/>
                    </a:lnTo>
                    <a:lnTo>
                      <a:pt x="147" y="647"/>
                    </a:lnTo>
                    <a:lnTo>
                      <a:pt x="146" y="640"/>
                    </a:lnTo>
                    <a:lnTo>
                      <a:pt x="95" y="668"/>
                    </a:lnTo>
                    <a:lnTo>
                      <a:pt x="76" y="731"/>
                    </a:lnTo>
                    <a:lnTo>
                      <a:pt x="18" y="760"/>
                    </a:lnTo>
                    <a:lnTo>
                      <a:pt x="20" y="690"/>
                    </a:lnTo>
                    <a:lnTo>
                      <a:pt x="16" y="66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79" y="12319"/>
                    </a:lnTo>
                    <a:lnTo>
                      <a:pt x="139" y="12390"/>
                    </a:lnTo>
                    <a:lnTo>
                      <a:pt x="148" y="12398"/>
                    </a:lnTo>
                    <a:lnTo>
                      <a:pt x="226" y="12398"/>
                    </a:lnTo>
                    <a:lnTo>
                      <a:pt x="234" y="12405"/>
                    </a:lnTo>
                    <a:lnTo>
                      <a:pt x="274" y="12417"/>
                    </a:lnTo>
                    <a:lnTo>
                      <a:pt x="306" y="12436"/>
                    </a:lnTo>
                    <a:lnTo>
                      <a:pt x="424" y="12457"/>
                    </a:lnTo>
                    <a:lnTo>
                      <a:pt x="703" y="12561"/>
                    </a:lnTo>
                    <a:lnTo>
                      <a:pt x="938" y="12594"/>
                    </a:lnTo>
                    <a:lnTo>
                      <a:pt x="967" y="12583"/>
                    </a:lnTo>
                    <a:lnTo>
                      <a:pt x="993" y="12604"/>
                    </a:lnTo>
                    <a:lnTo>
                      <a:pt x="1092" y="12603"/>
                    </a:lnTo>
                    <a:lnTo>
                      <a:pt x="1191" y="12586"/>
                    </a:lnTo>
                    <a:lnTo>
                      <a:pt x="1221" y="12567"/>
                    </a:lnTo>
                    <a:lnTo>
                      <a:pt x="1328" y="12566"/>
                    </a:lnTo>
                    <a:lnTo>
                      <a:pt x="1365" y="12540"/>
                    </a:lnTo>
                    <a:lnTo>
                      <a:pt x="1395" y="12536"/>
                    </a:lnTo>
                    <a:lnTo>
                      <a:pt x="1447" y="12524"/>
                    </a:lnTo>
                    <a:lnTo>
                      <a:pt x="1517" y="12516"/>
                    </a:lnTo>
                    <a:lnTo>
                      <a:pt x="1521" y="12555"/>
                    </a:lnTo>
                    <a:lnTo>
                      <a:pt x="1469" y="12583"/>
                    </a:lnTo>
                    <a:lnTo>
                      <a:pt x="1486" y="12605"/>
                    </a:lnTo>
                    <a:lnTo>
                      <a:pt x="1480" y="12621"/>
                    </a:lnTo>
                    <a:lnTo>
                      <a:pt x="1481" y="12628"/>
                    </a:lnTo>
                    <a:lnTo>
                      <a:pt x="1510" y="12610"/>
                    </a:lnTo>
                    <a:lnTo>
                      <a:pt x="1523" y="12586"/>
                    </a:lnTo>
                    <a:lnTo>
                      <a:pt x="1530" y="12577"/>
                    </a:lnTo>
                    <a:lnTo>
                      <a:pt x="1548" y="12599"/>
                    </a:lnTo>
                    <a:lnTo>
                      <a:pt x="1553" y="12567"/>
                    </a:lnTo>
                    <a:lnTo>
                      <a:pt x="1582" y="12549"/>
                    </a:lnTo>
                    <a:lnTo>
                      <a:pt x="1619" y="12546"/>
                    </a:lnTo>
                    <a:lnTo>
                      <a:pt x="1709" y="12507"/>
                    </a:lnTo>
                    <a:lnTo>
                      <a:pt x="1749" y="12519"/>
                    </a:lnTo>
                    <a:lnTo>
                      <a:pt x="1799" y="12569"/>
                    </a:lnTo>
                    <a:lnTo>
                      <a:pt x="1856" y="12586"/>
                    </a:lnTo>
                    <a:lnTo>
                      <a:pt x="1857" y="12609"/>
                    </a:lnTo>
                    <a:lnTo>
                      <a:pt x="1843" y="12633"/>
                    </a:lnTo>
                    <a:lnTo>
                      <a:pt x="1860" y="12647"/>
                    </a:lnTo>
                    <a:lnTo>
                      <a:pt x="1939" y="12656"/>
                    </a:lnTo>
                    <a:lnTo>
                      <a:pt x="1963" y="12676"/>
                    </a:lnTo>
                    <a:lnTo>
                      <a:pt x="2026" y="12686"/>
                    </a:lnTo>
                    <a:lnTo>
                      <a:pt x="2086" y="12742"/>
                    </a:lnTo>
                    <a:lnTo>
                      <a:pt x="2117" y="12754"/>
                    </a:lnTo>
                    <a:lnTo>
                      <a:pt x="2171" y="12749"/>
                    </a:lnTo>
                    <a:lnTo>
                      <a:pt x="2237" y="12796"/>
                    </a:lnTo>
                    <a:lnTo>
                      <a:pt x="2243" y="12781"/>
                    </a:lnTo>
                    <a:lnTo>
                      <a:pt x="2239" y="12736"/>
                    </a:lnTo>
                    <a:lnTo>
                      <a:pt x="2311" y="12690"/>
                    </a:lnTo>
                    <a:lnTo>
                      <a:pt x="2333" y="12666"/>
                    </a:lnTo>
                    <a:lnTo>
                      <a:pt x="2449" y="12678"/>
                    </a:lnTo>
                    <a:lnTo>
                      <a:pt x="2509" y="12656"/>
                    </a:lnTo>
                    <a:lnTo>
                      <a:pt x="2561" y="12720"/>
                    </a:lnTo>
                    <a:lnTo>
                      <a:pt x="2607" y="12716"/>
                    </a:lnTo>
                    <a:lnTo>
                      <a:pt x="2634" y="12744"/>
                    </a:lnTo>
                    <a:lnTo>
                      <a:pt x="2737" y="12775"/>
                    </a:lnTo>
                    <a:lnTo>
                      <a:pt x="2779" y="12824"/>
                    </a:lnTo>
                    <a:lnTo>
                      <a:pt x="2909" y="12889"/>
                    </a:lnTo>
                    <a:lnTo>
                      <a:pt x="2947" y="12893"/>
                    </a:lnTo>
                    <a:lnTo>
                      <a:pt x="3008" y="12880"/>
                    </a:lnTo>
                    <a:lnTo>
                      <a:pt x="3050" y="12915"/>
                    </a:lnTo>
                    <a:lnTo>
                      <a:pt x="3097" y="12918"/>
                    </a:lnTo>
                    <a:lnTo>
                      <a:pt x="3118" y="12901"/>
                    </a:lnTo>
                    <a:lnTo>
                      <a:pt x="3156" y="12897"/>
                    </a:lnTo>
                    <a:lnTo>
                      <a:pt x="3315" y="12860"/>
                    </a:lnTo>
                    <a:lnTo>
                      <a:pt x="3366" y="12823"/>
                    </a:lnTo>
                    <a:lnTo>
                      <a:pt x="3425" y="12803"/>
                    </a:lnTo>
                    <a:lnTo>
                      <a:pt x="3430" y="12856"/>
                    </a:lnTo>
                    <a:lnTo>
                      <a:pt x="3472" y="12891"/>
                    </a:lnTo>
                    <a:lnTo>
                      <a:pt x="3484" y="12936"/>
                    </a:lnTo>
                    <a:lnTo>
                      <a:pt x="3544" y="12915"/>
                    </a:lnTo>
                    <a:lnTo>
                      <a:pt x="3584" y="12926"/>
                    </a:lnTo>
                    <a:lnTo>
                      <a:pt x="3587" y="12972"/>
                    </a:lnTo>
                    <a:lnTo>
                      <a:pt x="3596" y="12987"/>
                    </a:lnTo>
                    <a:lnTo>
                      <a:pt x="3597" y="12995"/>
                    </a:lnTo>
                    <a:lnTo>
                      <a:pt x="3629" y="13000"/>
                    </a:lnTo>
                    <a:lnTo>
                      <a:pt x="3636" y="12992"/>
                    </a:lnTo>
                    <a:lnTo>
                      <a:pt x="3630" y="12998"/>
                    </a:lnTo>
                    <a:lnTo>
                      <a:pt x="3598" y="12993"/>
                    </a:lnTo>
                    <a:lnTo>
                      <a:pt x="3598" y="12986"/>
                    </a:lnTo>
                    <a:lnTo>
                      <a:pt x="3589" y="12971"/>
                    </a:lnTo>
                    <a:lnTo>
                      <a:pt x="3585" y="12925"/>
                    </a:lnTo>
                    <a:lnTo>
                      <a:pt x="3545" y="12914"/>
                    </a:lnTo>
                    <a:lnTo>
                      <a:pt x="3486" y="12935"/>
                    </a:lnTo>
                    <a:lnTo>
                      <a:pt x="3473" y="12890"/>
                    </a:lnTo>
                    <a:lnTo>
                      <a:pt x="3431" y="12855"/>
                    </a:lnTo>
                    <a:lnTo>
                      <a:pt x="3467" y="12821"/>
                    </a:lnTo>
                    <a:lnTo>
                      <a:pt x="3528" y="12807"/>
                    </a:lnTo>
                    <a:lnTo>
                      <a:pt x="3551" y="12812"/>
                    </a:lnTo>
                    <a:lnTo>
                      <a:pt x="3615" y="12760"/>
                    </a:lnTo>
                    <a:lnTo>
                      <a:pt x="3775" y="12491"/>
                    </a:lnTo>
                    <a:lnTo>
                      <a:pt x="3917" y="11938"/>
                    </a:lnTo>
                    <a:lnTo>
                      <a:pt x="3924" y="11930"/>
                    </a:lnTo>
                    <a:lnTo>
                      <a:pt x="4022" y="11411"/>
                    </a:lnTo>
                    <a:lnTo>
                      <a:pt x="4028" y="11303"/>
                    </a:lnTo>
                    <a:lnTo>
                      <a:pt x="4093" y="11173"/>
                    </a:lnTo>
                    <a:lnTo>
                      <a:pt x="4123" y="11163"/>
                    </a:lnTo>
                    <a:lnTo>
                      <a:pt x="4156" y="11183"/>
                    </a:lnTo>
                    <a:lnTo>
                      <a:pt x="4195" y="11187"/>
                    </a:lnTo>
                    <a:lnTo>
                      <a:pt x="4245" y="11159"/>
                    </a:lnTo>
                    <a:lnTo>
                      <a:pt x="4218" y="11100"/>
                    </a:lnTo>
                    <a:lnTo>
                      <a:pt x="4133" y="11023"/>
                    </a:lnTo>
                    <a:lnTo>
                      <a:pt x="4071" y="11098"/>
                    </a:lnTo>
                    <a:lnTo>
                      <a:pt x="4039" y="11178"/>
                    </a:lnTo>
                    <a:lnTo>
                      <a:pt x="4031" y="11171"/>
                    </a:lnTo>
                    <a:lnTo>
                      <a:pt x="4179" y="10101"/>
                    </a:lnTo>
                    <a:lnTo>
                      <a:pt x="4197" y="10052"/>
                    </a:lnTo>
                    <a:lnTo>
                      <a:pt x="4237" y="9987"/>
                    </a:lnTo>
                    <a:lnTo>
                      <a:pt x="4275" y="9976"/>
                    </a:lnTo>
                    <a:lnTo>
                      <a:pt x="4282" y="10045"/>
                    </a:lnTo>
                    <a:lnTo>
                      <a:pt x="4487" y="10257"/>
                    </a:lnTo>
                    <a:lnTo>
                      <a:pt x="4527" y="10354"/>
                    </a:lnTo>
                    <a:lnTo>
                      <a:pt x="4587" y="10603"/>
                    </a:lnTo>
                    <a:lnTo>
                      <a:pt x="4614" y="10639"/>
                    </a:lnTo>
                    <a:lnTo>
                      <a:pt x="4638" y="10652"/>
                    </a:lnTo>
                    <a:lnTo>
                      <a:pt x="4614" y="10547"/>
                    </a:lnTo>
                    <a:lnTo>
                      <a:pt x="4582" y="10295"/>
                    </a:lnTo>
                    <a:lnTo>
                      <a:pt x="4547" y="10167"/>
                    </a:lnTo>
                    <a:lnTo>
                      <a:pt x="4476" y="10066"/>
                    </a:lnTo>
                    <a:lnTo>
                      <a:pt x="4367" y="9967"/>
                    </a:lnTo>
                    <a:lnTo>
                      <a:pt x="4306" y="9896"/>
                    </a:lnTo>
                    <a:lnTo>
                      <a:pt x="4133" y="9773"/>
                    </a:lnTo>
                    <a:lnTo>
                      <a:pt x="4133" y="9689"/>
                    </a:lnTo>
                    <a:lnTo>
                      <a:pt x="4176" y="9661"/>
                    </a:lnTo>
                    <a:lnTo>
                      <a:pt x="4291" y="9736"/>
                    </a:lnTo>
                    <a:lnTo>
                      <a:pt x="4238" y="9663"/>
                    </a:lnTo>
                    <a:lnTo>
                      <a:pt x="4216" y="9596"/>
                    </a:lnTo>
                    <a:lnTo>
                      <a:pt x="4271" y="9521"/>
                    </a:lnTo>
                    <a:lnTo>
                      <a:pt x="4301" y="9341"/>
                    </a:lnTo>
                    <a:lnTo>
                      <a:pt x="4236" y="9216"/>
                    </a:lnTo>
                    <a:lnTo>
                      <a:pt x="4186" y="9182"/>
                    </a:lnTo>
                    <a:lnTo>
                      <a:pt x="4176" y="9160"/>
                    </a:lnTo>
                    <a:lnTo>
                      <a:pt x="4202" y="9103"/>
                    </a:lnTo>
                    <a:lnTo>
                      <a:pt x="4258" y="9044"/>
                    </a:lnTo>
                    <a:lnTo>
                      <a:pt x="4276" y="8989"/>
                    </a:lnTo>
                    <a:lnTo>
                      <a:pt x="4312" y="8970"/>
                    </a:lnTo>
                    <a:lnTo>
                      <a:pt x="4204" y="8965"/>
                    </a:lnTo>
                    <a:lnTo>
                      <a:pt x="4179" y="9021"/>
                    </a:lnTo>
                    <a:lnTo>
                      <a:pt x="4121" y="8972"/>
                    </a:lnTo>
                    <a:lnTo>
                      <a:pt x="4112" y="8973"/>
                    </a:lnTo>
                    <a:lnTo>
                      <a:pt x="4113" y="8988"/>
                    </a:lnTo>
                    <a:lnTo>
                      <a:pt x="4106" y="8982"/>
                    </a:lnTo>
                    <a:lnTo>
                      <a:pt x="4061" y="8924"/>
                    </a:lnTo>
                    <a:lnTo>
                      <a:pt x="3961" y="8910"/>
                    </a:lnTo>
                    <a:lnTo>
                      <a:pt x="3915" y="8836"/>
                    </a:lnTo>
                    <a:lnTo>
                      <a:pt x="3819" y="8807"/>
                    </a:lnTo>
                    <a:lnTo>
                      <a:pt x="3694" y="8703"/>
                    </a:lnTo>
                    <a:lnTo>
                      <a:pt x="3654" y="8691"/>
                    </a:lnTo>
                    <a:lnTo>
                      <a:pt x="3608" y="8526"/>
                    </a:lnTo>
                    <a:lnTo>
                      <a:pt x="3553" y="8430"/>
                    </a:lnTo>
                    <a:lnTo>
                      <a:pt x="3529" y="8418"/>
                    </a:lnTo>
                    <a:lnTo>
                      <a:pt x="3493" y="8359"/>
                    </a:lnTo>
                    <a:lnTo>
                      <a:pt x="3390" y="8253"/>
                    </a:lnTo>
                    <a:lnTo>
                      <a:pt x="3380" y="8232"/>
                    </a:lnTo>
                    <a:lnTo>
                      <a:pt x="3373" y="8154"/>
                    </a:lnTo>
                    <a:lnTo>
                      <a:pt x="3403" y="8144"/>
                    </a:lnTo>
                    <a:lnTo>
                      <a:pt x="3416" y="8120"/>
                    </a:lnTo>
                    <a:lnTo>
                      <a:pt x="3459" y="8078"/>
                    </a:lnTo>
                    <a:lnTo>
                      <a:pt x="3465" y="8069"/>
                    </a:lnTo>
                    <a:lnTo>
                      <a:pt x="3498" y="7996"/>
                    </a:lnTo>
                    <a:lnTo>
                      <a:pt x="3541" y="7977"/>
                    </a:lnTo>
                    <a:lnTo>
                      <a:pt x="3522" y="7932"/>
                    </a:lnTo>
                    <a:lnTo>
                      <a:pt x="3479" y="7883"/>
                    </a:lnTo>
                    <a:lnTo>
                      <a:pt x="3471" y="7875"/>
                    </a:lnTo>
                    <a:lnTo>
                      <a:pt x="3318" y="7812"/>
                    </a:lnTo>
                    <a:lnTo>
                      <a:pt x="3340" y="7795"/>
                    </a:lnTo>
                    <a:lnTo>
                      <a:pt x="3370" y="7793"/>
                    </a:lnTo>
                    <a:lnTo>
                      <a:pt x="3384" y="7776"/>
                    </a:lnTo>
                    <a:lnTo>
                      <a:pt x="3395" y="7729"/>
                    </a:lnTo>
                    <a:lnTo>
                      <a:pt x="3384" y="7683"/>
                    </a:lnTo>
                    <a:lnTo>
                      <a:pt x="3403" y="7650"/>
                    </a:lnTo>
                    <a:lnTo>
                      <a:pt x="3487" y="7635"/>
                    </a:lnTo>
                    <a:lnTo>
                      <a:pt x="3517" y="7624"/>
                    </a:lnTo>
                    <a:lnTo>
                      <a:pt x="3612" y="7646"/>
                    </a:lnTo>
                    <a:lnTo>
                      <a:pt x="3669" y="7687"/>
                    </a:lnTo>
                    <a:lnTo>
                      <a:pt x="3676" y="7679"/>
                    </a:lnTo>
                    <a:lnTo>
                      <a:pt x="3601" y="7617"/>
                    </a:lnTo>
                    <a:lnTo>
                      <a:pt x="3545" y="7599"/>
                    </a:lnTo>
                    <a:lnTo>
                      <a:pt x="3483" y="7596"/>
                    </a:lnTo>
                    <a:lnTo>
                      <a:pt x="3453" y="7599"/>
                    </a:lnTo>
                    <a:lnTo>
                      <a:pt x="3392" y="7612"/>
                    </a:lnTo>
                    <a:lnTo>
                      <a:pt x="3364" y="7639"/>
                    </a:lnTo>
                    <a:lnTo>
                      <a:pt x="3282" y="7676"/>
                    </a:lnTo>
                    <a:lnTo>
                      <a:pt x="3200" y="7615"/>
                    </a:lnTo>
                    <a:lnTo>
                      <a:pt x="3177" y="7617"/>
                    </a:lnTo>
                    <a:lnTo>
                      <a:pt x="3155" y="7635"/>
                    </a:lnTo>
                    <a:lnTo>
                      <a:pt x="3066" y="7589"/>
                    </a:lnTo>
                    <a:lnTo>
                      <a:pt x="3065" y="7582"/>
                    </a:lnTo>
                    <a:lnTo>
                      <a:pt x="3074" y="7581"/>
                    </a:lnTo>
                    <a:lnTo>
                      <a:pt x="3112" y="7593"/>
                    </a:lnTo>
                    <a:lnTo>
                      <a:pt x="3118" y="7576"/>
                    </a:lnTo>
                    <a:lnTo>
                      <a:pt x="3094" y="7564"/>
                    </a:lnTo>
                    <a:lnTo>
                      <a:pt x="3090" y="7518"/>
                    </a:lnTo>
                    <a:lnTo>
                      <a:pt x="3063" y="7474"/>
                    </a:lnTo>
                    <a:lnTo>
                      <a:pt x="3122" y="7438"/>
                    </a:lnTo>
                    <a:lnTo>
                      <a:pt x="3151" y="7427"/>
                    </a:lnTo>
                    <a:lnTo>
                      <a:pt x="3147" y="7389"/>
                    </a:lnTo>
                    <a:lnTo>
                      <a:pt x="3123" y="7376"/>
                    </a:lnTo>
                    <a:lnTo>
                      <a:pt x="3122" y="7360"/>
                    </a:lnTo>
                    <a:lnTo>
                      <a:pt x="3149" y="7312"/>
                    </a:lnTo>
                    <a:lnTo>
                      <a:pt x="3115" y="7284"/>
                    </a:lnTo>
                    <a:lnTo>
                      <a:pt x="3053" y="7281"/>
                    </a:lnTo>
                    <a:lnTo>
                      <a:pt x="3042" y="7244"/>
                    </a:lnTo>
                    <a:lnTo>
                      <a:pt x="3004" y="7256"/>
                    </a:lnTo>
                    <a:lnTo>
                      <a:pt x="2946" y="7300"/>
                    </a:lnTo>
                    <a:lnTo>
                      <a:pt x="2847" y="7308"/>
                    </a:lnTo>
                    <a:lnTo>
                      <a:pt x="2814" y="7289"/>
                    </a:lnTo>
                    <a:lnTo>
                      <a:pt x="2771" y="7230"/>
                    </a:lnTo>
                    <a:lnTo>
                      <a:pt x="2785" y="7222"/>
                    </a:lnTo>
                    <a:lnTo>
                      <a:pt x="2818" y="7234"/>
                    </a:lnTo>
                    <a:lnTo>
                      <a:pt x="2903" y="7234"/>
                    </a:lnTo>
                    <a:lnTo>
                      <a:pt x="2950" y="7167"/>
                    </a:lnTo>
                    <a:lnTo>
                      <a:pt x="2884" y="7127"/>
                    </a:lnTo>
                    <a:lnTo>
                      <a:pt x="2817" y="7142"/>
                    </a:lnTo>
                    <a:lnTo>
                      <a:pt x="2764" y="7163"/>
                    </a:lnTo>
                    <a:lnTo>
                      <a:pt x="2724" y="7143"/>
                    </a:lnTo>
                    <a:lnTo>
                      <a:pt x="2714" y="7198"/>
                    </a:lnTo>
                    <a:lnTo>
                      <a:pt x="2657" y="7164"/>
                    </a:lnTo>
                    <a:lnTo>
                      <a:pt x="2557" y="7173"/>
                    </a:lnTo>
                    <a:lnTo>
                      <a:pt x="2566" y="7273"/>
                    </a:lnTo>
                    <a:lnTo>
                      <a:pt x="2584" y="7302"/>
                    </a:lnTo>
                    <a:lnTo>
                      <a:pt x="2585" y="7309"/>
                    </a:lnTo>
                    <a:lnTo>
                      <a:pt x="2569" y="7303"/>
                    </a:lnTo>
                    <a:lnTo>
                      <a:pt x="2561" y="7297"/>
                    </a:lnTo>
                    <a:lnTo>
                      <a:pt x="2546" y="7306"/>
                    </a:lnTo>
                    <a:lnTo>
                      <a:pt x="2545" y="7298"/>
                    </a:lnTo>
                    <a:lnTo>
                      <a:pt x="2532" y="7238"/>
                    </a:lnTo>
                    <a:lnTo>
                      <a:pt x="2557" y="7173"/>
                    </a:lnTo>
                    <a:lnTo>
                      <a:pt x="2485" y="7057"/>
                    </a:lnTo>
                    <a:lnTo>
                      <a:pt x="2432" y="7000"/>
                    </a:lnTo>
                    <a:lnTo>
                      <a:pt x="2392" y="6981"/>
                    </a:lnTo>
                    <a:lnTo>
                      <a:pt x="2397" y="6942"/>
                    </a:lnTo>
                    <a:lnTo>
                      <a:pt x="2338" y="6978"/>
                    </a:lnTo>
                    <a:lnTo>
                      <a:pt x="2299" y="6973"/>
                    </a:lnTo>
                    <a:lnTo>
                      <a:pt x="2275" y="6960"/>
                    </a:lnTo>
                    <a:lnTo>
                      <a:pt x="2236" y="6879"/>
                    </a:lnTo>
                    <a:lnTo>
                      <a:pt x="2230" y="6811"/>
                    </a:lnTo>
                    <a:lnTo>
                      <a:pt x="2242" y="6778"/>
                    </a:lnTo>
                    <a:lnTo>
                      <a:pt x="2230" y="6803"/>
                    </a:lnTo>
                    <a:lnTo>
                      <a:pt x="2226" y="6857"/>
                    </a:lnTo>
                    <a:lnTo>
                      <a:pt x="2199" y="6883"/>
                    </a:lnTo>
                    <a:lnTo>
                      <a:pt x="2104" y="6861"/>
                    </a:lnTo>
                    <a:lnTo>
                      <a:pt x="2054" y="6827"/>
                    </a:lnTo>
                    <a:lnTo>
                      <a:pt x="2008" y="6832"/>
                    </a:lnTo>
                    <a:lnTo>
                      <a:pt x="1952" y="6813"/>
                    </a:lnTo>
                    <a:lnTo>
                      <a:pt x="1919" y="6770"/>
                    </a:lnTo>
                    <a:lnTo>
                      <a:pt x="1891" y="6719"/>
                    </a:lnTo>
                    <a:lnTo>
                      <a:pt x="1856" y="6684"/>
                    </a:lnTo>
                    <a:lnTo>
                      <a:pt x="1841" y="6692"/>
                    </a:lnTo>
                    <a:lnTo>
                      <a:pt x="1822" y="6725"/>
                    </a:lnTo>
                    <a:lnTo>
                      <a:pt x="1806" y="6726"/>
                    </a:lnTo>
                    <a:lnTo>
                      <a:pt x="1736" y="6710"/>
                    </a:lnTo>
                    <a:lnTo>
                      <a:pt x="1665" y="6709"/>
                    </a:lnTo>
                    <a:lnTo>
                      <a:pt x="1658" y="6716"/>
                    </a:lnTo>
                    <a:lnTo>
                      <a:pt x="1662" y="6755"/>
                    </a:lnTo>
                    <a:lnTo>
                      <a:pt x="1626" y="6782"/>
                    </a:lnTo>
                    <a:lnTo>
                      <a:pt x="1572" y="6787"/>
                    </a:lnTo>
                    <a:lnTo>
                      <a:pt x="1493" y="6764"/>
                    </a:lnTo>
                    <a:lnTo>
                      <a:pt x="1492" y="6748"/>
                    </a:lnTo>
                    <a:lnTo>
                      <a:pt x="1504" y="6708"/>
                    </a:lnTo>
                    <a:lnTo>
                      <a:pt x="1499" y="6662"/>
                    </a:lnTo>
                    <a:lnTo>
                      <a:pt x="1487" y="6610"/>
                    </a:lnTo>
                    <a:lnTo>
                      <a:pt x="1450" y="6543"/>
                    </a:lnTo>
                    <a:lnTo>
                      <a:pt x="1376" y="6489"/>
                    </a:lnTo>
                    <a:lnTo>
                      <a:pt x="1327" y="6470"/>
                    </a:lnTo>
                    <a:lnTo>
                      <a:pt x="1222" y="6411"/>
                    </a:lnTo>
                    <a:lnTo>
                      <a:pt x="1257" y="6384"/>
                    </a:lnTo>
                    <a:lnTo>
                      <a:pt x="1494" y="6363"/>
                    </a:lnTo>
                    <a:lnTo>
                      <a:pt x="1566" y="6378"/>
                    </a:lnTo>
                    <a:lnTo>
                      <a:pt x="1594" y="6353"/>
                    </a:lnTo>
                    <a:lnTo>
                      <a:pt x="1603" y="6290"/>
                    </a:lnTo>
                    <a:lnTo>
                      <a:pt x="1585" y="6261"/>
                    </a:lnTo>
                    <a:lnTo>
                      <a:pt x="1560" y="6233"/>
                    </a:lnTo>
                    <a:lnTo>
                      <a:pt x="1447" y="6189"/>
                    </a:lnTo>
                    <a:lnTo>
                      <a:pt x="1383" y="6241"/>
                    </a:lnTo>
                    <a:lnTo>
                      <a:pt x="1376" y="6165"/>
                    </a:lnTo>
                    <a:lnTo>
                      <a:pt x="1340" y="6121"/>
                    </a:lnTo>
                    <a:lnTo>
                      <a:pt x="1362" y="6097"/>
                    </a:lnTo>
                    <a:lnTo>
                      <a:pt x="1382" y="6056"/>
                    </a:lnTo>
                    <a:lnTo>
                      <a:pt x="1397" y="6062"/>
                    </a:lnTo>
                    <a:lnTo>
                      <a:pt x="1408" y="6100"/>
                    </a:lnTo>
                    <a:lnTo>
                      <a:pt x="1433" y="6113"/>
                    </a:lnTo>
                    <a:lnTo>
                      <a:pt x="1536" y="6135"/>
                    </a:lnTo>
                    <a:lnTo>
                      <a:pt x="1595" y="6121"/>
                    </a:lnTo>
                    <a:lnTo>
                      <a:pt x="1642" y="6132"/>
                    </a:lnTo>
                    <a:lnTo>
                      <a:pt x="1650" y="6124"/>
                    </a:lnTo>
                    <a:lnTo>
                      <a:pt x="1608" y="6089"/>
                    </a:lnTo>
                    <a:lnTo>
                      <a:pt x="1605" y="6051"/>
                    </a:lnTo>
                    <a:lnTo>
                      <a:pt x="1528" y="6066"/>
                    </a:lnTo>
                    <a:lnTo>
                      <a:pt x="1504" y="6052"/>
                    </a:lnTo>
                    <a:lnTo>
                      <a:pt x="1510" y="6029"/>
                    </a:lnTo>
                    <a:lnTo>
                      <a:pt x="1530" y="5988"/>
                    </a:lnTo>
                    <a:lnTo>
                      <a:pt x="1528" y="5981"/>
                    </a:lnTo>
                    <a:lnTo>
                      <a:pt x="1445" y="5996"/>
                    </a:lnTo>
                    <a:lnTo>
                      <a:pt x="1340" y="6029"/>
                    </a:lnTo>
                    <a:lnTo>
                      <a:pt x="1285" y="6011"/>
                    </a:lnTo>
                    <a:lnTo>
                      <a:pt x="1224" y="6024"/>
                    </a:lnTo>
                    <a:lnTo>
                      <a:pt x="1190" y="5989"/>
                    </a:lnTo>
                    <a:lnTo>
                      <a:pt x="1204" y="5965"/>
                    </a:lnTo>
                    <a:lnTo>
                      <a:pt x="1199" y="5912"/>
                    </a:lnTo>
                    <a:lnTo>
                      <a:pt x="1224" y="5855"/>
                    </a:lnTo>
                    <a:lnTo>
                      <a:pt x="1227" y="5800"/>
                    </a:lnTo>
                    <a:lnTo>
                      <a:pt x="1246" y="5760"/>
                    </a:lnTo>
                    <a:lnTo>
                      <a:pt x="1304" y="5724"/>
                    </a:lnTo>
                    <a:lnTo>
                      <a:pt x="1357" y="5712"/>
                    </a:lnTo>
                    <a:lnTo>
                      <a:pt x="1416" y="5683"/>
                    </a:lnTo>
                    <a:lnTo>
                      <a:pt x="1436" y="5657"/>
                    </a:lnTo>
                    <a:lnTo>
                      <a:pt x="1514" y="5658"/>
                    </a:lnTo>
                    <a:lnTo>
                      <a:pt x="1611" y="5618"/>
                    </a:lnTo>
                    <a:lnTo>
                      <a:pt x="1642" y="5630"/>
                    </a:lnTo>
                    <a:lnTo>
                      <a:pt x="1652" y="5653"/>
                    </a:lnTo>
                    <a:lnTo>
                      <a:pt x="1676" y="5658"/>
                    </a:lnTo>
                    <a:lnTo>
                      <a:pt x="1722" y="5655"/>
                    </a:lnTo>
                    <a:lnTo>
                      <a:pt x="1779" y="5610"/>
                    </a:lnTo>
                    <a:lnTo>
                      <a:pt x="1865" y="5618"/>
                    </a:lnTo>
                    <a:lnTo>
                      <a:pt x="1902" y="5592"/>
                    </a:lnTo>
                    <a:lnTo>
                      <a:pt x="1939" y="5581"/>
                    </a:lnTo>
                    <a:lnTo>
                      <a:pt x="1948" y="5595"/>
                    </a:lnTo>
                    <a:lnTo>
                      <a:pt x="1962" y="5663"/>
                    </a:lnTo>
                    <a:lnTo>
                      <a:pt x="1992" y="5668"/>
                    </a:lnTo>
                    <a:lnTo>
                      <a:pt x="2028" y="5710"/>
                    </a:lnTo>
                    <a:lnTo>
                      <a:pt x="2060" y="5639"/>
                    </a:lnTo>
                    <a:lnTo>
                      <a:pt x="2088" y="5612"/>
                    </a:lnTo>
                    <a:lnTo>
                      <a:pt x="2214" y="5647"/>
                    </a:lnTo>
                    <a:lnTo>
                      <a:pt x="2225" y="5669"/>
                    </a:lnTo>
                    <a:lnTo>
                      <a:pt x="2219" y="5693"/>
                    </a:lnTo>
                    <a:lnTo>
                      <a:pt x="2240" y="5668"/>
                    </a:lnTo>
                    <a:lnTo>
                      <a:pt x="2264" y="5681"/>
                    </a:lnTo>
                    <a:lnTo>
                      <a:pt x="2287" y="5672"/>
                    </a:lnTo>
                    <a:lnTo>
                      <a:pt x="2289" y="5624"/>
                    </a:lnTo>
                    <a:lnTo>
                      <a:pt x="2327" y="5606"/>
                    </a:lnTo>
                    <a:lnTo>
                      <a:pt x="2299" y="5554"/>
                    </a:lnTo>
                    <a:lnTo>
                      <a:pt x="2303" y="5515"/>
                    </a:lnTo>
                    <a:lnTo>
                      <a:pt x="2326" y="5513"/>
                    </a:lnTo>
                    <a:lnTo>
                      <a:pt x="2354" y="5480"/>
                    </a:lnTo>
                    <a:lnTo>
                      <a:pt x="2391" y="5476"/>
                    </a:lnTo>
                    <a:lnTo>
                      <a:pt x="2442" y="5526"/>
                    </a:lnTo>
                    <a:lnTo>
                      <a:pt x="2525" y="5487"/>
                    </a:lnTo>
                    <a:lnTo>
                      <a:pt x="2578" y="5483"/>
                    </a:lnTo>
                    <a:lnTo>
                      <a:pt x="2613" y="5456"/>
                    </a:lnTo>
                    <a:lnTo>
                      <a:pt x="2623" y="5470"/>
                    </a:lnTo>
                    <a:lnTo>
                      <a:pt x="2634" y="5508"/>
                    </a:lnTo>
                    <a:lnTo>
                      <a:pt x="2670" y="5481"/>
                    </a:lnTo>
                    <a:lnTo>
                      <a:pt x="2723" y="5469"/>
                    </a:lnTo>
                    <a:lnTo>
                      <a:pt x="2731" y="5475"/>
                    </a:lnTo>
                    <a:lnTo>
                      <a:pt x="2744" y="5529"/>
                    </a:lnTo>
                    <a:lnTo>
                      <a:pt x="2791" y="5540"/>
                    </a:lnTo>
                    <a:lnTo>
                      <a:pt x="2792" y="5555"/>
                    </a:lnTo>
                    <a:lnTo>
                      <a:pt x="2779" y="5571"/>
                    </a:lnTo>
                    <a:lnTo>
                      <a:pt x="2788" y="5586"/>
                    </a:lnTo>
                    <a:lnTo>
                      <a:pt x="2853" y="5618"/>
                    </a:lnTo>
                    <a:lnTo>
                      <a:pt x="2849" y="5666"/>
                    </a:lnTo>
                    <a:lnTo>
                      <a:pt x="2934" y="5758"/>
                    </a:lnTo>
                    <a:lnTo>
                      <a:pt x="2941" y="5834"/>
                    </a:lnTo>
                    <a:lnTo>
                      <a:pt x="3017" y="5897"/>
                    </a:lnTo>
                    <a:lnTo>
                      <a:pt x="3047" y="5971"/>
                    </a:lnTo>
                    <a:lnTo>
                      <a:pt x="3067" y="5938"/>
                    </a:lnTo>
                    <a:lnTo>
                      <a:pt x="3105" y="5935"/>
                    </a:lnTo>
                    <a:lnTo>
                      <a:pt x="3177" y="5867"/>
                    </a:lnTo>
                    <a:lnTo>
                      <a:pt x="3235" y="5838"/>
                    </a:lnTo>
                    <a:lnTo>
                      <a:pt x="3255" y="5805"/>
                    </a:lnTo>
                    <a:lnTo>
                      <a:pt x="3310" y="5807"/>
                    </a:lnTo>
                    <a:lnTo>
                      <a:pt x="3383" y="5770"/>
                    </a:lnTo>
                    <a:lnTo>
                      <a:pt x="3401" y="5792"/>
                    </a:lnTo>
                    <a:lnTo>
                      <a:pt x="3396" y="5830"/>
                    </a:lnTo>
                    <a:lnTo>
                      <a:pt x="3443" y="5834"/>
                    </a:lnTo>
                    <a:lnTo>
                      <a:pt x="3479" y="5892"/>
                    </a:lnTo>
                    <a:lnTo>
                      <a:pt x="3511" y="5897"/>
                    </a:lnTo>
                    <a:lnTo>
                      <a:pt x="3532" y="5872"/>
                    </a:lnTo>
                    <a:lnTo>
                      <a:pt x="3555" y="5878"/>
                    </a:lnTo>
                    <a:lnTo>
                      <a:pt x="3536" y="5849"/>
                    </a:lnTo>
                    <a:lnTo>
                      <a:pt x="3544" y="5840"/>
                    </a:lnTo>
                    <a:lnTo>
                      <a:pt x="3606" y="5834"/>
                    </a:lnTo>
                    <a:lnTo>
                      <a:pt x="3630" y="5855"/>
                    </a:lnTo>
                    <a:lnTo>
                      <a:pt x="3642" y="5901"/>
                    </a:lnTo>
                    <a:lnTo>
                      <a:pt x="3659" y="5914"/>
                    </a:lnTo>
                    <a:lnTo>
                      <a:pt x="3653" y="5938"/>
                    </a:lnTo>
                    <a:lnTo>
                      <a:pt x="3679" y="5966"/>
                    </a:lnTo>
                    <a:lnTo>
                      <a:pt x="3666" y="5990"/>
                    </a:lnTo>
                    <a:lnTo>
                      <a:pt x="3675" y="6005"/>
                    </a:lnTo>
                    <a:lnTo>
                      <a:pt x="3702" y="5972"/>
                    </a:lnTo>
                    <a:lnTo>
                      <a:pt x="3688" y="5973"/>
                    </a:lnTo>
                    <a:lnTo>
                      <a:pt x="3675" y="5920"/>
                    </a:lnTo>
                    <a:lnTo>
                      <a:pt x="3689" y="5912"/>
                    </a:lnTo>
                    <a:lnTo>
                      <a:pt x="3681" y="5904"/>
                    </a:lnTo>
                    <a:lnTo>
                      <a:pt x="3656" y="5891"/>
                    </a:lnTo>
                    <a:lnTo>
                      <a:pt x="3643" y="5830"/>
                    </a:lnTo>
                    <a:lnTo>
                      <a:pt x="3686" y="5788"/>
                    </a:lnTo>
                    <a:lnTo>
                      <a:pt x="3700" y="5780"/>
                    </a:lnTo>
                    <a:lnTo>
                      <a:pt x="3707" y="5778"/>
                    </a:lnTo>
                    <a:lnTo>
                      <a:pt x="3730" y="5769"/>
                    </a:lnTo>
                    <a:lnTo>
                      <a:pt x="3753" y="5775"/>
                    </a:lnTo>
                    <a:lnTo>
                      <a:pt x="3799" y="5763"/>
                    </a:lnTo>
                    <a:lnTo>
                      <a:pt x="3809" y="5792"/>
                    </a:lnTo>
                    <a:lnTo>
                      <a:pt x="3789" y="5817"/>
                    </a:lnTo>
                    <a:lnTo>
                      <a:pt x="3782" y="5841"/>
                    </a:lnTo>
                    <a:lnTo>
                      <a:pt x="3793" y="5870"/>
                    </a:lnTo>
                    <a:lnTo>
                      <a:pt x="3818" y="5884"/>
                    </a:lnTo>
                    <a:lnTo>
                      <a:pt x="3919" y="5897"/>
                    </a:lnTo>
                    <a:lnTo>
                      <a:pt x="4041" y="5879"/>
                    </a:lnTo>
                    <a:lnTo>
                      <a:pt x="4112" y="5895"/>
                    </a:lnTo>
                    <a:lnTo>
                      <a:pt x="4209" y="5863"/>
                    </a:lnTo>
                    <a:lnTo>
                      <a:pt x="4201" y="5849"/>
                    </a:lnTo>
                    <a:lnTo>
                      <a:pt x="4198" y="5826"/>
                    </a:lnTo>
                    <a:lnTo>
                      <a:pt x="4153" y="5845"/>
                    </a:lnTo>
                    <a:lnTo>
                      <a:pt x="4119" y="5810"/>
                    </a:lnTo>
                    <a:lnTo>
                      <a:pt x="4102" y="5795"/>
                    </a:lnTo>
                    <a:lnTo>
                      <a:pt x="4083" y="5752"/>
                    </a:lnTo>
                    <a:lnTo>
                      <a:pt x="4050" y="5724"/>
                    </a:lnTo>
                    <a:lnTo>
                      <a:pt x="4050" y="5646"/>
                    </a:lnTo>
                    <a:lnTo>
                      <a:pt x="4031" y="5601"/>
                    </a:lnTo>
                    <a:lnTo>
                      <a:pt x="4068" y="5514"/>
                    </a:lnTo>
                    <a:lnTo>
                      <a:pt x="4077" y="5513"/>
                    </a:lnTo>
                    <a:lnTo>
                      <a:pt x="4082" y="5489"/>
                    </a:lnTo>
                    <a:lnTo>
                      <a:pt x="4072" y="5460"/>
                    </a:lnTo>
                    <a:lnTo>
                      <a:pt x="4076" y="5421"/>
                    </a:lnTo>
                    <a:lnTo>
                      <a:pt x="4092" y="5342"/>
                    </a:lnTo>
                    <a:lnTo>
                      <a:pt x="4076" y="5343"/>
                    </a:lnTo>
                    <a:lnTo>
                      <a:pt x="4056" y="5376"/>
                    </a:lnTo>
                    <a:lnTo>
                      <a:pt x="4047" y="5269"/>
                    </a:lnTo>
                    <a:lnTo>
                      <a:pt x="4058" y="5222"/>
                    </a:lnTo>
                    <a:lnTo>
                      <a:pt x="4071" y="5205"/>
                    </a:lnTo>
                    <a:lnTo>
                      <a:pt x="4061" y="5182"/>
                    </a:lnTo>
                    <a:lnTo>
                      <a:pt x="4054" y="5106"/>
                    </a:lnTo>
                    <a:lnTo>
                      <a:pt x="4068" y="5090"/>
                    </a:lnTo>
                    <a:lnTo>
                      <a:pt x="4052" y="5075"/>
                    </a:lnTo>
                    <a:lnTo>
                      <a:pt x="4030" y="5092"/>
                    </a:lnTo>
                    <a:lnTo>
                      <a:pt x="3980" y="4966"/>
                    </a:lnTo>
                    <a:lnTo>
                      <a:pt x="3985" y="4935"/>
                    </a:lnTo>
                    <a:lnTo>
                      <a:pt x="3961" y="4930"/>
                    </a:lnTo>
                    <a:lnTo>
                      <a:pt x="3925" y="4886"/>
                    </a:lnTo>
                    <a:lnTo>
                      <a:pt x="3901" y="4873"/>
                    </a:lnTo>
                    <a:lnTo>
                      <a:pt x="3893" y="4867"/>
                    </a:lnTo>
                    <a:lnTo>
                      <a:pt x="3883" y="4836"/>
                    </a:lnTo>
                    <a:lnTo>
                      <a:pt x="3884" y="4775"/>
                    </a:lnTo>
                    <a:lnTo>
                      <a:pt x="3871" y="4707"/>
                    </a:lnTo>
                    <a:lnTo>
                      <a:pt x="3843" y="4663"/>
                    </a:lnTo>
                    <a:lnTo>
                      <a:pt x="3884" y="4605"/>
                    </a:lnTo>
                    <a:lnTo>
                      <a:pt x="3887" y="4543"/>
                    </a:lnTo>
                    <a:lnTo>
                      <a:pt x="3866" y="4498"/>
                    </a:lnTo>
                    <a:lnTo>
                      <a:pt x="3809" y="4466"/>
                    </a:lnTo>
                    <a:lnTo>
                      <a:pt x="3813" y="4411"/>
                    </a:lnTo>
                    <a:lnTo>
                      <a:pt x="3819" y="4403"/>
                    </a:lnTo>
                    <a:lnTo>
                      <a:pt x="3860" y="4429"/>
                    </a:lnTo>
                    <a:lnTo>
                      <a:pt x="3890" y="4420"/>
                    </a:lnTo>
                    <a:lnTo>
                      <a:pt x="3917" y="4456"/>
                    </a:lnTo>
                    <a:lnTo>
                      <a:pt x="4020" y="4485"/>
                    </a:lnTo>
                    <a:lnTo>
                      <a:pt x="4085" y="4525"/>
                    </a:lnTo>
                    <a:lnTo>
                      <a:pt x="4169" y="4516"/>
                    </a:lnTo>
                    <a:lnTo>
                      <a:pt x="4211" y="4474"/>
                    </a:lnTo>
                    <a:lnTo>
                      <a:pt x="4272" y="4461"/>
                    </a:lnTo>
                    <a:lnTo>
                      <a:pt x="4382" y="4481"/>
                    </a:lnTo>
                    <a:lnTo>
                      <a:pt x="4403" y="4542"/>
                    </a:lnTo>
                    <a:lnTo>
                      <a:pt x="4407" y="4587"/>
                    </a:lnTo>
                    <a:lnTo>
                      <a:pt x="4392" y="4596"/>
                    </a:lnTo>
                    <a:lnTo>
                      <a:pt x="4371" y="4622"/>
                    </a:lnTo>
                    <a:lnTo>
                      <a:pt x="4357" y="4630"/>
                    </a:lnTo>
                    <a:lnTo>
                      <a:pt x="4339" y="4679"/>
                    </a:lnTo>
                    <a:lnTo>
                      <a:pt x="4376" y="4760"/>
                    </a:lnTo>
                    <a:lnTo>
                      <a:pt x="4448" y="4861"/>
                    </a:lnTo>
                    <a:lnTo>
                      <a:pt x="4450" y="4892"/>
                    </a:lnTo>
                    <a:lnTo>
                      <a:pt x="4444" y="4908"/>
                    </a:lnTo>
                    <a:lnTo>
                      <a:pt x="4439" y="4931"/>
                    </a:lnTo>
                    <a:lnTo>
                      <a:pt x="4471" y="4936"/>
                    </a:lnTo>
                    <a:lnTo>
                      <a:pt x="4488" y="4958"/>
                    </a:lnTo>
                    <a:lnTo>
                      <a:pt x="4494" y="4935"/>
                    </a:lnTo>
                    <a:lnTo>
                      <a:pt x="4521" y="4901"/>
                    </a:lnTo>
                    <a:lnTo>
                      <a:pt x="4636" y="4890"/>
                    </a:lnTo>
                    <a:lnTo>
                      <a:pt x="4750" y="4949"/>
                    </a:lnTo>
                    <a:lnTo>
                      <a:pt x="5108" y="5000"/>
                    </a:lnTo>
                    <a:lnTo>
                      <a:pt x="5231" y="5066"/>
                    </a:lnTo>
                    <a:lnTo>
                      <a:pt x="5249" y="5096"/>
                    </a:lnTo>
                    <a:lnTo>
                      <a:pt x="5262" y="5070"/>
                    </a:lnTo>
                    <a:lnTo>
                      <a:pt x="5369" y="5061"/>
                    </a:lnTo>
                    <a:lnTo>
                      <a:pt x="5451" y="5030"/>
                    </a:lnTo>
                    <a:lnTo>
                      <a:pt x="5529" y="4961"/>
                    </a:lnTo>
                    <a:lnTo>
                      <a:pt x="5580" y="4926"/>
                    </a:lnTo>
                    <a:lnTo>
                      <a:pt x="5648" y="4904"/>
                    </a:lnTo>
                    <a:lnTo>
                      <a:pt x="5808" y="4881"/>
                    </a:lnTo>
                    <a:lnTo>
                      <a:pt x="5896" y="4835"/>
                    </a:lnTo>
                    <a:lnTo>
                      <a:pt x="5783" y="4876"/>
                    </a:lnTo>
                    <a:lnTo>
                      <a:pt x="5628" y="4867"/>
                    </a:lnTo>
                    <a:lnTo>
                      <a:pt x="5620" y="4861"/>
                    </a:lnTo>
                    <a:lnTo>
                      <a:pt x="5572" y="4850"/>
                    </a:lnTo>
                    <a:lnTo>
                      <a:pt x="5571" y="4834"/>
                    </a:lnTo>
                    <a:lnTo>
                      <a:pt x="5520" y="4784"/>
                    </a:lnTo>
                    <a:lnTo>
                      <a:pt x="5598" y="4616"/>
                    </a:lnTo>
                    <a:lnTo>
                      <a:pt x="5615" y="4552"/>
                    </a:lnTo>
                    <a:lnTo>
                      <a:pt x="5629" y="4543"/>
                    </a:lnTo>
                    <a:lnTo>
                      <a:pt x="5650" y="4518"/>
                    </a:lnTo>
                    <a:lnTo>
                      <a:pt x="5755" y="4485"/>
                    </a:lnTo>
                    <a:lnTo>
                      <a:pt x="5981" y="4348"/>
                    </a:lnTo>
                    <a:lnTo>
                      <a:pt x="6079" y="4324"/>
                    </a:lnTo>
                    <a:lnTo>
                      <a:pt x="6149" y="4325"/>
                    </a:lnTo>
                    <a:lnTo>
                      <a:pt x="6306" y="4272"/>
                    </a:lnTo>
                    <a:lnTo>
                      <a:pt x="6360" y="4275"/>
                    </a:lnTo>
                    <a:lnTo>
                      <a:pt x="6405" y="4263"/>
                    </a:lnTo>
                    <a:lnTo>
                      <a:pt x="6515" y="4206"/>
                    </a:lnTo>
                    <a:lnTo>
                      <a:pt x="6638" y="4102"/>
                    </a:lnTo>
                    <a:lnTo>
                      <a:pt x="6674" y="4084"/>
                    </a:lnTo>
                    <a:lnTo>
                      <a:pt x="6731" y="4032"/>
                    </a:lnTo>
                    <a:lnTo>
                      <a:pt x="6769" y="3936"/>
                    </a:lnTo>
                    <a:lnTo>
                      <a:pt x="6796" y="3902"/>
                    </a:lnTo>
                    <a:lnTo>
                      <a:pt x="6826" y="3892"/>
                    </a:lnTo>
                    <a:lnTo>
                      <a:pt x="6852" y="3929"/>
                    </a:lnTo>
                    <a:lnTo>
                      <a:pt x="6883" y="3925"/>
                    </a:lnTo>
                    <a:lnTo>
                      <a:pt x="6915" y="3946"/>
                    </a:lnTo>
                    <a:lnTo>
                      <a:pt x="6930" y="3936"/>
                    </a:lnTo>
                    <a:lnTo>
                      <a:pt x="6927" y="3906"/>
                    </a:lnTo>
                    <a:lnTo>
                      <a:pt x="6880" y="3887"/>
                    </a:lnTo>
                    <a:lnTo>
                      <a:pt x="6860" y="3835"/>
                    </a:lnTo>
                    <a:lnTo>
                      <a:pt x="6828" y="3830"/>
                    </a:lnTo>
                    <a:lnTo>
                      <a:pt x="6810" y="3801"/>
                    </a:lnTo>
                    <a:lnTo>
                      <a:pt x="6832" y="3698"/>
                    </a:lnTo>
                    <a:lnTo>
                      <a:pt x="6885" y="3693"/>
                    </a:lnTo>
                    <a:lnTo>
                      <a:pt x="6902" y="3715"/>
                    </a:lnTo>
                    <a:lnTo>
                      <a:pt x="6892" y="3685"/>
                    </a:lnTo>
                    <a:lnTo>
                      <a:pt x="6851" y="3666"/>
                    </a:lnTo>
                    <a:lnTo>
                      <a:pt x="6833" y="3636"/>
                    </a:lnTo>
                    <a:lnTo>
                      <a:pt x="6857" y="3480"/>
                    </a:lnTo>
                    <a:lnTo>
                      <a:pt x="6879" y="3470"/>
                    </a:lnTo>
                    <a:lnTo>
                      <a:pt x="6860" y="3418"/>
                    </a:lnTo>
                    <a:lnTo>
                      <a:pt x="6844" y="3258"/>
                    </a:lnTo>
                    <a:lnTo>
                      <a:pt x="6849" y="3227"/>
                    </a:lnTo>
                    <a:lnTo>
                      <a:pt x="6870" y="3201"/>
                    </a:lnTo>
                    <a:lnTo>
                      <a:pt x="6881" y="3154"/>
                    </a:lnTo>
                    <a:lnTo>
                      <a:pt x="6869" y="3032"/>
                    </a:lnTo>
                    <a:lnTo>
                      <a:pt x="6921" y="3004"/>
                    </a:lnTo>
                    <a:lnTo>
                      <a:pt x="6964" y="2961"/>
                    </a:lnTo>
                    <a:lnTo>
                      <a:pt x="7028" y="2916"/>
                    </a:lnTo>
                    <a:lnTo>
                      <a:pt x="7276" y="2847"/>
                    </a:lnTo>
                    <a:lnTo>
                      <a:pt x="7308" y="2852"/>
                    </a:lnTo>
                    <a:lnTo>
                      <a:pt x="7344" y="2826"/>
                    </a:lnTo>
                    <a:lnTo>
                      <a:pt x="7369" y="2846"/>
                    </a:lnTo>
                    <a:lnTo>
                      <a:pt x="7367" y="2832"/>
                    </a:lnTo>
                    <a:lnTo>
                      <a:pt x="7389" y="2813"/>
                    </a:lnTo>
                    <a:lnTo>
                      <a:pt x="7444" y="2816"/>
                    </a:lnTo>
                    <a:lnTo>
                      <a:pt x="7503" y="2788"/>
                    </a:lnTo>
                    <a:lnTo>
                      <a:pt x="7527" y="2801"/>
                    </a:lnTo>
                    <a:lnTo>
                      <a:pt x="7602" y="2778"/>
                    </a:lnTo>
                    <a:lnTo>
                      <a:pt x="7675" y="2741"/>
                    </a:lnTo>
                    <a:lnTo>
                      <a:pt x="7785" y="2684"/>
                    </a:lnTo>
                    <a:lnTo>
                      <a:pt x="7800" y="2675"/>
                    </a:lnTo>
                    <a:lnTo>
                      <a:pt x="7807" y="2667"/>
                    </a:lnTo>
                    <a:lnTo>
                      <a:pt x="7845" y="2649"/>
                    </a:lnTo>
                    <a:lnTo>
                      <a:pt x="8150" y="2450"/>
                    </a:lnTo>
                    <a:lnTo>
                      <a:pt x="8208" y="2422"/>
                    </a:lnTo>
                    <a:lnTo>
                      <a:pt x="8199" y="2399"/>
                    </a:lnTo>
                    <a:lnTo>
                      <a:pt x="8213" y="2382"/>
                    </a:lnTo>
                    <a:lnTo>
                      <a:pt x="8220" y="2382"/>
                    </a:lnTo>
                    <a:lnTo>
                      <a:pt x="8245" y="2387"/>
                    </a:lnTo>
                    <a:lnTo>
                      <a:pt x="8246" y="2410"/>
                    </a:lnTo>
                    <a:lnTo>
                      <a:pt x="8269" y="2409"/>
                    </a:lnTo>
                    <a:lnTo>
                      <a:pt x="8298" y="2390"/>
                    </a:lnTo>
                    <a:lnTo>
                      <a:pt x="8359" y="2377"/>
                    </a:lnTo>
                    <a:lnTo>
                      <a:pt x="8402" y="2349"/>
                    </a:lnTo>
                    <a:lnTo>
                      <a:pt x="8493" y="2325"/>
                    </a:lnTo>
                    <a:lnTo>
                      <a:pt x="8620" y="2367"/>
                    </a:lnTo>
                    <a:lnTo>
                      <a:pt x="8693" y="2407"/>
                    </a:lnTo>
                    <a:lnTo>
                      <a:pt x="8708" y="2398"/>
                    </a:lnTo>
                    <a:lnTo>
                      <a:pt x="8733" y="2420"/>
                    </a:lnTo>
                    <a:lnTo>
                      <a:pt x="8772" y="2416"/>
                    </a:lnTo>
                    <a:lnTo>
                      <a:pt x="8852" y="2370"/>
                    </a:lnTo>
                    <a:lnTo>
                      <a:pt x="8864" y="2330"/>
                    </a:lnTo>
                    <a:lnTo>
                      <a:pt x="8879" y="2320"/>
                    </a:lnTo>
                    <a:lnTo>
                      <a:pt x="8903" y="2333"/>
                    </a:lnTo>
                    <a:lnTo>
                      <a:pt x="8929" y="2370"/>
                    </a:lnTo>
                    <a:lnTo>
                      <a:pt x="8992" y="2395"/>
                    </a:lnTo>
                    <a:lnTo>
                      <a:pt x="8991" y="2380"/>
                    </a:lnTo>
                    <a:lnTo>
                      <a:pt x="9024" y="2400"/>
                    </a:lnTo>
                    <a:lnTo>
                      <a:pt x="9022" y="2369"/>
                    </a:lnTo>
                    <a:lnTo>
                      <a:pt x="9052" y="2366"/>
                    </a:lnTo>
                    <a:lnTo>
                      <a:pt x="9086" y="2394"/>
                    </a:lnTo>
                    <a:lnTo>
                      <a:pt x="9085" y="2387"/>
                    </a:lnTo>
                    <a:lnTo>
                      <a:pt x="9076" y="2380"/>
                    </a:lnTo>
                    <a:lnTo>
                      <a:pt x="9068" y="2365"/>
                    </a:lnTo>
                    <a:lnTo>
                      <a:pt x="9091" y="2363"/>
                    </a:lnTo>
                    <a:lnTo>
                      <a:pt x="9057" y="2327"/>
                    </a:lnTo>
                    <a:lnTo>
                      <a:pt x="9011" y="2331"/>
                    </a:lnTo>
                    <a:lnTo>
                      <a:pt x="8955" y="2314"/>
                    </a:lnTo>
                    <a:lnTo>
                      <a:pt x="8864" y="2252"/>
                    </a:lnTo>
                    <a:lnTo>
                      <a:pt x="8828" y="2272"/>
                    </a:lnTo>
                    <a:lnTo>
                      <a:pt x="8795" y="2336"/>
                    </a:lnTo>
                    <a:lnTo>
                      <a:pt x="8733" y="2342"/>
                    </a:lnTo>
                    <a:lnTo>
                      <a:pt x="8660" y="2302"/>
                    </a:lnTo>
                    <a:lnTo>
                      <a:pt x="8618" y="2260"/>
                    </a:lnTo>
                    <a:lnTo>
                      <a:pt x="8573" y="2272"/>
                    </a:lnTo>
                    <a:lnTo>
                      <a:pt x="8526" y="2268"/>
                    </a:lnTo>
                    <a:lnTo>
                      <a:pt x="8424" y="2170"/>
                    </a:lnTo>
                    <a:lnTo>
                      <a:pt x="8437" y="2138"/>
                    </a:lnTo>
                    <a:lnTo>
                      <a:pt x="8532" y="2083"/>
                    </a:lnTo>
                    <a:lnTo>
                      <a:pt x="8746" y="2063"/>
                    </a:lnTo>
                    <a:lnTo>
                      <a:pt x="8788" y="2090"/>
                    </a:lnTo>
                    <a:lnTo>
                      <a:pt x="8791" y="2136"/>
                    </a:lnTo>
                    <a:lnTo>
                      <a:pt x="8904" y="2180"/>
                    </a:lnTo>
                    <a:lnTo>
                      <a:pt x="8974" y="2273"/>
                    </a:lnTo>
                    <a:lnTo>
                      <a:pt x="9006" y="2278"/>
                    </a:lnTo>
                    <a:lnTo>
                      <a:pt x="9066" y="2264"/>
                    </a:lnTo>
                    <a:lnTo>
                      <a:pt x="9060" y="2211"/>
                    </a:lnTo>
                    <a:lnTo>
                      <a:pt x="9035" y="2183"/>
                    </a:lnTo>
                    <a:lnTo>
                      <a:pt x="8948" y="2152"/>
                    </a:lnTo>
                    <a:lnTo>
                      <a:pt x="8880" y="2089"/>
                    </a:lnTo>
                    <a:lnTo>
                      <a:pt x="8894" y="2073"/>
                    </a:lnTo>
                    <a:lnTo>
                      <a:pt x="8931" y="2053"/>
                    </a:lnTo>
                    <a:lnTo>
                      <a:pt x="8992" y="2056"/>
                    </a:lnTo>
                    <a:lnTo>
                      <a:pt x="8973" y="2018"/>
                    </a:lnTo>
                    <a:lnTo>
                      <a:pt x="8988" y="2001"/>
                    </a:lnTo>
                    <a:lnTo>
                      <a:pt x="9009" y="1992"/>
                    </a:lnTo>
                    <a:lnTo>
                      <a:pt x="9007" y="1969"/>
                    </a:lnTo>
                    <a:lnTo>
                      <a:pt x="8977" y="1972"/>
                    </a:lnTo>
                    <a:lnTo>
                      <a:pt x="8935" y="2022"/>
                    </a:lnTo>
                    <a:lnTo>
                      <a:pt x="8868" y="2044"/>
                    </a:lnTo>
                    <a:lnTo>
                      <a:pt x="8803" y="2020"/>
                    </a:lnTo>
                    <a:lnTo>
                      <a:pt x="8777" y="1975"/>
                    </a:lnTo>
                    <a:lnTo>
                      <a:pt x="8736" y="1948"/>
                    </a:lnTo>
                    <a:lnTo>
                      <a:pt x="8660" y="1971"/>
                    </a:lnTo>
                    <a:lnTo>
                      <a:pt x="8637" y="1965"/>
                    </a:lnTo>
                    <a:lnTo>
                      <a:pt x="8628" y="1950"/>
                    </a:lnTo>
                    <a:lnTo>
                      <a:pt x="8625" y="1920"/>
                    </a:lnTo>
                    <a:lnTo>
                      <a:pt x="8646" y="1895"/>
                    </a:lnTo>
                    <a:lnTo>
                      <a:pt x="8722" y="1880"/>
                    </a:lnTo>
                    <a:lnTo>
                      <a:pt x="8750" y="1855"/>
                    </a:lnTo>
                    <a:lnTo>
                      <a:pt x="8771" y="1829"/>
                    </a:lnTo>
                    <a:lnTo>
                      <a:pt x="8767" y="1790"/>
                    </a:lnTo>
                    <a:lnTo>
                      <a:pt x="8773" y="1775"/>
                    </a:lnTo>
                    <a:lnTo>
                      <a:pt x="8886" y="1733"/>
                    </a:lnTo>
                    <a:lnTo>
                      <a:pt x="8911" y="1763"/>
                    </a:lnTo>
                    <a:lnTo>
                      <a:pt x="8932" y="1737"/>
                    </a:lnTo>
                    <a:lnTo>
                      <a:pt x="8911" y="1685"/>
                    </a:lnTo>
                    <a:lnTo>
                      <a:pt x="8923" y="1645"/>
                    </a:lnTo>
                    <a:lnTo>
                      <a:pt x="8869" y="1635"/>
                    </a:lnTo>
                    <a:lnTo>
                      <a:pt x="8849" y="1590"/>
                    </a:lnTo>
                    <a:lnTo>
                      <a:pt x="8854" y="1567"/>
                    </a:lnTo>
                    <a:lnTo>
                      <a:pt x="8883" y="1549"/>
                    </a:lnTo>
                    <a:lnTo>
                      <a:pt x="8939" y="1559"/>
                    </a:lnTo>
                    <a:lnTo>
                      <a:pt x="8983" y="1532"/>
                    </a:lnTo>
                    <a:lnTo>
                      <a:pt x="9009" y="1491"/>
                    </a:lnTo>
                    <a:lnTo>
                      <a:pt x="9183" y="1281"/>
                    </a:lnTo>
                    <a:lnTo>
                      <a:pt x="9242" y="1176"/>
                    </a:lnTo>
                    <a:lnTo>
                      <a:pt x="9329" y="944"/>
                    </a:lnTo>
                    <a:lnTo>
                      <a:pt x="9327" y="921"/>
                    </a:lnTo>
                    <a:lnTo>
                      <a:pt x="9349" y="904"/>
                    </a:lnTo>
                    <a:lnTo>
                      <a:pt x="9339" y="890"/>
                    </a:lnTo>
                    <a:lnTo>
                      <a:pt x="9366" y="764"/>
                    </a:lnTo>
                    <a:lnTo>
                      <a:pt x="9390" y="523"/>
                    </a:lnTo>
                    <a:lnTo>
                      <a:pt x="9436" y="355"/>
                    </a:lnTo>
                    <a:lnTo>
                      <a:pt x="9443" y="270"/>
                    </a:lnTo>
                    <a:lnTo>
                      <a:pt x="9457" y="246"/>
                    </a:lnTo>
                    <a:lnTo>
                      <a:pt x="9504" y="249"/>
                    </a:lnTo>
                    <a:lnTo>
                      <a:pt x="9506" y="280"/>
                    </a:lnTo>
                    <a:lnTo>
                      <a:pt x="9516" y="302"/>
                    </a:lnTo>
                    <a:lnTo>
                      <a:pt x="9573" y="335"/>
                    </a:lnTo>
                    <a:lnTo>
                      <a:pt x="9618" y="315"/>
                    </a:lnTo>
                    <a:lnTo>
                      <a:pt x="9646" y="283"/>
                    </a:lnTo>
                    <a:lnTo>
                      <a:pt x="9699" y="278"/>
                    </a:lnTo>
                    <a:lnTo>
                      <a:pt x="9770" y="217"/>
                    </a:lnTo>
                    <a:lnTo>
                      <a:pt x="9798" y="183"/>
                    </a:lnTo>
                    <a:lnTo>
                      <a:pt x="9898" y="97"/>
                    </a:lnTo>
                    <a:lnTo>
                      <a:pt x="9935" y="78"/>
                    </a:lnTo>
                    <a:lnTo>
                      <a:pt x="9956" y="61"/>
                    </a:lnTo>
                    <a:lnTo>
                      <a:pt x="9963" y="52"/>
                    </a:lnTo>
                    <a:lnTo>
                      <a:pt x="9962" y="36"/>
                    </a:lnTo>
                    <a:lnTo>
                      <a:pt x="9977" y="28"/>
                    </a:lnTo>
                    <a:lnTo>
                      <a:pt x="9990" y="11"/>
                    </a:lnTo>
                    <a:close/>
                    <a:moveTo>
                      <a:pt x="8641" y="2011"/>
                    </a:moveTo>
                    <a:lnTo>
                      <a:pt x="8649" y="2018"/>
                    </a:lnTo>
                    <a:lnTo>
                      <a:pt x="8635" y="2027"/>
                    </a:lnTo>
                    <a:lnTo>
                      <a:pt x="8628" y="2035"/>
                    </a:lnTo>
                    <a:lnTo>
                      <a:pt x="8629" y="2043"/>
                    </a:lnTo>
                    <a:lnTo>
                      <a:pt x="8620" y="2036"/>
                    </a:lnTo>
                    <a:lnTo>
                      <a:pt x="8641" y="2011"/>
                    </a:lnTo>
                    <a:close/>
                    <a:moveTo>
                      <a:pt x="6214" y="1866"/>
                    </a:moveTo>
                    <a:lnTo>
                      <a:pt x="6228" y="1857"/>
                    </a:lnTo>
                    <a:lnTo>
                      <a:pt x="6238" y="1872"/>
                    </a:lnTo>
                    <a:lnTo>
                      <a:pt x="6223" y="1880"/>
                    </a:lnTo>
                    <a:lnTo>
                      <a:pt x="6214" y="1866"/>
                    </a:lnTo>
                    <a:close/>
                    <a:moveTo>
                      <a:pt x="6120" y="2268"/>
                    </a:moveTo>
                    <a:lnTo>
                      <a:pt x="6135" y="2260"/>
                    </a:lnTo>
                    <a:lnTo>
                      <a:pt x="6136" y="2274"/>
                    </a:lnTo>
                    <a:lnTo>
                      <a:pt x="6144" y="2281"/>
                    </a:lnTo>
                    <a:lnTo>
                      <a:pt x="6146" y="2297"/>
                    </a:lnTo>
                    <a:lnTo>
                      <a:pt x="6130" y="2298"/>
                    </a:lnTo>
                    <a:lnTo>
                      <a:pt x="6120" y="2268"/>
                    </a:lnTo>
                    <a:close/>
                    <a:moveTo>
                      <a:pt x="4714" y="2993"/>
                    </a:moveTo>
                    <a:lnTo>
                      <a:pt x="4720" y="2984"/>
                    </a:lnTo>
                    <a:lnTo>
                      <a:pt x="4737" y="2990"/>
                    </a:lnTo>
                    <a:lnTo>
                      <a:pt x="4737" y="2998"/>
                    </a:lnTo>
                    <a:lnTo>
                      <a:pt x="4731" y="3015"/>
                    </a:lnTo>
                    <a:lnTo>
                      <a:pt x="4734" y="3045"/>
                    </a:lnTo>
                    <a:lnTo>
                      <a:pt x="4742" y="3052"/>
                    </a:lnTo>
                    <a:lnTo>
                      <a:pt x="4744" y="3060"/>
                    </a:lnTo>
                    <a:lnTo>
                      <a:pt x="4712" y="3055"/>
                    </a:lnTo>
                    <a:lnTo>
                      <a:pt x="4680" y="3043"/>
                    </a:lnTo>
                    <a:lnTo>
                      <a:pt x="4679" y="3034"/>
                    </a:lnTo>
                    <a:lnTo>
                      <a:pt x="4695" y="3033"/>
                    </a:lnTo>
                    <a:lnTo>
                      <a:pt x="4710" y="3024"/>
                    </a:lnTo>
                    <a:lnTo>
                      <a:pt x="4714" y="3000"/>
                    </a:lnTo>
                    <a:lnTo>
                      <a:pt x="4714" y="2993"/>
                    </a:lnTo>
                    <a:close/>
                    <a:moveTo>
                      <a:pt x="4340" y="3120"/>
                    </a:moveTo>
                    <a:lnTo>
                      <a:pt x="4354" y="3110"/>
                    </a:lnTo>
                    <a:lnTo>
                      <a:pt x="4363" y="3118"/>
                    </a:lnTo>
                    <a:lnTo>
                      <a:pt x="4362" y="3103"/>
                    </a:lnTo>
                    <a:lnTo>
                      <a:pt x="4399" y="3091"/>
                    </a:lnTo>
                    <a:lnTo>
                      <a:pt x="4405" y="3075"/>
                    </a:lnTo>
                    <a:lnTo>
                      <a:pt x="4427" y="3058"/>
                    </a:lnTo>
                    <a:lnTo>
                      <a:pt x="4442" y="3057"/>
                    </a:lnTo>
                    <a:lnTo>
                      <a:pt x="4451" y="3072"/>
                    </a:lnTo>
                    <a:lnTo>
                      <a:pt x="4450" y="3063"/>
                    </a:lnTo>
                    <a:lnTo>
                      <a:pt x="4466" y="3062"/>
                    </a:lnTo>
                    <a:lnTo>
                      <a:pt x="4491" y="3091"/>
                    </a:lnTo>
                    <a:lnTo>
                      <a:pt x="4507" y="3097"/>
                    </a:lnTo>
                    <a:lnTo>
                      <a:pt x="4508" y="3104"/>
                    </a:lnTo>
                    <a:lnTo>
                      <a:pt x="4563" y="3107"/>
                    </a:lnTo>
                    <a:lnTo>
                      <a:pt x="4571" y="3114"/>
                    </a:lnTo>
                    <a:lnTo>
                      <a:pt x="4603" y="3126"/>
                    </a:lnTo>
                    <a:lnTo>
                      <a:pt x="4605" y="3158"/>
                    </a:lnTo>
                    <a:lnTo>
                      <a:pt x="4622" y="3164"/>
                    </a:lnTo>
                    <a:lnTo>
                      <a:pt x="4631" y="3178"/>
                    </a:lnTo>
                    <a:lnTo>
                      <a:pt x="4609" y="3195"/>
                    </a:lnTo>
                    <a:lnTo>
                      <a:pt x="4610" y="3203"/>
                    </a:lnTo>
                    <a:lnTo>
                      <a:pt x="4571" y="3206"/>
                    </a:lnTo>
                    <a:lnTo>
                      <a:pt x="4557" y="3216"/>
                    </a:lnTo>
                    <a:lnTo>
                      <a:pt x="4544" y="3233"/>
                    </a:lnTo>
                    <a:lnTo>
                      <a:pt x="4537" y="3249"/>
                    </a:lnTo>
                    <a:lnTo>
                      <a:pt x="4540" y="3272"/>
                    </a:lnTo>
                    <a:lnTo>
                      <a:pt x="4525" y="3287"/>
                    </a:lnTo>
                    <a:lnTo>
                      <a:pt x="4473" y="3308"/>
                    </a:lnTo>
                    <a:lnTo>
                      <a:pt x="4436" y="3312"/>
                    </a:lnTo>
                    <a:lnTo>
                      <a:pt x="4427" y="3304"/>
                    </a:lnTo>
                    <a:lnTo>
                      <a:pt x="4418" y="3290"/>
                    </a:lnTo>
                    <a:lnTo>
                      <a:pt x="4393" y="3269"/>
                    </a:lnTo>
                    <a:lnTo>
                      <a:pt x="4376" y="3263"/>
                    </a:lnTo>
                    <a:lnTo>
                      <a:pt x="4358" y="3234"/>
                    </a:lnTo>
                    <a:lnTo>
                      <a:pt x="4311" y="3216"/>
                    </a:lnTo>
                    <a:lnTo>
                      <a:pt x="4294" y="3201"/>
                    </a:lnTo>
                    <a:lnTo>
                      <a:pt x="4277" y="3180"/>
                    </a:lnTo>
                    <a:lnTo>
                      <a:pt x="4260" y="3173"/>
                    </a:lnTo>
                    <a:lnTo>
                      <a:pt x="4207" y="3178"/>
                    </a:lnTo>
                    <a:lnTo>
                      <a:pt x="4213" y="3163"/>
                    </a:lnTo>
                    <a:lnTo>
                      <a:pt x="4228" y="3161"/>
                    </a:lnTo>
                    <a:lnTo>
                      <a:pt x="4242" y="3137"/>
                    </a:lnTo>
                    <a:lnTo>
                      <a:pt x="4241" y="3130"/>
                    </a:lnTo>
                    <a:lnTo>
                      <a:pt x="4255" y="3120"/>
                    </a:lnTo>
                    <a:lnTo>
                      <a:pt x="4279" y="3126"/>
                    </a:lnTo>
                    <a:lnTo>
                      <a:pt x="4294" y="3124"/>
                    </a:lnTo>
                    <a:lnTo>
                      <a:pt x="4323" y="3106"/>
                    </a:lnTo>
                    <a:lnTo>
                      <a:pt x="4346" y="3104"/>
                    </a:lnTo>
                    <a:lnTo>
                      <a:pt x="4340" y="3120"/>
                    </a:lnTo>
                    <a:close/>
                    <a:moveTo>
                      <a:pt x="1813" y="154"/>
                    </a:moveTo>
                    <a:lnTo>
                      <a:pt x="1820" y="153"/>
                    </a:lnTo>
                    <a:lnTo>
                      <a:pt x="1823" y="176"/>
                    </a:lnTo>
                    <a:lnTo>
                      <a:pt x="1807" y="170"/>
                    </a:lnTo>
                    <a:lnTo>
                      <a:pt x="1813" y="154"/>
                    </a:lnTo>
                    <a:close/>
                    <a:moveTo>
                      <a:pt x="262" y="815"/>
                    </a:moveTo>
                    <a:lnTo>
                      <a:pt x="268" y="799"/>
                    </a:lnTo>
                    <a:lnTo>
                      <a:pt x="276" y="805"/>
                    </a:lnTo>
                    <a:lnTo>
                      <a:pt x="270" y="821"/>
                    </a:lnTo>
                    <a:lnTo>
                      <a:pt x="262" y="815"/>
                    </a:lnTo>
                    <a:close/>
                    <a:moveTo>
                      <a:pt x="234" y="840"/>
                    </a:moveTo>
                    <a:lnTo>
                      <a:pt x="240" y="824"/>
                    </a:lnTo>
                    <a:lnTo>
                      <a:pt x="249" y="832"/>
                    </a:lnTo>
                    <a:lnTo>
                      <a:pt x="243" y="847"/>
                    </a:lnTo>
                    <a:lnTo>
                      <a:pt x="234" y="840"/>
                    </a:lnTo>
                    <a:close/>
                    <a:moveTo>
                      <a:pt x="1738" y="1673"/>
                    </a:moveTo>
                    <a:lnTo>
                      <a:pt x="1722" y="1666"/>
                    </a:lnTo>
                    <a:lnTo>
                      <a:pt x="1721" y="1658"/>
                    </a:lnTo>
                    <a:lnTo>
                      <a:pt x="1737" y="1657"/>
                    </a:lnTo>
                    <a:lnTo>
                      <a:pt x="1745" y="1664"/>
                    </a:lnTo>
                    <a:lnTo>
                      <a:pt x="1738" y="1673"/>
                    </a:lnTo>
                    <a:close/>
                    <a:moveTo>
                      <a:pt x="1231" y="1280"/>
                    </a:moveTo>
                    <a:lnTo>
                      <a:pt x="1247" y="1286"/>
                    </a:lnTo>
                    <a:lnTo>
                      <a:pt x="1235" y="1318"/>
                    </a:lnTo>
                    <a:lnTo>
                      <a:pt x="1224" y="1296"/>
                    </a:lnTo>
                    <a:lnTo>
                      <a:pt x="1231" y="1280"/>
                    </a:lnTo>
                    <a:close/>
                    <a:moveTo>
                      <a:pt x="1240" y="1464"/>
                    </a:moveTo>
                    <a:lnTo>
                      <a:pt x="1248" y="1463"/>
                    </a:lnTo>
                    <a:lnTo>
                      <a:pt x="1264" y="1469"/>
                    </a:lnTo>
                    <a:lnTo>
                      <a:pt x="1250" y="1486"/>
                    </a:lnTo>
                    <a:lnTo>
                      <a:pt x="1241" y="1472"/>
                    </a:lnTo>
                    <a:lnTo>
                      <a:pt x="1240" y="1464"/>
                    </a:lnTo>
                    <a:close/>
                    <a:moveTo>
                      <a:pt x="1270" y="1531"/>
                    </a:moveTo>
                    <a:lnTo>
                      <a:pt x="1254" y="1532"/>
                    </a:lnTo>
                    <a:lnTo>
                      <a:pt x="1253" y="1516"/>
                    </a:lnTo>
                    <a:lnTo>
                      <a:pt x="1268" y="1515"/>
                    </a:lnTo>
                    <a:lnTo>
                      <a:pt x="1270" y="1531"/>
                    </a:lnTo>
                    <a:close/>
                    <a:moveTo>
                      <a:pt x="1675" y="2241"/>
                    </a:moveTo>
                    <a:lnTo>
                      <a:pt x="1682" y="2240"/>
                    </a:lnTo>
                    <a:lnTo>
                      <a:pt x="1692" y="2263"/>
                    </a:lnTo>
                    <a:lnTo>
                      <a:pt x="1687" y="2295"/>
                    </a:lnTo>
                    <a:lnTo>
                      <a:pt x="1680" y="2295"/>
                    </a:lnTo>
                    <a:lnTo>
                      <a:pt x="1670" y="2273"/>
                    </a:lnTo>
                    <a:lnTo>
                      <a:pt x="1677" y="2264"/>
                    </a:lnTo>
                    <a:lnTo>
                      <a:pt x="1675" y="2241"/>
                    </a:lnTo>
                    <a:close/>
                    <a:moveTo>
                      <a:pt x="160" y="3709"/>
                    </a:moveTo>
                    <a:lnTo>
                      <a:pt x="161" y="3716"/>
                    </a:lnTo>
                    <a:lnTo>
                      <a:pt x="147" y="3725"/>
                    </a:lnTo>
                    <a:lnTo>
                      <a:pt x="130" y="3712"/>
                    </a:lnTo>
                    <a:lnTo>
                      <a:pt x="136" y="3696"/>
                    </a:lnTo>
                    <a:lnTo>
                      <a:pt x="146" y="3710"/>
                    </a:lnTo>
                    <a:lnTo>
                      <a:pt x="160" y="3709"/>
                    </a:lnTo>
                    <a:close/>
                    <a:moveTo>
                      <a:pt x="78" y="3724"/>
                    </a:moveTo>
                    <a:lnTo>
                      <a:pt x="76" y="3716"/>
                    </a:lnTo>
                    <a:lnTo>
                      <a:pt x="91" y="3700"/>
                    </a:lnTo>
                    <a:lnTo>
                      <a:pt x="107" y="3706"/>
                    </a:lnTo>
                    <a:lnTo>
                      <a:pt x="115" y="3720"/>
                    </a:lnTo>
                    <a:lnTo>
                      <a:pt x="109" y="3737"/>
                    </a:lnTo>
                    <a:lnTo>
                      <a:pt x="102" y="3737"/>
                    </a:lnTo>
                    <a:lnTo>
                      <a:pt x="99" y="3714"/>
                    </a:lnTo>
                    <a:lnTo>
                      <a:pt x="92" y="3715"/>
                    </a:lnTo>
                    <a:lnTo>
                      <a:pt x="86" y="3731"/>
                    </a:lnTo>
                    <a:lnTo>
                      <a:pt x="78" y="3724"/>
                    </a:lnTo>
                    <a:close/>
                    <a:moveTo>
                      <a:pt x="112" y="3767"/>
                    </a:moveTo>
                    <a:lnTo>
                      <a:pt x="112" y="3760"/>
                    </a:lnTo>
                    <a:lnTo>
                      <a:pt x="125" y="3743"/>
                    </a:lnTo>
                    <a:lnTo>
                      <a:pt x="142" y="3756"/>
                    </a:lnTo>
                    <a:lnTo>
                      <a:pt x="143" y="3765"/>
                    </a:lnTo>
                    <a:lnTo>
                      <a:pt x="137" y="3781"/>
                    </a:lnTo>
                    <a:lnTo>
                      <a:pt x="129" y="3781"/>
                    </a:lnTo>
                    <a:lnTo>
                      <a:pt x="123" y="3789"/>
                    </a:lnTo>
                    <a:lnTo>
                      <a:pt x="113" y="3775"/>
                    </a:lnTo>
                    <a:lnTo>
                      <a:pt x="98" y="3784"/>
                    </a:lnTo>
                    <a:lnTo>
                      <a:pt x="97" y="3776"/>
                    </a:lnTo>
                    <a:lnTo>
                      <a:pt x="104" y="3769"/>
                    </a:lnTo>
                    <a:lnTo>
                      <a:pt x="112" y="3767"/>
                    </a:lnTo>
                    <a:close/>
                    <a:moveTo>
                      <a:pt x="78" y="3809"/>
                    </a:moveTo>
                    <a:lnTo>
                      <a:pt x="76" y="3794"/>
                    </a:lnTo>
                    <a:lnTo>
                      <a:pt x="99" y="3799"/>
                    </a:lnTo>
                    <a:lnTo>
                      <a:pt x="92" y="3807"/>
                    </a:lnTo>
                    <a:lnTo>
                      <a:pt x="78" y="3809"/>
                    </a:lnTo>
                    <a:close/>
                    <a:moveTo>
                      <a:pt x="3862" y="3126"/>
                    </a:moveTo>
                    <a:lnTo>
                      <a:pt x="3862" y="3118"/>
                    </a:lnTo>
                    <a:lnTo>
                      <a:pt x="3869" y="3110"/>
                    </a:lnTo>
                    <a:lnTo>
                      <a:pt x="3884" y="3116"/>
                    </a:lnTo>
                    <a:lnTo>
                      <a:pt x="3885" y="3124"/>
                    </a:lnTo>
                    <a:lnTo>
                      <a:pt x="3862" y="3126"/>
                    </a:lnTo>
                    <a:close/>
                    <a:moveTo>
                      <a:pt x="3450" y="3249"/>
                    </a:moveTo>
                    <a:lnTo>
                      <a:pt x="3458" y="3249"/>
                    </a:lnTo>
                    <a:lnTo>
                      <a:pt x="3473" y="3255"/>
                    </a:lnTo>
                    <a:lnTo>
                      <a:pt x="3483" y="3276"/>
                    </a:lnTo>
                    <a:lnTo>
                      <a:pt x="3484" y="3285"/>
                    </a:lnTo>
                    <a:lnTo>
                      <a:pt x="3477" y="3292"/>
                    </a:lnTo>
                    <a:lnTo>
                      <a:pt x="3464" y="3318"/>
                    </a:lnTo>
                    <a:lnTo>
                      <a:pt x="3449" y="3326"/>
                    </a:lnTo>
                    <a:lnTo>
                      <a:pt x="3448" y="3310"/>
                    </a:lnTo>
                    <a:lnTo>
                      <a:pt x="3459" y="3263"/>
                    </a:lnTo>
                    <a:lnTo>
                      <a:pt x="3450" y="3249"/>
                    </a:lnTo>
                    <a:close/>
                    <a:moveTo>
                      <a:pt x="3838" y="5527"/>
                    </a:moveTo>
                    <a:lnTo>
                      <a:pt x="3841" y="5542"/>
                    </a:lnTo>
                    <a:lnTo>
                      <a:pt x="3833" y="5550"/>
                    </a:lnTo>
                    <a:lnTo>
                      <a:pt x="3826" y="5552"/>
                    </a:lnTo>
                    <a:lnTo>
                      <a:pt x="3832" y="5536"/>
                    </a:lnTo>
                    <a:lnTo>
                      <a:pt x="3838" y="5527"/>
                    </a:lnTo>
                    <a:close/>
                    <a:moveTo>
                      <a:pt x="2801" y="5476"/>
                    </a:moveTo>
                    <a:lnTo>
                      <a:pt x="2815" y="5475"/>
                    </a:lnTo>
                    <a:lnTo>
                      <a:pt x="2818" y="5491"/>
                    </a:lnTo>
                    <a:lnTo>
                      <a:pt x="2811" y="5507"/>
                    </a:lnTo>
                    <a:lnTo>
                      <a:pt x="2803" y="5508"/>
                    </a:lnTo>
                    <a:lnTo>
                      <a:pt x="2795" y="5501"/>
                    </a:lnTo>
                    <a:lnTo>
                      <a:pt x="2801" y="5476"/>
                    </a:lnTo>
                    <a:close/>
                    <a:moveTo>
                      <a:pt x="2379" y="7005"/>
                    </a:moveTo>
                    <a:lnTo>
                      <a:pt x="2369" y="6983"/>
                    </a:lnTo>
                    <a:lnTo>
                      <a:pt x="2378" y="6982"/>
                    </a:lnTo>
                    <a:lnTo>
                      <a:pt x="2385" y="6989"/>
                    </a:lnTo>
                    <a:lnTo>
                      <a:pt x="2379" y="7005"/>
                    </a:lnTo>
                    <a:close/>
                    <a:moveTo>
                      <a:pt x="2229" y="7043"/>
                    </a:moveTo>
                    <a:lnTo>
                      <a:pt x="2243" y="7033"/>
                    </a:lnTo>
                    <a:lnTo>
                      <a:pt x="2275" y="7045"/>
                    </a:lnTo>
                    <a:lnTo>
                      <a:pt x="2283" y="7052"/>
                    </a:lnTo>
                    <a:lnTo>
                      <a:pt x="2299" y="7058"/>
                    </a:lnTo>
                    <a:lnTo>
                      <a:pt x="2316" y="7073"/>
                    </a:lnTo>
                    <a:lnTo>
                      <a:pt x="2310" y="7089"/>
                    </a:lnTo>
                    <a:lnTo>
                      <a:pt x="2293" y="7074"/>
                    </a:lnTo>
                    <a:lnTo>
                      <a:pt x="2271" y="7085"/>
                    </a:lnTo>
                    <a:lnTo>
                      <a:pt x="2247" y="7072"/>
                    </a:lnTo>
                    <a:lnTo>
                      <a:pt x="2230" y="7057"/>
                    </a:lnTo>
                    <a:lnTo>
                      <a:pt x="2229" y="7043"/>
                    </a:lnTo>
                    <a:close/>
                    <a:moveTo>
                      <a:pt x="2798" y="7198"/>
                    </a:moveTo>
                    <a:lnTo>
                      <a:pt x="2804" y="7173"/>
                    </a:lnTo>
                    <a:lnTo>
                      <a:pt x="2818" y="7156"/>
                    </a:lnTo>
                    <a:lnTo>
                      <a:pt x="2819" y="7172"/>
                    </a:lnTo>
                    <a:lnTo>
                      <a:pt x="2812" y="7173"/>
                    </a:lnTo>
                    <a:lnTo>
                      <a:pt x="2806" y="7196"/>
                    </a:lnTo>
                    <a:lnTo>
                      <a:pt x="2798" y="7198"/>
                    </a:lnTo>
                    <a:close/>
                    <a:moveTo>
                      <a:pt x="2864" y="7160"/>
                    </a:moveTo>
                    <a:lnTo>
                      <a:pt x="2872" y="7167"/>
                    </a:lnTo>
                    <a:lnTo>
                      <a:pt x="2852" y="7184"/>
                    </a:lnTo>
                    <a:lnTo>
                      <a:pt x="2849" y="7170"/>
                    </a:lnTo>
                    <a:lnTo>
                      <a:pt x="2864" y="7160"/>
                    </a:lnTo>
                    <a:close/>
                    <a:moveTo>
                      <a:pt x="1044" y="5910"/>
                    </a:moveTo>
                    <a:lnTo>
                      <a:pt x="1053" y="5932"/>
                    </a:lnTo>
                    <a:lnTo>
                      <a:pt x="1039" y="5933"/>
                    </a:lnTo>
                    <a:lnTo>
                      <a:pt x="1036" y="5919"/>
                    </a:lnTo>
                    <a:lnTo>
                      <a:pt x="1044" y="5910"/>
                    </a:lnTo>
                    <a:close/>
                    <a:moveTo>
                      <a:pt x="1911" y="5536"/>
                    </a:moveTo>
                    <a:lnTo>
                      <a:pt x="1927" y="5535"/>
                    </a:lnTo>
                    <a:lnTo>
                      <a:pt x="1928" y="5550"/>
                    </a:lnTo>
                    <a:lnTo>
                      <a:pt x="1913" y="5552"/>
                    </a:lnTo>
                    <a:lnTo>
                      <a:pt x="1906" y="5560"/>
                    </a:lnTo>
                    <a:lnTo>
                      <a:pt x="1897" y="5546"/>
                    </a:lnTo>
                    <a:lnTo>
                      <a:pt x="1911" y="5536"/>
                    </a:lnTo>
                    <a:close/>
                    <a:moveTo>
                      <a:pt x="898" y="5832"/>
                    </a:moveTo>
                    <a:lnTo>
                      <a:pt x="904" y="5823"/>
                    </a:lnTo>
                    <a:lnTo>
                      <a:pt x="927" y="5813"/>
                    </a:lnTo>
                    <a:lnTo>
                      <a:pt x="926" y="5805"/>
                    </a:lnTo>
                    <a:lnTo>
                      <a:pt x="942" y="5804"/>
                    </a:lnTo>
                    <a:lnTo>
                      <a:pt x="950" y="5811"/>
                    </a:lnTo>
                    <a:lnTo>
                      <a:pt x="956" y="5803"/>
                    </a:lnTo>
                    <a:lnTo>
                      <a:pt x="973" y="5809"/>
                    </a:lnTo>
                    <a:lnTo>
                      <a:pt x="966" y="5817"/>
                    </a:lnTo>
                    <a:lnTo>
                      <a:pt x="974" y="5832"/>
                    </a:lnTo>
                    <a:lnTo>
                      <a:pt x="968" y="5840"/>
                    </a:lnTo>
                    <a:lnTo>
                      <a:pt x="945" y="5843"/>
                    </a:lnTo>
                    <a:lnTo>
                      <a:pt x="938" y="5851"/>
                    </a:lnTo>
                    <a:lnTo>
                      <a:pt x="922" y="5852"/>
                    </a:lnTo>
                    <a:lnTo>
                      <a:pt x="922" y="5844"/>
                    </a:lnTo>
                    <a:lnTo>
                      <a:pt x="930" y="5844"/>
                    </a:lnTo>
                    <a:lnTo>
                      <a:pt x="928" y="5828"/>
                    </a:lnTo>
                    <a:lnTo>
                      <a:pt x="913" y="5829"/>
                    </a:lnTo>
                    <a:lnTo>
                      <a:pt x="898" y="5839"/>
                    </a:lnTo>
                    <a:lnTo>
                      <a:pt x="898" y="5832"/>
                    </a:lnTo>
                    <a:close/>
                    <a:moveTo>
                      <a:pt x="1800" y="6912"/>
                    </a:moveTo>
                    <a:lnTo>
                      <a:pt x="1808" y="6919"/>
                    </a:lnTo>
                    <a:lnTo>
                      <a:pt x="1809" y="6935"/>
                    </a:lnTo>
                    <a:lnTo>
                      <a:pt x="1795" y="6936"/>
                    </a:lnTo>
                    <a:lnTo>
                      <a:pt x="1800" y="6912"/>
                    </a:lnTo>
                    <a:close/>
                    <a:moveTo>
                      <a:pt x="3007" y="7286"/>
                    </a:moveTo>
                    <a:lnTo>
                      <a:pt x="3023" y="7285"/>
                    </a:lnTo>
                    <a:lnTo>
                      <a:pt x="3009" y="7309"/>
                    </a:lnTo>
                    <a:lnTo>
                      <a:pt x="3001" y="7302"/>
                    </a:lnTo>
                    <a:lnTo>
                      <a:pt x="3007" y="7286"/>
                    </a:lnTo>
                    <a:close/>
                    <a:moveTo>
                      <a:pt x="3294" y="7961"/>
                    </a:moveTo>
                    <a:lnTo>
                      <a:pt x="3301" y="7969"/>
                    </a:lnTo>
                    <a:lnTo>
                      <a:pt x="3318" y="7975"/>
                    </a:lnTo>
                    <a:lnTo>
                      <a:pt x="3327" y="7989"/>
                    </a:lnTo>
                    <a:lnTo>
                      <a:pt x="3321" y="8005"/>
                    </a:lnTo>
                    <a:lnTo>
                      <a:pt x="3313" y="8006"/>
                    </a:lnTo>
                    <a:lnTo>
                      <a:pt x="3307" y="8022"/>
                    </a:lnTo>
                    <a:lnTo>
                      <a:pt x="3315" y="8029"/>
                    </a:lnTo>
                    <a:lnTo>
                      <a:pt x="3373" y="8069"/>
                    </a:lnTo>
                    <a:lnTo>
                      <a:pt x="3383" y="8084"/>
                    </a:lnTo>
                    <a:lnTo>
                      <a:pt x="3384" y="8100"/>
                    </a:lnTo>
                    <a:lnTo>
                      <a:pt x="3370" y="8131"/>
                    </a:lnTo>
                    <a:lnTo>
                      <a:pt x="3370" y="8124"/>
                    </a:lnTo>
                    <a:lnTo>
                      <a:pt x="3341" y="8064"/>
                    </a:lnTo>
                    <a:lnTo>
                      <a:pt x="3317" y="8044"/>
                    </a:lnTo>
                    <a:lnTo>
                      <a:pt x="3300" y="8038"/>
                    </a:lnTo>
                    <a:lnTo>
                      <a:pt x="3286" y="8047"/>
                    </a:lnTo>
                    <a:lnTo>
                      <a:pt x="3267" y="8018"/>
                    </a:lnTo>
                    <a:lnTo>
                      <a:pt x="3252" y="8004"/>
                    </a:lnTo>
                    <a:lnTo>
                      <a:pt x="3250" y="7996"/>
                    </a:lnTo>
                    <a:lnTo>
                      <a:pt x="3257" y="7981"/>
                    </a:lnTo>
                    <a:lnTo>
                      <a:pt x="3254" y="7958"/>
                    </a:lnTo>
                    <a:lnTo>
                      <a:pt x="3277" y="7955"/>
                    </a:lnTo>
                    <a:lnTo>
                      <a:pt x="3294" y="7961"/>
                    </a:lnTo>
                    <a:close/>
                    <a:moveTo>
                      <a:pt x="3158" y="8336"/>
                    </a:moveTo>
                    <a:lnTo>
                      <a:pt x="3183" y="8349"/>
                    </a:lnTo>
                    <a:lnTo>
                      <a:pt x="3191" y="8356"/>
                    </a:lnTo>
                    <a:lnTo>
                      <a:pt x="3207" y="8363"/>
                    </a:lnTo>
                    <a:lnTo>
                      <a:pt x="3225" y="8384"/>
                    </a:lnTo>
                    <a:lnTo>
                      <a:pt x="3233" y="8399"/>
                    </a:lnTo>
                    <a:lnTo>
                      <a:pt x="3210" y="8393"/>
                    </a:lnTo>
                    <a:lnTo>
                      <a:pt x="3196" y="8403"/>
                    </a:lnTo>
                    <a:lnTo>
                      <a:pt x="3187" y="8395"/>
                    </a:lnTo>
                    <a:lnTo>
                      <a:pt x="3163" y="8390"/>
                    </a:lnTo>
                    <a:lnTo>
                      <a:pt x="3163" y="8382"/>
                    </a:lnTo>
                    <a:lnTo>
                      <a:pt x="3147" y="8384"/>
                    </a:lnTo>
                    <a:lnTo>
                      <a:pt x="3147" y="8376"/>
                    </a:lnTo>
                    <a:lnTo>
                      <a:pt x="3138" y="8361"/>
                    </a:lnTo>
                    <a:lnTo>
                      <a:pt x="3137" y="8347"/>
                    </a:lnTo>
                    <a:lnTo>
                      <a:pt x="3158" y="8336"/>
                    </a:lnTo>
                    <a:close/>
                    <a:moveTo>
                      <a:pt x="2756" y="7495"/>
                    </a:moveTo>
                    <a:lnTo>
                      <a:pt x="2779" y="7492"/>
                    </a:lnTo>
                    <a:lnTo>
                      <a:pt x="2773" y="7508"/>
                    </a:lnTo>
                    <a:lnTo>
                      <a:pt x="2758" y="7509"/>
                    </a:lnTo>
                    <a:lnTo>
                      <a:pt x="2750" y="7503"/>
                    </a:lnTo>
                    <a:lnTo>
                      <a:pt x="2756" y="7495"/>
                    </a:lnTo>
                    <a:close/>
                    <a:moveTo>
                      <a:pt x="2514" y="7447"/>
                    </a:moveTo>
                    <a:lnTo>
                      <a:pt x="2515" y="7470"/>
                    </a:lnTo>
                    <a:lnTo>
                      <a:pt x="2523" y="7478"/>
                    </a:lnTo>
                    <a:lnTo>
                      <a:pt x="2525" y="7485"/>
                    </a:lnTo>
                    <a:lnTo>
                      <a:pt x="2541" y="7500"/>
                    </a:lnTo>
                    <a:lnTo>
                      <a:pt x="2541" y="7507"/>
                    </a:lnTo>
                    <a:lnTo>
                      <a:pt x="2557" y="7513"/>
                    </a:lnTo>
                    <a:lnTo>
                      <a:pt x="2589" y="7518"/>
                    </a:lnTo>
                    <a:lnTo>
                      <a:pt x="2598" y="7532"/>
                    </a:lnTo>
                    <a:lnTo>
                      <a:pt x="2578" y="7558"/>
                    </a:lnTo>
                    <a:lnTo>
                      <a:pt x="2563" y="7566"/>
                    </a:lnTo>
                    <a:lnTo>
                      <a:pt x="2546" y="7553"/>
                    </a:lnTo>
                    <a:lnTo>
                      <a:pt x="2522" y="7547"/>
                    </a:lnTo>
                    <a:lnTo>
                      <a:pt x="2506" y="7541"/>
                    </a:lnTo>
                    <a:lnTo>
                      <a:pt x="2489" y="7527"/>
                    </a:lnTo>
                    <a:lnTo>
                      <a:pt x="2482" y="7536"/>
                    </a:lnTo>
                    <a:lnTo>
                      <a:pt x="2466" y="7529"/>
                    </a:lnTo>
                    <a:lnTo>
                      <a:pt x="2452" y="7538"/>
                    </a:lnTo>
                    <a:lnTo>
                      <a:pt x="2435" y="7524"/>
                    </a:lnTo>
                    <a:lnTo>
                      <a:pt x="2426" y="7509"/>
                    </a:lnTo>
                    <a:lnTo>
                      <a:pt x="2440" y="7493"/>
                    </a:lnTo>
                    <a:lnTo>
                      <a:pt x="2423" y="7472"/>
                    </a:lnTo>
                    <a:lnTo>
                      <a:pt x="2422" y="7456"/>
                    </a:lnTo>
                    <a:lnTo>
                      <a:pt x="2426" y="7433"/>
                    </a:lnTo>
                    <a:lnTo>
                      <a:pt x="2435" y="7432"/>
                    </a:lnTo>
                    <a:lnTo>
                      <a:pt x="2432" y="7409"/>
                    </a:lnTo>
                    <a:lnTo>
                      <a:pt x="2465" y="7429"/>
                    </a:lnTo>
                    <a:lnTo>
                      <a:pt x="2482" y="7443"/>
                    </a:lnTo>
                    <a:lnTo>
                      <a:pt x="2505" y="7449"/>
                    </a:lnTo>
                    <a:lnTo>
                      <a:pt x="2514" y="7447"/>
                    </a:lnTo>
                    <a:close/>
                    <a:moveTo>
                      <a:pt x="2672" y="7417"/>
                    </a:moveTo>
                    <a:lnTo>
                      <a:pt x="2680" y="7409"/>
                    </a:lnTo>
                    <a:lnTo>
                      <a:pt x="2688" y="7423"/>
                    </a:lnTo>
                    <a:lnTo>
                      <a:pt x="2695" y="7423"/>
                    </a:lnTo>
                    <a:lnTo>
                      <a:pt x="2704" y="7430"/>
                    </a:lnTo>
                    <a:lnTo>
                      <a:pt x="2698" y="7438"/>
                    </a:lnTo>
                    <a:lnTo>
                      <a:pt x="2681" y="7432"/>
                    </a:lnTo>
                    <a:lnTo>
                      <a:pt x="2672" y="7417"/>
                    </a:lnTo>
                    <a:close/>
                    <a:moveTo>
                      <a:pt x="3919" y="9052"/>
                    </a:moveTo>
                    <a:lnTo>
                      <a:pt x="3905" y="9062"/>
                    </a:lnTo>
                    <a:lnTo>
                      <a:pt x="3913" y="9076"/>
                    </a:lnTo>
                    <a:lnTo>
                      <a:pt x="3922" y="9084"/>
                    </a:lnTo>
                    <a:lnTo>
                      <a:pt x="3923" y="9098"/>
                    </a:lnTo>
                    <a:lnTo>
                      <a:pt x="3930" y="9083"/>
                    </a:lnTo>
                    <a:lnTo>
                      <a:pt x="3938" y="9081"/>
                    </a:lnTo>
                    <a:lnTo>
                      <a:pt x="3959" y="9064"/>
                    </a:lnTo>
                    <a:lnTo>
                      <a:pt x="3982" y="9062"/>
                    </a:lnTo>
                    <a:lnTo>
                      <a:pt x="3998" y="9068"/>
                    </a:lnTo>
                    <a:lnTo>
                      <a:pt x="3991" y="9076"/>
                    </a:lnTo>
                    <a:lnTo>
                      <a:pt x="3976" y="9086"/>
                    </a:lnTo>
                    <a:lnTo>
                      <a:pt x="3969" y="9095"/>
                    </a:lnTo>
                    <a:lnTo>
                      <a:pt x="3985" y="9101"/>
                    </a:lnTo>
                    <a:lnTo>
                      <a:pt x="4039" y="9096"/>
                    </a:lnTo>
                    <a:lnTo>
                      <a:pt x="4081" y="9130"/>
                    </a:lnTo>
                    <a:lnTo>
                      <a:pt x="4088" y="9121"/>
                    </a:lnTo>
                    <a:lnTo>
                      <a:pt x="4104" y="9129"/>
                    </a:lnTo>
                    <a:lnTo>
                      <a:pt x="4115" y="9158"/>
                    </a:lnTo>
                    <a:lnTo>
                      <a:pt x="4123" y="9172"/>
                    </a:lnTo>
                    <a:lnTo>
                      <a:pt x="4110" y="9189"/>
                    </a:lnTo>
                    <a:lnTo>
                      <a:pt x="4087" y="9192"/>
                    </a:lnTo>
                    <a:lnTo>
                      <a:pt x="4045" y="9172"/>
                    </a:lnTo>
                    <a:lnTo>
                      <a:pt x="4012" y="9137"/>
                    </a:lnTo>
                    <a:lnTo>
                      <a:pt x="3955" y="9103"/>
                    </a:lnTo>
                    <a:lnTo>
                      <a:pt x="3939" y="9097"/>
                    </a:lnTo>
                    <a:lnTo>
                      <a:pt x="3909" y="9108"/>
                    </a:lnTo>
                    <a:lnTo>
                      <a:pt x="3884" y="9095"/>
                    </a:lnTo>
                    <a:lnTo>
                      <a:pt x="3865" y="9050"/>
                    </a:lnTo>
                    <a:lnTo>
                      <a:pt x="3865" y="9043"/>
                    </a:lnTo>
                    <a:lnTo>
                      <a:pt x="3879" y="9041"/>
                    </a:lnTo>
                    <a:lnTo>
                      <a:pt x="3909" y="9023"/>
                    </a:lnTo>
                    <a:lnTo>
                      <a:pt x="3924" y="9029"/>
                    </a:lnTo>
                    <a:lnTo>
                      <a:pt x="3933" y="9036"/>
                    </a:lnTo>
                    <a:lnTo>
                      <a:pt x="3942" y="9058"/>
                    </a:lnTo>
                    <a:lnTo>
                      <a:pt x="3928" y="9067"/>
                    </a:lnTo>
                    <a:lnTo>
                      <a:pt x="3919" y="9052"/>
                    </a:lnTo>
                    <a:close/>
                    <a:moveTo>
                      <a:pt x="4073" y="9386"/>
                    </a:moveTo>
                    <a:lnTo>
                      <a:pt x="4136" y="9403"/>
                    </a:lnTo>
                    <a:lnTo>
                      <a:pt x="4144" y="9479"/>
                    </a:lnTo>
                    <a:lnTo>
                      <a:pt x="4170" y="9515"/>
                    </a:lnTo>
                    <a:lnTo>
                      <a:pt x="4180" y="9537"/>
                    </a:lnTo>
                    <a:lnTo>
                      <a:pt x="4161" y="9578"/>
                    </a:lnTo>
                    <a:lnTo>
                      <a:pt x="4164" y="9609"/>
                    </a:lnTo>
                    <a:lnTo>
                      <a:pt x="4128" y="9643"/>
                    </a:lnTo>
                    <a:lnTo>
                      <a:pt x="4119" y="9635"/>
                    </a:lnTo>
                    <a:lnTo>
                      <a:pt x="4115" y="9575"/>
                    </a:lnTo>
                    <a:lnTo>
                      <a:pt x="4104" y="9537"/>
                    </a:lnTo>
                    <a:lnTo>
                      <a:pt x="4085" y="9515"/>
                    </a:lnTo>
                    <a:lnTo>
                      <a:pt x="4036" y="9481"/>
                    </a:lnTo>
                    <a:lnTo>
                      <a:pt x="4001" y="9430"/>
                    </a:lnTo>
                    <a:lnTo>
                      <a:pt x="3998" y="9400"/>
                    </a:lnTo>
                    <a:lnTo>
                      <a:pt x="4003" y="9377"/>
                    </a:lnTo>
                    <a:lnTo>
                      <a:pt x="3990" y="9308"/>
                    </a:lnTo>
                    <a:lnTo>
                      <a:pt x="4021" y="9321"/>
                    </a:lnTo>
                    <a:lnTo>
                      <a:pt x="4073" y="9386"/>
                    </a:lnTo>
                    <a:close/>
                    <a:moveTo>
                      <a:pt x="4219" y="9364"/>
                    </a:moveTo>
                    <a:lnTo>
                      <a:pt x="4195" y="9359"/>
                    </a:lnTo>
                    <a:lnTo>
                      <a:pt x="4193" y="9352"/>
                    </a:lnTo>
                    <a:lnTo>
                      <a:pt x="4208" y="9342"/>
                    </a:lnTo>
                    <a:lnTo>
                      <a:pt x="4219" y="9364"/>
                    </a:lnTo>
                    <a:close/>
                    <a:moveTo>
                      <a:pt x="4241" y="9439"/>
                    </a:moveTo>
                    <a:lnTo>
                      <a:pt x="4256" y="9438"/>
                    </a:lnTo>
                    <a:lnTo>
                      <a:pt x="4265" y="9452"/>
                    </a:lnTo>
                    <a:lnTo>
                      <a:pt x="4249" y="9453"/>
                    </a:lnTo>
                    <a:lnTo>
                      <a:pt x="4241" y="9439"/>
                    </a:lnTo>
                    <a:close/>
                    <a:moveTo>
                      <a:pt x="4575" y="10466"/>
                    </a:moveTo>
                    <a:lnTo>
                      <a:pt x="4581" y="10449"/>
                    </a:lnTo>
                    <a:lnTo>
                      <a:pt x="4588" y="10449"/>
                    </a:lnTo>
                    <a:lnTo>
                      <a:pt x="4593" y="10495"/>
                    </a:lnTo>
                    <a:lnTo>
                      <a:pt x="4586" y="10495"/>
                    </a:lnTo>
                    <a:lnTo>
                      <a:pt x="4575" y="10466"/>
                    </a:lnTo>
                    <a:close/>
                    <a:moveTo>
                      <a:pt x="4599" y="10555"/>
                    </a:moveTo>
                    <a:lnTo>
                      <a:pt x="4597" y="10532"/>
                    </a:lnTo>
                    <a:lnTo>
                      <a:pt x="4603" y="10524"/>
                    </a:lnTo>
                    <a:lnTo>
                      <a:pt x="4605" y="10547"/>
                    </a:lnTo>
                    <a:lnTo>
                      <a:pt x="4599" y="10555"/>
                    </a:lnTo>
                    <a:close/>
                    <a:moveTo>
                      <a:pt x="3184" y="4715"/>
                    </a:moveTo>
                    <a:lnTo>
                      <a:pt x="3190" y="4710"/>
                    </a:lnTo>
                    <a:lnTo>
                      <a:pt x="3212" y="4698"/>
                    </a:lnTo>
                    <a:lnTo>
                      <a:pt x="3225" y="4693"/>
                    </a:lnTo>
                    <a:lnTo>
                      <a:pt x="3242" y="4670"/>
                    </a:lnTo>
                    <a:lnTo>
                      <a:pt x="3265" y="4678"/>
                    </a:lnTo>
                    <a:lnTo>
                      <a:pt x="3265" y="4676"/>
                    </a:lnTo>
                    <a:lnTo>
                      <a:pt x="3264" y="4669"/>
                    </a:lnTo>
                    <a:lnTo>
                      <a:pt x="3265" y="4664"/>
                    </a:lnTo>
                    <a:lnTo>
                      <a:pt x="3267" y="4658"/>
                    </a:lnTo>
                    <a:lnTo>
                      <a:pt x="3270" y="4657"/>
                    </a:lnTo>
                    <a:lnTo>
                      <a:pt x="3272" y="4658"/>
                    </a:lnTo>
                    <a:lnTo>
                      <a:pt x="3275" y="4663"/>
                    </a:lnTo>
                    <a:lnTo>
                      <a:pt x="3299" y="4661"/>
                    </a:lnTo>
                    <a:lnTo>
                      <a:pt x="3271" y="4710"/>
                    </a:lnTo>
                    <a:lnTo>
                      <a:pt x="3263" y="4767"/>
                    </a:lnTo>
                    <a:lnTo>
                      <a:pt x="3241" y="4772"/>
                    </a:lnTo>
                    <a:lnTo>
                      <a:pt x="3225" y="4766"/>
                    </a:lnTo>
                    <a:lnTo>
                      <a:pt x="3208" y="4772"/>
                    </a:lnTo>
                    <a:lnTo>
                      <a:pt x="3170" y="4760"/>
                    </a:lnTo>
                    <a:lnTo>
                      <a:pt x="3155" y="4761"/>
                    </a:lnTo>
                    <a:lnTo>
                      <a:pt x="3147" y="4752"/>
                    </a:lnTo>
                    <a:lnTo>
                      <a:pt x="3146" y="4746"/>
                    </a:lnTo>
                    <a:lnTo>
                      <a:pt x="3147" y="4744"/>
                    </a:lnTo>
                    <a:lnTo>
                      <a:pt x="3151" y="4746"/>
                    </a:lnTo>
                    <a:lnTo>
                      <a:pt x="3160" y="4749"/>
                    </a:lnTo>
                    <a:lnTo>
                      <a:pt x="3175" y="4714"/>
                    </a:lnTo>
                    <a:lnTo>
                      <a:pt x="3184" y="4715"/>
                    </a:lnTo>
                    <a:close/>
                    <a:moveTo>
                      <a:pt x="3404" y="4767"/>
                    </a:moveTo>
                    <a:lnTo>
                      <a:pt x="3416" y="4748"/>
                    </a:lnTo>
                    <a:lnTo>
                      <a:pt x="3431" y="4780"/>
                    </a:lnTo>
                    <a:lnTo>
                      <a:pt x="3406" y="4801"/>
                    </a:lnTo>
                    <a:lnTo>
                      <a:pt x="3400" y="4796"/>
                    </a:lnTo>
                    <a:lnTo>
                      <a:pt x="3400" y="4792"/>
                    </a:lnTo>
                    <a:lnTo>
                      <a:pt x="3400" y="4788"/>
                    </a:lnTo>
                    <a:lnTo>
                      <a:pt x="3402" y="4786"/>
                    </a:lnTo>
                    <a:lnTo>
                      <a:pt x="3410" y="4781"/>
                    </a:lnTo>
                    <a:lnTo>
                      <a:pt x="3404" y="4767"/>
                    </a:lnTo>
                    <a:close/>
                    <a:moveTo>
                      <a:pt x="3615" y="4393"/>
                    </a:moveTo>
                    <a:lnTo>
                      <a:pt x="3592" y="4411"/>
                    </a:lnTo>
                    <a:lnTo>
                      <a:pt x="3555" y="4406"/>
                    </a:lnTo>
                    <a:lnTo>
                      <a:pt x="3567" y="4394"/>
                    </a:lnTo>
                    <a:lnTo>
                      <a:pt x="3607" y="4382"/>
                    </a:lnTo>
                    <a:lnTo>
                      <a:pt x="3615" y="4393"/>
                    </a:lnTo>
                    <a:close/>
                    <a:moveTo>
                      <a:pt x="3503" y="5009"/>
                    </a:moveTo>
                    <a:lnTo>
                      <a:pt x="3541" y="5026"/>
                    </a:lnTo>
                    <a:lnTo>
                      <a:pt x="3589" y="5010"/>
                    </a:lnTo>
                    <a:lnTo>
                      <a:pt x="3598" y="5021"/>
                    </a:lnTo>
                    <a:lnTo>
                      <a:pt x="3616" y="5026"/>
                    </a:lnTo>
                    <a:lnTo>
                      <a:pt x="3635" y="5022"/>
                    </a:lnTo>
                    <a:lnTo>
                      <a:pt x="3649" y="5045"/>
                    </a:lnTo>
                    <a:lnTo>
                      <a:pt x="3678" y="5044"/>
                    </a:lnTo>
                    <a:lnTo>
                      <a:pt x="3694" y="5083"/>
                    </a:lnTo>
                    <a:lnTo>
                      <a:pt x="3684" y="5113"/>
                    </a:lnTo>
                    <a:lnTo>
                      <a:pt x="3682" y="5142"/>
                    </a:lnTo>
                    <a:lnTo>
                      <a:pt x="3643" y="5140"/>
                    </a:lnTo>
                    <a:lnTo>
                      <a:pt x="3632" y="5126"/>
                    </a:lnTo>
                    <a:lnTo>
                      <a:pt x="3616" y="5124"/>
                    </a:lnTo>
                    <a:lnTo>
                      <a:pt x="3602" y="5100"/>
                    </a:lnTo>
                    <a:lnTo>
                      <a:pt x="3570" y="5098"/>
                    </a:lnTo>
                    <a:lnTo>
                      <a:pt x="3568" y="5130"/>
                    </a:lnTo>
                    <a:lnTo>
                      <a:pt x="3547" y="5124"/>
                    </a:lnTo>
                    <a:lnTo>
                      <a:pt x="3541" y="5108"/>
                    </a:lnTo>
                    <a:lnTo>
                      <a:pt x="3512" y="5119"/>
                    </a:lnTo>
                    <a:lnTo>
                      <a:pt x="3503" y="5009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Freeform 21">
                <a:extLst>
                  <a:ext uri="{FF2B5EF4-FFF2-40B4-BE49-F238E27FC236}">
                    <a16:creationId xmlns:a16="http://schemas.microsoft.com/office/drawing/2014/main" id="{E2E631AD-D9B1-4087-E7F8-EA646E92BB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9 w 29"/>
                  <a:gd name="T1" fmla="*/ 7 h 32"/>
                  <a:gd name="T2" fmla="*/ 21 w 29"/>
                  <a:gd name="T3" fmla="*/ 0 h 32"/>
                  <a:gd name="T4" fmla="*/ 0 w 29"/>
                  <a:gd name="T5" fmla="*/ 25 h 32"/>
                  <a:gd name="T6" fmla="*/ 9 w 29"/>
                  <a:gd name="T7" fmla="*/ 32 h 32"/>
                  <a:gd name="T8" fmla="*/ 8 w 29"/>
                  <a:gd name="T9" fmla="*/ 24 h 32"/>
                  <a:gd name="T10" fmla="*/ 15 w 29"/>
                  <a:gd name="T11" fmla="*/ 16 h 32"/>
                  <a:gd name="T12" fmla="*/ 29 w 29"/>
                  <a:gd name="T13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9" y="7"/>
                    </a:moveTo>
                    <a:lnTo>
                      <a:pt x="21" y="0"/>
                    </a:ln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Freeform 22">
                <a:extLst>
                  <a:ext uri="{FF2B5EF4-FFF2-40B4-BE49-F238E27FC236}">
                    <a16:creationId xmlns:a16="http://schemas.microsoft.com/office/drawing/2014/main" id="{8F80AD82-4551-98B7-784B-C6B2BFDDFB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14 w 24"/>
                  <a:gd name="T1" fmla="*/ 0 h 23"/>
                  <a:gd name="T2" fmla="*/ 0 w 24"/>
                  <a:gd name="T3" fmla="*/ 9 h 23"/>
                  <a:gd name="T4" fmla="*/ 9 w 24"/>
                  <a:gd name="T5" fmla="*/ 23 h 23"/>
                  <a:gd name="T6" fmla="*/ 24 w 24"/>
                  <a:gd name="T7" fmla="*/ 15 h 23"/>
                  <a:gd name="T8" fmla="*/ 14 w 24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4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Freeform 23">
                <a:extLst>
                  <a:ext uri="{FF2B5EF4-FFF2-40B4-BE49-F238E27FC236}">
                    <a16:creationId xmlns:a16="http://schemas.microsoft.com/office/drawing/2014/main" id="{D0247783-1155-A360-5B3C-304D17D10B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15 w 26"/>
                  <a:gd name="T1" fmla="*/ 0 h 38"/>
                  <a:gd name="T2" fmla="*/ 0 w 26"/>
                  <a:gd name="T3" fmla="*/ 8 h 38"/>
                  <a:gd name="T4" fmla="*/ 10 w 26"/>
                  <a:gd name="T5" fmla="*/ 38 h 38"/>
                  <a:gd name="T6" fmla="*/ 26 w 26"/>
                  <a:gd name="T7" fmla="*/ 37 h 38"/>
                  <a:gd name="T8" fmla="*/ 24 w 26"/>
                  <a:gd name="T9" fmla="*/ 21 h 38"/>
                  <a:gd name="T10" fmla="*/ 16 w 26"/>
                  <a:gd name="T11" fmla="*/ 14 h 38"/>
                  <a:gd name="T12" fmla="*/ 15 w 26"/>
                  <a:gd name="T1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15" y="0"/>
                    </a:moveTo>
                    <a:lnTo>
                      <a:pt x="0" y="8"/>
                    </a:ln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Freeform 24">
                <a:extLst>
                  <a:ext uri="{FF2B5EF4-FFF2-40B4-BE49-F238E27FC236}">
                    <a16:creationId xmlns:a16="http://schemas.microsoft.com/office/drawing/2014/main" id="{6F34586F-E41A-ACFD-FD42-957B0E698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41 w 65"/>
                  <a:gd name="T1" fmla="*/ 0 h 76"/>
                  <a:gd name="T2" fmla="*/ 35 w 65"/>
                  <a:gd name="T3" fmla="*/ 9 h 76"/>
                  <a:gd name="T4" fmla="*/ 35 w 65"/>
                  <a:gd name="T5" fmla="*/ 16 h 76"/>
                  <a:gd name="T6" fmla="*/ 31 w 65"/>
                  <a:gd name="T7" fmla="*/ 40 h 76"/>
                  <a:gd name="T8" fmla="*/ 16 w 65"/>
                  <a:gd name="T9" fmla="*/ 49 h 76"/>
                  <a:gd name="T10" fmla="*/ 0 w 65"/>
                  <a:gd name="T11" fmla="*/ 50 h 76"/>
                  <a:gd name="T12" fmla="*/ 1 w 65"/>
                  <a:gd name="T13" fmla="*/ 59 h 76"/>
                  <a:gd name="T14" fmla="*/ 33 w 65"/>
                  <a:gd name="T15" fmla="*/ 71 h 76"/>
                  <a:gd name="T16" fmla="*/ 65 w 65"/>
                  <a:gd name="T17" fmla="*/ 76 h 76"/>
                  <a:gd name="T18" fmla="*/ 63 w 65"/>
                  <a:gd name="T19" fmla="*/ 68 h 76"/>
                  <a:gd name="T20" fmla="*/ 55 w 65"/>
                  <a:gd name="T21" fmla="*/ 61 h 76"/>
                  <a:gd name="T22" fmla="*/ 52 w 65"/>
                  <a:gd name="T23" fmla="*/ 31 h 76"/>
                  <a:gd name="T24" fmla="*/ 58 w 65"/>
                  <a:gd name="T25" fmla="*/ 14 h 76"/>
                  <a:gd name="T26" fmla="*/ 58 w 65"/>
                  <a:gd name="T27" fmla="*/ 6 h 76"/>
                  <a:gd name="T28" fmla="*/ 41 w 65"/>
                  <a:gd name="T2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41" y="0"/>
                    </a:moveTo>
                    <a:lnTo>
                      <a:pt x="35" y="9"/>
                    </a:ln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Freeform 25">
                <a:extLst>
                  <a:ext uri="{FF2B5EF4-FFF2-40B4-BE49-F238E27FC236}">
                    <a16:creationId xmlns:a16="http://schemas.microsoft.com/office/drawing/2014/main" id="{A87F3709-A439-BC2A-F2E1-EF9E807057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47 w 424"/>
                  <a:gd name="T1" fmla="*/ 53 h 255"/>
                  <a:gd name="T2" fmla="*/ 133 w 424"/>
                  <a:gd name="T3" fmla="*/ 63 h 255"/>
                  <a:gd name="T4" fmla="*/ 139 w 424"/>
                  <a:gd name="T5" fmla="*/ 47 h 255"/>
                  <a:gd name="T6" fmla="*/ 116 w 424"/>
                  <a:gd name="T7" fmla="*/ 49 h 255"/>
                  <a:gd name="T8" fmla="*/ 87 w 424"/>
                  <a:gd name="T9" fmla="*/ 67 h 255"/>
                  <a:gd name="T10" fmla="*/ 72 w 424"/>
                  <a:gd name="T11" fmla="*/ 69 h 255"/>
                  <a:gd name="T12" fmla="*/ 48 w 424"/>
                  <a:gd name="T13" fmla="*/ 63 h 255"/>
                  <a:gd name="T14" fmla="*/ 34 w 424"/>
                  <a:gd name="T15" fmla="*/ 73 h 255"/>
                  <a:gd name="T16" fmla="*/ 35 w 424"/>
                  <a:gd name="T17" fmla="*/ 80 h 255"/>
                  <a:gd name="T18" fmla="*/ 21 w 424"/>
                  <a:gd name="T19" fmla="*/ 104 h 255"/>
                  <a:gd name="T20" fmla="*/ 6 w 424"/>
                  <a:gd name="T21" fmla="*/ 106 h 255"/>
                  <a:gd name="T22" fmla="*/ 0 w 424"/>
                  <a:gd name="T23" fmla="*/ 121 h 255"/>
                  <a:gd name="T24" fmla="*/ 53 w 424"/>
                  <a:gd name="T25" fmla="*/ 116 h 255"/>
                  <a:gd name="T26" fmla="*/ 70 w 424"/>
                  <a:gd name="T27" fmla="*/ 123 h 255"/>
                  <a:gd name="T28" fmla="*/ 87 w 424"/>
                  <a:gd name="T29" fmla="*/ 144 h 255"/>
                  <a:gd name="T30" fmla="*/ 104 w 424"/>
                  <a:gd name="T31" fmla="*/ 159 h 255"/>
                  <a:gd name="T32" fmla="*/ 151 w 424"/>
                  <a:gd name="T33" fmla="*/ 177 h 255"/>
                  <a:gd name="T34" fmla="*/ 169 w 424"/>
                  <a:gd name="T35" fmla="*/ 206 h 255"/>
                  <a:gd name="T36" fmla="*/ 186 w 424"/>
                  <a:gd name="T37" fmla="*/ 212 h 255"/>
                  <a:gd name="T38" fmla="*/ 211 w 424"/>
                  <a:gd name="T39" fmla="*/ 233 h 255"/>
                  <a:gd name="T40" fmla="*/ 220 w 424"/>
                  <a:gd name="T41" fmla="*/ 247 h 255"/>
                  <a:gd name="T42" fmla="*/ 229 w 424"/>
                  <a:gd name="T43" fmla="*/ 255 h 255"/>
                  <a:gd name="T44" fmla="*/ 266 w 424"/>
                  <a:gd name="T45" fmla="*/ 251 h 255"/>
                  <a:gd name="T46" fmla="*/ 318 w 424"/>
                  <a:gd name="T47" fmla="*/ 230 h 255"/>
                  <a:gd name="T48" fmla="*/ 333 w 424"/>
                  <a:gd name="T49" fmla="*/ 215 h 255"/>
                  <a:gd name="T50" fmla="*/ 330 w 424"/>
                  <a:gd name="T51" fmla="*/ 192 h 255"/>
                  <a:gd name="T52" fmla="*/ 337 w 424"/>
                  <a:gd name="T53" fmla="*/ 176 h 255"/>
                  <a:gd name="T54" fmla="*/ 350 w 424"/>
                  <a:gd name="T55" fmla="*/ 159 h 255"/>
                  <a:gd name="T56" fmla="*/ 364 w 424"/>
                  <a:gd name="T57" fmla="*/ 149 h 255"/>
                  <a:gd name="T58" fmla="*/ 403 w 424"/>
                  <a:gd name="T59" fmla="*/ 146 h 255"/>
                  <a:gd name="T60" fmla="*/ 402 w 424"/>
                  <a:gd name="T61" fmla="*/ 138 h 255"/>
                  <a:gd name="T62" fmla="*/ 424 w 424"/>
                  <a:gd name="T63" fmla="*/ 121 h 255"/>
                  <a:gd name="T64" fmla="*/ 415 w 424"/>
                  <a:gd name="T65" fmla="*/ 107 h 255"/>
                  <a:gd name="T66" fmla="*/ 398 w 424"/>
                  <a:gd name="T67" fmla="*/ 101 h 255"/>
                  <a:gd name="T68" fmla="*/ 396 w 424"/>
                  <a:gd name="T69" fmla="*/ 69 h 255"/>
                  <a:gd name="T70" fmla="*/ 364 w 424"/>
                  <a:gd name="T71" fmla="*/ 57 h 255"/>
                  <a:gd name="T72" fmla="*/ 356 w 424"/>
                  <a:gd name="T73" fmla="*/ 50 h 255"/>
                  <a:gd name="T74" fmla="*/ 301 w 424"/>
                  <a:gd name="T75" fmla="*/ 47 h 255"/>
                  <a:gd name="T76" fmla="*/ 300 w 424"/>
                  <a:gd name="T77" fmla="*/ 40 h 255"/>
                  <a:gd name="T78" fmla="*/ 284 w 424"/>
                  <a:gd name="T79" fmla="*/ 34 h 255"/>
                  <a:gd name="T80" fmla="*/ 259 w 424"/>
                  <a:gd name="T81" fmla="*/ 5 h 255"/>
                  <a:gd name="T82" fmla="*/ 243 w 424"/>
                  <a:gd name="T83" fmla="*/ 6 h 255"/>
                  <a:gd name="T84" fmla="*/ 244 w 424"/>
                  <a:gd name="T85" fmla="*/ 15 h 255"/>
                  <a:gd name="T86" fmla="*/ 235 w 424"/>
                  <a:gd name="T87" fmla="*/ 0 h 255"/>
                  <a:gd name="T88" fmla="*/ 220 w 424"/>
                  <a:gd name="T89" fmla="*/ 1 h 255"/>
                  <a:gd name="T90" fmla="*/ 198 w 424"/>
                  <a:gd name="T91" fmla="*/ 18 h 255"/>
                  <a:gd name="T92" fmla="*/ 192 w 424"/>
                  <a:gd name="T93" fmla="*/ 34 h 255"/>
                  <a:gd name="T94" fmla="*/ 155 w 424"/>
                  <a:gd name="T95" fmla="*/ 46 h 255"/>
                  <a:gd name="T96" fmla="*/ 156 w 424"/>
                  <a:gd name="T97" fmla="*/ 61 h 255"/>
                  <a:gd name="T98" fmla="*/ 147 w 424"/>
                  <a:gd name="T99" fmla="*/ 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47" y="53"/>
                    </a:moveTo>
                    <a:lnTo>
                      <a:pt x="133" y="63"/>
                    </a:ln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26">
                <a:extLst>
                  <a:ext uri="{FF2B5EF4-FFF2-40B4-BE49-F238E27FC236}">
                    <a16:creationId xmlns:a16="http://schemas.microsoft.com/office/drawing/2014/main" id="{D1565AFD-FF72-7350-EA49-724DA319E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13 w 16"/>
                  <a:gd name="T1" fmla="*/ 0 h 23"/>
                  <a:gd name="T2" fmla="*/ 6 w 16"/>
                  <a:gd name="T3" fmla="*/ 1 h 23"/>
                  <a:gd name="T4" fmla="*/ 0 w 16"/>
                  <a:gd name="T5" fmla="*/ 17 h 23"/>
                  <a:gd name="T6" fmla="*/ 16 w 16"/>
                  <a:gd name="T7" fmla="*/ 23 h 23"/>
                  <a:gd name="T8" fmla="*/ 13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3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Freeform 27">
                <a:extLst>
                  <a:ext uri="{FF2B5EF4-FFF2-40B4-BE49-F238E27FC236}">
                    <a16:creationId xmlns:a16="http://schemas.microsoft.com/office/drawing/2014/main" id="{E79D8289-FAF0-8FC5-B0AB-1F3EAAAF30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6 w 14"/>
                  <a:gd name="T1" fmla="*/ 0 h 22"/>
                  <a:gd name="T2" fmla="*/ 0 w 14"/>
                  <a:gd name="T3" fmla="*/ 16 h 22"/>
                  <a:gd name="T4" fmla="*/ 8 w 14"/>
                  <a:gd name="T5" fmla="*/ 22 h 22"/>
                  <a:gd name="T6" fmla="*/ 14 w 14"/>
                  <a:gd name="T7" fmla="*/ 6 h 22"/>
                  <a:gd name="T8" fmla="*/ 6 w 14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6" y="0"/>
                    </a:moveTo>
                    <a:lnTo>
                      <a:pt x="0" y="16"/>
                    </a:ln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Freeform 28">
                <a:extLst>
                  <a:ext uri="{FF2B5EF4-FFF2-40B4-BE49-F238E27FC236}">
                    <a16:creationId xmlns:a16="http://schemas.microsoft.com/office/drawing/2014/main" id="{816ED1B8-E470-3149-82B1-84D1B5E860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9 w 15"/>
                  <a:gd name="T5" fmla="*/ 23 h 23"/>
                  <a:gd name="T6" fmla="*/ 15 w 15"/>
                  <a:gd name="T7" fmla="*/ 8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Freeform 29">
                <a:extLst>
                  <a:ext uri="{FF2B5EF4-FFF2-40B4-BE49-F238E27FC236}">
                    <a16:creationId xmlns:a16="http://schemas.microsoft.com/office/drawing/2014/main" id="{1A657C7D-AF47-2F72-64BB-B676A31A6F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 w 24"/>
                  <a:gd name="T1" fmla="*/ 9 h 16"/>
                  <a:gd name="T2" fmla="*/ 17 w 24"/>
                  <a:gd name="T3" fmla="*/ 16 h 16"/>
                  <a:gd name="T4" fmla="*/ 24 w 24"/>
                  <a:gd name="T5" fmla="*/ 7 h 16"/>
                  <a:gd name="T6" fmla="*/ 16 w 24"/>
                  <a:gd name="T7" fmla="*/ 0 h 16"/>
                  <a:gd name="T8" fmla="*/ 0 w 24"/>
                  <a:gd name="T9" fmla="*/ 1 h 16"/>
                  <a:gd name="T10" fmla="*/ 1 w 24"/>
                  <a:gd name="T11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" y="9"/>
                    </a:moveTo>
                    <a:lnTo>
                      <a:pt x="17" y="16"/>
                    </a:ln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30">
                <a:extLst>
                  <a:ext uri="{FF2B5EF4-FFF2-40B4-BE49-F238E27FC236}">
                    <a16:creationId xmlns:a16="http://schemas.microsoft.com/office/drawing/2014/main" id="{2BD0B2FA-DAD7-FA5C-9230-8F3C5EB7D9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23 w 23"/>
                  <a:gd name="T1" fmla="*/ 6 h 38"/>
                  <a:gd name="T2" fmla="*/ 7 w 23"/>
                  <a:gd name="T3" fmla="*/ 0 h 38"/>
                  <a:gd name="T4" fmla="*/ 0 w 23"/>
                  <a:gd name="T5" fmla="*/ 16 h 38"/>
                  <a:gd name="T6" fmla="*/ 11 w 23"/>
                  <a:gd name="T7" fmla="*/ 38 h 38"/>
                  <a:gd name="T8" fmla="*/ 23 w 23"/>
                  <a:gd name="T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23" y="6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31">
                <a:extLst>
                  <a:ext uri="{FF2B5EF4-FFF2-40B4-BE49-F238E27FC236}">
                    <a16:creationId xmlns:a16="http://schemas.microsoft.com/office/drawing/2014/main" id="{02F02E60-0F02-52D0-0C0C-2028099555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8 w 24"/>
                  <a:gd name="T1" fmla="*/ 0 h 23"/>
                  <a:gd name="T2" fmla="*/ 0 w 24"/>
                  <a:gd name="T3" fmla="*/ 1 h 23"/>
                  <a:gd name="T4" fmla="*/ 1 w 24"/>
                  <a:gd name="T5" fmla="*/ 9 h 23"/>
                  <a:gd name="T6" fmla="*/ 10 w 24"/>
                  <a:gd name="T7" fmla="*/ 23 h 23"/>
                  <a:gd name="T8" fmla="*/ 24 w 24"/>
                  <a:gd name="T9" fmla="*/ 6 h 23"/>
                  <a:gd name="T10" fmla="*/ 8 w 2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8" y="0"/>
                    </a:moveTo>
                    <a:lnTo>
                      <a:pt x="0" y="1"/>
                    </a:ln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Freeform 32">
                <a:extLst>
                  <a:ext uri="{FF2B5EF4-FFF2-40B4-BE49-F238E27FC236}">
                    <a16:creationId xmlns:a16="http://schemas.microsoft.com/office/drawing/2014/main" id="{C1BBE572-2579-99BB-5723-437C3773C0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 w 17"/>
                  <a:gd name="T1" fmla="*/ 17 h 17"/>
                  <a:gd name="T2" fmla="*/ 17 w 17"/>
                  <a:gd name="T3" fmla="*/ 16 h 17"/>
                  <a:gd name="T4" fmla="*/ 15 w 17"/>
                  <a:gd name="T5" fmla="*/ 0 h 17"/>
                  <a:gd name="T6" fmla="*/ 0 w 17"/>
                  <a:gd name="T7" fmla="*/ 1 h 17"/>
                  <a:gd name="T8" fmla="*/ 1 w 17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" y="17"/>
                    </a:moveTo>
                    <a:lnTo>
                      <a:pt x="17" y="16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33">
                <a:extLst>
                  <a:ext uri="{FF2B5EF4-FFF2-40B4-BE49-F238E27FC236}">
                    <a16:creationId xmlns:a16="http://schemas.microsoft.com/office/drawing/2014/main" id="{5C8DDD03-0964-973C-20E9-0CEB769DC2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12 w 22"/>
                  <a:gd name="T1" fmla="*/ 0 h 55"/>
                  <a:gd name="T2" fmla="*/ 5 w 22"/>
                  <a:gd name="T3" fmla="*/ 1 h 55"/>
                  <a:gd name="T4" fmla="*/ 7 w 22"/>
                  <a:gd name="T5" fmla="*/ 24 h 55"/>
                  <a:gd name="T6" fmla="*/ 0 w 22"/>
                  <a:gd name="T7" fmla="*/ 33 h 55"/>
                  <a:gd name="T8" fmla="*/ 10 w 22"/>
                  <a:gd name="T9" fmla="*/ 55 h 55"/>
                  <a:gd name="T10" fmla="*/ 17 w 22"/>
                  <a:gd name="T11" fmla="*/ 55 h 55"/>
                  <a:gd name="T12" fmla="*/ 22 w 22"/>
                  <a:gd name="T13" fmla="*/ 23 h 55"/>
                  <a:gd name="T14" fmla="*/ 12 w 22"/>
                  <a:gd name="T1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12" y="0"/>
                    </a:moveTo>
                    <a:lnTo>
                      <a:pt x="5" y="1"/>
                    </a:ln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Freeform 34">
                <a:extLst>
                  <a:ext uri="{FF2B5EF4-FFF2-40B4-BE49-F238E27FC236}">
                    <a16:creationId xmlns:a16="http://schemas.microsoft.com/office/drawing/2014/main" id="{48BCCF0E-82A9-4B60-08A6-73B3DBEC1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1 w 31"/>
                  <a:gd name="T1" fmla="*/ 20 h 29"/>
                  <a:gd name="T2" fmla="*/ 30 w 31"/>
                  <a:gd name="T3" fmla="*/ 13 h 29"/>
                  <a:gd name="T4" fmla="*/ 16 w 31"/>
                  <a:gd name="T5" fmla="*/ 14 h 29"/>
                  <a:gd name="T6" fmla="*/ 6 w 31"/>
                  <a:gd name="T7" fmla="*/ 0 h 29"/>
                  <a:gd name="T8" fmla="*/ 0 w 31"/>
                  <a:gd name="T9" fmla="*/ 16 h 29"/>
                  <a:gd name="T10" fmla="*/ 17 w 31"/>
                  <a:gd name="T11" fmla="*/ 29 h 29"/>
                  <a:gd name="T12" fmla="*/ 31 w 31"/>
                  <a:gd name="T13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1" y="20"/>
                    </a:moveTo>
                    <a:lnTo>
                      <a:pt x="30" y="13"/>
                    </a:ln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Freeform 35">
                <a:extLst>
                  <a:ext uri="{FF2B5EF4-FFF2-40B4-BE49-F238E27FC236}">
                    <a16:creationId xmlns:a16="http://schemas.microsoft.com/office/drawing/2014/main" id="{6FDA2ADF-18A6-413C-BC70-953157A941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0 w 39"/>
                  <a:gd name="T1" fmla="*/ 16 h 37"/>
                  <a:gd name="T2" fmla="*/ 2 w 39"/>
                  <a:gd name="T3" fmla="*/ 24 h 37"/>
                  <a:gd name="T4" fmla="*/ 10 w 39"/>
                  <a:gd name="T5" fmla="*/ 31 h 37"/>
                  <a:gd name="T6" fmla="*/ 16 w 39"/>
                  <a:gd name="T7" fmla="*/ 15 h 37"/>
                  <a:gd name="T8" fmla="*/ 23 w 39"/>
                  <a:gd name="T9" fmla="*/ 14 h 37"/>
                  <a:gd name="T10" fmla="*/ 26 w 39"/>
                  <a:gd name="T11" fmla="*/ 37 h 37"/>
                  <a:gd name="T12" fmla="*/ 33 w 39"/>
                  <a:gd name="T13" fmla="*/ 37 h 37"/>
                  <a:gd name="T14" fmla="*/ 39 w 39"/>
                  <a:gd name="T15" fmla="*/ 20 h 37"/>
                  <a:gd name="T16" fmla="*/ 31 w 39"/>
                  <a:gd name="T17" fmla="*/ 6 h 37"/>
                  <a:gd name="T18" fmla="*/ 15 w 39"/>
                  <a:gd name="T19" fmla="*/ 0 h 37"/>
                  <a:gd name="T20" fmla="*/ 0 w 39"/>
                  <a:gd name="T21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0" y="16"/>
                    </a:moveTo>
                    <a:lnTo>
                      <a:pt x="2" y="24"/>
                    </a:ln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36">
                <a:extLst>
                  <a:ext uri="{FF2B5EF4-FFF2-40B4-BE49-F238E27FC236}">
                    <a16:creationId xmlns:a16="http://schemas.microsoft.com/office/drawing/2014/main" id="{A2C06A61-C113-E468-FD04-65AE1388B0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17 h 46"/>
                  <a:gd name="T2" fmla="*/ 15 w 46"/>
                  <a:gd name="T3" fmla="*/ 24 h 46"/>
                  <a:gd name="T4" fmla="*/ 7 w 46"/>
                  <a:gd name="T5" fmla="*/ 26 h 46"/>
                  <a:gd name="T6" fmla="*/ 0 w 46"/>
                  <a:gd name="T7" fmla="*/ 33 h 46"/>
                  <a:gd name="T8" fmla="*/ 1 w 46"/>
                  <a:gd name="T9" fmla="*/ 41 h 46"/>
                  <a:gd name="T10" fmla="*/ 16 w 46"/>
                  <a:gd name="T11" fmla="*/ 32 h 46"/>
                  <a:gd name="T12" fmla="*/ 26 w 46"/>
                  <a:gd name="T13" fmla="*/ 46 h 46"/>
                  <a:gd name="T14" fmla="*/ 32 w 46"/>
                  <a:gd name="T15" fmla="*/ 38 h 46"/>
                  <a:gd name="T16" fmla="*/ 40 w 46"/>
                  <a:gd name="T17" fmla="*/ 38 h 46"/>
                  <a:gd name="T18" fmla="*/ 46 w 46"/>
                  <a:gd name="T19" fmla="*/ 22 h 46"/>
                  <a:gd name="T20" fmla="*/ 45 w 46"/>
                  <a:gd name="T21" fmla="*/ 13 h 46"/>
                  <a:gd name="T22" fmla="*/ 28 w 46"/>
                  <a:gd name="T23" fmla="*/ 0 h 46"/>
                  <a:gd name="T24" fmla="*/ 15 w 46"/>
                  <a:gd name="T25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17"/>
                    </a:moveTo>
                    <a:lnTo>
                      <a:pt x="15" y="24"/>
                    </a:ln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37">
                <a:extLst>
                  <a:ext uri="{FF2B5EF4-FFF2-40B4-BE49-F238E27FC236}">
                    <a16:creationId xmlns:a16="http://schemas.microsoft.com/office/drawing/2014/main" id="{1D182E2E-2FBD-3A26-6BC5-5A6BA07AD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0 w 23"/>
                  <a:gd name="T1" fmla="*/ 0 h 15"/>
                  <a:gd name="T2" fmla="*/ 2 w 23"/>
                  <a:gd name="T3" fmla="*/ 15 h 15"/>
                  <a:gd name="T4" fmla="*/ 16 w 23"/>
                  <a:gd name="T5" fmla="*/ 13 h 15"/>
                  <a:gd name="T6" fmla="*/ 23 w 23"/>
                  <a:gd name="T7" fmla="*/ 5 h 15"/>
                  <a:gd name="T8" fmla="*/ 0 w 23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0" y="0"/>
                    </a:moveTo>
                    <a:lnTo>
                      <a:pt x="2" y="15"/>
                    </a:ln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Freeform 38">
                <a:extLst>
                  <a:ext uri="{FF2B5EF4-FFF2-40B4-BE49-F238E27FC236}">
                    <a16:creationId xmlns:a16="http://schemas.microsoft.com/office/drawing/2014/main" id="{92D58765-CF5D-B2F4-8426-C8A479194B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8 h 16"/>
                  <a:gd name="T2" fmla="*/ 0 w 23"/>
                  <a:gd name="T3" fmla="*/ 16 h 16"/>
                  <a:gd name="T4" fmla="*/ 23 w 23"/>
                  <a:gd name="T5" fmla="*/ 14 h 16"/>
                  <a:gd name="T6" fmla="*/ 22 w 23"/>
                  <a:gd name="T7" fmla="*/ 6 h 16"/>
                  <a:gd name="T8" fmla="*/ 7 w 23"/>
                  <a:gd name="T9" fmla="*/ 0 h 16"/>
                  <a:gd name="T10" fmla="*/ 0 w 23"/>
                  <a:gd name="T11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8"/>
                    </a:moveTo>
                    <a:lnTo>
                      <a:pt x="0" y="16"/>
                    </a:ln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Freeform 39">
                <a:extLst>
                  <a:ext uri="{FF2B5EF4-FFF2-40B4-BE49-F238E27FC236}">
                    <a16:creationId xmlns:a16="http://schemas.microsoft.com/office/drawing/2014/main" id="{A3D9DCDD-E3BB-29B4-4B73-8DAA952590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10 w 36"/>
                  <a:gd name="T1" fmla="*/ 0 h 77"/>
                  <a:gd name="T2" fmla="*/ 2 w 36"/>
                  <a:gd name="T3" fmla="*/ 0 h 77"/>
                  <a:gd name="T4" fmla="*/ 11 w 36"/>
                  <a:gd name="T5" fmla="*/ 14 h 77"/>
                  <a:gd name="T6" fmla="*/ 0 w 36"/>
                  <a:gd name="T7" fmla="*/ 61 h 77"/>
                  <a:gd name="T8" fmla="*/ 1 w 36"/>
                  <a:gd name="T9" fmla="*/ 77 h 77"/>
                  <a:gd name="T10" fmla="*/ 16 w 36"/>
                  <a:gd name="T11" fmla="*/ 69 h 77"/>
                  <a:gd name="T12" fmla="*/ 29 w 36"/>
                  <a:gd name="T13" fmla="*/ 43 h 77"/>
                  <a:gd name="T14" fmla="*/ 36 w 36"/>
                  <a:gd name="T15" fmla="*/ 36 h 77"/>
                  <a:gd name="T16" fmla="*/ 35 w 36"/>
                  <a:gd name="T17" fmla="*/ 27 h 77"/>
                  <a:gd name="T18" fmla="*/ 25 w 36"/>
                  <a:gd name="T19" fmla="*/ 6 h 77"/>
                  <a:gd name="T20" fmla="*/ 10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10" y="0"/>
                    </a:move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Freeform 40">
                <a:extLst>
                  <a:ext uri="{FF2B5EF4-FFF2-40B4-BE49-F238E27FC236}">
                    <a16:creationId xmlns:a16="http://schemas.microsoft.com/office/drawing/2014/main" id="{92262E6F-B1FF-288B-1E7D-D9BCF3E234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5 w 15"/>
                  <a:gd name="T1" fmla="*/ 15 h 25"/>
                  <a:gd name="T2" fmla="*/ 12 w 15"/>
                  <a:gd name="T3" fmla="*/ 0 h 25"/>
                  <a:gd name="T4" fmla="*/ 6 w 15"/>
                  <a:gd name="T5" fmla="*/ 9 h 25"/>
                  <a:gd name="T6" fmla="*/ 0 w 15"/>
                  <a:gd name="T7" fmla="*/ 25 h 25"/>
                  <a:gd name="T8" fmla="*/ 7 w 15"/>
                  <a:gd name="T9" fmla="*/ 23 h 25"/>
                  <a:gd name="T10" fmla="*/ 15 w 15"/>
                  <a:gd name="T11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15"/>
                    </a:move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Freeform 41">
                <a:extLst>
                  <a:ext uri="{FF2B5EF4-FFF2-40B4-BE49-F238E27FC236}">
                    <a16:creationId xmlns:a16="http://schemas.microsoft.com/office/drawing/2014/main" id="{6261886C-E8BD-DE57-4E14-D50F116BA1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1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42">
                <a:extLst>
                  <a:ext uri="{FF2B5EF4-FFF2-40B4-BE49-F238E27FC236}">
                    <a16:creationId xmlns:a16="http://schemas.microsoft.com/office/drawing/2014/main" id="{BA3382D2-09EF-CCE8-4212-C99D7A465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0 w 16"/>
                  <a:gd name="T1" fmla="*/ 1 h 23"/>
                  <a:gd name="T2" fmla="*/ 10 w 16"/>
                  <a:gd name="T3" fmla="*/ 23 h 23"/>
                  <a:gd name="T4" fmla="*/ 16 w 16"/>
                  <a:gd name="T5" fmla="*/ 7 h 23"/>
                  <a:gd name="T6" fmla="*/ 9 w 16"/>
                  <a:gd name="T7" fmla="*/ 0 h 23"/>
                  <a:gd name="T8" fmla="*/ 0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1"/>
                    </a:moveTo>
                    <a:lnTo>
                      <a:pt x="10" y="23"/>
                    </a:ln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43">
                <a:extLst>
                  <a:ext uri="{FF2B5EF4-FFF2-40B4-BE49-F238E27FC236}">
                    <a16:creationId xmlns:a16="http://schemas.microsoft.com/office/drawing/2014/main" id="{F0AD2060-35BA-9682-9C1B-D0C119F2E6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14 w 87"/>
                  <a:gd name="T1" fmla="*/ 0 h 56"/>
                  <a:gd name="T2" fmla="*/ 0 w 87"/>
                  <a:gd name="T3" fmla="*/ 10 h 56"/>
                  <a:gd name="T4" fmla="*/ 1 w 87"/>
                  <a:gd name="T5" fmla="*/ 24 h 56"/>
                  <a:gd name="T6" fmla="*/ 18 w 87"/>
                  <a:gd name="T7" fmla="*/ 39 h 56"/>
                  <a:gd name="T8" fmla="*/ 42 w 87"/>
                  <a:gd name="T9" fmla="*/ 52 h 56"/>
                  <a:gd name="T10" fmla="*/ 64 w 87"/>
                  <a:gd name="T11" fmla="*/ 41 h 56"/>
                  <a:gd name="T12" fmla="*/ 81 w 87"/>
                  <a:gd name="T13" fmla="*/ 56 h 56"/>
                  <a:gd name="T14" fmla="*/ 87 w 87"/>
                  <a:gd name="T15" fmla="*/ 40 h 56"/>
                  <a:gd name="T16" fmla="*/ 70 w 87"/>
                  <a:gd name="T17" fmla="*/ 25 h 56"/>
                  <a:gd name="T18" fmla="*/ 54 w 87"/>
                  <a:gd name="T19" fmla="*/ 19 h 56"/>
                  <a:gd name="T20" fmla="*/ 46 w 87"/>
                  <a:gd name="T21" fmla="*/ 12 h 56"/>
                  <a:gd name="T22" fmla="*/ 14 w 87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14" y="0"/>
                    </a:move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44">
                <a:extLst>
                  <a:ext uri="{FF2B5EF4-FFF2-40B4-BE49-F238E27FC236}">
                    <a16:creationId xmlns:a16="http://schemas.microsoft.com/office/drawing/2014/main" id="{898700DD-0237-A512-BB11-76B5011624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6 w 21"/>
                  <a:gd name="T1" fmla="*/ 17 h 42"/>
                  <a:gd name="T2" fmla="*/ 0 w 21"/>
                  <a:gd name="T3" fmla="*/ 42 h 42"/>
                  <a:gd name="T4" fmla="*/ 8 w 21"/>
                  <a:gd name="T5" fmla="*/ 40 h 42"/>
                  <a:gd name="T6" fmla="*/ 14 w 21"/>
                  <a:gd name="T7" fmla="*/ 17 h 42"/>
                  <a:gd name="T8" fmla="*/ 21 w 21"/>
                  <a:gd name="T9" fmla="*/ 16 h 42"/>
                  <a:gd name="T10" fmla="*/ 20 w 21"/>
                  <a:gd name="T11" fmla="*/ 0 h 42"/>
                  <a:gd name="T12" fmla="*/ 6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6" y="17"/>
                    </a:move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Freeform 45">
                <a:extLst>
                  <a:ext uri="{FF2B5EF4-FFF2-40B4-BE49-F238E27FC236}">
                    <a16:creationId xmlns:a16="http://schemas.microsoft.com/office/drawing/2014/main" id="{8ECA5B02-B075-A2AB-129F-B87701310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23 w 23"/>
                  <a:gd name="T1" fmla="*/ 7 h 24"/>
                  <a:gd name="T2" fmla="*/ 15 w 23"/>
                  <a:gd name="T3" fmla="*/ 0 h 24"/>
                  <a:gd name="T4" fmla="*/ 0 w 23"/>
                  <a:gd name="T5" fmla="*/ 10 h 24"/>
                  <a:gd name="T6" fmla="*/ 3 w 23"/>
                  <a:gd name="T7" fmla="*/ 24 h 24"/>
                  <a:gd name="T8" fmla="*/ 23 w 23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23" y="7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Freeform 46">
                <a:extLst>
                  <a:ext uri="{FF2B5EF4-FFF2-40B4-BE49-F238E27FC236}">
                    <a16:creationId xmlns:a16="http://schemas.microsoft.com/office/drawing/2014/main" id="{FD037FCE-7D82-9C90-00C1-56DACAD6AF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1" name="Freeform 47">
                <a:extLst>
                  <a:ext uri="{FF2B5EF4-FFF2-40B4-BE49-F238E27FC236}">
                    <a16:creationId xmlns:a16="http://schemas.microsoft.com/office/drawing/2014/main" id="{33BA614B-76F1-5D38-BD26-3EFF95813C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Freeform 48">
                <a:extLst>
                  <a:ext uri="{FF2B5EF4-FFF2-40B4-BE49-F238E27FC236}">
                    <a16:creationId xmlns:a16="http://schemas.microsoft.com/office/drawing/2014/main" id="{E0CDBA39-F470-0351-2760-22F87E614B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6 w 76"/>
                  <a:gd name="T1" fmla="*/ 20 h 49"/>
                  <a:gd name="T2" fmla="*/ 0 w 76"/>
                  <a:gd name="T3" fmla="*/ 29 h 49"/>
                  <a:gd name="T4" fmla="*/ 0 w 76"/>
                  <a:gd name="T5" fmla="*/ 36 h 49"/>
                  <a:gd name="T6" fmla="*/ 15 w 76"/>
                  <a:gd name="T7" fmla="*/ 26 h 49"/>
                  <a:gd name="T8" fmla="*/ 30 w 76"/>
                  <a:gd name="T9" fmla="*/ 25 h 49"/>
                  <a:gd name="T10" fmla="*/ 32 w 76"/>
                  <a:gd name="T11" fmla="*/ 41 h 49"/>
                  <a:gd name="T12" fmla="*/ 24 w 76"/>
                  <a:gd name="T13" fmla="*/ 41 h 49"/>
                  <a:gd name="T14" fmla="*/ 24 w 76"/>
                  <a:gd name="T15" fmla="*/ 49 h 49"/>
                  <a:gd name="T16" fmla="*/ 40 w 76"/>
                  <a:gd name="T17" fmla="*/ 48 h 49"/>
                  <a:gd name="T18" fmla="*/ 47 w 76"/>
                  <a:gd name="T19" fmla="*/ 40 h 49"/>
                  <a:gd name="T20" fmla="*/ 70 w 76"/>
                  <a:gd name="T21" fmla="*/ 37 h 49"/>
                  <a:gd name="T22" fmla="*/ 76 w 76"/>
                  <a:gd name="T23" fmla="*/ 29 h 49"/>
                  <a:gd name="T24" fmla="*/ 68 w 76"/>
                  <a:gd name="T25" fmla="*/ 14 h 49"/>
                  <a:gd name="T26" fmla="*/ 75 w 76"/>
                  <a:gd name="T27" fmla="*/ 6 h 49"/>
                  <a:gd name="T28" fmla="*/ 58 w 76"/>
                  <a:gd name="T29" fmla="*/ 0 h 49"/>
                  <a:gd name="T30" fmla="*/ 52 w 76"/>
                  <a:gd name="T31" fmla="*/ 8 h 49"/>
                  <a:gd name="T32" fmla="*/ 44 w 76"/>
                  <a:gd name="T33" fmla="*/ 1 h 49"/>
                  <a:gd name="T34" fmla="*/ 28 w 76"/>
                  <a:gd name="T35" fmla="*/ 2 h 49"/>
                  <a:gd name="T36" fmla="*/ 29 w 76"/>
                  <a:gd name="T37" fmla="*/ 10 h 49"/>
                  <a:gd name="T38" fmla="*/ 6 w 76"/>
                  <a:gd name="T39" fmla="*/ 2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6" y="20"/>
                    </a:move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Freeform 49">
                <a:extLst>
                  <a:ext uri="{FF2B5EF4-FFF2-40B4-BE49-F238E27FC236}">
                    <a16:creationId xmlns:a16="http://schemas.microsoft.com/office/drawing/2014/main" id="{69EB8697-F733-8B7A-C378-9A8447CE6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50">
                <a:extLst>
                  <a:ext uri="{FF2B5EF4-FFF2-40B4-BE49-F238E27FC236}">
                    <a16:creationId xmlns:a16="http://schemas.microsoft.com/office/drawing/2014/main" id="{6C716344-3C84-2A72-1CC4-5E6E354EA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Freeform 51">
                <a:extLst>
                  <a:ext uri="{FF2B5EF4-FFF2-40B4-BE49-F238E27FC236}">
                    <a16:creationId xmlns:a16="http://schemas.microsoft.com/office/drawing/2014/main" id="{A5533221-7AF3-68AE-6894-EB82578F4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51 w 134"/>
                  <a:gd name="T1" fmla="*/ 14 h 176"/>
                  <a:gd name="T2" fmla="*/ 44 w 134"/>
                  <a:gd name="T3" fmla="*/ 6 h 176"/>
                  <a:gd name="T4" fmla="*/ 27 w 134"/>
                  <a:gd name="T5" fmla="*/ 0 h 176"/>
                  <a:gd name="T6" fmla="*/ 4 w 134"/>
                  <a:gd name="T7" fmla="*/ 3 h 176"/>
                  <a:gd name="T8" fmla="*/ 7 w 134"/>
                  <a:gd name="T9" fmla="*/ 26 h 176"/>
                  <a:gd name="T10" fmla="*/ 0 w 134"/>
                  <a:gd name="T11" fmla="*/ 41 h 176"/>
                  <a:gd name="T12" fmla="*/ 2 w 134"/>
                  <a:gd name="T13" fmla="*/ 49 h 176"/>
                  <a:gd name="T14" fmla="*/ 17 w 134"/>
                  <a:gd name="T15" fmla="*/ 63 h 176"/>
                  <a:gd name="T16" fmla="*/ 36 w 134"/>
                  <a:gd name="T17" fmla="*/ 92 h 176"/>
                  <a:gd name="T18" fmla="*/ 50 w 134"/>
                  <a:gd name="T19" fmla="*/ 83 h 176"/>
                  <a:gd name="T20" fmla="*/ 67 w 134"/>
                  <a:gd name="T21" fmla="*/ 89 h 176"/>
                  <a:gd name="T22" fmla="*/ 91 w 134"/>
                  <a:gd name="T23" fmla="*/ 109 h 176"/>
                  <a:gd name="T24" fmla="*/ 120 w 134"/>
                  <a:gd name="T25" fmla="*/ 169 h 176"/>
                  <a:gd name="T26" fmla="*/ 120 w 134"/>
                  <a:gd name="T27" fmla="*/ 176 h 176"/>
                  <a:gd name="T28" fmla="*/ 134 w 134"/>
                  <a:gd name="T29" fmla="*/ 145 h 176"/>
                  <a:gd name="T30" fmla="*/ 133 w 134"/>
                  <a:gd name="T31" fmla="*/ 129 h 176"/>
                  <a:gd name="T32" fmla="*/ 123 w 134"/>
                  <a:gd name="T33" fmla="*/ 114 h 176"/>
                  <a:gd name="T34" fmla="*/ 65 w 134"/>
                  <a:gd name="T35" fmla="*/ 74 h 176"/>
                  <a:gd name="T36" fmla="*/ 57 w 134"/>
                  <a:gd name="T37" fmla="*/ 67 h 176"/>
                  <a:gd name="T38" fmla="*/ 63 w 134"/>
                  <a:gd name="T39" fmla="*/ 51 h 176"/>
                  <a:gd name="T40" fmla="*/ 71 w 134"/>
                  <a:gd name="T41" fmla="*/ 50 h 176"/>
                  <a:gd name="T42" fmla="*/ 77 w 134"/>
                  <a:gd name="T43" fmla="*/ 34 h 176"/>
                  <a:gd name="T44" fmla="*/ 68 w 134"/>
                  <a:gd name="T45" fmla="*/ 20 h 176"/>
                  <a:gd name="T46" fmla="*/ 51 w 134"/>
                  <a:gd name="T47" fmla="*/ 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51" y="14"/>
                    </a:move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Freeform 52">
                <a:extLst>
                  <a:ext uri="{FF2B5EF4-FFF2-40B4-BE49-F238E27FC236}">
                    <a16:creationId xmlns:a16="http://schemas.microsoft.com/office/drawing/2014/main" id="{6DAA24C1-AD19-B7E9-A819-F6A82C045F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46 w 96"/>
                  <a:gd name="T1" fmla="*/ 13 h 67"/>
                  <a:gd name="T2" fmla="*/ 21 w 96"/>
                  <a:gd name="T3" fmla="*/ 0 h 67"/>
                  <a:gd name="T4" fmla="*/ 0 w 96"/>
                  <a:gd name="T5" fmla="*/ 11 h 67"/>
                  <a:gd name="T6" fmla="*/ 1 w 96"/>
                  <a:gd name="T7" fmla="*/ 25 h 67"/>
                  <a:gd name="T8" fmla="*/ 10 w 96"/>
                  <a:gd name="T9" fmla="*/ 40 h 67"/>
                  <a:gd name="T10" fmla="*/ 10 w 96"/>
                  <a:gd name="T11" fmla="*/ 48 h 67"/>
                  <a:gd name="T12" fmla="*/ 26 w 96"/>
                  <a:gd name="T13" fmla="*/ 46 h 67"/>
                  <a:gd name="T14" fmla="*/ 26 w 96"/>
                  <a:gd name="T15" fmla="*/ 54 h 67"/>
                  <a:gd name="T16" fmla="*/ 50 w 96"/>
                  <a:gd name="T17" fmla="*/ 59 h 67"/>
                  <a:gd name="T18" fmla="*/ 59 w 96"/>
                  <a:gd name="T19" fmla="*/ 67 h 67"/>
                  <a:gd name="T20" fmla="*/ 73 w 96"/>
                  <a:gd name="T21" fmla="*/ 57 h 67"/>
                  <a:gd name="T22" fmla="*/ 96 w 96"/>
                  <a:gd name="T23" fmla="*/ 63 h 67"/>
                  <a:gd name="T24" fmla="*/ 88 w 96"/>
                  <a:gd name="T25" fmla="*/ 48 h 67"/>
                  <a:gd name="T26" fmla="*/ 70 w 96"/>
                  <a:gd name="T27" fmla="*/ 27 h 67"/>
                  <a:gd name="T28" fmla="*/ 54 w 96"/>
                  <a:gd name="T29" fmla="*/ 20 h 67"/>
                  <a:gd name="T30" fmla="*/ 46 w 96"/>
                  <a:gd name="T31" fmla="*/ 1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46" y="13"/>
                    </a:move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Freeform 53">
                <a:extLst>
                  <a:ext uri="{FF2B5EF4-FFF2-40B4-BE49-F238E27FC236}">
                    <a16:creationId xmlns:a16="http://schemas.microsoft.com/office/drawing/2014/main" id="{FDF2148F-73DB-CC79-F741-830E870055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9 w 29"/>
                  <a:gd name="T1" fmla="*/ 0 h 17"/>
                  <a:gd name="T2" fmla="*/ 6 w 29"/>
                  <a:gd name="T3" fmla="*/ 3 h 17"/>
                  <a:gd name="T4" fmla="*/ 0 w 29"/>
                  <a:gd name="T5" fmla="*/ 11 h 17"/>
                  <a:gd name="T6" fmla="*/ 8 w 29"/>
                  <a:gd name="T7" fmla="*/ 17 h 17"/>
                  <a:gd name="T8" fmla="*/ 23 w 29"/>
                  <a:gd name="T9" fmla="*/ 16 h 17"/>
                  <a:gd name="T10" fmla="*/ 29 w 29"/>
                  <a:gd name="T1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9" y="0"/>
                    </a:move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Freeform 54">
                <a:extLst>
                  <a:ext uri="{FF2B5EF4-FFF2-40B4-BE49-F238E27FC236}">
                    <a16:creationId xmlns:a16="http://schemas.microsoft.com/office/drawing/2014/main" id="{4521903D-A397-474F-0F73-2C5B5AAD64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3 w 176"/>
                  <a:gd name="T1" fmla="*/ 61 h 157"/>
                  <a:gd name="T2" fmla="*/ 92 w 176"/>
                  <a:gd name="T3" fmla="*/ 38 h 157"/>
                  <a:gd name="T4" fmla="*/ 83 w 176"/>
                  <a:gd name="T5" fmla="*/ 40 h 157"/>
                  <a:gd name="T6" fmla="*/ 60 w 176"/>
                  <a:gd name="T7" fmla="*/ 34 h 157"/>
                  <a:gd name="T8" fmla="*/ 43 w 176"/>
                  <a:gd name="T9" fmla="*/ 20 h 157"/>
                  <a:gd name="T10" fmla="*/ 10 w 176"/>
                  <a:gd name="T11" fmla="*/ 0 h 157"/>
                  <a:gd name="T12" fmla="*/ 13 w 176"/>
                  <a:gd name="T13" fmla="*/ 23 h 157"/>
                  <a:gd name="T14" fmla="*/ 4 w 176"/>
                  <a:gd name="T15" fmla="*/ 24 h 157"/>
                  <a:gd name="T16" fmla="*/ 0 w 176"/>
                  <a:gd name="T17" fmla="*/ 47 h 157"/>
                  <a:gd name="T18" fmla="*/ 1 w 176"/>
                  <a:gd name="T19" fmla="*/ 63 h 157"/>
                  <a:gd name="T20" fmla="*/ 18 w 176"/>
                  <a:gd name="T21" fmla="*/ 84 h 157"/>
                  <a:gd name="T22" fmla="*/ 4 w 176"/>
                  <a:gd name="T23" fmla="*/ 100 h 157"/>
                  <a:gd name="T24" fmla="*/ 13 w 176"/>
                  <a:gd name="T25" fmla="*/ 115 h 157"/>
                  <a:gd name="T26" fmla="*/ 30 w 176"/>
                  <a:gd name="T27" fmla="*/ 129 h 157"/>
                  <a:gd name="T28" fmla="*/ 44 w 176"/>
                  <a:gd name="T29" fmla="*/ 120 h 157"/>
                  <a:gd name="T30" fmla="*/ 60 w 176"/>
                  <a:gd name="T31" fmla="*/ 127 h 157"/>
                  <a:gd name="T32" fmla="*/ 67 w 176"/>
                  <a:gd name="T33" fmla="*/ 118 h 157"/>
                  <a:gd name="T34" fmla="*/ 84 w 176"/>
                  <a:gd name="T35" fmla="*/ 132 h 157"/>
                  <a:gd name="T36" fmla="*/ 100 w 176"/>
                  <a:gd name="T37" fmla="*/ 138 h 157"/>
                  <a:gd name="T38" fmla="*/ 124 w 176"/>
                  <a:gd name="T39" fmla="*/ 144 h 157"/>
                  <a:gd name="T40" fmla="*/ 141 w 176"/>
                  <a:gd name="T41" fmla="*/ 157 h 157"/>
                  <a:gd name="T42" fmla="*/ 156 w 176"/>
                  <a:gd name="T43" fmla="*/ 149 h 157"/>
                  <a:gd name="T44" fmla="*/ 176 w 176"/>
                  <a:gd name="T45" fmla="*/ 123 h 157"/>
                  <a:gd name="T46" fmla="*/ 167 w 176"/>
                  <a:gd name="T47" fmla="*/ 109 h 157"/>
                  <a:gd name="T48" fmla="*/ 135 w 176"/>
                  <a:gd name="T49" fmla="*/ 104 h 157"/>
                  <a:gd name="T50" fmla="*/ 119 w 176"/>
                  <a:gd name="T51" fmla="*/ 98 h 157"/>
                  <a:gd name="T52" fmla="*/ 119 w 176"/>
                  <a:gd name="T53" fmla="*/ 91 h 157"/>
                  <a:gd name="T54" fmla="*/ 103 w 176"/>
                  <a:gd name="T55" fmla="*/ 76 h 157"/>
                  <a:gd name="T56" fmla="*/ 101 w 176"/>
                  <a:gd name="T57" fmla="*/ 69 h 157"/>
                  <a:gd name="T58" fmla="*/ 93 w 176"/>
                  <a:gd name="T59" fmla="*/ 61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3" y="61"/>
                    </a:move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55">
                <a:extLst>
                  <a:ext uri="{FF2B5EF4-FFF2-40B4-BE49-F238E27FC236}">
                    <a16:creationId xmlns:a16="http://schemas.microsoft.com/office/drawing/2014/main" id="{69CFABAA-B82A-1683-3055-95345A67AA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8 w 32"/>
                  <a:gd name="T1" fmla="*/ 0 h 29"/>
                  <a:gd name="T2" fmla="*/ 0 w 32"/>
                  <a:gd name="T3" fmla="*/ 8 h 29"/>
                  <a:gd name="T4" fmla="*/ 9 w 32"/>
                  <a:gd name="T5" fmla="*/ 23 h 29"/>
                  <a:gd name="T6" fmla="*/ 26 w 32"/>
                  <a:gd name="T7" fmla="*/ 29 h 29"/>
                  <a:gd name="T8" fmla="*/ 32 w 32"/>
                  <a:gd name="T9" fmla="*/ 21 h 29"/>
                  <a:gd name="T10" fmla="*/ 23 w 32"/>
                  <a:gd name="T11" fmla="*/ 14 h 29"/>
                  <a:gd name="T12" fmla="*/ 16 w 32"/>
                  <a:gd name="T13" fmla="*/ 14 h 29"/>
                  <a:gd name="T14" fmla="*/ 8 w 32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8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Freeform 56">
                <a:extLst>
                  <a:ext uri="{FF2B5EF4-FFF2-40B4-BE49-F238E27FC236}">
                    <a16:creationId xmlns:a16="http://schemas.microsoft.com/office/drawing/2014/main" id="{C0F79F39-848E-51E5-EF3F-5E40611B1D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0 w 258"/>
                  <a:gd name="T1" fmla="*/ 39 h 169"/>
                  <a:gd name="T2" fmla="*/ 54 w 258"/>
                  <a:gd name="T3" fmla="*/ 29 h 169"/>
                  <a:gd name="T4" fmla="*/ 63 w 258"/>
                  <a:gd name="T5" fmla="*/ 44 h 169"/>
                  <a:gd name="T6" fmla="*/ 77 w 258"/>
                  <a:gd name="T7" fmla="*/ 35 h 169"/>
                  <a:gd name="T8" fmla="*/ 68 w 258"/>
                  <a:gd name="T9" fmla="*/ 13 h 169"/>
                  <a:gd name="T10" fmla="*/ 59 w 258"/>
                  <a:gd name="T11" fmla="*/ 6 h 169"/>
                  <a:gd name="T12" fmla="*/ 44 w 258"/>
                  <a:gd name="T13" fmla="*/ 0 h 169"/>
                  <a:gd name="T14" fmla="*/ 14 w 258"/>
                  <a:gd name="T15" fmla="*/ 18 h 169"/>
                  <a:gd name="T16" fmla="*/ 0 w 258"/>
                  <a:gd name="T17" fmla="*/ 20 h 169"/>
                  <a:gd name="T18" fmla="*/ 0 w 258"/>
                  <a:gd name="T19" fmla="*/ 27 h 169"/>
                  <a:gd name="T20" fmla="*/ 19 w 258"/>
                  <a:gd name="T21" fmla="*/ 72 h 169"/>
                  <a:gd name="T22" fmla="*/ 44 w 258"/>
                  <a:gd name="T23" fmla="*/ 85 h 169"/>
                  <a:gd name="T24" fmla="*/ 74 w 258"/>
                  <a:gd name="T25" fmla="*/ 74 h 169"/>
                  <a:gd name="T26" fmla="*/ 90 w 258"/>
                  <a:gd name="T27" fmla="*/ 80 h 169"/>
                  <a:gd name="T28" fmla="*/ 147 w 258"/>
                  <a:gd name="T29" fmla="*/ 114 h 169"/>
                  <a:gd name="T30" fmla="*/ 180 w 258"/>
                  <a:gd name="T31" fmla="*/ 149 h 169"/>
                  <a:gd name="T32" fmla="*/ 222 w 258"/>
                  <a:gd name="T33" fmla="*/ 169 h 169"/>
                  <a:gd name="T34" fmla="*/ 245 w 258"/>
                  <a:gd name="T35" fmla="*/ 166 h 169"/>
                  <a:gd name="T36" fmla="*/ 258 w 258"/>
                  <a:gd name="T37" fmla="*/ 149 h 169"/>
                  <a:gd name="T38" fmla="*/ 250 w 258"/>
                  <a:gd name="T39" fmla="*/ 135 h 169"/>
                  <a:gd name="T40" fmla="*/ 239 w 258"/>
                  <a:gd name="T41" fmla="*/ 106 h 169"/>
                  <a:gd name="T42" fmla="*/ 223 w 258"/>
                  <a:gd name="T43" fmla="*/ 98 h 169"/>
                  <a:gd name="T44" fmla="*/ 216 w 258"/>
                  <a:gd name="T45" fmla="*/ 107 h 169"/>
                  <a:gd name="T46" fmla="*/ 174 w 258"/>
                  <a:gd name="T47" fmla="*/ 73 h 169"/>
                  <a:gd name="T48" fmla="*/ 120 w 258"/>
                  <a:gd name="T49" fmla="*/ 78 h 169"/>
                  <a:gd name="T50" fmla="*/ 104 w 258"/>
                  <a:gd name="T51" fmla="*/ 72 h 169"/>
                  <a:gd name="T52" fmla="*/ 111 w 258"/>
                  <a:gd name="T53" fmla="*/ 63 h 169"/>
                  <a:gd name="T54" fmla="*/ 126 w 258"/>
                  <a:gd name="T55" fmla="*/ 53 h 169"/>
                  <a:gd name="T56" fmla="*/ 133 w 258"/>
                  <a:gd name="T57" fmla="*/ 45 h 169"/>
                  <a:gd name="T58" fmla="*/ 117 w 258"/>
                  <a:gd name="T59" fmla="*/ 39 h 169"/>
                  <a:gd name="T60" fmla="*/ 94 w 258"/>
                  <a:gd name="T61" fmla="*/ 41 h 169"/>
                  <a:gd name="T62" fmla="*/ 73 w 258"/>
                  <a:gd name="T63" fmla="*/ 58 h 169"/>
                  <a:gd name="T64" fmla="*/ 65 w 258"/>
                  <a:gd name="T65" fmla="*/ 60 h 169"/>
                  <a:gd name="T66" fmla="*/ 58 w 258"/>
                  <a:gd name="T67" fmla="*/ 75 h 169"/>
                  <a:gd name="T68" fmla="*/ 57 w 258"/>
                  <a:gd name="T69" fmla="*/ 61 h 169"/>
                  <a:gd name="T70" fmla="*/ 48 w 258"/>
                  <a:gd name="T71" fmla="*/ 53 h 169"/>
                  <a:gd name="T72" fmla="*/ 40 w 258"/>
                  <a:gd name="T73" fmla="*/ 3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0" y="39"/>
                    </a:move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Freeform 57">
                <a:extLst>
                  <a:ext uri="{FF2B5EF4-FFF2-40B4-BE49-F238E27FC236}">
                    <a16:creationId xmlns:a16="http://schemas.microsoft.com/office/drawing/2014/main" id="{55CD3112-2BFC-C6E9-5EC3-5CA169D3A5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146 w 190"/>
                  <a:gd name="T1" fmla="*/ 95 h 335"/>
                  <a:gd name="T2" fmla="*/ 83 w 190"/>
                  <a:gd name="T3" fmla="*/ 78 h 335"/>
                  <a:gd name="T4" fmla="*/ 31 w 190"/>
                  <a:gd name="T5" fmla="*/ 13 h 335"/>
                  <a:gd name="T6" fmla="*/ 0 w 190"/>
                  <a:gd name="T7" fmla="*/ 0 h 335"/>
                  <a:gd name="T8" fmla="*/ 13 w 190"/>
                  <a:gd name="T9" fmla="*/ 69 h 335"/>
                  <a:gd name="T10" fmla="*/ 8 w 190"/>
                  <a:gd name="T11" fmla="*/ 92 h 335"/>
                  <a:gd name="T12" fmla="*/ 11 w 190"/>
                  <a:gd name="T13" fmla="*/ 122 h 335"/>
                  <a:gd name="T14" fmla="*/ 46 w 190"/>
                  <a:gd name="T15" fmla="*/ 173 h 335"/>
                  <a:gd name="T16" fmla="*/ 95 w 190"/>
                  <a:gd name="T17" fmla="*/ 207 h 335"/>
                  <a:gd name="T18" fmla="*/ 114 w 190"/>
                  <a:gd name="T19" fmla="*/ 229 h 335"/>
                  <a:gd name="T20" fmla="*/ 125 w 190"/>
                  <a:gd name="T21" fmla="*/ 267 h 335"/>
                  <a:gd name="T22" fmla="*/ 129 w 190"/>
                  <a:gd name="T23" fmla="*/ 327 h 335"/>
                  <a:gd name="T24" fmla="*/ 138 w 190"/>
                  <a:gd name="T25" fmla="*/ 335 h 335"/>
                  <a:gd name="T26" fmla="*/ 174 w 190"/>
                  <a:gd name="T27" fmla="*/ 301 h 335"/>
                  <a:gd name="T28" fmla="*/ 171 w 190"/>
                  <a:gd name="T29" fmla="*/ 270 h 335"/>
                  <a:gd name="T30" fmla="*/ 190 w 190"/>
                  <a:gd name="T31" fmla="*/ 229 h 335"/>
                  <a:gd name="T32" fmla="*/ 180 w 190"/>
                  <a:gd name="T33" fmla="*/ 207 h 335"/>
                  <a:gd name="T34" fmla="*/ 154 w 190"/>
                  <a:gd name="T35" fmla="*/ 171 h 335"/>
                  <a:gd name="T36" fmla="*/ 146 w 190"/>
                  <a:gd name="T37" fmla="*/ 95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146" y="95"/>
                    </a:move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58">
                <a:extLst>
                  <a:ext uri="{FF2B5EF4-FFF2-40B4-BE49-F238E27FC236}">
                    <a16:creationId xmlns:a16="http://schemas.microsoft.com/office/drawing/2014/main" id="{88528A8C-3521-7834-8579-5248564751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 w 26"/>
                  <a:gd name="T1" fmla="*/ 17 h 22"/>
                  <a:gd name="T2" fmla="*/ 26 w 26"/>
                  <a:gd name="T3" fmla="*/ 22 h 22"/>
                  <a:gd name="T4" fmla="*/ 15 w 26"/>
                  <a:gd name="T5" fmla="*/ 0 h 22"/>
                  <a:gd name="T6" fmla="*/ 0 w 26"/>
                  <a:gd name="T7" fmla="*/ 10 h 22"/>
                  <a:gd name="T8" fmla="*/ 2 w 26"/>
                  <a:gd name="T9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" y="17"/>
                    </a:move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Freeform 59">
                <a:extLst>
                  <a:ext uri="{FF2B5EF4-FFF2-40B4-BE49-F238E27FC236}">
                    <a16:creationId xmlns:a16="http://schemas.microsoft.com/office/drawing/2014/main" id="{E8AC5FA8-2523-4A49-80B7-B4DDF19231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15 w 24"/>
                  <a:gd name="T1" fmla="*/ 0 h 15"/>
                  <a:gd name="T2" fmla="*/ 0 w 24"/>
                  <a:gd name="T3" fmla="*/ 1 h 15"/>
                  <a:gd name="T4" fmla="*/ 8 w 24"/>
                  <a:gd name="T5" fmla="*/ 15 h 15"/>
                  <a:gd name="T6" fmla="*/ 24 w 24"/>
                  <a:gd name="T7" fmla="*/ 14 h 15"/>
                  <a:gd name="T8" fmla="*/ 15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15" y="0"/>
                    </a:move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Freeform 60">
                <a:extLst>
                  <a:ext uri="{FF2B5EF4-FFF2-40B4-BE49-F238E27FC236}">
                    <a16:creationId xmlns:a16="http://schemas.microsoft.com/office/drawing/2014/main" id="{6EA3D387-9E7A-B866-F3C1-1E23462D4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Freeform 61">
                <a:extLst>
                  <a:ext uri="{FF2B5EF4-FFF2-40B4-BE49-F238E27FC236}">
                    <a16:creationId xmlns:a16="http://schemas.microsoft.com/office/drawing/2014/main" id="{D9FE6AF3-6898-D8C6-DF6A-74683C847B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Freeform 62">
                <a:extLst>
                  <a:ext uri="{FF2B5EF4-FFF2-40B4-BE49-F238E27FC236}">
                    <a16:creationId xmlns:a16="http://schemas.microsoft.com/office/drawing/2014/main" id="{19EA91A2-08B9-6B44-2D1F-43AFE886F4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38 w 153"/>
                  <a:gd name="T3" fmla="*/ 58 h 115"/>
                  <a:gd name="T4" fmla="*/ 29 w 153"/>
                  <a:gd name="T5" fmla="*/ 57 h 115"/>
                  <a:gd name="T6" fmla="*/ 14 w 153"/>
                  <a:gd name="T7" fmla="*/ 92 h 115"/>
                  <a:gd name="T8" fmla="*/ 5 w 153"/>
                  <a:gd name="T9" fmla="*/ 89 h 115"/>
                  <a:gd name="T10" fmla="*/ 1 w 153"/>
                  <a:gd name="T11" fmla="*/ 87 h 115"/>
                  <a:gd name="T12" fmla="*/ 0 w 153"/>
                  <a:gd name="T13" fmla="*/ 89 h 115"/>
                  <a:gd name="T14" fmla="*/ 1 w 153"/>
                  <a:gd name="T15" fmla="*/ 95 h 115"/>
                  <a:gd name="T16" fmla="*/ 9 w 153"/>
                  <a:gd name="T17" fmla="*/ 104 h 115"/>
                  <a:gd name="T18" fmla="*/ 24 w 153"/>
                  <a:gd name="T19" fmla="*/ 103 h 115"/>
                  <a:gd name="T20" fmla="*/ 62 w 153"/>
                  <a:gd name="T21" fmla="*/ 115 h 115"/>
                  <a:gd name="T22" fmla="*/ 79 w 153"/>
                  <a:gd name="T23" fmla="*/ 109 h 115"/>
                  <a:gd name="T24" fmla="*/ 95 w 153"/>
                  <a:gd name="T25" fmla="*/ 115 h 115"/>
                  <a:gd name="T26" fmla="*/ 117 w 153"/>
                  <a:gd name="T27" fmla="*/ 110 h 115"/>
                  <a:gd name="T28" fmla="*/ 125 w 153"/>
                  <a:gd name="T29" fmla="*/ 53 h 115"/>
                  <a:gd name="T30" fmla="*/ 153 w 153"/>
                  <a:gd name="T31" fmla="*/ 4 h 115"/>
                  <a:gd name="T32" fmla="*/ 129 w 153"/>
                  <a:gd name="T33" fmla="*/ 6 h 115"/>
                  <a:gd name="T34" fmla="*/ 126 w 153"/>
                  <a:gd name="T35" fmla="*/ 1 h 115"/>
                  <a:gd name="T36" fmla="*/ 124 w 153"/>
                  <a:gd name="T37" fmla="*/ 0 h 115"/>
                  <a:gd name="T38" fmla="*/ 121 w 153"/>
                  <a:gd name="T39" fmla="*/ 1 h 115"/>
                  <a:gd name="T40" fmla="*/ 119 w 153"/>
                  <a:gd name="T41" fmla="*/ 7 h 115"/>
                  <a:gd name="T42" fmla="*/ 118 w 153"/>
                  <a:gd name="T43" fmla="*/ 12 h 115"/>
                  <a:gd name="T44" fmla="*/ 119 w 153"/>
                  <a:gd name="T45" fmla="*/ 19 h 115"/>
                  <a:gd name="T46" fmla="*/ 119 w 153"/>
                  <a:gd name="T47" fmla="*/ 21 h 115"/>
                  <a:gd name="T48" fmla="*/ 96 w 153"/>
                  <a:gd name="T49" fmla="*/ 13 h 115"/>
                  <a:gd name="T50" fmla="*/ 79 w 153"/>
                  <a:gd name="T51" fmla="*/ 36 h 115"/>
                  <a:gd name="T52" fmla="*/ 66 w 153"/>
                  <a:gd name="T53" fmla="*/ 41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38" y="58"/>
                    </a:lnTo>
                    <a:lnTo>
                      <a:pt x="29" y="57"/>
                    </a:lnTo>
                    <a:lnTo>
                      <a:pt x="14" y="92"/>
                    </a:lnTo>
                    <a:lnTo>
                      <a:pt x="5" y="89"/>
                    </a:lnTo>
                    <a:lnTo>
                      <a:pt x="1" y="8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9" y="104"/>
                    </a:lnTo>
                    <a:lnTo>
                      <a:pt x="24" y="103"/>
                    </a:lnTo>
                    <a:lnTo>
                      <a:pt x="62" y="115"/>
                    </a:lnTo>
                    <a:lnTo>
                      <a:pt x="79" y="109"/>
                    </a:lnTo>
                    <a:lnTo>
                      <a:pt x="95" y="115"/>
                    </a:lnTo>
                    <a:lnTo>
                      <a:pt x="117" y="110"/>
                    </a:lnTo>
                    <a:lnTo>
                      <a:pt x="125" y="53"/>
                    </a:lnTo>
                    <a:lnTo>
                      <a:pt x="153" y="4"/>
                    </a:lnTo>
                    <a:lnTo>
                      <a:pt x="129" y="6"/>
                    </a:lnTo>
                    <a:lnTo>
                      <a:pt x="126" y="1"/>
                    </a:lnTo>
                    <a:lnTo>
                      <a:pt x="124" y="0"/>
                    </a:lnTo>
                    <a:lnTo>
                      <a:pt x="121" y="1"/>
                    </a:lnTo>
                    <a:lnTo>
                      <a:pt x="119" y="7"/>
                    </a:lnTo>
                    <a:lnTo>
                      <a:pt x="118" y="12"/>
                    </a:lnTo>
                    <a:lnTo>
                      <a:pt x="119" y="19"/>
                    </a:lnTo>
                    <a:lnTo>
                      <a:pt x="119" y="21"/>
                    </a:lnTo>
                    <a:lnTo>
                      <a:pt x="96" y="13"/>
                    </a:lnTo>
                    <a:lnTo>
                      <a:pt x="79" y="36"/>
                    </a:lnTo>
                    <a:lnTo>
                      <a:pt x="66" y="41"/>
                    </a:lnTo>
                    <a:lnTo>
                      <a:pt x="44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63">
                <a:extLst>
                  <a:ext uri="{FF2B5EF4-FFF2-40B4-BE49-F238E27FC236}">
                    <a16:creationId xmlns:a16="http://schemas.microsoft.com/office/drawing/2014/main" id="{4D1445E4-2C70-7D1E-070A-C3CA846F8C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4 w 31"/>
                  <a:gd name="T3" fmla="*/ 19 h 53"/>
                  <a:gd name="T4" fmla="*/ 10 w 31"/>
                  <a:gd name="T5" fmla="*/ 33 h 53"/>
                  <a:gd name="T6" fmla="*/ 2 w 31"/>
                  <a:gd name="T7" fmla="*/ 38 h 53"/>
                  <a:gd name="T8" fmla="*/ 0 w 31"/>
                  <a:gd name="T9" fmla="*/ 40 h 53"/>
                  <a:gd name="T10" fmla="*/ 0 w 31"/>
                  <a:gd name="T11" fmla="*/ 44 h 53"/>
                  <a:gd name="T12" fmla="*/ 0 w 31"/>
                  <a:gd name="T13" fmla="*/ 48 h 53"/>
                  <a:gd name="T14" fmla="*/ 6 w 31"/>
                  <a:gd name="T15" fmla="*/ 53 h 53"/>
                  <a:gd name="T16" fmla="*/ 31 w 31"/>
                  <a:gd name="T17" fmla="*/ 32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4" y="19"/>
                    </a:lnTo>
                    <a:lnTo>
                      <a:pt x="10" y="33"/>
                    </a:lnTo>
                    <a:lnTo>
                      <a:pt x="2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6" y="53"/>
                    </a:lnTo>
                    <a:lnTo>
                      <a:pt x="31" y="32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64">
                <a:extLst>
                  <a:ext uri="{FF2B5EF4-FFF2-40B4-BE49-F238E27FC236}">
                    <a16:creationId xmlns:a16="http://schemas.microsoft.com/office/drawing/2014/main" id="{D8DAB998-A3ED-0129-B36A-8FF8E8BBFC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60 w 60"/>
                  <a:gd name="T3" fmla="*/ 11 h 29"/>
                  <a:gd name="T4" fmla="*/ 52 w 60"/>
                  <a:gd name="T5" fmla="*/ 0 h 29"/>
                  <a:gd name="T6" fmla="*/ 12 w 60"/>
                  <a:gd name="T7" fmla="*/ 12 h 29"/>
                  <a:gd name="T8" fmla="*/ 0 w 60"/>
                  <a:gd name="T9" fmla="*/ 24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60" y="11"/>
                    </a:lnTo>
                    <a:lnTo>
                      <a:pt x="52" y="0"/>
                    </a:lnTo>
                    <a:lnTo>
                      <a:pt x="12" y="12"/>
                    </a:lnTo>
                    <a:lnTo>
                      <a:pt x="0" y="24"/>
                    </a:lnTo>
                    <a:lnTo>
                      <a:pt x="37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Freeform 65">
                <a:extLst>
                  <a:ext uri="{FF2B5EF4-FFF2-40B4-BE49-F238E27FC236}">
                    <a16:creationId xmlns:a16="http://schemas.microsoft.com/office/drawing/2014/main" id="{2685EC2A-E5E3-31E1-4A96-41E2003EC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0 w 191"/>
                  <a:gd name="T3" fmla="*/ 0 h 133"/>
                  <a:gd name="T4" fmla="*/ 9 w 191"/>
                  <a:gd name="T5" fmla="*/ 110 h 133"/>
                  <a:gd name="T6" fmla="*/ 38 w 191"/>
                  <a:gd name="T7" fmla="*/ 99 h 133"/>
                  <a:gd name="T8" fmla="*/ 44 w 191"/>
                  <a:gd name="T9" fmla="*/ 115 h 133"/>
                  <a:gd name="T10" fmla="*/ 65 w 191"/>
                  <a:gd name="T11" fmla="*/ 121 h 133"/>
                  <a:gd name="T12" fmla="*/ 67 w 191"/>
                  <a:gd name="T13" fmla="*/ 89 h 133"/>
                  <a:gd name="T14" fmla="*/ 99 w 191"/>
                  <a:gd name="T15" fmla="*/ 91 h 133"/>
                  <a:gd name="T16" fmla="*/ 113 w 191"/>
                  <a:gd name="T17" fmla="*/ 115 h 133"/>
                  <a:gd name="T18" fmla="*/ 129 w 191"/>
                  <a:gd name="T19" fmla="*/ 117 h 133"/>
                  <a:gd name="T20" fmla="*/ 140 w 191"/>
                  <a:gd name="T21" fmla="*/ 131 h 133"/>
                  <a:gd name="T22" fmla="*/ 179 w 191"/>
                  <a:gd name="T23" fmla="*/ 133 h 133"/>
                  <a:gd name="T24" fmla="*/ 181 w 191"/>
                  <a:gd name="T25" fmla="*/ 104 h 133"/>
                  <a:gd name="T26" fmla="*/ 191 w 191"/>
                  <a:gd name="T27" fmla="*/ 74 h 133"/>
                  <a:gd name="T28" fmla="*/ 175 w 191"/>
                  <a:gd name="T29" fmla="*/ 35 h 133"/>
                  <a:gd name="T30" fmla="*/ 146 w 191"/>
                  <a:gd name="T31" fmla="*/ 36 h 133"/>
                  <a:gd name="T32" fmla="*/ 132 w 191"/>
                  <a:gd name="T33" fmla="*/ 13 h 133"/>
                  <a:gd name="T34" fmla="*/ 113 w 191"/>
                  <a:gd name="T35" fmla="*/ 17 h 133"/>
                  <a:gd name="T36" fmla="*/ 95 w 191"/>
                  <a:gd name="T37" fmla="*/ 12 h 133"/>
                  <a:gd name="T38" fmla="*/ 86 w 191"/>
                  <a:gd name="T39" fmla="*/ 1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0" y="0"/>
                    </a:lnTo>
                    <a:lnTo>
                      <a:pt x="9" y="110"/>
                    </a:lnTo>
                    <a:lnTo>
                      <a:pt x="38" y="99"/>
                    </a:lnTo>
                    <a:lnTo>
                      <a:pt x="44" y="115"/>
                    </a:lnTo>
                    <a:lnTo>
                      <a:pt x="65" y="121"/>
                    </a:lnTo>
                    <a:lnTo>
                      <a:pt x="67" y="89"/>
                    </a:lnTo>
                    <a:lnTo>
                      <a:pt x="99" y="91"/>
                    </a:lnTo>
                    <a:lnTo>
                      <a:pt x="113" y="115"/>
                    </a:lnTo>
                    <a:lnTo>
                      <a:pt x="129" y="117"/>
                    </a:lnTo>
                    <a:lnTo>
                      <a:pt x="140" y="131"/>
                    </a:lnTo>
                    <a:lnTo>
                      <a:pt x="179" y="133"/>
                    </a:lnTo>
                    <a:lnTo>
                      <a:pt x="181" y="104"/>
                    </a:lnTo>
                    <a:lnTo>
                      <a:pt x="191" y="74"/>
                    </a:lnTo>
                    <a:lnTo>
                      <a:pt x="175" y="35"/>
                    </a:lnTo>
                    <a:lnTo>
                      <a:pt x="146" y="36"/>
                    </a:lnTo>
                    <a:lnTo>
                      <a:pt x="132" y="13"/>
                    </a:lnTo>
                    <a:lnTo>
                      <a:pt x="113" y="17"/>
                    </a:lnTo>
                    <a:lnTo>
                      <a:pt x="95" y="12"/>
                    </a:lnTo>
                    <a:lnTo>
                      <a:pt x="86" y="1"/>
                    </a:lnTo>
                    <a:lnTo>
                      <a:pt x="3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Freeform 66">
                <a:extLst>
                  <a:ext uri="{FF2B5EF4-FFF2-40B4-BE49-F238E27FC236}">
                    <a16:creationId xmlns:a16="http://schemas.microsoft.com/office/drawing/2014/main" id="{2F37E7D3-B735-B7E9-5B23-9EF214D426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53 w 53"/>
                  <a:gd name="T1" fmla="*/ 136 h 136"/>
                  <a:gd name="T2" fmla="*/ 52 w 53"/>
                  <a:gd name="T3" fmla="*/ 129 h 136"/>
                  <a:gd name="T4" fmla="*/ 34 w 53"/>
                  <a:gd name="T5" fmla="*/ 100 h 136"/>
                  <a:gd name="T6" fmla="*/ 25 w 53"/>
                  <a:gd name="T7" fmla="*/ 0 h 136"/>
                  <a:gd name="T8" fmla="*/ 0 w 53"/>
                  <a:gd name="T9" fmla="*/ 65 h 136"/>
                  <a:gd name="T10" fmla="*/ 13 w 53"/>
                  <a:gd name="T11" fmla="*/ 125 h 136"/>
                  <a:gd name="T12" fmla="*/ 14 w 53"/>
                  <a:gd name="T13" fmla="*/ 133 h 136"/>
                  <a:gd name="T14" fmla="*/ 29 w 53"/>
                  <a:gd name="T15" fmla="*/ 124 h 136"/>
                  <a:gd name="T16" fmla="*/ 37 w 53"/>
                  <a:gd name="T17" fmla="*/ 130 h 136"/>
                  <a:gd name="T18" fmla="*/ 53 w 53"/>
                  <a:gd name="T19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53" y="136"/>
                    </a:move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67">
                <a:extLst>
                  <a:ext uri="{FF2B5EF4-FFF2-40B4-BE49-F238E27FC236}">
                    <a16:creationId xmlns:a16="http://schemas.microsoft.com/office/drawing/2014/main" id="{074EC623-C257-FFB0-EA95-F03690F9510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3" y="551"/>
                <a:ext cx="2287" cy="2321"/>
              </a:xfrm>
              <a:custGeom>
                <a:avLst/>
                <a:gdLst>
                  <a:gd name="T0" fmla="*/ 6557 w 11431"/>
                  <a:gd name="T1" fmla="*/ 186 h 11608"/>
                  <a:gd name="T2" fmla="*/ 5654 w 11431"/>
                  <a:gd name="T3" fmla="*/ 517 h 11608"/>
                  <a:gd name="T4" fmla="*/ 5579 w 11431"/>
                  <a:gd name="T5" fmla="*/ 1195 h 11608"/>
                  <a:gd name="T6" fmla="*/ 4593 w 11431"/>
                  <a:gd name="T7" fmla="*/ 2135 h 11608"/>
                  <a:gd name="T8" fmla="*/ 3446 w 11431"/>
                  <a:gd name="T9" fmla="*/ 2149 h 11608"/>
                  <a:gd name="T10" fmla="*/ 2830 w 11431"/>
                  <a:gd name="T11" fmla="*/ 1744 h 11608"/>
                  <a:gd name="T12" fmla="*/ 2862 w 11431"/>
                  <a:gd name="T13" fmla="*/ 2334 h 11608"/>
                  <a:gd name="T14" fmla="*/ 2963 w 11431"/>
                  <a:gd name="T15" fmla="*/ 3104 h 11608"/>
                  <a:gd name="T16" fmla="*/ 2499 w 11431"/>
                  <a:gd name="T17" fmla="*/ 3171 h 11608"/>
                  <a:gd name="T18" fmla="*/ 2193 w 11431"/>
                  <a:gd name="T19" fmla="*/ 3029 h 11608"/>
                  <a:gd name="T20" fmla="*/ 1444 w 11431"/>
                  <a:gd name="T21" fmla="*/ 2767 h 11608"/>
                  <a:gd name="T22" fmla="*/ 838 w 11431"/>
                  <a:gd name="T23" fmla="*/ 2969 h 11608"/>
                  <a:gd name="T24" fmla="*/ 9 w 11431"/>
                  <a:gd name="T25" fmla="*/ 3171 h 11608"/>
                  <a:gd name="T26" fmla="*/ 192 w 11431"/>
                  <a:gd name="T27" fmla="*/ 3315 h 11608"/>
                  <a:gd name="T28" fmla="*/ 303 w 11431"/>
                  <a:gd name="T29" fmla="*/ 4023 h 11608"/>
                  <a:gd name="T30" fmla="*/ 1040 w 11431"/>
                  <a:gd name="T31" fmla="*/ 4070 h 11608"/>
                  <a:gd name="T32" fmla="*/ 1624 w 11431"/>
                  <a:gd name="T33" fmla="*/ 4548 h 11608"/>
                  <a:gd name="T34" fmla="*/ 1965 w 11431"/>
                  <a:gd name="T35" fmla="*/ 4894 h 11608"/>
                  <a:gd name="T36" fmla="*/ 2128 w 11431"/>
                  <a:gd name="T37" fmla="*/ 5071 h 11608"/>
                  <a:gd name="T38" fmla="*/ 2771 w 11431"/>
                  <a:gd name="T39" fmla="*/ 6169 h 11608"/>
                  <a:gd name="T40" fmla="*/ 2943 w 11431"/>
                  <a:gd name="T41" fmla="*/ 6948 h 11608"/>
                  <a:gd name="T42" fmla="*/ 2943 w 11431"/>
                  <a:gd name="T43" fmla="*/ 8282 h 11608"/>
                  <a:gd name="T44" fmla="*/ 2399 w 11431"/>
                  <a:gd name="T45" fmla="*/ 10230 h 11608"/>
                  <a:gd name="T46" fmla="*/ 2660 w 11431"/>
                  <a:gd name="T47" fmla="*/ 10477 h 11608"/>
                  <a:gd name="T48" fmla="*/ 3244 w 11431"/>
                  <a:gd name="T49" fmla="*/ 10777 h 11608"/>
                  <a:gd name="T50" fmla="*/ 4082 w 11431"/>
                  <a:gd name="T51" fmla="*/ 11040 h 11608"/>
                  <a:gd name="T52" fmla="*/ 4608 w 11431"/>
                  <a:gd name="T53" fmla="*/ 11105 h 11608"/>
                  <a:gd name="T54" fmla="*/ 4785 w 11431"/>
                  <a:gd name="T55" fmla="*/ 10927 h 11608"/>
                  <a:gd name="T56" fmla="*/ 5426 w 11431"/>
                  <a:gd name="T57" fmla="*/ 11183 h 11608"/>
                  <a:gd name="T58" fmla="*/ 6048 w 11431"/>
                  <a:gd name="T59" fmla="*/ 11488 h 11608"/>
                  <a:gd name="T60" fmla="*/ 6731 w 11431"/>
                  <a:gd name="T61" fmla="*/ 11448 h 11608"/>
                  <a:gd name="T62" fmla="*/ 7026 w 11431"/>
                  <a:gd name="T63" fmla="*/ 10549 h 11608"/>
                  <a:gd name="T64" fmla="*/ 8001 w 11431"/>
                  <a:gd name="T65" fmla="*/ 10095 h 11608"/>
                  <a:gd name="T66" fmla="*/ 8777 w 11431"/>
                  <a:gd name="T67" fmla="*/ 10146 h 11608"/>
                  <a:gd name="T68" fmla="*/ 9503 w 11431"/>
                  <a:gd name="T69" fmla="*/ 10488 h 11608"/>
                  <a:gd name="T70" fmla="*/ 10286 w 11431"/>
                  <a:gd name="T71" fmla="*/ 10447 h 11608"/>
                  <a:gd name="T72" fmla="*/ 10860 w 11431"/>
                  <a:gd name="T73" fmla="*/ 9814 h 11608"/>
                  <a:gd name="T74" fmla="*/ 11336 w 11431"/>
                  <a:gd name="T75" fmla="*/ 9300 h 11608"/>
                  <a:gd name="T76" fmla="*/ 10706 w 11431"/>
                  <a:gd name="T77" fmla="*/ 8996 h 11608"/>
                  <a:gd name="T78" fmla="*/ 10683 w 11431"/>
                  <a:gd name="T79" fmla="*/ 8334 h 11608"/>
                  <a:gd name="T80" fmla="*/ 10520 w 11431"/>
                  <a:gd name="T81" fmla="*/ 7809 h 11608"/>
                  <a:gd name="T82" fmla="*/ 10556 w 11431"/>
                  <a:gd name="T83" fmla="*/ 7127 h 11608"/>
                  <a:gd name="T84" fmla="*/ 10498 w 11431"/>
                  <a:gd name="T85" fmla="*/ 6585 h 11608"/>
                  <a:gd name="T86" fmla="*/ 10009 w 11431"/>
                  <a:gd name="T87" fmla="*/ 6137 h 11608"/>
                  <a:gd name="T88" fmla="*/ 9598 w 11431"/>
                  <a:gd name="T89" fmla="*/ 6445 h 11608"/>
                  <a:gd name="T90" fmla="*/ 10009 w 11431"/>
                  <a:gd name="T91" fmla="*/ 5643 h 11608"/>
                  <a:gd name="T92" fmla="*/ 10504 w 11431"/>
                  <a:gd name="T93" fmla="*/ 4903 h 11608"/>
                  <a:gd name="T94" fmla="*/ 10767 w 11431"/>
                  <a:gd name="T95" fmla="*/ 4740 h 11608"/>
                  <a:gd name="T96" fmla="*/ 10909 w 11431"/>
                  <a:gd name="T97" fmla="*/ 4280 h 11608"/>
                  <a:gd name="T98" fmla="*/ 11153 w 11431"/>
                  <a:gd name="T99" fmla="*/ 3092 h 11608"/>
                  <a:gd name="T100" fmla="*/ 10906 w 11431"/>
                  <a:gd name="T101" fmla="*/ 2590 h 11608"/>
                  <a:gd name="T102" fmla="*/ 10410 w 11431"/>
                  <a:gd name="T103" fmla="*/ 2489 h 11608"/>
                  <a:gd name="T104" fmla="*/ 10061 w 11431"/>
                  <a:gd name="T105" fmla="*/ 2375 h 11608"/>
                  <a:gd name="T106" fmla="*/ 9586 w 11431"/>
                  <a:gd name="T107" fmla="*/ 2080 h 11608"/>
                  <a:gd name="T108" fmla="*/ 9225 w 11431"/>
                  <a:gd name="T109" fmla="*/ 2013 h 11608"/>
                  <a:gd name="T110" fmla="*/ 8597 w 11431"/>
                  <a:gd name="T111" fmla="*/ 1725 h 11608"/>
                  <a:gd name="T112" fmla="*/ 8428 w 11431"/>
                  <a:gd name="T113" fmla="*/ 1231 h 11608"/>
                  <a:gd name="T114" fmla="*/ 7841 w 11431"/>
                  <a:gd name="T115" fmla="*/ 1471 h 11608"/>
                  <a:gd name="T116" fmla="*/ 7579 w 11431"/>
                  <a:gd name="T117" fmla="*/ 986 h 11608"/>
                  <a:gd name="T118" fmla="*/ 7072 w 11431"/>
                  <a:gd name="T119" fmla="*/ 578 h 1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431" h="11608">
                    <a:moveTo>
                      <a:pt x="7012" y="445"/>
                    </a:moveTo>
                    <a:lnTo>
                      <a:pt x="6986" y="408"/>
                    </a:lnTo>
                    <a:lnTo>
                      <a:pt x="6963" y="403"/>
                    </a:lnTo>
                    <a:lnTo>
                      <a:pt x="6948" y="419"/>
                    </a:lnTo>
                    <a:lnTo>
                      <a:pt x="6880" y="426"/>
                    </a:lnTo>
                    <a:lnTo>
                      <a:pt x="6821" y="454"/>
                    </a:lnTo>
                    <a:lnTo>
                      <a:pt x="6803" y="510"/>
                    </a:lnTo>
                    <a:lnTo>
                      <a:pt x="6789" y="527"/>
                    </a:lnTo>
                    <a:lnTo>
                      <a:pt x="6748" y="508"/>
                    </a:lnTo>
                    <a:lnTo>
                      <a:pt x="6740" y="493"/>
                    </a:lnTo>
                    <a:lnTo>
                      <a:pt x="6709" y="495"/>
                    </a:lnTo>
                    <a:lnTo>
                      <a:pt x="6692" y="482"/>
                    </a:lnTo>
                    <a:lnTo>
                      <a:pt x="6681" y="452"/>
                    </a:lnTo>
                    <a:lnTo>
                      <a:pt x="6639" y="409"/>
                    </a:lnTo>
                    <a:lnTo>
                      <a:pt x="6628" y="372"/>
                    </a:lnTo>
                    <a:lnTo>
                      <a:pt x="6612" y="366"/>
                    </a:lnTo>
                    <a:lnTo>
                      <a:pt x="6558" y="363"/>
                    </a:lnTo>
                    <a:lnTo>
                      <a:pt x="6531" y="320"/>
                    </a:lnTo>
                    <a:lnTo>
                      <a:pt x="6538" y="234"/>
                    </a:lnTo>
                    <a:lnTo>
                      <a:pt x="6523" y="228"/>
                    </a:lnTo>
                    <a:lnTo>
                      <a:pt x="6557" y="186"/>
                    </a:lnTo>
                    <a:lnTo>
                      <a:pt x="6536" y="134"/>
                    </a:lnTo>
                    <a:lnTo>
                      <a:pt x="6512" y="114"/>
                    </a:lnTo>
                    <a:lnTo>
                      <a:pt x="6485" y="0"/>
                    </a:lnTo>
                    <a:lnTo>
                      <a:pt x="6412" y="37"/>
                    </a:lnTo>
                    <a:lnTo>
                      <a:pt x="6337" y="60"/>
                    </a:lnTo>
                    <a:lnTo>
                      <a:pt x="6313" y="47"/>
                    </a:lnTo>
                    <a:lnTo>
                      <a:pt x="6254" y="75"/>
                    </a:lnTo>
                    <a:lnTo>
                      <a:pt x="6199" y="72"/>
                    </a:lnTo>
                    <a:lnTo>
                      <a:pt x="6177" y="91"/>
                    </a:lnTo>
                    <a:lnTo>
                      <a:pt x="6179" y="105"/>
                    </a:lnTo>
                    <a:lnTo>
                      <a:pt x="6154" y="85"/>
                    </a:lnTo>
                    <a:lnTo>
                      <a:pt x="6118" y="111"/>
                    </a:lnTo>
                    <a:lnTo>
                      <a:pt x="6086" y="106"/>
                    </a:lnTo>
                    <a:lnTo>
                      <a:pt x="5838" y="175"/>
                    </a:lnTo>
                    <a:lnTo>
                      <a:pt x="5774" y="220"/>
                    </a:lnTo>
                    <a:lnTo>
                      <a:pt x="5731" y="263"/>
                    </a:lnTo>
                    <a:lnTo>
                      <a:pt x="5679" y="291"/>
                    </a:lnTo>
                    <a:lnTo>
                      <a:pt x="5691" y="413"/>
                    </a:lnTo>
                    <a:lnTo>
                      <a:pt x="5680" y="460"/>
                    </a:lnTo>
                    <a:lnTo>
                      <a:pt x="5659" y="486"/>
                    </a:lnTo>
                    <a:lnTo>
                      <a:pt x="5654" y="517"/>
                    </a:lnTo>
                    <a:lnTo>
                      <a:pt x="5670" y="677"/>
                    </a:lnTo>
                    <a:lnTo>
                      <a:pt x="5689" y="729"/>
                    </a:lnTo>
                    <a:lnTo>
                      <a:pt x="5667" y="739"/>
                    </a:lnTo>
                    <a:lnTo>
                      <a:pt x="5643" y="895"/>
                    </a:lnTo>
                    <a:lnTo>
                      <a:pt x="5661" y="925"/>
                    </a:lnTo>
                    <a:lnTo>
                      <a:pt x="5702" y="944"/>
                    </a:lnTo>
                    <a:lnTo>
                      <a:pt x="5712" y="974"/>
                    </a:lnTo>
                    <a:lnTo>
                      <a:pt x="5695" y="952"/>
                    </a:lnTo>
                    <a:lnTo>
                      <a:pt x="5642" y="957"/>
                    </a:lnTo>
                    <a:lnTo>
                      <a:pt x="5620" y="1060"/>
                    </a:lnTo>
                    <a:lnTo>
                      <a:pt x="5638" y="1089"/>
                    </a:lnTo>
                    <a:lnTo>
                      <a:pt x="5670" y="1094"/>
                    </a:lnTo>
                    <a:lnTo>
                      <a:pt x="5690" y="1146"/>
                    </a:lnTo>
                    <a:lnTo>
                      <a:pt x="5737" y="1165"/>
                    </a:lnTo>
                    <a:lnTo>
                      <a:pt x="5740" y="1195"/>
                    </a:lnTo>
                    <a:lnTo>
                      <a:pt x="5725" y="1205"/>
                    </a:lnTo>
                    <a:lnTo>
                      <a:pt x="5693" y="1184"/>
                    </a:lnTo>
                    <a:lnTo>
                      <a:pt x="5662" y="1188"/>
                    </a:lnTo>
                    <a:lnTo>
                      <a:pt x="5636" y="1151"/>
                    </a:lnTo>
                    <a:lnTo>
                      <a:pt x="5606" y="1161"/>
                    </a:lnTo>
                    <a:lnTo>
                      <a:pt x="5579" y="1195"/>
                    </a:lnTo>
                    <a:lnTo>
                      <a:pt x="5541" y="1291"/>
                    </a:lnTo>
                    <a:lnTo>
                      <a:pt x="5484" y="1343"/>
                    </a:lnTo>
                    <a:lnTo>
                      <a:pt x="5448" y="1361"/>
                    </a:lnTo>
                    <a:lnTo>
                      <a:pt x="5325" y="1465"/>
                    </a:lnTo>
                    <a:lnTo>
                      <a:pt x="5215" y="1522"/>
                    </a:lnTo>
                    <a:lnTo>
                      <a:pt x="5170" y="1534"/>
                    </a:lnTo>
                    <a:lnTo>
                      <a:pt x="5116" y="1531"/>
                    </a:lnTo>
                    <a:lnTo>
                      <a:pt x="4959" y="1584"/>
                    </a:lnTo>
                    <a:lnTo>
                      <a:pt x="4889" y="1583"/>
                    </a:lnTo>
                    <a:lnTo>
                      <a:pt x="4791" y="1607"/>
                    </a:lnTo>
                    <a:lnTo>
                      <a:pt x="4565" y="1744"/>
                    </a:lnTo>
                    <a:lnTo>
                      <a:pt x="4460" y="1777"/>
                    </a:lnTo>
                    <a:lnTo>
                      <a:pt x="4439" y="1802"/>
                    </a:lnTo>
                    <a:lnTo>
                      <a:pt x="4425" y="1811"/>
                    </a:lnTo>
                    <a:lnTo>
                      <a:pt x="4408" y="1875"/>
                    </a:lnTo>
                    <a:lnTo>
                      <a:pt x="4330" y="2043"/>
                    </a:lnTo>
                    <a:lnTo>
                      <a:pt x="4381" y="2093"/>
                    </a:lnTo>
                    <a:lnTo>
                      <a:pt x="4382" y="2109"/>
                    </a:lnTo>
                    <a:lnTo>
                      <a:pt x="4430" y="2120"/>
                    </a:lnTo>
                    <a:lnTo>
                      <a:pt x="4438" y="2126"/>
                    </a:lnTo>
                    <a:lnTo>
                      <a:pt x="4593" y="2135"/>
                    </a:lnTo>
                    <a:lnTo>
                      <a:pt x="4706" y="2094"/>
                    </a:lnTo>
                    <a:lnTo>
                      <a:pt x="4722" y="2100"/>
                    </a:lnTo>
                    <a:lnTo>
                      <a:pt x="4729" y="2099"/>
                    </a:lnTo>
                    <a:lnTo>
                      <a:pt x="4773" y="2157"/>
                    </a:lnTo>
                    <a:lnTo>
                      <a:pt x="4826" y="2152"/>
                    </a:lnTo>
                    <a:lnTo>
                      <a:pt x="4797" y="2169"/>
                    </a:lnTo>
                    <a:lnTo>
                      <a:pt x="4782" y="2172"/>
                    </a:lnTo>
                    <a:lnTo>
                      <a:pt x="4722" y="2108"/>
                    </a:lnTo>
                    <a:lnTo>
                      <a:pt x="4706" y="2094"/>
                    </a:lnTo>
                    <a:lnTo>
                      <a:pt x="4618" y="2140"/>
                    </a:lnTo>
                    <a:lnTo>
                      <a:pt x="4458" y="2163"/>
                    </a:lnTo>
                    <a:lnTo>
                      <a:pt x="4390" y="2185"/>
                    </a:lnTo>
                    <a:lnTo>
                      <a:pt x="4339" y="2220"/>
                    </a:lnTo>
                    <a:lnTo>
                      <a:pt x="4261" y="2289"/>
                    </a:lnTo>
                    <a:lnTo>
                      <a:pt x="4179" y="2320"/>
                    </a:lnTo>
                    <a:lnTo>
                      <a:pt x="4072" y="2329"/>
                    </a:lnTo>
                    <a:lnTo>
                      <a:pt x="4059" y="2355"/>
                    </a:lnTo>
                    <a:lnTo>
                      <a:pt x="4041" y="2325"/>
                    </a:lnTo>
                    <a:lnTo>
                      <a:pt x="3918" y="2259"/>
                    </a:lnTo>
                    <a:lnTo>
                      <a:pt x="3560" y="2208"/>
                    </a:lnTo>
                    <a:lnTo>
                      <a:pt x="3446" y="2149"/>
                    </a:lnTo>
                    <a:lnTo>
                      <a:pt x="3331" y="2160"/>
                    </a:lnTo>
                    <a:lnTo>
                      <a:pt x="3304" y="2194"/>
                    </a:lnTo>
                    <a:lnTo>
                      <a:pt x="3298" y="2217"/>
                    </a:lnTo>
                    <a:lnTo>
                      <a:pt x="3281" y="2195"/>
                    </a:lnTo>
                    <a:lnTo>
                      <a:pt x="3249" y="2190"/>
                    </a:lnTo>
                    <a:lnTo>
                      <a:pt x="3254" y="2167"/>
                    </a:lnTo>
                    <a:lnTo>
                      <a:pt x="3260" y="2151"/>
                    </a:lnTo>
                    <a:lnTo>
                      <a:pt x="3258" y="2120"/>
                    </a:lnTo>
                    <a:lnTo>
                      <a:pt x="3186" y="2019"/>
                    </a:lnTo>
                    <a:lnTo>
                      <a:pt x="3149" y="1938"/>
                    </a:lnTo>
                    <a:lnTo>
                      <a:pt x="3167" y="1889"/>
                    </a:lnTo>
                    <a:lnTo>
                      <a:pt x="3181" y="1881"/>
                    </a:lnTo>
                    <a:lnTo>
                      <a:pt x="3202" y="1855"/>
                    </a:lnTo>
                    <a:lnTo>
                      <a:pt x="3217" y="1846"/>
                    </a:lnTo>
                    <a:lnTo>
                      <a:pt x="3213" y="1801"/>
                    </a:lnTo>
                    <a:lnTo>
                      <a:pt x="3192" y="1740"/>
                    </a:lnTo>
                    <a:lnTo>
                      <a:pt x="3082" y="1720"/>
                    </a:lnTo>
                    <a:lnTo>
                      <a:pt x="3021" y="1733"/>
                    </a:lnTo>
                    <a:lnTo>
                      <a:pt x="2979" y="1775"/>
                    </a:lnTo>
                    <a:lnTo>
                      <a:pt x="2895" y="1784"/>
                    </a:lnTo>
                    <a:lnTo>
                      <a:pt x="2830" y="1744"/>
                    </a:lnTo>
                    <a:lnTo>
                      <a:pt x="2727" y="1715"/>
                    </a:lnTo>
                    <a:lnTo>
                      <a:pt x="2700" y="1679"/>
                    </a:lnTo>
                    <a:lnTo>
                      <a:pt x="2670" y="1688"/>
                    </a:lnTo>
                    <a:lnTo>
                      <a:pt x="2629" y="1662"/>
                    </a:lnTo>
                    <a:lnTo>
                      <a:pt x="2623" y="1670"/>
                    </a:lnTo>
                    <a:lnTo>
                      <a:pt x="2619" y="1725"/>
                    </a:lnTo>
                    <a:lnTo>
                      <a:pt x="2676" y="1757"/>
                    </a:lnTo>
                    <a:lnTo>
                      <a:pt x="2697" y="1802"/>
                    </a:lnTo>
                    <a:lnTo>
                      <a:pt x="2694" y="1864"/>
                    </a:lnTo>
                    <a:lnTo>
                      <a:pt x="2653" y="1922"/>
                    </a:lnTo>
                    <a:lnTo>
                      <a:pt x="2681" y="1966"/>
                    </a:lnTo>
                    <a:lnTo>
                      <a:pt x="2694" y="2034"/>
                    </a:lnTo>
                    <a:lnTo>
                      <a:pt x="2693" y="2095"/>
                    </a:lnTo>
                    <a:lnTo>
                      <a:pt x="2703" y="2126"/>
                    </a:lnTo>
                    <a:lnTo>
                      <a:pt x="2711" y="2132"/>
                    </a:lnTo>
                    <a:lnTo>
                      <a:pt x="2735" y="2145"/>
                    </a:lnTo>
                    <a:lnTo>
                      <a:pt x="2771" y="2189"/>
                    </a:lnTo>
                    <a:lnTo>
                      <a:pt x="2795" y="2194"/>
                    </a:lnTo>
                    <a:lnTo>
                      <a:pt x="2790" y="2225"/>
                    </a:lnTo>
                    <a:lnTo>
                      <a:pt x="2840" y="2351"/>
                    </a:lnTo>
                    <a:lnTo>
                      <a:pt x="2862" y="2334"/>
                    </a:lnTo>
                    <a:lnTo>
                      <a:pt x="2878" y="2349"/>
                    </a:lnTo>
                    <a:lnTo>
                      <a:pt x="2864" y="2365"/>
                    </a:lnTo>
                    <a:lnTo>
                      <a:pt x="2871" y="2441"/>
                    </a:lnTo>
                    <a:lnTo>
                      <a:pt x="2881" y="2464"/>
                    </a:lnTo>
                    <a:lnTo>
                      <a:pt x="2868" y="2481"/>
                    </a:lnTo>
                    <a:lnTo>
                      <a:pt x="2857" y="2528"/>
                    </a:lnTo>
                    <a:lnTo>
                      <a:pt x="2866" y="2635"/>
                    </a:lnTo>
                    <a:lnTo>
                      <a:pt x="2886" y="2602"/>
                    </a:lnTo>
                    <a:lnTo>
                      <a:pt x="2902" y="2601"/>
                    </a:lnTo>
                    <a:lnTo>
                      <a:pt x="2886" y="2680"/>
                    </a:lnTo>
                    <a:lnTo>
                      <a:pt x="2882" y="2719"/>
                    </a:lnTo>
                    <a:lnTo>
                      <a:pt x="2892" y="2748"/>
                    </a:lnTo>
                    <a:lnTo>
                      <a:pt x="2887" y="2772"/>
                    </a:lnTo>
                    <a:lnTo>
                      <a:pt x="2878" y="2773"/>
                    </a:lnTo>
                    <a:lnTo>
                      <a:pt x="2841" y="2860"/>
                    </a:lnTo>
                    <a:lnTo>
                      <a:pt x="2860" y="2905"/>
                    </a:lnTo>
                    <a:lnTo>
                      <a:pt x="2860" y="2983"/>
                    </a:lnTo>
                    <a:lnTo>
                      <a:pt x="2893" y="3011"/>
                    </a:lnTo>
                    <a:lnTo>
                      <a:pt x="2912" y="3054"/>
                    </a:lnTo>
                    <a:lnTo>
                      <a:pt x="2929" y="3069"/>
                    </a:lnTo>
                    <a:lnTo>
                      <a:pt x="2963" y="3104"/>
                    </a:lnTo>
                    <a:lnTo>
                      <a:pt x="3008" y="3085"/>
                    </a:lnTo>
                    <a:lnTo>
                      <a:pt x="3011" y="3108"/>
                    </a:lnTo>
                    <a:lnTo>
                      <a:pt x="3019" y="3122"/>
                    </a:lnTo>
                    <a:lnTo>
                      <a:pt x="2922" y="3154"/>
                    </a:lnTo>
                    <a:lnTo>
                      <a:pt x="2851" y="3138"/>
                    </a:lnTo>
                    <a:lnTo>
                      <a:pt x="2729" y="3156"/>
                    </a:lnTo>
                    <a:lnTo>
                      <a:pt x="2628" y="3143"/>
                    </a:lnTo>
                    <a:lnTo>
                      <a:pt x="2603" y="3129"/>
                    </a:lnTo>
                    <a:lnTo>
                      <a:pt x="2592" y="3100"/>
                    </a:lnTo>
                    <a:lnTo>
                      <a:pt x="2599" y="3076"/>
                    </a:lnTo>
                    <a:lnTo>
                      <a:pt x="2619" y="3051"/>
                    </a:lnTo>
                    <a:lnTo>
                      <a:pt x="2609" y="3022"/>
                    </a:lnTo>
                    <a:lnTo>
                      <a:pt x="2563" y="3034"/>
                    </a:lnTo>
                    <a:lnTo>
                      <a:pt x="2540" y="3028"/>
                    </a:lnTo>
                    <a:lnTo>
                      <a:pt x="2517" y="3037"/>
                    </a:lnTo>
                    <a:lnTo>
                      <a:pt x="2510" y="3039"/>
                    </a:lnTo>
                    <a:lnTo>
                      <a:pt x="2496" y="3047"/>
                    </a:lnTo>
                    <a:lnTo>
                      <a:pt x="2453" y="3089"/>
                    </a:lnTo>
                    <a:lnTo>
                      <a:pt x="2466" y="3150"/>
                    </a:lnTo>
                    <a:lnTo>
                      <a:pt x="2491" y="3163"/>
                    </a:lnTo>
                    <a:lnTo>
                      <a:pt x="2499" y="3171"/>
                    </a:lnTo>
                    <a:lnTo>
                      <a:pt x="2485" y="3179"/>
                    </a:lnTo>
                    <a:lnTo>
                      <a:pt x="2498" y="3232"/>
                    </a:lnTo>
                    <a:lnTo>
                      <a:pt x="2512" y="3231"/>
                    </a:lnTo>
                    <a:lnTo>
                      <a:pt x="2485" y="3264"/>
                    </a:lnTo>
                    <a:lnTo>
                      <a:pt x="2476" y="3249"/>
                    </a:lnTo>
                    <a:lnTo>
                      <a:pt x="2489" y="3225"/>
                    </a:lnTo>
                    <a:lnTo>
                      <a:pt x="2463" y="3197"/>
                    </a:lnTo>
                    <a:lnTo>
                      <a:pt x="2469" y="3173"/>
                    </a:lnTo>
                    <a:lnTo>
                      <a:pt x="2452" y="3160"/>
                    </a:lnTo>
                    <a:lnTo>
                      <a:pt x="2440" y="3114"/>
                    </a:lnTo>
                    <a:lnTo>
                      <a:pt x="2416" y="3093"/>
                    </a:lnTo>
                    <a:lnTo>
                      <a:pt x="2354" y="3099"/>
                    </a:lnTo>
                    <a:lnTo>
                      <a:pt x="2346" y="3108"/>
                    </a:lnTo>
                    <a:lnTo>
                      <a:pt x="2365" y="3137"/>
                    </a:lnTo>
                    <a:lnTo>
                      <a:pt x="2342" y="3131"/>
                    </a:lnTo>
                    <a:lnTo>
                      <a:pt x="2321" y="3156"/>
                    </a:lnTo>
                    <a:lnTo>
                      <a:pt x="2289" y="3151"/>
                    </a:lnTo>
                    <a:lnTo>
                      <a:pt x="2253" y="3093"/>
                    </a:lnTo>
                    <a:lnTo>
                      <a:pt x="2206" y="3089"/>
                    </a:lnTo>
                    <a:lnTo>
                      <a:pt x="2211" y="3051"/>
                    </a:lnTo>
                    <a:lnTo>
                      <a:pt x="2193" y="3029"/>
                    </a:lnTo>
                    <a:lnTo>
                      <a:pt x="2120" y="3066"/>
                    </a:lnTo>
                    <a:lnTo>
                      <a:pt x="2065" y="3064"/>
                    </a:lnTo>
                    <a:lnTo>
                      <a:pt x="2045" y="3097"/>
                    </a:lnTo>
                    <a:lnTo>
                      <a:pt x="1987" y="3126"/>
                    </a:lnTo>
                    <a:lnTo>
                      <a:pt x="1915" y="3194"/>
                    </a:lnTo>
                    <a:lnTo>
                      <a:pt x="1877" y="3197"/>
                    </a:lnTo>
                    <a:lnTo>
                      <a:pt x="1857" y="3230"/>
                    </a:lnTo>
                    <a:lnTo>
                      <a:pt x="1827" y="3156"/>
                    </a:lnTo>
                    <a:lnTo>
                      <a:pt x="1751" y="3093"/>
                    </a:lnTo>
                    <a:lnTo>
                      <a:pt x="1744" y="3017"/>
                    </a:lnTo>
                    <a:lnTo>
                      <a:pt x="1659" y="2925"/>
                    </a:lnTo>
                    <a:lnTo>
                      <a:pt x="1663" y="2877"/>
                    </a:lnTo>
                    <a:lnTo>
                      <a:pt x="1598" y="2845"/>
                    </a:lnTo>
                    <a:lnTo>
                      <a:pt x="1589" y="2830"/>
                    </a:lnTo>
                    <a:lnTo>
                      <a:pt x="1602" y="2814"/>
                    </a:lnTo>
                    <a:lnTo>
                      <a:pt x="1601" y="2799"/>
                    </a:lnTo>
                    <a:lnTo>
                      <a:pt x="1554" y="2788"/>
                    </a:lnTo>
                    <a:lnTo>
                      <a:pt x="1541" y="2734"/>
                    </a:lnTo>
                    <a:lnTo>
                      <a:pt x="1533" y="2728"/>
                    </a:lnTo>
                    <a:lnTo>
                      <a:pt x="1480" y="2740"/>
                    </a:lnTo>
                    <a:lnTo>
                      <a:pt x="1444" y="2767"/>
                    </a:lnTo>
                    <a:lnTo>
                      <a:pt x="1433" y="2729"/>
                    </a:lnTo>
                    <a:lnTo>
                      <a:pt x="1423" y="2715"/>
                    </a:lnTo>
                    <a:lnTo>
                      <a:pt x="1388" y="2742"/>
                    </a:lnTo>
                    <a:lnTo>
                      <a:pt x="1335" y="2746"/>
                    </a:lnTo>
                    <a:lnTo>
                      <a:pt x="1252" y="2785"/>
                    </a:lnTo>
                    <a:lnTo>
                      <a:pt x="1201" y="2735"/>
                    </a:lnTo>
                    <a:lnTo>
                      <a:pt x="1164" y="2739"/>
                    </a:lnTo>
                    <a:lnTo>
                      <a:pt x="1136" y="2772"/>
                    </a:lnTo>
                    <a:lnTo>
                      <a:pt x="1113" y="2774"/>
                    </a:lnTo>
                    <a:lnTo>
                      <a:pt x="1109" y="2813"/>
                    </a:lnTo>
                    <a:lnTo>
                      <a:pt x="1137" y="2865"/>
                    </a:lnTo>
                    <a:lnTo>
                      <a:pt x="1099" y="2883"/>
                    </a:lnTo>
                    <a:lnTo>
                      <a:pt x="1097" y="2931"/>
                    </a:lnTo>
                    <a:lnTo>
                      <a:pt x="1074" y="2940"/>
                    </a:lnTo>
                    <a:lnTo>
                      <a:pt x="1050" y="2927"/>
                    </a:lnTo>
                    <a:lnTo>
                      <a:pt x="1029" y="2952"/>
                    </a:lnTo>
                    <a:lnTo>
                      <a:pt x="1035" y="2928"/>
                    </a:lnTo>
                    <a:lnTo>
                      <a:pt x="1024" y="2906"/>
                    </a:lnTo>
                    <a:lnTo>
                      <a:pt x="898" y="2871"/>
                    </a:lnTo>
                    <a:lnTo>
                      <a:pt x="870" y="2898"/>
                    </a:lnTo>
                    <a:lnTo>
                      <a:pt x="838" y="2969"/>
                    </a:lnTo>
                    <a:lnTo>
                      <a:pt x="802" y="2927"/>
                    </a:lnTo>
                    <a:lnTo>
                      <a:pt x="772" y="2922"/>
                    </a:lnTo>
                    <a:lnTo>
                      <a:pt x="758" y="2854"/>
                    </a:lnTo>
                    <a:lnTo>
                      <a:pt x="749" y="2840"/>
                    </a:lnTo>
                    <a:lnTo>
                      <a:pt x="712" y="2851"/>
                    </a:lnTo>
                    <a:lnTo>
                      <a:pt x="675" y="2877"/>
                    </a:lnTo>
                    <a:lnTo>
                      <a:pt x="589" y="2869"/>
                    </a:lnTo>
                    <a:lnTo>
                      <a:pt x="532" y="2914"/>
                    </a:lnTo>
                    <a:lnTo>
                      <a:pt x="486" y="2917"/>
                    </a:lnTo>
                    <a:lnTo>
                      <a:pt x="462" y="2912"/>
                    </a:lnTo>
                    <a:lnTo>
                      <a:pt x="452" y="2889"/>
                    </a:lnTo>
                    <a:lnTo>
                      <a:pt x="421" y="2877"/>
                    </a:lnTo>
                    <a:lnTo>
                      <a:pt x="324" y="2917"/>
                    </a:lnTo>
                    <a:lnTo>
                      <a:pt x="246" y="2916"/>
                    </a:lnTo>
                    <a:lnTo>
                      <a:pt x="226" y="2942"/>
                    </a:lnTo>
                    <a:lnTo>
                      <a:pt x="167" y="2971"/>
                    </a:lnTo>
                    <a:lnTo>
                      <a:pt x="114" y="2983"/>
                    </a:lnTo>
                    <a:lnTo>
                      <a:pt x="56" y="3019"/>
                    </a:lnTo>
                    <a:lnTo>
                      <a:pt x="37" y="3059"/>
                    </a:lnTo>
                    <a:lnTo>
                      <a:pt x="34" y="3114"/>
                    </a:lnTo>
                    <a:lnTo>
                      <a:pt x="9" y="3171"/>
                    </a:lnTo>
                    <a:lnTo>
                      <a:pt x="14" y="3224"/>
                    </a:lnTo>
                    <a:lnTo>
                      <a:pt x="0" y="3248"/>
                    </a:lnTo>
                    <a:lnTo>
                      <a:pt x="34" y="3283"/>
                    </a:lnTo>
                    <a:lnTo>
                      <a:pt x="95" y="3270"/>
                    </a:lnTo>
                    <a:lnTo>
                      <a:pt x="150" y="3288"/>
                    </a:lnTo>
                    <a:lnTo>
                      <a:pt x="255" y="3255"/>
                    </a:lnTo>
                    <a:lnTo>
                      <a:pt x="338" y="3240"/>
                    </a:lnTo>
                    <a:lnTo>
                      <a:pt x="340" y="3247"/>
                    </a:lnTo>
                    <a:lnTo>
                      <a:pt x="320" y="3288"/>
                    </a:lnTo>
                    <a:lnTo>
                      <a:pt x="314" y="3311"/>
                    </a:lnTo>
                    <a:lnTo>
                      <a:pt x="338" y="3325"/>
                    </a:lnTo>
                    <a:lnTo>
                      <a:pt x="415" y="3310"/>
                    </a:lnTo>
                    <a:lnTo>
                      <a:pt x="418" y="3348"/>
                    </a:lnTo>
                    <a:lnTo>
                      <a:pt x="460" y="3383"/>
                    </a:lnTo>
                    <a:lnTo>
                      <a:pt x="452" y="3391"/>
                    </a:lnTo>
                    <a:lnTo>
                      <a:pt x="405" y="3380"/>
                    </a:lnTo>
                    <a:lnTo>
                      <a:pt x="346" y="3394"/>
                    </a:lnTo>
                    <a:lnTo>
                      <a:pt x="243" y="3372"/>
                    </a:lnTo>
                    <a:lnTo>
                      <a:pt x="218" y="3359"/>
                    </a:lnTo>
                    <a:lnTo>
                      <a:pt x="207" y="3321"/>
                    </a:lnTo>
                    <a:lnTo>
                      <a:pt x="192" y="3315"/>
                    </a:lnTo>
                    <a:lnTo>
                      <a:pt x="172" y="3356"/>
                    </a:lnTo>
                    <a:lnTo>
                      <a:pt x="150" y="3380"/>
                    </a:lnTo>
                    <a:lnTo>
                      <a:pt x="186" y="3424"/>
                    </a:lnTo>
                    <a:lnTo>
                      <a:pt x="193" y="3500"/>
                    </a:lnTo>
                    <a:lnTo>
                      <a:pt x="257" y="3448"/>
                    </a:lnTo>
                    <a:lnTo>
                      <a:pt x="370" y="3492"/>
                    </a:lnTo>
                    <a:lnTo>
                      <a:pt x="395" y="3520"/>
                    </a:lnTo>
                    <a:lnTo>
                      <a:pt x="413" y="3549"/>
                    </a:lnTo>
                    <a:lnTo>
                      <a:pt x="404" y="3612"/>
                    </a:lnTo>
                    <a:lnTo>
                      <a:pt x="376" y="3637"/>
                    </a:lnTo>
                    <a:lnTo>
                      <a:pt x="304" y="3622"/>
                    </a:lnTo>
                    <a:lnTo>
                      <a:pt x="67" y="3643"/>
                    </a:lnTo>
                    <a:lnTo>
                      <a:pt x="32" y="3670"/>
                    </a:lnTo>
                    <a:lnTo>
                      <a:pt x="137" y="3729"/>
                    </a:lnTo>
                    <a:lnTo>
                      <a:pt x="186" y="3748"/>
                    </a:lnTo>
                    <a:lnTo>
                      <a:pt x="260" y="3802"/>
                    </a:lnTo>
                    <a:lnTo>
                      <a:pt x="297" y="3869"/>
                    </a:lnTo>
                    <a:lnTo>
                      <a:pt x="309" y="3921"/>
                    </a:lnTo>
                    <a:lnTo>
                      <a:pt x="314" y="3967"/>
                    </a:lnTo>
                    <a:lnTo>
                      <a:pt x="302" y="4007"/>
                    </a:lnTo>
                    <a:lnTo>
                      <a:pt x="303" y="4023"/>
                    </a:lnTo>
                    <a:lnTo>
                      <a:pt x="382" y="4046"/>
                    </a:lnTo>
                    <a:lnTo>
                      <a:pt x="436" y="4041"/>
                    </a:lnTo>
                    <a:lnTo>
                      <a:pt x="472" y="4014"/>
                    </a:lnTo>
                    <a:lnTo>
                      <a:pt x="468" y="3975"/>
                    </a:lnTo>
                    <a:lnTo>
                      <a:pt x="475" y="3968"/>
                    </a:lnTo>
                    <a:lnTo>
                      <a:pt x="546" y="3969"/>
                    </a:lnTo>
                    <a:lnTo>
                      <a:pt x="616" y="3985"/>
                    </a:lnTo>
                    <a:lnTo>
                      <a:pt x="632" y="3984"/>
                    </a:lnTo>
                    <a:lnTo>
                      <a:pt x="651" y="3951"/>
                    </a:lnTo>
                    <a:lnTo>
                      <a:pt x="666" y="3943"/>
                    </a:lnTo>
                    <a:lnTo>
                      <a:pt x="701" y="3978"/>
                    </a:lnTo>
                    <a:lnTo>
                      <a:pt x="729" y="4029"/>
                    </a:lnTo>
                    <a:lnTo>
                      <a:pt x="762" y="4072"/>
                    </a:lnTo>
                    <a:lnTo>
                      <a:pt x="818" y="4091"/>
                    </a:lnTo>
                    <a:lnTo>
                      <a:pt x="864" y="4086"/>
                    </a:lnTo>
                    <a:lnTo>
                      <a:pt x="914" y="4120"/>
                    </a:lnTo>
                    <a:lnTo>
                      <a:pt x="1009" y="4142"/>
                    </a:lnTo>
                    <a:lnTo>
                      <a:pt x="1036" y="4116"/>
                    </a:lnTo>
                    <a:lnTo>
                      <a:pt x="1040" y="4062"/>
                    </a:lnTo>
                    <a:lnTo>
                      <a:pt x="1052" y="4037"/>
                    </a:lnTo>
                    <a:lnTo>
                      <a:pt x="1040" y="4070"/>
                    </a:lnTo>
                    <a:lnTo>
                      <a:pt x="1046" y="4138"/>
                    </a:lnTo>
                    <a:lnTo>
                      <a:pt x="1085" y="4219"/>
                    </a:lnTo>
                    <a:lnTo>
                      <a:pt x="1109" y="4232"/>
                    </a:lnTo>
                    <a:lnTo>
                      <a:pt x="1148" y="4237"/>
                    </a:lnTo>
                    <a:lnTo>
                      <a:pt x="1207" y="4201"/>
                    </a:lnTo>
                    <a:lnTo>
                      <a:pt x="1202" y="4240"/>
                    </a:lnTo>
                    <a:lnTo>
                      <a:pt x="1242" y="4259"/>
                    </a:lnTo>
                    <a:lnTo>
                      <a:pt x="1295" y="4316"/>
                    </a:lnTo>
                    <a:lnTo>
                      <a:pt x="1367" y="4432"/>
                    </a:lnTo>
                    <a:lnTo>
                      <a:pt x="1467" y="4423"/>
                    </a:lnTo>
                    <a:lnTo>
                      <a:pt x="1524" y="4457"/>
                    </a:lnTo>
                    <a:lnTo>
                      <a:pt x="1534" y="4402"/>
                    </a:lnTo>
                    <a:lnTo>
                      <a:pt x="1574" y="4422"/>
                    </a:lnTo>
                    <a:lnTo>
                      <a:pt x="1627" y="4401"/>
                    </a:lnTo>
                    <a:lnTo>
                      <a:pt x="1694" y="4386"/>
                    </a:lnTo>
                    <a:lnTo>
                      <a:pt x="1760" y="4426"/>
                    </a:lnTo>
                    <a:lnTo>
                      <a:pt x="1713" y="4493"/>
                    </a:lnTo>
                    <a:lnTo>
                      <a:pt x="1628" y="4493"/>
                    </a:lnTo>
                    <a:lnTo>
                      <a:pt x="1595" y="4481"/>
                    </a:lnTo>
                    <a:lnTo>
                      <a:pt x="1581" y="4489"/>
                    </a:lnTo>
                    <a:lnTo>
                      <a:pt x="1624" y="4548"/>
                    </a:lnTo>
                    <a:lnTo>
                      <a:pt x="1657" y="4567"/>
                    </a:lnTo>
                    <a:lnTo>
                      <a:pt x="1756" y="4559"/>
                    </a:lnTo>
                    <a:lnTo>
                      <a:pt x="1814" y="4515"/>
                    </a:lnTo>
                    <a:lnTo>
                      <a:pt x="1852" y="4503"/>
                    </a:lnTo>
                    <a:lnTo>
                      <a:pt x="1863" y="4540"/>
                    </a:lnTo>
                    <a:lnTo>
                      <a:pt x="1925" y="4543"/>
                    </a:lnTo>
                    <a:lnTo>
                      <a:pt x="1959" y="4571"/>
                    </a:lnTo>
                    <a:lnTo>
                      <a:pt x="1932" y="4619"/>
                    </a:lnTo>
                    <a:lnTo>
                      <a:pt x="1933" y="4635"/>
                    </a:lnTo>
                    <a:lnTo>
                      <a:pt x="1957" y="4648"/>
                    </a:lnTo>
                    <a:lnTo>
                      <a:pt x="1961" y="4686"/>
                    </a:lnTo>
                    <a:lnTo>
                      <a:pt x="1932" y="4697"/>
                    </a:lnTo>
                    <a:lnTo>
                      <a:pt x="1873" y="4733"/>
                    </a:lnTo>
                    <a:lnTo>
                      <a:pt x="1900" y="4777"/>
                    </a:lnTo>
                    <a:lnTo>
                      <a:pt x="1904" y="4823"/>
                    </a:lnTo>
                    <a:lnTo>
                      <a:pt x="1928" y="4835"/>
                    </a:lnTo>
                    <a:lnTo>
                      <a:pt x="1922" y="4852"/>
                    </a:lnTo>
                    <a:lnTo>
                      <a:pt x="1884" y="4840"/>
                    </a:lnTo>
                    <a:lnTo>
                      <a:pt x="1875" y="4841"/>
                    </a:lnTo>
                    <a:lnTo>
                      <a:pt x="1876" y="4848"/>
                    </a:lnTo>
                    <a:lnTo>
                      <a:pt x="1965" y="4894"/>
                    </a:lnTo>
                    <a:lnTo>
                      <a:pt x="1987" y="4876"/>
                    </a:lnTo>
                    <a:lnTo>
                      <a:pt x="2010" y="4874"/>
                    </a:lnTo>
                    <a:lnTo>
                      <a:pt x="2092" y="4935"/>
                    </a:lnTo>
                    <a:lnTo>
                      <a:pt x="2174" y="4898"/>
                    </a:lnTo>
                    <a:lnTo>
                      <a:pt x="2202" y="4871"/>
                    </a:lnTo>
                    <a:lnTo>
                      <a:pt x="2263" y="4858"/>
                    </a:lnTo>
                    <a:lnTo>
                      <a:pt x="2293" y="4855"/>
                    </a:lnTo>
                    <a:lnTo>
                      <a:pt x="2355" y="4858"/>
                    </a:lnTo>
                    <a:lnTo>
                      <a:pt x="2411" y="4876"/>
                    </a:lnTo>
                    <a:lnTo>
                      <a:pt x="2486" y="4938"/>
                    </a:lnTo>
                    <a:lnTo>
                      <a:pt x="2479" y="4946"/>
                    </a:lnTo>
                    <a:lnTo>
                      <a:pt x="2422" y="4905"/>
                    </a:lnTo>
                    <a:lnTo>
                      <a:pt x="2327" y="4883"/>
                    </a:lnTo>
                    <a:lnTo>
                      <a:pt x="2297" y="4894"/>
                    </a:lnTo>
                    <a:lnTo>
                      <a:pt x="2213" y="4909"/>
                    </a:lnTo>
                    <a:lnTo>
                      <a:pt x="2194" y="4942"/>
                    </a:lnTo>
                    <a:lnTo>
                      <a:pt x="2205" y="4988"/>
                    </a:lnTo>
                    <a:lnTo>
                      <a:pt x="2194" y="5035"/>
                    </a:lnTo>
                    <a:lnTo>
                      <a:pt x="2180" y="5052"/>
                    </a:lnTo>
                    <a:lnTo>
                      <a:pt x="2150" y="5054"/>
                    </a:lnTo>
                    <a:lnTo>
                      <a:pt x="2128" y="5071"/>
                    </a:lnTo>
                    <a:lnTo>
                      <a:pt x="2281" y="5134"/>
                    </a:lnTo>
                    <a:lnTo>
                      <a:pt x="2289" y="5142"/>
                    </a:lnTo>
                    <a:lnTo>
                      <a:pt x="2332" y="5191"/>
                    </a:lnTo>
                    <a:lnTo>
                      <a:pt x="2351" y="5236"/>
                    </a:lnTo>
                    <a:lnTo>
                      <a:pt x="2308" y="5255"/>
                    </a:lnTo>
                    <a:lnTo>
                      <a:pt x="2275" y="5328"/>
                    </a:lnTo>
                    <a:lnTo>
                      <a:pt x="2269" y="5337"/>
                    </a:lnTo>
                    <a:lnTo>
                      <a:pt x="2226" y="5379"/>
                    </a:lnTo>
                    <a:lnTo>
                      <a:pt x="2213" y="5403"/>
                    </a:lnTo>
                    <a:lnTo>
                      <a:pt x="2183" y="5413"/>
                    </a:lnTo>
                    <a:lnTo>
                      <a:pt x="2190" y="5491"/>
                    </a:lnTo>
                    <a:lnTo>
                      <a:pt x="2200" y="5512"/>
                    </a:lnTo>
                    <a:lnTo>
                      <a:pt x="2303" y="5618"/>
                    </a:lnTo>
                    <a:lnTo>
                      <a:pt x="2339" y="5677"/>
                    </a:lnTo>
                    <a:lnTo>
                      <a:pt x="2363" y="5689"/>
                    </a:lnTo>
                    <a:lnTo>
                      <a:pt x="2418" y="5785"/>
                    </a:lnTo>
                    <a:lnTo>
                      <a:pt x="2464" y="5950"/>
                    </a:lnTo>
                    <a:lnTo>
                      <a:pt x="2504" y="5962"/>
                    </a:lnTo>
                    <a:lnTo>
                      <a:pt x="2629" y="6066"/>
                    </a:lnTo>
                    <a:lnTo>
                      <a:pt x="2725" y="6095"/>
                    </a:lnTo>
                    <a:lnTo>
                      <a:pt x="2771" y="6169"/>
                    </a:lnTo>
                    <a:lnTo>
                      <a:pt x="2871" y="6183"/>
                    </a:lnTo>
                    <a:lnTo>
                      <a:pt x="2916" y="6241"/>
                    </a:lnTo>
                    <a:lnTo>
                      <a:pt x="2923" y="6247"/>
                    </a:lnTo>
                    <a:lnTo>
                      <a:pt x="2922" y="6232"/>
                    </a:lnTo>
                    <a:lnTo>
                      <a:pt x="2931" y="6231"/>
                    </a:lnTo>
                    <a:lnTo>
                      <a:pt x="2989" y="6280"/>
                    </a:lnTo>
                    <a:lnTo>
                      <a:pt x="3014" y="6224"/>
                    </a:lnTo>
                    <a:lnTo>
                      <a:pt x="3122" y="6229"/>
                    </a:lnTo>
                    <a:lnTo>
                      <a:pt x="3086" y="6248"/>
                    </a:lnTo>
                    <a:lnTo>
                      <a:pt x="3068" y="6303"/>
                    </a:lnTo>
                    <a:lnTo>
                      <a:pt x="3012" y="6362"/>
                    </a:lnTo>
                    <a:lnTo>
                      <a:pt x="2986" y="6419"/>
                    </a:lnTo>
                    <a:lnTo>
                      <a:pt x="2996" y="6441"/>
                    </a:lnTo>
                    <a:lnTo>
                      <a:pt x="3046" y="6475"/>
                    </a:lnTo>
                    <a:lnTo>
                      <a:pt x="3111" y="6600"/>
                    </a:lnTo>
                    <a:lnTo>
                      <a:pt x="3081" y="6780"/>
                    </a:lnTo>
                    <a:lnTo>
                      <a:pt x="3026" y="6855"/>
                    </a:lnTo>
                    <a:lnTo>
                      <a:pt x="3048" y="6922"/>
                    </a:lnTo>
                    <a:lnTo>
                      <a:pt x="3101" y="6995"/>
                    </a:lnTo>
                    <a:lnTo>
                      <a:pt x="2986" y="6920"/>
                    </a:lnTo>
                    <a:lnTo>
                      <a:pt x="2943" y="6948"/>
                    </a:lnTo>
                    <a:lnTo>
                      <a:pt x="2943" y="7032"/>
                    </a:lnTo>
                    <a:lnTo>
                      <a:pt x="3116" y="7155"/>
                    </a:lnTo>
                    <a:lnTo>
                      <a:pt x="3177" y="7226"/>
                    </a:lnTo>
                    <a:lnTo>
                      <a:pt x="3286" y="7325"/>
                    </a:lnTo>
                    <a:lnTo>
                      <a:pt x="3357" y="7426"/>
                    </a:lnTo>
                    <a:lnTo>
                      <a:pt x="3392" y="7554"/>
                    </a:lnTo>
                    <a:lnTo>
                      <a:pt x="3424" y="7806"/>
                    </a:lnTo>
                    <a:lnTo>
                      <a:pt x="3448" y="7911"/>
                    </a:lnTo>
                    <a:lnTo>
                      <a:pt x="3424" y="7898"/>
                    </a:lnTo>
                    <a:lnTo>
                      <a:pt x="3397" y="7862"/>
                    </a:lnTo>
                    <a:lnTo>
                      <a:pt x="3337" y="7613"/>
                    </a:lnTo>
                    <a:lnTo>
                      <a:pt x="3297" y="7516"/>
                    </a:lnTo>
                    <a:lnTo>
                      <a:pt x="3092" y="7304"/>
                    </a:lnTo>
                    <a:lnTo>
                      <a:pt x="3085" y="7235"/>
                    </a:lnTo>
                    <a:lnTo>
                      <a:pt x="3047" y="7246"/>
                    </a:lnTo>
                    <a:lnTo>
                      <a:pt x="3007" y="7311"/>
                    </a:lnTo>
                    <a:lnTo>
                      <a:pt x="2989" y="7360"/>
                    </a:lnTo>
                    <a:lnTo>
                      <a:pt x="2841" y="8430"/>
                    </a:lnTo>
                    <a:lnTo>
                      <a:pt x="2849" y="8437"/>
                    </a:lnTo>
                    <a:lnTo>
                      <a:pt x="2881" y="8357"/>
                    </a:lnTo>
                    <a:lnTo>
                      <a:pt x="2943" y="8282"/>
                    </a:lnTo>
                    <a:lnTo>
                      <a:pt x="3028" y="8359"/>
                    </a:lnTo>
                    <a:lnTo>
                      <a:pt x="3055" y="8418"/>
                    </a:lnTo>
                    <a:lnTo>
                      <a:pt x="3005" y="8446"/>
                    </a:lnTo>
                    <a:lnTo>
                      <a:pt x="2966" y="8442"/>
                    </a:lnTo>
                    <a:lnTo>
                      <a:pt x="2933" y="8422"/>
                    </a:lnTo>
                    <a:lnTo>
                      <a:pt x="2903" y="8432"/>
                    </a:lnTo>
                    <a:lnTo>
                      <a:pt x="2838" y="8562"/>
                    </a:lnTo>
                    <a:lnTo>
                      <a:pt x="2832" y="8670"/>
                    </a:lnTo>
                    <a:lnTo>
                      <a:pt x="2734" y="9189"/>
                    </a:lnTo>
                    <a:lnTo>
                      <a:pt x="2727" y="9197"/>
                    </a:lnTo>
                    <a:lnTo>
                      <a:pt x="2585" y="9750"/>
                    </a:lnTo>
                    <a:lnTo>
                      <a:pt x="2425" y="10019"/>
                    </a:lnTo>
                    <a:lnTo>
                      <a:pt x="2361" y="10071"/>
                    </a:lnTo>
                    <a:lnTo>
                      <a:pt x="2338" y="10066"/>
                    </a:lnTo>
                    <a:lnTo>
                      <a:pt x="2277" y="10080"/>
                    </a:lnTo>
                    <a:lnTo>
                      <a:pt x="2241" y="10114"/>
                    </a:lnTo>
                    <a:lnTo>
                      <a:pt x="2283" y="10149"/>
                    </a:lnTo>
                    <a:lnTo>
                      <a:pt x="2296" y="10194"/>
                    </a:lnTo>
                    <a:lnTo>
                      <a:pt x="2355" y="10173"/>
                    </a:lnTo>
                    <a:lnTo>
                      <a:pt x="2395" y="10184"/>
                    </a:lnTo>
                    <a:lnTo>
                      <a:pt x="2399" y="10230"/>
                    </a:lnTo>
                    <a:lnTo>
                      <a:pt x="2408" y="10245"/>
                    </a:lnTo>
                    <a:lnTo>
                      <a:pt x="2408" y="10252"/>
                    </a:lnTo>
                    <a:lnTo>
                      <a:pt x="2440" y="10257"/>
                    </a:lnTo>
                    <a:lnTo>
                      <a:pt x="2446" y="10251"/>
                    </a:lnTo>
                    <a:lnTo>
                      <a:pt x="2447" y="10249"/>
                    </a:lnTo>
                    <a:lnTo>
                      <a:pt x="2458" y="10211"/>
                    </a:lnTo>
                    <a:lnTo>
                      <a:pt x="2459" y="10209"/>
                    </a:lnTo>
                    <a:lnTo>
                      <a:pt x="2512" y="10205"/>
                    </a:lnTo>
                    <a:lnTo>
                      <a:pt x="2554" y="10239"/>
                    </a:lnTo>
                    <a:lnTo>
                      <a:pt x="2601" y="10242"/>
                    </a:lnTo>
                    <a:lnTo>
                      <a:pt x="2618" y="10257"/>
                    </a:lnTo>
                    <a:lnTo>
                      <a:pt x="2629" y="10294"/>
                    </a:lnTo>
                    <a:lnTo>
                      <a:pt x="2626" y="10348"/>
                    </a:lnTo>
                    <a:lnTo>
                      <a:pt x="2603" y="10394"/>
                    </a:lnTo>
                    <a:lnTo>
                      <a:pt x="2586" y="10430"/>
                    </a:lnTo>
                    <a:lnTo>
                      <a:pt x="2538" y="10487"/>
                    </a:lnTo>
                    <a:lnTo>
                      <a:pt x="2567" y="10539"/>
                    </a:lnTo>
                    <a:lnTo>
                      <a:pt x="2637" y="10562"/>
                    </a:lnTo>
                    <a:lnTo>
                      <a:pt x="2639" y="10563"/>
                    </a:lnTo>
                    <a:lnTo>
                      <a:pt x="2652" y="10538"/>
                    </a:lnTo>
                    <a:lnTo>
                      <a:pt x="2660" y="10477"/>
                    </a:lnTo>
                    <a:lnTo>
                      <a:pt x="2660" y="10476"/>
                    </a:lnTo>
                    <a:lnTo>
                      <a:pt x="2682" y="10458"/>
                    </a:lnTo>
                    <a:lnTo>
                      <a:pt x="2712" y="10455"/>
                    </a:lnTo>
                    <a:lnTo>
                      <a:pt x="2712" y="10458"/>
                    </a:lnTo>
                    <a:lnTo>
                      <a:pt x="2695" y="10511"/>
                    </a:lnTo>
                    <a:lnTo>
                      <a:pt x="2729" y="10546"/>
                    </a:lnTo>
                    <a:lnTo>
                      <a:pt x="2783" y="10542"/>
                    </a:lnTo>
                    <a:lnTo>
                      <a:pt x="2832" y="10575"/>
                    </a:lnTo>
                    <a:lnTo>
                      <a:pt x="2849" y="10597"/>
                    </a:lnTo>
                    <a:lnTo>
                      <a:pt x="2880" y="10595"/>
                    </a:lnTo>
                    <a:lnTo>
                      <a:pt x="2914" y="10622"/>
                    </a:lnTo>
                    <a:lnTo>
                      <a:pt x="2968" y="10632"/>
                    </a:lnTo>
                    <a:lnTo>
                      <a:pt x="3035" y="10680"/>
                    </a:lnTo>
                    <a:lnTo>
                      <a:pt x="3072" y="10677"/>
                    </a:lnTo>
                    <a:lnTo>
                      <a:pt x="3151" y="10693"/>
                    </a:lnTo>
                    <a:lnTo>
                      <a:pt x="3219" y="10679"/>
                    </a:lnTo>
                    <a:lnTo>
                      <a:pt x="3237" y="10708"/>
                    </a:lnTo>
                    <a:lnTo>
                      <a:pt x="3249" y="10745"/>
                    </a:lnTo>
                    <a:lnTo>
                      <a:pt x="3247" y="10746"/>
                    </a:lnTo>
                    <a:lnTo>
                      <a:pt x="3235" y="10755"/>
                    </a:lnTo>
                    <a:lnTo>
                      <a:pt x="3244" y="10777"/>
                    </a:lnTo>
                    <a:lnTo>
                      <a:pt x="3260" y="10790"/>
                    </a:lnTo>
                    <a:lnTo>
                      <a:pt x="3301" y="10809"/>
                    </a:lnTo>
                    <a:lnTo>
                      <a:pt x="3352" y="10859"/>
                    </a:lnTo>
                    <a:lnTo>
                      <a:pt x="3363" y="10897"/>
                    </a:lnTo>
                    <a:lnTo>
                      <a:pt x="3387" y="10910"/>
                    </a:lnTo>
                    <a:lnTo>
                      <a:pt x="3404" y="10932"/>
                    </a:lnTo>
                    <a:lnTo>
                      <a:pt x="3419" y="10923"/>
                    </a:lnTo>
                    <a:lnTo>
                      <a:pt x="3435" y="10914"/>
                    </a:lnTo>
                    <a:lnTo>
                      <a:pt x="3453" y="10882"/>
                    </a:lnTo>
                    <a:lnTo>
                      <a:pt x="3454" y="10881"/>
                    </a:lnTo>
                    <a:lnTo>
                      <a:pt x="3511" y="10914"/>
                    </a:lnTo>
                    <a:lnTo>
                      <a:pt x="3566" y="10916"/>
                    </a:lnTo>
                    <a:lnTo>
                      <a:pt x="3644" y="10855"/>
                    </a:lnTo>
                    <a:lnTo>
                      <a:pt x="3744" y="10923"/>
                    </a:lnTo>
                    <a:lnTo>
                      <a:pt x="3791" y="10942"/>
                    </a:lnTo>
                    <a:lnTo>
                      <a:pt x="3837" y="11014"/>
                    </a:lnTo>
                    <a:lnTo>
                      <a:pt x="3904" y="11070"/>
                    </a:lnTo>
                    <a:lnTo>
                      <a:pt x="3928" y="11083"/>
                    </a:lnTo>
                    <a:lnTo>
                      <a:pt x="3950" y="11079"/>
                    </a:lnTo>
                    <a:lnTo>
                      <a:pt x="3989" y="11070"/>
                    </a:lnTo>
                    <a:lnTo>
                      <a:pt x="4082" y="11040"/>
                    </a:lnTo>
                    <a:lnTo>
                      <a:pt x="4123" y="11026"/>
                    </a:lnTo>
                    <a:lnTo>
                      <a:pt x="4196" y="11058"/>
                    </a:lnTo>
                    <a:lnTo>
                      <a:pt x="4214" y="11087"/>
                    </a:lnTo>
                    <a:lnTo>
                      <a:pt x="4231" y="11109"/>
                    </a:lnTo>
                    <a:lnTo>
                      <a:pt x="4253" y="11100"/>
                    </a:lnTo>
                    <a:lnTo>
                      <a:pt x="4254" y="11099"/>
                    </a:lnTo>
                    <a:lnTo>
                      <a:pt x="4279" y="11068"/>
                    </a:lnTo>
                    <a:lnTo>
                      <a:pt x="4288" y="11058"/>
                    </a:lnTo>
                    <a:lnTo>
                      <a:pt x="4312" y="11063"/>
                    </a:lnTo>
                    <a:lnTo>
                      <a:pt x="4369" y="11097"/>
                    </a:lnTo>
                    <a:lnTo>
                      <a:pt x="4414" y="11085"/>
                    </a:lnTo>
                    <a:lnTo>
                      <a:pt x="4445" y="11097"/>
                    </a:lnTo>
                    <a:lnTo>
                      <a:pt x="4447" y="11097"/>
                    </a:lnTo>
                    <a:lnTo>
                      <a:pt x="4450" y="11092"/>
                    </a:lnTo>
                    <a:lnTo>
                      <a:pt x="4453" y="11088"/>
                    </a:lnTo>
                    <a:lnTo>
                      <a:pt x="4467" y="11080"/>
                    </a:lnTo>
                    <a:lnTo>
                      <a:pt x="4515" y="11091"/>
                    </a:lnTo>
                    <a:lnTo>
                      <a:pt x="4529" y="11081"/>
                    </a:lnTo>
                    <a:lnTo>
                      <a:pt x="4593" y="11099"/>
                    </a:lnTo>
                    <a:lnTo>
                      <a:pt x="4602" y="11105"/>
                    </a:lnTo>
                    <a:lnTo>
                      <a:pt x="4608" y="11105"/>
                    </a:lnTo>
                    <a:lnTo>
                      <a:pt x="4609" y="11105"/>
                    </a:lnTo>
                    <a:lnTo>
                      <a:pt x="4608" y="11089"/>
                    </a:lnTo>
                    <a:lnTo>
                      <a:pt x="4614" y="11081"/>
                    </a:lnTo>
                    <a:lnTo>
                      <a:pt x="4605" y="11066"/>
                    </a:lnTo>
                    <a:lnTo>
                      <a:pt x="4613" y="11058"/>
                    </a:lnTo>
                    <a:lnTo>
                      <a:pt x="4604" y="11052"/>
                    </a:lnTo>
                    <a:lnTo>
                      <a:pt x="4595" y="11029"/>
                    </a:lnTo>
                    <a:lnTo>
                      <a:pt x="4578" y="11015"/>
                    </a:lnTo>
                    <a:lnTo>
                      <a:pt x="4597" y="10991"/>
                    </a:lnTo>
                    <a:lnTo>
                      <a:pt x="4598" y="10990"/>
                    </a:lnTo>
                    <a:lnTo>
                      <a:pt x="4581" y="10977"/>
                    </a:lnTo>
                    <a:lnTo>
                      <a:pt x="4601" y="10952"/>
                    </a:lnTo>
                    <a:lnTo>
                      <a:pt x="4602" y="10951"/>
                    </a:lnTo>
                    <a:lnTo>
                      <a:pt x="4598" y="10906"/>
                    </a:lnTo>
                    <a:lnTo>
                      <a:pt x="4598" y="10905"/>
                    </a:lnTo>
                    <a:lnTo>
                      <a:pt x="4610" y="10895"/>
                    </a:lnTo>
                    <a:lnTo>
                      <a:pt x="4619" y="10889"/>
                    </a:lnTo>
                    <a:lnTo>
                      <a:pt x="4620" y="10888"/>
                    </a:lnTo>
                    <a:lnTo>
                      <a:pt x="4649" y="10877"/>
                    </a:lnTo>
                    <a:lnTo>
                      <a:pt x="4706" y="10911"/>
                    </a:lnTo>
                    <a:lnTo>
                      <a:pt x="4785" y="10927"/>
                    </a:lnTo>
                    <a:lnTo>
                      <a:pt x="4851" y="10974"/>
                    </a:lnTo>
                    <a:lnTo>
                      <a:pt x="4889" y="10963"/>
                    </a:lnTo>
                    <a:lnTo>
                      <a:pt x="4913" y="10984"/>
                    </a:lnTo>
                    <a:lnTo>
                      <a:pt x="5007" y="10991"/>
                    </a:lnTo>
                    <a:lnTo>
                      <a:pt x="5033" y="11019"/>
                    </a:lnTo>
                    <a:lnTo>
                      <a:pt x="5049" y="11034"/>
                    </a:lnTo>
                    <a:lnTo>
                      <a:pt x="5060" y="11063"/>
                    </a:lnTo>
                    <a:lnTo>
                      <a:pt x="5094" y="11091"/>
                    </a:lnTo>
                    <a:lnTo>
                      <a:pt x="5146" y="11070"/>
                    </a:lnTo>
                    <a:lnTo>
                      <a:pt x="5177" y="11083"/>
                    </a:lnTo>
                    <a:lnTo>
                      <a:pt x="5270" y="11082"/>
                    </a:lnTo>
                    <a:lnTo>
                      <a:pt x="5272" y="11105"/>
                    </a:lnTo>
                    <a:lnTo>
                      <a:pt x="5297" y="11126"/>
                    </a:lnTo>
                    <a:lnTo>
                      <a:pt x="5307" y="11148"/>
                    </a:lnTo>
                    <a:lnTo>
                      <a:pt x="5324" y="11169"/>
                    </a:lnTo>
                    <a:lnTo>
                      <a:pt x="5336" y="11207"/>
                    </a:lnTo>
                    <a:lnTo>
                      <a:pt x="5353" y="11236"/>
                    </a:lnTo>
                    <a:lnTo>
                      <a:pt x="5383" y="11226"/>
                    </a:lnTo>
                    <a:lnTo>
                      <a:pt x="5381" y="11195"/>
                    </a:lnTo>
                    <a:lnTo>
                      <a:pt x="5394" y="11178"/>
                    </a:lnTo>
                    <a:lnTo>
                      <a:pt x="5426" y="11183"/>
                    </a:lnTo>
                    <a:lnTo>
                      <a:pt x="5463" y="11172"/>
                    </a:lnTo>
                    <a:lnTo>
                      <a:pt x="5513" y="11206"/>
                    </a:lnTo>
                    <a:lnTo>
                      <a:pt x="5638" y="11225"/>
                    </a:lnTo>
                    <a:lnTo>
                      <a:pt x="5640" y="11255"/>
                    </a:lnTo>
                    <a:lnTo>
                      <a:pt x="5690" y="11282"/>
                    </a:lnTo>
                    <a:lnTo>
                      <a:pt x="5676" y="11292"/>
                    </a:lnTo>
                    <a:lnTo>
                      <a:pt x="5660" y="11293"/>
                    </a:lnTo>
                    <a:lnTo>
                      <a:pt x="5639" y="11317"/>
                    </a:lnTo>
                    <a:lnTo>
                      <a:pt x="5642" y="11340"/>
                    </a:lnTo>
                    <a:lnTo>
                      <a:pt x="5627" y="11357"/>
                    </a:lnTo>
                    <a:lnTo>
                      <a:pt x="5628" y="11373"/>
                    </a:lnTo>
                    <a:lnTo>
                      <a:pt x="5638" y="11388"/>
                    </a:lnTo>
                    <a:lnTo>
                      <a:pt x="5731" y="11402"/>
                    </a:lnTo>
                    <a:lnTo>
                      <a:pt x="5791" y="11451"/>
                    </a:lnTo>
                    <a:lnTo>
                      <a:pt x="5836" y="11446"/>
                    </a:lnTo>
                    <a:lnTo>
                      <a:pt x="5856" y="11491"/>
                    </a:lnTo>
                    <a:lnTo>
                      <a:pt x="5868" y="11543"/>
                    </a:lnTo>
                    <a:lnTo>
                      <a:pt x="5918" y="11578"/>
                    </a:lnTo>
                    <a:lnTo>
                      <a:pt x="5979" y="11565"/>
                    </a:lnTo>
                    <a:lnTo>
                      <a:pt x="6021" y="11517"/>
                    </a:lnTo>
                    <a:lnTo>
                      <a:pt x="6048" y="11488"/>
                    </a:lnTo>
                    <a:lnTo>
                      <a:pt x="6102" y="11491"/>
                    </a:lnTo>
                    <a:lnTo>
                      <a:pt x="6154" y="11470"/>
                    </a:lnTo>
                    <a:lnTo>
                      <a:pt x="6202" y="11481"/>
                    </a:lnTo>
                    <a:lnTo>
                      <a:pt x="6258" y="11515"/>
                    </a:lnTo>
                    <a:lnTo>
                      <a:pt x="6323" y="11532"/>
                    </a:lnTo>
                    <a:lnTo>
                      <a:pt x="6375" y="11596"/>
                    </a:lnTo>
                    <a:lnTo>
                      <a:pt x="6422" y="11608"/>
                    </a:lnTo>
                    <a:lnTo>
                      <a:pt x="6437" y="11606"/>
                    </a:lnTo>
                    <a:lnTo>
                      <a:pt x="6457" y="11582"/>
                    </a:lnTo>
                    <a:lnTo>
                      <a:pt x="6559" y="11595"/>
                    </a:lnTo>
                    <a:lnTo>
                      <a:pt x="6565" y="11588"/>
                    </a:lnTo>
                    <a:lnTo>
                      <a:pt x="6566" y="11586"/>
                    </a:lnTo>
                    <a:lnTo>
                      <a:pt x="6547" y="11542"/>
                    </a:lnTo>
                    <a:lnTo>
                      <a:pt x="6566" y="11519"/>
                    </a:lnTo>
                    <a:lnTo>
                      <a:pt x="6568" y="11517"/>
                    </a:lnTo>
                    <a:lnTo>
                      <a:pt x="6582" y="11508"/>
                    </a:lnTo>
                    <a:lnTo>
                      <a:pt x="6634" y="11488"/>
                    </a:lnTo>
                    <a:lnTo>
                      <a:pt x="6658" y="11500"/>
                    </a:lnTo>
                    <a:lnTo>
                      <a:pt x="6681" y="11499"/>
                    </a:lnTo>
                    <a:lnTo>
                      <a:pt x="6730" y="11449"/>
                    </a:lnTo>
                    <a:lnTo>
                      <a:pt x="6731" y="11448"/>
                    </a:lnTo>
                    <a:lnTo>
                      <a:pt x="6760" y="11437"/>
                    </a:lnTo>
                    <a:lnTo>
                      <a:pt x="6807" y="11441"/>
                    </a:lnTo>
                    <a:lnTo>
                      <a:pt x="6827" y="11418"/>
                    </a:lnTo>
                    <a:lnTo>
                      <a:pt x="6828" y="11415"/>
                    </a:lnTo>
                    <a:lnTo>
                      <a:pt x="6854" y="11436"/>
                    </a:lnTo>
                    <a:lnTo>
                      <a:pt x="6921" y="11430"/>
                    </a:lnTo>
                    <a:lnTo>
                      <a:pt x="6974" y="11487"/>
                    </a:lnTo>
                    <a:lnTo>
                      <a:pt x="7004" y="11476"/>
                    </a:lnTo>
                    <a:lnTo>
                      <a:pt x="7057" y="11480"/>
                    </a:lnTo>
                    <a:lnTo>
                      <a:pt x="7038" y="11428"/>
                    </a:lnTo>
                    <a:lnTo>
                      <a:pt x="7014" y="11414"/>
                    </a:lnTo>
                    <a:lnTo>
                      <a:pt x="7016" y="11367"/>
                    </a:lnTo>
                    <a:lnTo>
                      <a:pt x="6969" y="11356"/>
                    </a:lnTo>
                    <a:lnTo>
                      <a:pt x="6935" y="11321"/>
                    </a:lnTo>
                    <a:lnTo>
                      <a:pt x="6923" y="11191"/>
                    </a:lnTo>
                    <a:lnTo>
                      <a:pt x="6923" y="10944"/>
                    </a:lnTo>
                    <a:lnTo>
                      <a:pt x="6937" y="10842"/>
                    </a:lnTo>
                    <a:lnTo>
                      <a:pt x="6919" y="10813"/>
                    </a:lnTo>
                    <a:lnTo>
                      <a:pt x="6924" y="10782"/>
                    </a:lnTo>
                    <a:lnTo>
                      <a:pt x="6947" y="10695"/>
                    </a:lnTo>
                    <a:lnTo>
                      <a:pt x="7026" y="10549"/>
                    </a:lnTo>
                    <a:lnTo>
                      <a:pt x="7117" y="10448"/>
                    </a:lnTo>
                    <a:lnTo>
                      <a:pt x="7188" y="10388"/>
                    </a:lnTo>
                    <a:lnTo>
                      <a:pt x="7269" y="10349"/>
                    </a:lnTo>
                    <a:lnTo>
                      <a:pt x="7378" y="10362"/>
                    </a:lnTo>
                    <a:lnTo>
                      <a:pt x="7504" y="10226"/>
                    </a:lnTo>
                    <a:lnTo>
                      <a:pt x="7571" y="10197"/>
                    </a:lnTo>
                    <a:lnTo>
                      <a:pt x="7584" y="10173"/>
                    </a:lnTo>
                    <a:lnTo>
                      <a:pt x="7644" y="10144"/>
                    </a:lnTo>
                    <a:lnTo>
                      <a:pt x="7707" y="10076"/>
                    </a:lnTo>
                    <a:lnTo>
                      <a:pt x="7758" y="10041"/>
                    </a:lnTo>
                    <a:lnTo>
                      <a:pt x="7853" y="9994"/>
                    </a:lnTo>
                    <a:lnTo>
                      <a:pt x="7937" y="9986"/>
                    </a:lnTo>
                    <a:lnTo>
                      <a:pt x="7970" y="9999"/>
                    </a:lnTo>
                    <a:lnTo>
                      <a:pt x="7979" y="10020"/>
                    </a:lnTo>
                    <a:lnTo>
                      <a:pt x="7972" y="10029"/>
                    </a:lnTo>
                    <a:lnTo>
                      <a:pt x="7965" y="10030"/>
                    </a:lnTo>
                    <a:lnTo>
                      <a:pt x="7958" y="10046"/>
                    </a:lnTo>
                    <a:lnTo>
                      <a:pt x="7950" y="10046"/>
                    </a:lnTo>
                    <a:lnTo>
                      <a:pt x="7968" y="10075"/>
                    </a:lnTo>
                    <a:lnTo>
                      <a:pt x="7985" y="10089"/>
                    </a:lnTo>
                    <a:lnTo>
                      <a:pt x="8001" y="10095"/>
                    </a:lnTo>
                    <a:lnTo>
                      <a:pt x="8064" y="10112"/>
                    </a:lnTo>
                    <a:lnTo>
                      <a:pt x="8235" y="10128"/>
                    </a:lnTo>
                    <a:lnTo>
                      <a:pt x="8288" y="10115"/>
                    </a:lnTo>
                    <a:lnTo>
                      <a:pt x="8374" y="10122"/>
                    </a:lnTo>
                    <a:lnTo>
                      <a:pt x="8407" y="10143"/>
                    </a:lnTo>
                    <a:lnTo>
                      <a:pt x="8417" y="10165"/>
                    </a:lnTo>
                    <a:lnTo>
                      <a:pt x="8418" y="10180"/>
                    </a:lnTo>
                    <a:lnTo>
                      <a:pt x="8390" y="10214"/>
                    </a:lnTo>
                    <a:lnTo>
                      <a:pt x="8424" y="10241"/>
                    </a:lnTo>
                    <a:lnTo>
                      <a:pt x="8486" y="10251"/>
                    </a:lnTo>
                    <a:lnTo>
                      <a:pt x="8594" y="10248"/>
                    </a:lnTo>
                    <a:lnTo>
                      <a:pt x="8658" y="10274"/>
                    </a:lnTo>
                    <a:lnTo>
                      <a:pt x="8700" y="10239"/>
                    </a:lnTo>
                    <a:lnTo>
                      <a:pt x="8675" y="10211"/>
                    </a:lnTo>
                    <a:lnTo>
                      <a:pt x="8667" y="10196"/>
                    </a:lnTo>
                    <a:lnTo>
                      <a:pt x="8671" y="10165"/>
                    </a:lnTo>
                    <a:lnTo>
                      <a:pt x="8686" y="10155"/>
                    </a:lnTo>
                    <a:lnTo>
                      <a:pt x="8684" y="10140"/>
                    </a:lnTo>
                    <a:lnTo>
                      <a:pt x="8716" y="10152"/>
                    </a:lnTo>
                    <a:lnTo>
                      <a:pt x="8745" y="10134"/>
                    </a:lnTo>
                    <a:lnTo>
                      <a:pt x="8777" y="10146"/>
                    </a:lnTo>
                    <a:lnTo>
                      <a:pt x="8785" y="10154"/>
                    </a:lnTo>
                    <a:lnTo>
                      <a:pt x="8795" y="10168"/>
                    </a:lnTo>
                    <a:lnTo>
                      <a:pt x="8811" y="10174"/>
                    </a:lnTo>
                    <a:lnTo>
                      <a:pt x="8805" y="10191"/>
                    </a:lnTo>
                    <a:lnTo>
                      <a:pt x="8858" y="10270"/>
                    </a:lnTo>
                    <a:lnTo>
                      <a:pt x="9035" y="10262"/>
                    </a:lnTo>
                    <a:lnTo>
                      <a:pt x="9116" y="10224"/>
                    </a:lnTo>
                    <a:lnTo>
                      <a:pt x="9149" y="10251"/>
                    </a:lnTo>
                    <a:lnTo>
                      <a:pt x="9167" y="10281"/>
                    </a:lnTo>
                    <a:lnTo>
                      <a:pt x="9163" y="10320"/>
                    </a:lnTo>
                    <a:lnTo>
                      <a:pt x="9183" y="10363"/>
                    </a:lnTo>
                    <a:lnTo>
                      <a:pt x="9163" y="10396"/>
                    </a:lnTo>
                    <a:lnTo>
                      <a:pt x="9165" y="10412"/>
                    </a:lnTo>
                    <a:lnTo>
                      <a:pt x="9272" y="10417"/>
                    </a:lnTo>
                    <a:lnTo>
                      <a:pt x="9312" y="10429"/>
                    </a:lnTo>
                    <a:lnTo>
                      <a:pt x="9342" y="10411"/>
                    </a:lnTo>
                    <a:lnTo>
                      <a:pt x="9377" y="10454"/>
                    </a:lnTo>
                    <a:lnTo>
                      <a:pt x="9409" y="10474"/>
                    </a:lnTo>
                    <a:lnTo>
                      <a:pt x="9437" y="10441"/>
                    </a:lnTo>
                    <a:lnTo>
                      <a:pt x="9476" y="10445"/>
                    </a:lnTo>
                    <a:lnTo>
                      <a:pt x="9503" y="10488"/>
                    </a:lnTo>
                    <a:lnTo>
                      <a:pt x="9567" y="10505"/>
                    </a:lnTo>
                    <a:lnTo>
                      <a:pt x="9607" y="10533"/>
                    </a:lnTo>
                    <a:lnTo>
                      <a:pt x="9613" y="10586"/>
                    </a:lnTo>
                    <a:lnTo>
                      <a:pt x="9646" y="10606"/>
                    </a:lnTo>
                    <a:lnTo>
                      <a:pt x="9675" y="10596"/>
                    </a:lnTo>
                    <a:lnTo>
                      <a:pt x="9703" y="10562"/>
                    </a:lnTo>
                    <a:lnTo>
                      <a:pt x="9700" y="10532"/>
                    </a:lnTo>
                    <a:lnTo>
                      <a:pt x="9715" y="10522"/>
                    </a:lnTo>
                    <a:lnTo>
                      <a:pt x="9801" y="10538"/>
                    </a:lnTo>
                    <a:lnTo>
                      <a:pt x="9835" y="10566"/>
                    </a:lnTo>
                    <a:lnTo>
                      <a:pt x="9911" y="10566"/>
                    </a:lnTo>
                    <a:lnTo>
                      <a:pt x="9922" y="10596"/>
                    </a:lnTo>
                    <a:lnTo>
                      <a:pt x="9916" y="10619"/>
                    </a:lnTo>
                    <a:lnTo>
                      <a:pt x="9948" y="10624"/>
                    </a:lnTo>
                    <a:lnTo>
                      <a:pt x="9956" y="10554"/>
                    </a:lnTo>
                    <a:lnTo>
                      <a:pt x="9992" y="10520"/>
                    </a:lnTo>
                    <a:lnTo>
                      <a:pt x="10060" y="10506"/>
                    </a:lnTo>
                    <a:lnTo>
                      <a:pt x="10140" y="10537"/>
                    </a:lnTo>
                    <a:lnTo>
                      <a:pt x="10158" y="10489"/>
                    </a:lnTo>
                    <a:lnTo>
                      <a:pt x="10180" y="10471"/>
                    </a:lnTo>
                    <a:lnTo>
                      <a:pt x="10286" y="10447"/>
                    </a:lnTo>
                    <a:lnTo>
                      <a:pt x="10344" y="10402"/>
                    </a:lnTo>
                    <a:lnTo>
                      <a:pt x="10407" y="10420"/>
                    </a:lnTo>
                    <a:lnTo>
                      <a:pt x="10442" y="10378"/>
                    </a:lnTo>
                    <a:lnTo>
                      <a:pt x="10437" y="10332"/>
                    </a:lnTo>
                    <a:lnTo>
                      <a:pt x="10457" y="10292"/>
                    </a:lnTo>
                    <a:lnTo>
                      <a:pt x="10441" y="10286"/>
                    </a:lnTo>
                    <a:lnTo>
                      <a:pt x="10373" y="10299"/>
                    </a:lnTo>
                    <a:lnTo>
                      <a:pt x="10363" y="10285"/>
                    </a:lnTo>
                    <a:lnTo>
                      <a:pt x="10477" y="10182"/>
                    </a:lnTo>
                    <a:lnTo>
                      <a:pt x="10507" y="10087"/>
                    </a:lnTo>
                    <a:lnTo>
                      <a:pt x="10600" y="10086"/>
                    </a:lnTo>
                    <a:lnTo>
                      <a:pt x="10665" y="10041"/>
                    </a:lnTo>
                    <a:lnTo>
                      <a:pt x="10677" y="10001"/>
                    </a:lnTo>
                    <a:lnTo>
                      <a:pt x="10698" y="9977"/>
                    </a:lnTo>
                    <a:lnTo>
                      <a:pt x="10687" y="9946"/>
                    </a:lnTo>
                    <a:lnTo>
                      <a:pt x="10715" y="9912"/>
                    </a:lnTo>
                    <a:lnTo>
                      <a:pt x="10752" y="9902"/>
                    </a:lnTo>
                    <a:lnTo>
                      <a:pt x="10776" y="9915"/>
                    </a:lnTo>
                    <a:lnTo>
                      <a:pt x="10826" y="9871"/>
                    </a:lnTo>
                    <a:lnTo>
                      <a:pt x="10867" y="9899"/>
                    </a:lnTo>
                    <a:lnTo>
                      <a:pt x="10860" y="9814"/>
                    </a:lnTo>
                    <a:lnTo>
                      <a:pt x="10865" y="9783"/>
                    </a:lnTo>
                    <a:lnTo>
                      <a:pt x="10886" y="9759"/>
                    </a:lnTo>
                    <a:lnTo>
                      <a:pt x="10932" y="9754"/>
                    </a:lnTo>
                    <a:lnTo>
                      <a:pt x="10973" y="9704"/>
                    </a:lnTo>
                    <a:lnTo>
                      <a:pt x="11019" y="9699"/>
                    </a:lnTo>
                    <a:lnTo>
                      <a:pt x="11033" y="9691"/>
                    </a:lnTo>
                    <a:lnTo>
                      <a:pt x="11042" y="9705"/>
                    </a:lnTo>
                    <a:lnTo>
                      <a:pt x="11061" y="9665"/>
                    </a:lnTo>
                    <a:lnTo>
                      <a:pt x="11130" y="9651"/>
                    </a:lnTo>
                    <a:lnTo>
                      <a:pt x="11122" y="9643"/>
                    </a:lnTo>
                    <a:lnTo>
                      <a:pt x="11142" y="9619"/>
                    </a:lnTo>
                    <a:lnTo>
                      <a:pt x="11150" y="9618"/>
                    </a:lnTo>
                    <a:lnTo>
                      <a:pt x="11172" y="9601"/>
                    </a:lnTo>
                    <a:lnTo>
                      <a:pt x="11187" y="9607"/>
                    </a:lnTo>
                    <a:lnTo>
                      <a:pt x="11201" y="9583"/>
                    </a:lnTo>
                    <a:lnTo>
                      <a:pt x="11230" y="9565"/>
                    </a:lnTo>
                    <a:lnTo>
                      <a:pt x="11198" y="9475"/>
                    </a:lnTo>
                    <a:lnTo>
                      <a:pt x="11196" y="9452"/>
                    </a:lnTo>
                    <a:lnTo>
                      <a:pt x="11254" y="9408"/>
                    </a:lnTo>
                    <a:lnTo>
                      <a:pt x="11264" y="9352"/>
                    </a:lnTo>
                    <a:lnTo>
                      <a:pt x="11336" y="9300"/>
                    </a:lnTo>
                    <a:lnTo>
                      <a:pt x="11350" y="9275"/>
                    </a:lnTo>
                    <a:lnTo>
                      <a:pt x="11339" y="9239"/>
                    </a:lnTo>
                    <a:lnTo>
                      <a:pt x="11374" y="9212"/>
                    </a:lnTo>
                    <a:lnTo>
                      <a:pt x="11387" y="9188"/>
                    </a:lnTo>
                    <a:lnTo>
                      <a:pt x="11378" y="9157"/>
                    </a:lnTo>
                    <a:lnTo>
                      <a:pt x="11341" y="9099"/>
                    </a:lnTo>
                    <a:lnTo>
                      <a:pt x="11335" y="9037"/>
                    </a:lnTo>
                    <a:lnTo>
                      <a:pt x="11312" y="9040"/>
                    </a:lnTo>
                    <a:lnTo>
                      <a:pt x="11284" y="9074"/>
                    </a:lnTo>
                    <a:lnTo>
                      <a:pt x="11178" y="9091"/>
                    </a:lnTo>
                    <a:lnTo>
                      <a:pt x="11105" y="9128"/>
                    </a:lnTo>
                    <a:lnTo>
                      <a:pt x="11052" y="9133"/>
                    </a:lnTo>
                    <a:lnTo>
                      <a:pt x="11025" y="9105"/>
                    </a:lnTo>
                    <a:lnTo>
                      <a:pt x="10956" y="9104"/>
                    </a:lnTo>
                    <a:lnTo>
                      <a:pt x="10929" y="9068"/>
                    </a:lnTo>
                    <a:lnTo>
                      <a:pt x="10898" y="9063"/>
                    </a:lnTo>
                    <a:lnTo>
                      <a:pt x="10848" y="9029"/>
                    </a:lnTo>
                    <a:lnTo>
                      <a:pt x="10825" y="9031"/>
                    </a:lnTo>
                    <a:lnTo>
                      <a:pt x="10768" y="8997"/>
                    </a:lnTo>
                    <a:lnTo>
                      <a:pt x="10730" y="9009"/>
                    </a:lnTo>
                    <a:lnTo>
                      <a:pt x="10706" y="8996"/>
                    </a:lnTo>
                    <a:lnTo>
                      <a:pt x="10678" y="8937"/>
                    </a:lnTo>
                    <a:lnTo>
                      <a:pt x="10653" y="8916"/>
                    </a:lnTo>
                    <a:lnTo>
                      <a:pt x="10601" y="8852"/>
                    </a:lnTo>
                    <a:lnTo>
                      <a:pt x="10577" y="8839"/>
                    </a:lnTo>
                    <a:lnTo>
                      <a:pt x="10581" y="8814"/>
                    </a:lnTo>
                    <a:lnTo>
                      <a:pt x="10577" y="8761"/>
                    </a:lnTo>
                    <a:lnTo>
                      <a:pt x="10620" y="8734"/>
                    </a:lnTo>
                    <a:lnTo>
                      <a:pt x="10561" y="8677"/>
                    </a:lnTo>
                    <a:lnTo>
                      <a:pt x="10533" y="8618"/>
                    </a:lnTo>
                    <a:lnTo>
                      <a:pt x="10552" y="8585"/>
                    </a:lnTo>
                    <a:lnTo>
                      <a:pt x="10575" y="8575"/>
                    </a:lnTo>
                    <a:lnTo>
                      <a:pt x="10596" y="8551"/>
                    </a:lnTo>
                    <a:lnTo>
                      <a:pt x="10608" y="8519"/>
                    </a:lnTo>
                    <a:lnTo>
                      <a:pt x="10629" y="8486"/>
                    </a:lnTo>
                    <a:lnTo>
                      <a:pt x="10609" y="8442"/>
                    </a:lnTo>
                    <a:lnTo>
                      <a:pt x="10623" y="8418"/>
                    </a:lnTo>
                    <a:lnTo>
                      <a:pt x="10643" y="8400"/>
                    </a:lnTo>
                    <a:lnTo>
                      <a:pt x="10728" y="8400"/>
                    </a:lnTo>
                    <a:lnTo>
                      <a:pt x="10717" y="8362"/>
                    </a:lnTo>
                    <a:lnTo>
                      <a:pt x="10694" y="8357"/>
                    </a:lnTo>
                    <a:lnTo>
                      <a:pt x="10683" y="8334"/>
                    </a:lnTo>
                    <a:lnTo>
                      <a:pt x="10672" y="8289"/>
                    </a:lnTo>
                    <a:lnTo>
                      <a:pt x="10654" y="8268"/>
                    </a:lnTo>
                    <a:lnTo>
                      <a:pt x="10665" y="8220"/>
                    </a:lnTo>
                    <a:lnTo>
                      <a:pt x="10648" y="8199"/>
                    </a:lnTo>
                    <a:lnTo>
                      <a:pt x="10584" y="8174"/>
                    </a:lnTo>
                    <a:lnTo>
                      <a:pt x="10562" y="8191"/>
                    </a:lnTo>
                    <a:lnTo>
                      <a:pt x="10516" y="8188"/>
                    </a:lnTo>
                    <a:lnTo>
                      <a:pt x="10409" y="8121"/>
                    </a:lnTo>
                    <a:lnTo>
                      <a:pt x="10418" y="8043"/>
                    </a:lnTo>
                    <a:lnTo>
                      <a:pt x="10392" y="8014"/>
                    </a:lnTo>
                    <a:lnTo>
                      <a:pt x="10397" y="7983"/>
                    </a:lnTo>
                    <a:lnTo>
                      <a:pt x="10372" y="7969"/>
                    </a:lnTo>
                    <a:lnTo>
                      <a:pt x="10326" y="7967"/>
                    </a:lnTo>
                    <a:lnTo>
                      <a:pt x="10314" y="7914"/>
                    </a:lnTo>
                    <a:lnTo>
                      <a:pt x="10277" y="7855"/>
                    </a:lnTo>
                    <a:lnTo>
                      <a:pt x="10314" y="7836"/>
                    </a:lnTo>
                    <a:lnTo>
                      <a:pt x="10327" y="7820"/>
                    </a:lnTo>
                    <a:lnTo>
                      <a:pt x="10389" y="7814"/>
                    </a:lnTo>
                    <a:lnTo>
                      <a:pt x="10409" y="7789"/>
                    </a:lnTo>
                    <a:lnTo>
                      <a:pt x="10489" y="7820"/>
                    </a:lnTo>
                    <a:lnTo>
                      <a:pt x="10520" y="7809"/>
                    </a:lnTo>
                    <a:lnTo>
                      <a:pt x="10523" y="7771"/>
                    </a:lnTo>
                    <a:lnTo>
                      <a:pt x="10568" y="7759"/>
                    </a:lnTo>
                    <a:lnTo>
                      <a:pt x="10595" y="7710"/>
                    </a:lnTo>
                    <a:lnTo>
                      <a:pt x="10663" y="7688"/>
                    </a:lnTo>
                    <a:lnTo>
                      <a:pt x="10687" y="7702"/>
                    </a:lnTo>
                    <a:lnTo>
                      <a:pt x="10736" y="7651"/>
                    </a:lnTo>
                    <a:lnTo>
                      <a:pt x="10740" y="7612"/>
                    </a:lnTo>
                    <a:lnTo>
                      <a:pt x="10720" y="7552"/>
                    </a:lnTo>
                    <a:lnTo>
                      <a:pt x="10761" y="7502"/>
                    </a:lnTo>
                    <a:lnTo>
                      <a:pt x="10778" y="7439"/>
                    </a:lnTo>
                    <a:lnTo>
                      <a:pt x="10713" y="7406"/>
                    </a:lnTo>
                    <a:lnTo>
                      <a:pt x="10695" y="7377"/>
                    </a:lnTo>
                    <a:lnTo>
                      <a:pt x="10701" y="7361"/>
                    </a:lnTo>
                    <a:lnTo>
                      <a:pt x="10655" y="7357"/>
                    </a:lnTo>
                    <a:lnTo>
                      <a:pt x="10653" y="7334"/>
                    </a:lnTo>
                    <a:lnTo>
                      <a:pt x="10604" y="7316"/>
                    </a:lnTo>
                    <a:lnTo>
                      <a:pt x="10593" y="7279"/>
                    </a:lnTo>
                    <a:lnTo>
                      <a:pt x="10589" y="7225"/>
                    </a:lnTo>
                    <a:lnTo>
                      <a:pt x="10570" y="7203"/>
                    </a:lnTo>
                    <a:lnTo>
                      <a:pt x="10589" y="7140"/>
                    </a:lnTo>
                    <a:lnTo>
                      <a:pt x="10556" y="7127"/>
                    </a:lnTo>
                    <a:lnTo>
                      <a:pt x="10518" y="7131"/>
                    </a:lnTo>
                    <a:lnTo>
                      <a:pt x="10492" y="7095"/>
                    </a:lnTo>
                    <a:lnTo>
                      <a:pt x="10444" y="7083"/>
                    </a:lnTo>
                    <a:lnTo>
                      <a:pt x="10408" y="7034"/>
                    </a:lnTo>
                    <a:lnTo>
                      <a:pt x="10395" y="6965"/>
                    </a:lnTo>
                    <a:lnTo>
                      <a:pt x="10400" y="6934"/>
                    </a:lnTo>
                    <a:lnTo>
                      <a:pt x="10397" y="6911"/>
                    </a:lnTo>
                    <a:lnTo>
                      <a:pt x="10412" y="6894"/>
                    </a:lnTo>
                    <a:lnTo>
                      <a:pt x="10433" y="6885"/>
                    </a:lnTo>
                    <a:lnTo>
                      <a:pt x="10450" y="6898"/>
                    </a:lnTo>
                    <a:lnTo>
                      <a:pt x="10464" y="6874"/>
                    </a:lnTo>
                    <a:lnTo>
                      <a:pt x="10494" y="6879"/>
                    </a:lnTo>
                    <a:lnTo>
                      <a:pt x="10517" y="6869"/>
                    </a:lnTo>
                    <a:lnTo>
                      <a:pt x="10568" y="6834"/>
                    </a:lnTo>
                    <a:lnTo>
                      <a:pt x="10586" y="6785"/>
                    </a:lnTo>
                    <a:lnTo>
                      <a:pt x="10608" y="6768"/>
                    </a:lnTo>
                    <a:lnTo>
                      <a:pt x="10596" y="6722"/>
                    </a:lnTo>
                    <a:lnTo>
                      <a:pt x="10579" y="6709"/>
                    </a:lnTo>
                    <a:lnTo>
                      <a:pt x="10585" y="6685"/>
                    </a:lnTo>
                    <a:lnTo>
                      <a:pt x="10551" y="6658"/>
                    </a:lnTo>
                    <a:lnTo>
                      <a:pt x="10498" y="6585"/>
                    </a:lnTo>
                    <a:lnTo>
                      <a:pt x="10463" y="6612"/>
                    </a:lnTo>
                    <a:lnTo>
                      <a:pt x="10446" y="6606"/>
                    </a:lnTo>
                    <a:lnTo>
                      <a:pt x="10444" y="6590"/>
                    </a:lnTo>
                    <a:lnTo>
                      <a:pt x="10458" y="6566"/>
                    </a:lnTo>
                    <a:lnTo>
                      <a:pt x="10448" y="6544"/>
                    </a:lnTo>
                    <a:lnTo>
                      <a:pt x="10460" y="6504"/>
                    </a:lnTo>
                    <a:lnTo>
                      <a:pt x="10383" y="6504"/>
                    </a:lnTo>
                    <a:lnTo>
                      <a:pt x="10366" y="6482"/>
                    </a:lnTo>
                    <a:lnTo>
                      <a:pt x="10363" y="6459"/>
                    </a:lnTo>
                    <a:lnTo>
                      <a:pt x="10377" y="6435"/>
                    </a:lnTo>
                    <a:lnTo>
                      <a:pt x="10373" y="6396"/>
                    </a:lnTo>
                    <a:lnTo>
                      <a:pt x="10413" y="6331"/>
                    </a:lnTo>
                    <a:lnTo>
                      <a:pt x="10419" y="6308"/>
                    </a:lnTo>
                    <a:lnTo>
                      <a:pt x="10417" y="6292"/>
                    </a:lnTo>
                    <a:lnTo>
                      <a:pt x="10341" y="6230"/>
                    </a:lnTo>
                    <a:lnTo>
                      <a:pt x="10332" y="6207"/>
                    </a:lnTo>
                    <a:lnTo>
                      <a:pt x="10352" y="6174"/>
                    </a:lnTo>
                    <a:lnTo>
                      <a:pt x="10368" y="6104"/>
                    </a:lnTo>
                    <a:lnTo>
                      <a:pt x="10235" y="6077"/>
                    </a:lnTo>
                    <a:lnTo>
                      <a:pt x="10089" y="6083"/>
                    </a:lnTo>
                    <a:lnTo>
                      <a:pt x="10009" y="6137"/>
                    </a:lnTo>
                    <a:lnTo>
                      <a:pt x="9927" y="6160"/>
                    </a:lnTo>
                    <a:lnTo>
                      <a:pt x="9855" y="6220"/>
                    </a:lnTo>
                    <a:lnTo>
                      <a:pt x="9842" y="6245"/>
                    </a:lnTo>
                    <a:lnTo>
                      <a:pt x="9842" y="6253"/>
                    </a:lnTo>
                    <a:lnTo>
                      <a:pt x="9836" y="6262"/>
                    </a:lnTo>
                    <a:lnTo>
                      <a:pt x="9823" y="6286"/>
                    </a:lnTo>
                    <a:lnTo>
                      <a:pt x="9847" y="6299"/>
                    </a:lnTo>
                    <a:lnTo>
                      <a:pt x="9842" y="6329"/>
                    </a:lnTo>
                    <a:lnTo>
                      <a:pt x="9868" y="6359"/>
                    </a:lnTo>
                    <a:lnTo>
                      <a:pt x="9906" y="6362"/>
                    </a:lnTo>
                    <a:lnTo>
                      <a:pt x="9901" y="6394"/>
                    </a:lnTo>
                    <a:lnTo>
                      <a:pt x="9836" y="6431"/>
                    </a:lnTo>
                    <a:lnTo>
                      <a:pt x="9807" y="6457"/>
                    </a:lnTo>
                    <a:lnTo>
                      <a:pt x="9795" y="6488"/>
                    </a:lnTo>
                    <a:lnTo>
                      <a:pt x="9758" y="6515"/>
                    </a:lnTo>
                    <a:lnTo>
                      <a:pt x="9688" y="6506"/>
                    </a:lnTo>
                    <a:lnTo>
                      <a:pt x="9668" y="6523"/>
                    </a:lnTo>
                    <a:lnTo>
                      <a:pt x="9629" y="6520"/>
                    </a:lnTo>
                    <a:lnTo>
                      <a:pt x="9591" y="6531"/>
                    </a:lnTo>
                    <a:lnTo>
                      <a:pt x="9615" y="6466"/>
                    </a:lnTo>
                    <a:lnTo>
                      <a:pt x="9598" y="6445"/>
                    </a:lnTo>
                    <a:lnTo>
                      <a:pt x="9603" y="6422"/>
                    </a:lnTo>
                    <a:lnTo>
                      <a:pt x="9655" y="6394"/>
                    </a:lnTo>
                    <a:lnTo>
                      <a:pt x="9708" y="6380"/>
                    </a:lnTo>
                    <a:lnTo>
                      <a:pt x="9725" y="6388"/>
                    </a:lnTo>
                    <a:lnTo>
                      <a:pt x="9738" y="6371"/>
                    </a:lnTo>
                    <a:lnTo>
                      <a:pt x="9718" y="6326"/>
                    </a:lnTo>
                    <a:lnTo>
                      <a:pt x="9737" y="6279"/>
                    </a:lnTo>
                    <a:lnTo>
                      <a:pt x="9771" y="6229"/>
                    </a:lnTo>
                    <a:lnTo>
                      <a:pt x="9769" y="6213"/>
                    </a:lnTo>
                    <a:lnTo>
                      <a:pt x="9704" y="6166"/>
                    </a:lnTo>
                    <a:lnTo>
                      <a:pt x="9671" y="6152"/>
                    </a:lnTo>
                    <a:lnTo>
                      <a:pt x="9692" y="6120"/>
                    </a:lnTo>
                    <a:lnTo>
                      <a:pt x="9688" y="6082"/>
                    </a:lnTo>
                    <a:lnTo>
                      <a:pt x="9749" y="5991"/>
                    </a:lnTo>
                    <a:lnTo>
                      <a:pt x="9738" y="5961"/>
                    </a:lnTo>
                    <a:lnTo>
                      <a:pt x="9714" y="5940"/>
                    </a:lnTo>
                    <a:lnTo>
                      <a:pt x="9720" y="5925"/>
                    </a:lnTo>
                    <a:lnTo>
                      <a:pt x="9860" y="5780"/>
                    </a:lnTo>
                    <a:lnTo>
                      <a:pt x="9918" y="5744"/>
                    </a:lnTo>
                    <a:lnTo>
                      <a:pt x="10004" y="5666"/>
                    </a:lnTo>
                    <a:lnTo>
                      <a:pt x="10009" y="5643"/>
                    </a:lnTo>
                    <a:lnTo>
                      <a:pt x="9991" y="5614"/>
                    </a:lnTo>
                    <a:lnTo>
                      <a:pt x="10009" y="5559"/>
                    </a:lnTo>
                    <a:lnTo>
                      <a:pt x="10013" y="5511"/>
                    </a:lnTo>
                    <a:lnTo>
                      <a:pt x="9985" y="5460"/>
                    </a:lnTo>
                    <a:lnTo>
                      <a:pt x="10034" y="5402"/>
                    </a:lnTo>
                    <a:lnTo>
                      <a:pt x="10049" y="5401"/>
                    </a:lnTo>
                    <a:lnTo>
                      <a:pt x="10161" y="5360"/>
                    </a:lnTo>
                    <a:lnTo>
                      <a:pt x="10180" y="5319"/>
                    </a:lnTo>
                    <a:lnTo>
                      <a:pt x="10231" y="5291"/>
                    </a:lnTo>
                    <a:lnTo>
                      <a:pt x="10214" y="5269"/>
                    </a:lnTo>
                    <a:lnTo>
                      <a:pt x="10227" y="5245"/>
                    </a:lnTo>
                    <a:lnTo>
                      <a:pt x="10249" y="5228"/>
                    </a:lnTo>
                    <a:lnTo>
                      <a:pt x="10254" y="5203"/>
                    </a:lnTo>
                    <a:lnTo>
                      <a:pt x="10305" y="5175"/>
                    </a:lnTo>
                    <a:lnTo>
                      <a:pt x="10355" y="5125"/>
                    </a:lnTo>
                    <a:lnTo>
                      <a:pt x="10346" y="5119"/>
                    </a:lnTo>
                    <a:lnTo>
                      <a:pt x="10431" y="5025"/>
                    </a:lnTo>
                    <a:lnTo>
                      <a:pt x="10425" y="4965"/>
                    </a:lnTo>
                    <a:lnTo>
                      <a:pt x="10470" y="4945"/>
                    </a:lnTo>
                    <a:lnTo>
                      <a:pt x="10482" y="4912"/>
                    </a:lnTo>
                    <a:lnTo>
                      <a:pt x="10504" y="4903"/>
                    </a:lnTo>
                    <a:lnTo>
                      <a:pt x="10518" y="4886"/>
                    </a:lnTo>
                    <a:lnTo>
                      <a:pt x="10509" y="4864"/>
                    </a:lnTo>
                    <a:lnTo>
                      <a:pt x="10483" y="4851"/>
                    </a:lnTo>
                    <a:lnTo>
                      <a:pt x="10363" y="4877"/>
                    </a:lnTo>
                    <a:lnTo>
                      <a:pt x="10368" y="4846"/>
                    </a:lnTo>
                    <a:lnTo>
                      <a:pt x="10381" y="4830"/>
                    </a:lnTo>
                    <a:lnTo>
                      <a:pt x="10387" y="4813"/>
                    </a:lnTo>
                    <a:lnTo>
                      <a:pt x="10410" y="4803"/>
                    </a:lnTo>
                    <a:lnTo>
                      <a:pt x="10407" y="4773"/>
                    </a:lnTo>
                    <a:lnTo>
                      <a:pt x="10458" y="4738"/>
                    </a:lnTo>
                    <a:lnTo>
                      <a:pt x="10446" y="4685"/>
                    </a:lnTo>
                    <a:lnTo>
                      <a:pt x="10475" y="4675"/>
                    </a:lnTo>
                    <a:lnTo>
                      <a:pt x="10530" y="4692"/>
                    </a:lnTo>
                    <a:lnTo>
                      <a:pt x="10574" y="4665"/>
                    </a:lnTo>
                    <a:lnTo>
                      <a:pt x="10623" y="4683"/>
                    </a:lnTo>
                    <a:lnTo>
                      <a:pt x="10620" y="4738"/>
                    </a:lnTo>
                    <a:lnTo>
                      <a:pt x="10620" y="4745"/>
                    </a:lnTo>
                    <a:lnTo>
                      <a:pt x="10667" y="4749"/>
                    </a:lnTo>
                    <a:lnTo>
                      <a:pt x="10684" y="4771"/>
                    </a:lnTo>
                    <a:lnTo>
                      <a:pt x="10758" y="4740"/>
                    </a:lnTo>
                    <a:lnTo>
                      <a:pt x="10767" y="4740"/>
                    </a:lnTo>
                    <a:lnTo>
                      <a:pt x="10775" y="4746"/>
                    </a:lnTo>
                    <a:lnTo>
                      <a:pt x="10806" y="4751"/>
                    </a:lnTo>
                    <a:lnTo>
                      <a:pt x="10842" y="4725"/>
                    </a:lnTo>
                    <a:lnTo>
                      <a:pt x="10870" y="4692"/>
                    </a:lnTo>
                    <a:lnTo>
                      <a:pt x="10846" y="4679"/>
                    </a:lnTo>
                    <a:lnTo>
                      <a:pt x="10844" y="4663"/>
                    </a:lnTo>
                    <a:lnTo>
                      <a:pt x="10884" y="4682"/>
                    </a:lnTo>
                    <a:lnTo>
                      <a:pt x="10912" y="4649"/>
                    </a:lnTo>
                    <a:lnTo>
                      <a:pt x="10924" y="4617"/>
                    </a:lnTo>
                    <a:lnTo>
                      <a:pt x="10909" y="4603"/>
                    </a:lnTo>
                    <a:lnTo>
                      <a:pt x="10951" y="4568"/>
                    </a:lnTo>
                    <a:lnTo>
                      <a:pt x="10950" y="4554"/>
                    </a:lnTo>
                    <a:lnTo>
                      <a:pt x="10973" y="4551"/>
                    </a:lnTo>
                    <a:lnTo>
                      <a:pt x="10978" y="4527"/>
                    </a:lnTo>
                    <a:lnTo>
                      <a:pt x="10976" y="4512"/>
                    </a:lnTo>
                    <a:lnTo>
                      <a:pt x="10958" y="4475"/>
                    </a:lnTo>
                    <a:lnTo>
                      <a:pt x="10907" y="4434"/>
                    </a:lnTo>
                    <a:lnTo>
                      <a:pt x="10904" y="4388"/>
                    </a:lnTo>
                    <a:lnTo>
                      <a:pt x="10923" y="4355"/>
                    </a:lnTo>
                    <a:lnTo>
                      <a:pt x="10929" y="4332"/>
                    </a:lnTo>
                    <a:lnTo>
                      <a:pt x="10909" y="4280"/>
                    </a:lnTo>
                    <a:lnTo>
                      <a:pt x="10933" y="4200"/>
                    </a:lnTo>
                    <a:lnTo>
                      <a:pt x="10928" y="4154"/>
                    </a:lnTo>
                    <a:lnTo>
                      <a:pt x="10949" y="4121"/>
                    </a:lnTo>
                    <a:lnTo>
                      <a:pt x="10944" y="4075"/>
                    </a:lnTo>
                    <a:lnTo>
                      <a:pt x="10978" y="4018"/>
                    </a:lnTo>
                    <a:lnTo>
                      <a:pt x="10967" y="3989"/>
                    </a:lnTo>
                    <a:lnTo>
                      <a:pt x="10923" y="3938"/>
                    </a:lnTo>
                    <a:lnTo>
                      <a:pt x="10929" y="3837"/>
                    </a:lnTo>
                    <a:lnTo>
                      <a:pt x="10929" y="3830"/>
                    </a:lnTo>
                    <a:lnTo>
                      <a:pt x="10974" y="3740"/>
                    </a:lnTo>
                    <a:lnTo>
                      <a:pt x="11004" y="3646"/>
                    </a:lnTo>
                    <a:lnTo>
                      <a:pt x="11008" y="3599"/>
                    </a:lnTo>
                    <a:lnTo>
                      <a:pt x="11021" y="3574"/>
                    </a:lnTo>
                    <a:lnTo>
                      <a:pt x="11056" y="3540"/>
                    </a:lnTo>
                    <a:lnTo>
                      <a:pt x="11041" y="3457"/>
                    </a:lnTo>
                    <a:lnTo>
                      <a:pt x="11064" y="3378"/>
                    </a:lnTo>
                    <a:lnTo>
                      <a:pt x="11067" y="3331"/>
                    </a:lnTo>
                    <a:lnTo>
                      <a:pt x="11095" y="3298"/>
                    </a:lnTo>
                    <a:lnTo>
                      <a:pt x="11086" y="3199"/>
                    </a:lnTo>
                    <a:lnTo>
                      <a:pt x="11118" y="3126"/>
                    </a:lnTo>
                    <a:lnTo>
                      <a:pt x="11153" y="3092"/>
                    </a:lnTo>
                    <a:lnTo>
                      <a:pt x="11215" y="3017"/>
                    </a:lnTo>
                    <a:lnTo>
                      <a:pt x="11219" y="2962"/>
                    </a:lnTo>
                    <a:lnTo>
                      <a:pt x="11256" y="2959"/>
                    </a:lnTo>
                    <a:lnTo>
                      <a:pt x="11269" y="2919"/>
                    </a:lnTo>
                    <a:lnTo>
                      <a:pt x="11306" y="2908"/>
                    </a:lnTo>
                    <a:lnTo>
                      <a:pt x="11325" y="2875"/>
                    </a:lnTo>
                    <a:lnTo>
                      <a:pt x="11393" y="2692"/>
                    </a:lnTo>
                    <a:lnTo>
                      <a:pt x="11431" y="2672"/>
                    </a:lnTo>
                    <a:lnTo>
                      <a:pt x="11313" y="2653"/>
                    </a:lnTo>
                    <a:lnTo>
                      <a:pt x="11281" y="2640"/>
                    </a:lnTo>
                    <a:lnTo>
                      <a:pt x="11264" y="2619"/>
                    </a:lnTo>
                    <a:lnTo>
                      <a:pt x="11201" y="2601"/>
                    </a:lnTo>
                    <a:lnTo>
                      <a:pt x="11167" y="2573"/>
                    </a:lnTo>
                    <a:lnTo>
                      <a:pt x="11145" y="2583"/>
                    </a:lnTo>
                    <a:lnTo>
                      <a:pt x="11122" y="2585"/>
                    </a:lnTo>
                    <a:lnTo>
                      <a:pt x="11100" y="2603"/>
                    </a:lnTo>
                    <a:lnTo>
                      <a:pt x="11043" y="2569"/>
                    </a:lnTo>
                    <a:lnTo>
                      <a:pt x="11007" y="2596"/>
                    </a:lnTo>
                    <a:lnTo>
                      <a:pt x="10959" y="2585"/>
                    </a:lnTo>
                    <a:lnTo>
                      <a:pt x="10938" y="2595"/>
                    </a:lnTo>
                    <a:lnTo>
                      <a:pt x="10906" y="2590"/>
                    </a:lnTo>
                    <a:lnTo>
                      <a:pt x="10888" y="2561"/>
                    </a:lnTo>
                    <a:lnTo>
                      <a:pt x="10833" y="2559"/>
                    </a:lnTo>
                    <a:lnTo>
                      <a:pt x="10809" y="2538"/>
                    </a:lnTo>
                    <a:lnTo>
                      <a:pt x="10773" y="2487"/>
                    </a:lnTo>
                    <a:lnTo>
                      <a:pt x="10779" y="2463"/>
                    </a:lnTo>
                    <a:lnTo>
                      <a:pt x="10762" y="2449"/>
                    </a:lnTo>
                    <a:lnTo>
                      <a:pt x="10739" y="2452"/>
                    </a:lnTo>
                    <a:lnTo>
                      <a:pt x="10706" y="2431"/>
                    </a:lnTo>
                    <a:lnTo>
                      <a:pt x="10661" y="2443"/>
                    </a:lnTo>
                    <a:lnTo>
                      <a:pt x="10663" y="2458"/>
                    </a:lnTo>
                    <a:lnTo>
                      <a:pt x="10649" y="2482"/>
                    </a:lnTo>
                    <a:lnTo>
                      <a:pt x="10627" y="2493"/>
                    </a:lnTo>
                    <a:lnTo>
                      <a:pt x="10600" y="2526"/>
                    </a:lnTo>
                    <a:lnTo>
                      <a:pt x="10551" y="2508"/>
                    </a:lnTo>
                    <a:lnTo>
                      <a:pt x="10515" y="2526"/>
                    </a:lnTo>
                    <a:lnTo>
                      <a:pt x="10498" y="2512"/>
                    </a:lnTo>
                    <a:lnTo>
                      <a:pt x="10476" y="2522"/>
                    </a:lnTo>
                    <a:lnTo>
                      <a:pt x="10450" y="2502"/>
                    </a:lnTo>
                    <a:lnTo>
                      <a:pt x="10436" y="2503"/>
                    </a:lnTo>
                    <a:lnTo>
                      <a:pt x="10433" y="2480"/>
                    </a:lnTo>
                    <a:lnTo>
                      <a:pt x="10410" y="2489"/>
                    </a:lnTo>
                    <a:lnTo>
                      <a:pt x="10414" y="2520"/>
                    </a:lnTo>
                    <a:lnTo>
                      <a:pt x="10392" y="2538"/>
                    </a:lnTo>
                    <a:lnTo>
                      <a:pt x="10363" y="2471"/>
                    </a:lnTo>
                    <a:lnTo>
                      <a:pt x="10368" y="2440"/>
                    </a:lnTo>
                    <a:lnTo>
                      <a:pt x="10345" y="2442"/>
                    </a:lnTo>
                    <a:lnTo>
                      <a:pt x="10320" y="2420"/>
                    </a:lnTo>
                    <a:lnTo>
                      <a:pt x="10297" y="2423"/>
                    </a:lnTo>
                    <a:lnTo>
                      <a:pt x="10272" y="2402"/>
                    </a:lnTo>
                    <a:lnTo>
                      <a:pt x="10251" y="2419"/>
                    </a:lnTo>
                    <a:lnTo>
                      <a:pt x="10211" y="2408"/>
                    </a:lnTo>
                    <a:lnTo>
                      <a:pt x="10203" y="2417"/>
                    </a:lnTo>
                    <a:lnTo>
                      <a:pt x="10215" y="2462"/>
                    </a:lnTo>
                    <a:lnTo>
                      <a:pt x="10203" y="2493"/>
                    </a:lnTo>
                    <a:lnTo>
                      <a:pt x="10149" y="2483"/>
                    </a:lnTo>
                    <a:lnTo>
                      <a:pt x="10117" y="2486"/>
                    </a:lnTo>
                    <a:lnTo>
                      <a:pt x="10092" y="2458"/>
                    </a:lnTo>
                    <a:lnTo>
                      <a:pt x="10105" y="2432"/>
                    </a:lnTo>
                    <a:lnTo>
                      <a:pt x="10095" y="2418"/>
                    </a:lnTo>
                    <a:lnTo>
                      <a:pt x="10081" y="2420"/>
                    </a:lnTo>
                    <a:lnTo>
                      <a:pt x="10072" y="2413"/>
                    </a:lnTo>
                    <a:lnTo>
                      <a:pt x="10061" y="2375"/>
                    </a:lnTo>
                    <a:lnTo>
                      <a:pt x="10044" y="2361"/>
                    </a:lnTo>
                    <a:lnTo>
                      <a:pt x="10042" y="2339"/>
                    </a:lnTo>
                    <a:lnTo>
                      <a:pt x="9992" y="2305"/>
                    </a:lnTo>
                    <a:lnTo>
                      <a:pt x="9956" y="2246"/>
                    </a:lnTo>
                    <a:lnTo>
                      <a:pt x="9956" y="2239"/>
                    </a:lnTo>
                    <a:lnTo>
                      <a:pt x="9971" y="2237"/>
                    </a:lnTo>
                    <a:lnTo>
                      <a:pt x="9978" y="2229"/>
                    </a:lnTo>
                    <a:lnTo>
                      <a:pt x="9960" y="2200"/>
                    </a:lnTo>
                    <a:lnTo>
                      <a:pt x="9927" y="2179"/>
                    </a:lnTo>
                    <a:lnTo>
                      <a:pt x="9926" y="2165"/>
                    </a:lnTo>
                    <a:lnTo>
                      <a:pt x="9940" y="2155"/>
                    </a:lnTo>
                    <a:lnTo>
                      <a:pt x="9826" y="2088"/>
                    </a:lnTo>
                    <a:lnTo>
                      <a:pt x="9796" y="2099"/>
                    </a:lnTo>
                    <a:lnTo>
                      <a:pt x="9773" y="2093"/>
                    </a:lnTo>
                    <a:lnTo>
                      <a:pt x="9774" y="2109"/>
                    </a:lnTo>
                    <a:lnTo>
                      <a:pt x="9742" y="2097"/>
                    </a:lnTo>
                    <a:lnTo>
                      <a:pt x="9709" y="2076"/>
                    </a:lnTo>
                    <a:lnTo>
                      <a:pt x="9692" y="2054"/>
                    </a:lnTo>
                    <a:lnTo>
                      <a:pt x="9660" y="2042"/>
                    </a:lnTo>
                    <a:lnTo>
                      <a:pt x="9607" y="2055"/>
                    </a:lnTo>
                    <a:lnTo>
                      <a:pt x="9586" y="2080"/>
                    </a:lnTo>
                    <a:lnTo>
                      <a:pt x="9562" y="2075"/>
                    </a:lnTo>
                    <a:lnTo>
                      <a:pt x="9537" y="2123"/>
                    </a:lnTo>
                    <a:lnTo>
                      <a:pt x="9512" y="2110"/>
                    </a:lnTo>
                    <a:lnTo>
                      <a:pt x="9491" y="2135"/>
                    </a:lnTo>
                    <a:lnTo>
                      <a:pt x="9443" y="2125"/>
                    </a:lnTo>
                    <a:lnTo>
                      <a:pt x="9435" y="2110"/>
                    </a:lnTo>
                    <a:lnTo>
                      <a:pt x="9432" y="2087"/>
                    </a:lnTo>
                    <a:lnTo>
                      <a:pt x="9408" y="2074"/>
                    </a:lnTo>
                    <a:lnTo>
                      <a:pt x="9362" y="2077"/>
                    </a:lnTo>
                    <a:lnTo>
                      <a:pt x="9322" y="2058"/>
                    </a:lnTo>
                    <a:lnTo>
                      <a:pt x="9312" y="2043"/>
                    </a:lnTo>
                    <a:lnTo>
                      <a:pt x="9311" y="2029"/>
                    </a:lnTo>
                    <a:lnTo>
                      <a:pt x="9296" y="2023"/>
                    </a:lnTo>
                    <a:lnTo>
                      <a:pt x="9294" y="2014"/>
                    </a:lnTo>
                    <a:lnTo>
                      <a:pt x="9287" y="2008"/>
                    </a:lnTo>
                    <a:lnTo>
                      <a:pt x="9271" y="2009"/>
                    </a:lnTo>
                    <a:lnTo>
                      <a:pt x="9254" y="1995"/>
                    </a:lnTo>
                    <a:lnTo>
                      <a:pt x="9240" y="1996"/>
                    </a:lnTo>
                    <a:lnTo>
                      <a:pt x="9241" y="2019"/>
                    </a:lnTo>
                    <a:lnTo>
                      <a:pt x="9226" y="2029"/>
                    </a:lnTo>
                    <a:lnTo>
                      <a:pt x="9225" y="2013"/>
                    </a:lnTo>
                    <a:lnTo>
                      <a:pt x="9195" y="2024"/>
                    </a:lnTo>
                    <a:lnTo>
                      <a:pt x="9156" y="2012"/>
                    </a:lnTo>
                    <a:lnTo>
                      <a:pt x="9127" y="2037"/>
                    </a:lnTo>
                    <a:lnTo>
                      <a:pt x="9122" y="2069"/>
                    </a:lnTo>
                    <a:lnTo>
                      <a:pt x="9074" y="2043"/>
                    </a:lnTo>
                    <a:lnTo>
                      <a:pt x="8994" y="2089"/>
                    </a:lnTo>
                    <a:lnTo>
                      <a:pt x="8976" y="2059"/>
                    </a:lnTo>
                    <a:lnTo>
                      <a:pt x="8989" y="2043"/>
                    </a:lnTo>
                    <a:lnTo>
                      <a:pt x="8972" y="2022"/>
                    </a:lnTo>
                    <a:lnTo>
                      <a:pt x="8977" y="1997"/>
                    </a:lnTo>
                    <a:lnTo>
                      <a:pt x="8925" y="1933"/>
                    </a:lnTo>
                    <a:lnTo>
                      <a:pt x="8885" y="1921"/>
                    </a:lnTo>
                    <a:lnTo>
                      <a:pt x="8856" y="1932"/>
                    </a:lnTo>
                    <a:lnTo>
                      <a:pt x="8854" y="1925"/>
                    </a:lnTo>
                    <a:lnTo>
                      <a:pt x="8867" y="1885"/>
                    </a:lnTo>
                    <a:lnTo>
                      <a:pt x="8831" y="1842"/>
                    </a:lnTo>
                    <a:lnTo>
                      <a:pt x="8738" y="1835"/>
                    </a:lnTo>
                    <a:lnTo>
                      <a:pt x="8713" y="1806"/>
                    </a:lnTo>
                    <a:lnTo>
                      <a:pt x="8697" y="1808"/>
                    </a:lnTo>
                    <a:lnTo>
                      <a:pt x="8660" y="1742"/>
                    </a:lnTo>
                    <a:lnTo>
                      <a:pt x="8597" y="1725"/>
                    </a:lnTo>
                    <a:lnTo>
                      <a:pt x="8571" y="1695"/>
                    </a:lnTo>
                    <a:lnTo>
                      <a:pt x="8556" y="1698"/>
                    </a:lnTo>
                    <a:lnTo>
                      <a:pt x="8511" y="1717"/>
                    </a:lnTo>
                    <a:lnTo>
                      <a:pt x="8457" y="1706"/>
                    </a:lnTo>
                    <a:lnTo>
                      <a:pt x="8469" y="1675"/>
                    </a:lnTo>
                    <a:lnTo>
                      <a:pt x="8456" y="1622"/>
                    </a:lnTo>
                    <a:lnTo>
                      <a:pt x="8480" y="1550"/>
                    </a:lnTo>
                    <a:lnTo>
                      <a:pt x="8446" y="1508"/>
                    </a:lnTo>
                    <a:lnTo>
                      <a:pt x="8399" y="1497"/>
                    </a:lnTo>
                    <a:lnTo>
                      <a:pt x="8396" y="1481"/>
                    </a:lnTo>
                    <a:lnTo>
                      <a:pt x="8417" y="1448"/>
                    </a:lnTo>
                    <a:lnTo>
                      <a:pt x="8421" y="1401"/>
                    </a:lnTo>
                    <a:lnTo>
                      <a:pt x="8434" y="1385"/>
                    </a:lnTo>
                    <a:lnTo>
                      <a:pt x="8424" y="1355"/>
                    </a:lnTo>
                    <a:lnTo>
                      <a:pt x="8437" y="1338"/>
                    </a:lnTo>
                    <a:lnTo>
                      <a:pt x="8435" y="1308"/>
                    </a:lnTo>
                    <a:lnTo>
                      <a:pt x="8458" y="1314"/>
                    </a:lnTo>
                    <a:lnTo>
                      <a:pt x="8454" y="1275"/>
                    </a:lnTo>
                    <a:lnTo>
                      <a:pt x="8476" y="1258"/>
                    </a:lnTo>
                    <a:lnTo>
                      <a:pt x="8459" y="1236"/>
                    </a:lnTo>
                    <a:lnTo>
                      <a:pt x="8428" y="1231"/>
                    </a:lnTo>
                    <a:lnTo>
                      <a:pt x="8418" y="1217"/>
                    </a:lnTo>
                    <a:lnTo>
                      <a:pt x="8397" y="1242"/>
                    </a:lnTo>
                    <a:lnTo>
                      <a:pt x="8368" y="1252"/>
                    </a:lnTo>
                    <a:lnTo>
                      <a:pt x="8356" y="1292"/>
                    </a:lnTo>
                    <a:lnTo>
                      <a:pt x="8320" y="1310"/>
                    </a:lnTo>
                    <a:lnTo>
                      <a:pt x="8307" y="1335"/>
                    </a:lnTo>
                    <a:lnTo>
                      <a:pt x="8301" y="1351"/>
                    </a:lnTo>
                    <a:lnTo>
                      <a:pt x="8310" y="1373"/>
                    </a:lnTo>
                    <a:lnTo>
                      <a:pt x="8301" y="1443"/>
                    </a:lnTo>
                    <a:lnTo>
                      <a:pt x="8218" y="1466"/>
                    </a:lnTo>
                    <a:lnTo>
                      <a:pt x="8160" y="1510"/>
                    </a:lnTo>
                    <a:lnTo>
                      <a:pt x="8092" y="1517"/>
                    </a:lnTo>
                    <a:lnTo>
                      <a:pt x="8022" y="1508"/>
                    </a:lnTo>
                    <a:lnTo>
                      <a:pt x="7989" y="1488"/>
                    </a:lnTo>
                    <a:lnTo>
                      <a:pt x="7921" y="1502"/>
                    </a:lnTo>
                    <a:lnTo>
                      <a:pt x="7890" y="1505"/>
                    </a:lnTo>
                    <a:lnTo>
                      <a:pt x="7888" y="1489"/>
                    </a:lnTo>
                    <a:lnTo>
                      <a:pt x="7873" y="1483"/>
                    </a:lnTo>
                    <a:lnTo>
                      <a:pt x="7872" y="1476"/>
                    </a:lnTo>
                    <a:lnTo>
                      <a:pt x="7849" y="1477"/>
                    </a:lnTo>
                    <a:lnTo>
                      <a:pt x="7841" y="1471"/>
                    </a:lnTo>
                    <a:lnTo>
                      <a:pt x="7855" y="1454"/>
                    </a:lnTo>
                    <a:lnTo>
                      <a:pt x="7836" y="1425"/>
                    </a:lnTo>
                    <a:lnTo>
                      <a:pt x="7849" y="1392"/>
                    </a:lnTo>
                    <a:lnTo>
                      <a:pt x="7914" y="1349"/>
                    </a:lnTo>
                    <a:lnTo>
                      <a:pt x="7896" y="1311"/>
                    </a:lnTo>
                    <a:lnTo>
                      <a:pt x="7884" y="1266"/>
                    </a:lnTo>
                    <a:lnTo>
                      <a:pt x="7829" y="1264"/>
                    </a:lnTo>
                    <a:lnTo>
                      <a:pt x="7850" y="1231"/>
                    </a:lnTo>
                    <a:lnTo>
                      <a:pt x="7842" y="1162"/>
                    </a:lnTo>
                    <a:lnTo>
                      <a:pt x="7899" y="1103"/>
                    </a:lnTo>
                    <a:lnTo>
                      <a:pt x="7890" y="1081"/>
                    </a:lnTo>
                    <a:lnTo>
                      <a:pt x="7857" y="1068"/>
                    </a:lnTo>
                    <a:lnTo>
                      <a:pt x="7842" y="1077"/>
                    </a:lnTo>
                    <a:lnTo>
                      <a:pt x="7852" y="1099"/>
                    </a:lnTo>
                    <a:lnTo>
                      <a:pt x="7838" y="1100"/>
                    </a:lnTo>
                    <a:lnTo>
                      <a:pt x="7819" y="1080"/>
                    </a:lnTo>
                    <a:lnTo>
                      <a:pt x="7817" y="1048"/>
                    </a:lnTo>
                    <a:lnTo>
                      <a:pt x="7784" y="1036"/>
                    </a:lnTo>
                    <a:lnTo>
                      <a:pt x="7732" y="972"/>
                    </a:lnTo>
                    <a:lnTo>
                      <a:pt x="7628" y="1012"/>
                    </a:lnTo>
                    <a:lnTo>
                      <a:pt x="7579" y="986"/>
                    </a:lnTo>
                    <a:lnTo>
                      <a:pt x="7502" y="985"/>
                    </a:lnTo>
                    <a:lnTo>
                      <a:pt x="7489" y="1002"/>
                    </a:lnTo>
                    <a:lnTo>
                      <a:pt x="7484" y="1034"/>
                    </a:lnTo>
                    <a:lnTo>
                      <a:pt x="7469" y="1042"/>
                    </a:lnTo>
                    <a:lnTo>
                      <a:pt x="7433" y="984"/>
                    </a:lnTo>
                    <a:lnTo>
                      <a:pt x="7422" y="954"/>
                    </a:lnTo>
                    <a:lnTo>
                      <a:pt x="7434" y="906"/>
                    </a:lnTo>
                    <a:lnTo>
                      <a:pt x="7419" y="839"/>
                    </a:lnTo>
                    <a:lnTo>
                      <a:pt x="7384" y="796"/>
                    </a:lnTo>
                    <a:lnTo>
                      <a:pt x="7346" y="784"/>
                    </a:lnTo>
                    <a:lnTo>
                      <a:pt x="7292" y="796"/>
                    </a:lnTo>
                    <a:lnTo>
                      <a:pt x="7284" y="790"/>
                    </a:lnTo>
                    <a:lnTo>
                      <a:pt x="7304" y="757"/>
                    </a:lnTo>
                    <a:lnTo>
                      <a:pt x="7287" y="751"/>
                    </a:lnTo>
                    <a:lnTo>
                      <a:pt x="7264" y="745"/>
                    </a:lnTo>
                    <a:lnTo>
                      <a:pt x="7244" y="778"/>
                    </a:lnTo>
                    <a:lnTo>
                      <a:pt x="7184" y="799"/>
                    </a:lnTo>
                    <a:lnTo>
                      <a:pt x="7110" y="751"/>
                    </a:lnTo>
                    <a:lnTo>
                      <a:pt x="7102" y="737"/>
                    </a:lnTo>
                    <a:lnTo>
                      <a:pt x="7102" y="660"/>
                    </a:lnTo>
                    <a:lnTo>
                      <a:pt x="7072" y="578"/>
                    </a:lnTo>
                    <a:lnTo>
                      <a:pt x="7085" y="554"/>
                    </a:lnTo>
                    <a:lnTo>
                      <a:pt x="7081" y="523"/>
                    </a:lnTo>
                    <a:lnTo>
                      <a:pt x="7072" y="500"/>
                    </a:lnTo>
                    <a:lnTo>
                      <a:pt x="7041" y="504"/>
                    </a:lnTo>
                    <a:lnTo>
                      <a:pt x="7012" y="445"/>
                    </a:lnTo>
                    <a:close/>
                    <a:moveTo>
                      <a:pt x="5884" y="11390"/>
                    </a:moveTo>
                    <a:lnTo>
                      <a:pt x="5884" y="11388"/>
                    </a:lnTo>
                    <a:lnTo>
                      <a:pt x="5901" y="11401"/>
                    </a:lnTo>
                    <a:lnTo>
                      <a:pt x="5892" y="11412"/>
                    </a:lnTo>
                    <a:lnTo>
                      <a:pt x="5888" y="11418"/>
                    </a:lnTo>
                    <a:lnTo>
                      <a:pt x="5896" y="11432"/>
                    </a:lnTo>
                    <a:lnTo>
                      <a:pt x="5913" y="11447"/>
                    </a:lnTo>
                    <a:lnTo>
                      <a:pt x="5906" y="11455"/>
                    </a:lnTo>
                    <a:lnTo>
                      <a:pt x="5883" y="11449"/>
                    </a:lnTo>
                    <a:lnTo>
                      <a:pt x="5867" y="11443"/>
                    </a:lnTo>
                    <a:lnTo>
                      <a:pt x="5859" y="11436"/>
                    </a:lnTo>
                    <a:lnTo>
                      <a:pt x="5863" y="11413"/>
                    </a:lnTo>
                    <a:lnTo>
                      <a:pt x="5877" y="11405"/>
                    </a:lnTo>
                    <a:lnTo>
                      <a:pt x="5878" y="11403"/>
                    </a:lnTo>
                    <a:lnTo>
                      <a:pt x="5884" y="1139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Freeform 68">
                <a:extLst>
                  <a:ext uri="{FF2B5EF4-FFF2-40B4-BE49-F238E27FC236}">
                    <a16:creationId xmlns:a16="http://schemas.microsoft.com/office/drawing/2014/main" id="{F1A06E6D-9BF8-60E4-7512-6CFEAF4FA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9"/>
                <a:ext cx="11" cy="13"/>
              </a:xfrm>
              <a:custGeom>
                <a:avLst/>
                <a:gdLst>
                  <a:gd name="T0" fmla="*/ 19 w 53"/>
                  <a:gd name="T1" fmla="*/ 13 h 65"/>
                  <a:gd name="T2" fmla="*/ 18 w 53"/>
                  <a:gd name="T3" fmla="*/ 15 h 65"/>
                  <a:gd name="T4" fmla="*/ 4 w 53"/>
                  <a:gd name="T5" fmla="*/ 23 h 65"/>
                  <a:gd name="T6" fmla="*/ 0 w 53"/>
                  <a:gd name="T7" fmla="*/ 46 h 65"/>
                  <a:gd name="T8" fmla="*/ 8 w 53"/>
                  <a:gd name="T9" fmla="*/ 53 h 65"/>
                  <a:gd name="T10" fmla="*/ 24 w 53"/>
                  <a:gd name="T11" fmla="*/ 59 h 65"/>
                  <a:gd name="T12" fmla="*/ 47 w 53"/>
                  <a:gd name="T13" fmla="*/ 65 h 65"/>
                  <a:gd name="T14" fmla="*/ 53 w 53"/>
                  <a:gd name="T15" fmla="*/ 58 h 65"/>
                  <a:gd name="T16" fmla="*/ 36 w 53"/>
                  <a:gd name="T17" fmla="*/ 44 h 65"/>
                  <a:gd name="T18" fmla="*/ 27 w 53"/>
                  <a:gd name="T19" fmla="*/ 30 h 65"/>
                  <a:gd name="T20" fmla="*/ 29 w 53"/>
                  <a:gd name="T21" fmla="*/ 28 h 65"/>
                  <a:gd name="T22" fmla="*/ 33 w 53"/>
                  <a:gd name="T23" fmla="*/ 22 h 65"/>
                  <a:gd name="T24" fmla="*/ 41 w 53"/>
                  <a:gd name="T25" fmla="*/ 13 h 65"/>
                  <a:gd name="T26" fmla="*/ 25 w 53"/>
                  <a:gd name="T27" fmla="*/ 0 h 65"/>
                  <a:gd name="T28" fmla="*/ 19 w 53"/>
                  <a:gd name="T29" fmla="*/ 1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" h="65">
                    <a:moveTo>
                      <a:pt x="19" y="13"/>
                    </a:moveTo>
                    <a:lnTo>
                      <a:pt x="18" y="15"/>
                    </a:lnTo>
                    <a:lnTo>
                      <a:pt x="4" y="23"/>
                    </a:lnTo>
                    <a:lnTo>
                      <a:pt x="0" y="46"/>
                    </a:lnTo>
                    <a:lnTo>
                      <a:pt x="8" y="53"/>
                    </a:lnTo>
                    <a:lnTo>
                      <a:pt x="24" y="59"/>
                    </a:lnTo>
                    <a:lnTo>
                      <a:pt x="47" y="65"/>
                    </a:lnTo>
                    <a:lnTo>
                      <a:pt x="53" y="58"/>
                    </a:lnTo>
                    <a:lnTo>
                      <a:pt x="36" y="44"/>
                    </a:lnTo>
                    <a:lnTo>
                      <a:pt x="27" y="30"/>
                    </a:lnTo>
                    <a:lnTo>
                      <a:pt x="29" y="28"/>
                    </a:lnTo>
                    <a:lnTo>
                      <a:pt x="33" y="22"/>
                    </a:lnTo>
                    <a:lnTo>
                      <a:pt x="41" y="13"/>
                    </a:lnTo>
                    <a:lnTo>
                      <a:pt x="25" y="0"/>
                    </a:lnTo>
                    <a:lnTo>
                      <a:pt x="19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69">
                <a:extLst>
                  <a:ext uri="{FF2B5EF4-FFF2-40B4-BE49-F238E27FC236}">
                    <a16:creationId xmlns:a16="http://schemas.microsoft.com/office/drawing/2014/main" id="{584C9D55-F5D6-12AC-3268-92DA528504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602"/>
                <a:ext cx="756" cy="920"/>
              </a:xfrm>
              <a:custGeom>
                <a:avLst/>
                <a:gdLst>
                  <a:gd name="T0" fmla="*/ 173 w 3779"/>
                  <a:gd name="T1" fmla="*/ 1640 h 4599"/>
                  <a:gd name="T2" fmla="*/ 131 w 3779"/>
                  <a:gd name="T3" fmla="*/ 1776 h 4599"/>
                  <a:gd name="T4" fmla="*/ 293 w 3779"/>
                  <a:gd name="T5" fmla="*/ 1945 h 4599"/>
                  <a:gd name="T6" fmla="*/ 424 w 3779"/>
                  <a:gd name="T7" fmla="*/ 2103 h 4599"/>
                  <a:gd name="T8" fmla="*/ 463 w 3779"/>
                  <a:gd name="T9" fmla="*/ 2354 h 4599"/>
                  <a:gd name="T10" fmla="*/ 246 w 3779"/>
                  <a:gd name="T11" fmla="*/ 2513 h 4599"/>
                  <a:gd name="T12" fmla="*/ 37 w 3779"/>
                  <a:gd name="T13" fmla="*/ 2578 h 4599"/>
                  <a:gd name="T14" fmla="*/ 115 w 3779"/>
                  <a:gd name="T15" fmla="*/ 2756 h 4599"/>
                  <a:gd name="T16" fmla="*/ 371 w 3779"/>
                  <a:gd name="T17" fmla="*/ 2941 h 4599"/>
                  <a:gd name="T18" fmla="*/ 440 w 3779"/>
                  <a:gd name="T19" fmla="*/ 3104 h 4599"/>
                  <a:gd name="T20" fmla="*/ 331 w 3779"/>
                  <a:gd name="T21" fmla="*/ 3261 h 4599"/>
                  <a:gd name="T22" fmla="*/ 343 w 3779"/>
                  <a:gd name="T23" fmla="*/ 3476 h 4599"/>
                  <a:gd name="T24" fmla="*/ 401 w 3779"/>
                  <a:gd name="T25" fmla="*/ 3679 h 4599"/>
                  <a:gd name="T26" fmla="*/ 621 w 3779"/>
                  <a:gd name="T27" fmla="*/ 3805 h 4599"/>
                  <a:gd name="T28" fmla="*/ 901 w 3779"/>
                  <a:gd name="T29" fmla="*/ 3833 h 4599"/>
                  <a:gd name="T30" fmla="*/ 1110 w 3779"/>
                  <a:gd name="T31" fmla="*/ 3930 h 4599"/>
                  <a:gd name="T32" fmla="*/ 977 w 3779"/>
                  <a:gd name="T33" fmla="*/ 4150 h 4599"/>
                  <a:gd name="T34" fmla="*/ 1092 w 3779"/>
                  <a:gd name="T35" fmla="*/ 4309 h 4599"/>
                  <a:gd name="T36" fmla="*/ 1359 w 3779"/>
                  <a:gd name="T37" fmla="*/ 4191 h 4599"/>
                  <a:gd name="T38" fmla="*/ 1548 w 3779"/>
                  <a:gd name="T39" fmla="*/ 3989 h 4599"/>
                  <a:gd name="T40" fmla="*/ 1768 w 3779"/>
                  <a:gd name="T41" fmla="*/ 3705 h 4599"/>
                  <a:gd name="T42" fmla="*/ 2063 w 3779"/>
                  <a:gd name="T43" fmla="*/ 3385 h 4599"/>
                  <a:gd name="T44" fmla="*/ 2447 w 3779"/>
                  <a:gd name="T45" fmla="*/ 3458 h 4599"/>
                  <a:gd name="T46" fmla="*/ 2660 w 3779"/>
                  <a:gd name="T47" fmla="*/ 3508 h 4599"/>
                  <a:gd name="T48" fmla="*/ 2807 w 3779"/>
                  <a:gd name="T49" fmla="*/ 3594 h 4599"/>
                  <a:gd name="T50" fmla="*/ 2971 w 3779"/>
                  <a:gd name="T51" fmla="*/ 3687 h 4599"/>
                  <a:gd name="T52" fmla="*/ 3135 w 3779"/>
                  <a:gd name="T53" fmla="*/ 3717 h 4599"/>
                  <a:gd name="T54" fmla="*/ 3334 w 3779"/>
                  <a:gd name="T55" fmla="*/ 3791 h 4599"/>
                  <a:gd name="T56" fmla="*/ 3606 w 3779"/>
                  <a:gd name="T57" fmla="*/ 4222 h 4599"/>
                  <a:gd name="T58" fmla="*/ 3753 w 3779"/>
                  <a:gd name="T59" fmla="*/ 4571 h 4599"/>
                  <a:gd name="T60" fmla="*/ 3703 w 3779"/>
                  <a:gd name="T61" fmla="*/ 109 h 4599"/>
                  <a:gd name="T62" fmla="*/ 3465 w 3779"/>
                  <a:gd name="T63" fmla="*/ 46 h 4599"/>
                  <a:gd name="T64" fmla="*/ 3343 w 3779"/>
                  <a:gd name="T65" fmla="*/ 228 h 4599"/>
                  <a:gd name="T66" fmla="*/ 3404 w 3779"/>
                  <a:gd name="T67" fmla="*/ 469 h 4599"/>
                  <a:gd name="T68" fmla="*/ 3210 w 3779"/>
                  <a:gd name="T69" fmla="*/ 378 h 4599"/>
                  <a:gd name="T70" fmla="*/ 3076 w 3779"/>
                  <a:gd name="T71" fmla="*/ 429 h 4599"/>
                  <a:gd name="T72" fmla="*/ 3126 w 3779"/>
                  <a:gd name="T73" fmla="*/ 625 h 4599"/>
                  <a:gd name="T74" fmla="*/ 3157 w 3779"/>
                  <a:gd name="T75" fmla="*/ 807 h 4599"/>
                  <a:gd name="T76" fmla="*/ 3069 w 3779"/>
                  <a:gd name="T77" fmla="*/ 847 h 4599"/>
                  <a:gd name="T78" fmla="*/ 2941 w 3779"/>
                  <a:gd name="T79" fmla="*/ 727 h 4599"/>
                  <a:gd name="T80" fmla="*/ 2752 w 3779"/>
                  <a:gd name="T81" fmla="*/ 845 h 4599"/>
                  <a:gd name="T82" fmla="*/ 2506 w 3779"/>
                  <a:gd name="T83" fmla="*/ 691 h 4599"/>
                  <a:gd name="T84" fmla="*/ 2413 w 3779"/>
                  <a:gd name="T85" fmla="*/ 591 h 4599"/>
                  <a:gd name="T86" fmla="*/ 2372 w 3779"/>
                  <a:gd name="T87" fmla="*/ 819 h 4599"/>
                  <a:gd name="T88" fmla="*/ 2262 w 3779"/>
                  <a:gd name="T89" fmla="*/ 1045 h 4599"/>
                  <a:gd name="T90" fmla="*/ 2142 w 3779"/>
                  <a:gd name="T91" fmla="*/ 1241 h 4599"/>
                  <a:gd name="T92" fmla="*/ 2209 w 3779"/>
                  <a:gd name="T93" fmla="*/ 1397 h 4599"/>
                  <a:gd name="T94" fmla="*/ 2104 w 3779"/>
                  <a:gd name="T95" fmla="*/ 1499 h 4599"/>
                  <a:gd name="T96" fmla="*/ 1978 w 3779"/>
                  <a:gd name="T97" fmla="*/ 1310 h 4599"/>
                  <a:gd name="T98" fmla="*/ 1903 w 3779"/>
                  <a:gd name="T99" fmla="*/ 1171 h 4599"/>
                  <a:gd name="T100" fmla="*/ 1751 w 3779"/>
                  <a:gd name="T101" fmla="*/ 1108 h 4599"/>
                  <a:gd name="T102" fmla="*/ 1580 w 3779"/>
                  <a:gd name="T103" fmla="*/ 931 h 4599"/>
                  <a:gd name="T104" fmla="*/ 1444 w 3779"/>
                  <a:gd name="T105" fmla="*/ 789 h 4599"/>
                  <a:gd name="T106" fmla="*/ 1372 w 3779"/>
                  <a:gd name="T107" fmla="*/ 934 h 4599"/>
                  <a:gd name="T108" fmla="*/ 1310 w 3779"/>
                  <a:gd name="T109" fmla="*/ 1172 h 4599"/>
                  <a:gd name="T110" fmla="*/ 1216 w 3779"/>
                  <a:gd name="T111" fmla="*/ 1327 h 4599"/>
                  <a:gd name="T112" fmla="*/ 1091 w 3779"/>
                  <a:gd name="T113" fmla="*/ 1470 h 4599"/>
                  <a:gd name="T114" fmla="*/ 899 w 3779"/>
                  <a:gd name="T115" fmla="*/ 1404 h 4599"/>
                  <a:gd name="T116" fmla="*/ 727 w 3779"/>
                  <a:gd name="T117" fmla="*/ 1465 h 4599"/>
                  <a:gd name="T118" fmla="*/ 435 w 3779"/>
                  <a:gd name="T119" fmla="*/ 1562 h 4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779" h="4599">
                    <a:moveTo>
                      <a:pt x="309" y="1527"/>
                    </a:moveTo>
                    <a:lnTo>
                      <a:pt x="291" y="1576"/>
                    </a:lnTo>
                    <a:lnTo>
                      <a:pt x="240" y="1611"/>
                    </a:lnTo>
                    <a:lnTo>
                      <a:pt x="217" y="1621"/>
                    </a:lnTo>
                    <a:lnTo>
                      <a:pt x="187" y="1616"/>
                    </a:lnTo>
                    <a:lnTo>
                      <a:pt x="173" y="1640"/>
                    </a:lnTo>
                    <a:lnTo>
                      <a:pt x="156" y="1627"/>
                    </a:lnTo>
                    <a:lnTo>
                      <a:pt x="135" y="1636"/>
                    </a:lnTo>
                    <a:lnTo>
                      <a:pt x="120" y="1653"/>
                    </a:lnTo>
                    <a:lnTo>
                      <a:pt x="123" y="1676"/>
                    </a:lnTo>
                    <a:lnTo>
                      <a:pt x="118" y="1707"/>
                    </a:lnTo>
                    <a:lnTo>
                      <a:pt x="131" y="1776"/>
                    </a:lnTo>
                    <a:lnTo>
                      <a:pt x="167" y="1825"/>
                    </a:lnTo>
                    <a:lnTo>
                      <a:pt x="215" y="1837"/>
                    </a:lnTo>
                    <a:lnTo>
                      <a:pt x="241" y="1873"/>
                    </a:lnTo>
                    <a:lnTo>
                      <a:pt x="279" y="1869"/>
                    </a:lnTo>
                    <a:lnTo>
                      <a:pt x="312" y="1882"/>
                    </a:lnTo>
                    <a:lnTo>
                      <a:pt x="293" y="1945"/>
                    </a:lnTo>
                    <a:lnTo>
                      <a:pt x="312" y="1967"/>
                    </a:lnTo>
                    <a:lnTo>
                      <a:pt x="316" y="2021"/>
                    </a:lnTo>
                    <a:lnTo>
                      <a:pt x="327" y="2058"/>
                    </a:lnTo>
                    <a:lnTo>
                      <a:pt x="376" y="2076"/>
                    </a:lnTo>
                    <a:lnTo>
                      <a:pt x="378" y="2099"/>
                    </a:lnTo>
                    <a:lnTo>
                      <a:pt x="424" y="2103"/>
                    </a:lnTo>
                    <a:lnTo>
                      <a:pt x="418" y="2119"/>
                    </a:lnTo>
                    <a:lnTo>
                      <a:pt x="436" y="2148"/>
                    </a:lnTo>
                    <a:lnTo>
                      <a:pt x="501" y="2181"/>
                    </a:lnTo>
                    <a:lnTo>
                      <a:pt x="484" y="2244"/>
                    </a:lnTo>
                    <a:lnTo>
                      <a:pt x="443" y="2294"/>
                    </a:lnTo>
                    <a:lnTo>
                      <a:pt x="463" y="2354"/>
                    </a:lnTo>
                    <a:lnTo>
                      <a:pt x="459" y="2393"/>
                    </a:lnTo>
                    <a:lnTo>
                      <a:pt x="410" y="2444"/>
                    </a:lnTo>
                    <a:lnTo>
                      <a:pt x="386" y="2430"/>
                    </a:lnTo>
                    <a:lnTo>
                      <a:pt x="318" y="2452"/>
                    </a:lnTo>
                    <a:lnTo>
                      <a:pt x="291" y="2501"/>
                    </a:lnTo>
                    <a:lnTo>
                      <a:pt x="246" y="2513"/>
                    </a:lnTo>
                    <a:lnTo>
                      <a:pt x="243" y="2551"/>
                    </a:lnTo>
                    <a:lnTo>
                      <a:pt x="212" y="2562"/>
                    </a:lnTo>
                    <a:lnTo>
                      <a:pt x="132" y="2531"/>
                    </a:lnTo>
                    <a:lnTo>
                      <a:pt x="112" y="2556"/>
                    </a:lnTo>
                    <a:lnTo>
                      <a:pt x="50" y="2562"/>
                    </a:lnTo>
                    <a:lnTo>
                      <a:pt x="37" y="2578"/>
                    </a:lnTo>
                    <a:lnTo>
                      <a:pt x="0" y="2597"/>
                    </a:lnTo>
                    <a:lnTo>
                      <a:pt x="37" y="2656"/>
                    </a:lnTo>
                    <a:lnTo>
                      <a:pt x="49" y="2709"/>
                    </a:lnTo>
                    <a:lnTo>
                      <a:pt x="95" y="2711"/>
                    </a:lnTo>
                    <a:lnTo>
                      <a:pt x="120" y="2725"/>
                    </a:lnTo>
                    <a:lnTo>
                      <a:pt x="115" y="2756"/>
                    </a:lnTo>
                    <a:lnTo>
                      <a:pt x="141" y="2785"/>
                    </a:lnTo>
                    <a:lnTo>
                      <a:pt x="132" y="2863"/>
                    </a:lnTo>
                    <a:lnTo>
                      <a:pt x="239" y="2930"/>
                    </a:lnTo>
                    <a:lnTo>
                      <a:pt x="285" y="2933"/>
                    </a:lnTo>
                    <a:lnTo>
                      <a:pt x="307" y="2916"/>
                    </a:lnTo>
                    <a:lnTo>
                      <a:pt x="371" y="2941"/>
                    </a:lnTo>
                    <a:lnTo>
                      <a:pt x="388" y="2962"/>
                    </a:lnTo>
                    <a:lnTo>
                      <a:pt x="377" y="3010"/>
                    </a:lnTo>
                    <a:lnTo>
                      <a:pt x="395" y="3031"/>
                    </a:lnTo>
                    <a:lnTo>
                      <a:pt x="406" y="3076"/>
                    </a:lnTo>
                    <a:lnTo>
                      <a:pt x="417" y="3099"/>
                    </a:lnTo>
                    <a:lnTo>
                      <a:pt x="440" y="3104"/>
                    </a:lnTo>
                    <a:lnTo>
                      <a:pt x="451" y="3142"/>
                    </a:lnTo>
                    <a:lnTo>
                      <a:pt x="366" y="3142"/>
                    </a:lnTo>
                    <a:lnTo>
                      <a:pt x="346" y="3160"/>
                    </a:lnTo>
                    <a:lnTo>
                      <a:pt x="332" y="3184"/>
                    </a:lnTo>
                    <a:lnTo>
                      <a:pt x="352" y="3228"/>
                    </a:lnTo>
                    <a:lnTo>
                      <a:pt x="331" y="3261"/>
                    </a:lnTo>
                    <a:lnTo>
                      <a:pt x="319" y="3293"/>
                    </a:lnTo>
                    <a:lnTo>
                      <a:pt x="298" y="3317"/>
                    </a:lnTo>
                    <a:lnTo>
                      <a:pt x="275" y="3327"/>
                    </a:lnTo>
                    <a:lnTo>
                      <a:pt x="256" y="3360"/>
                    </a:lnTo>
                    <a:lnTo>
                      <a:pt x="284" y="3419"/>
                    </a:lnTo>
                    <a:lnTo>
                      <a:pt x="343" y="3476"/>
                    </a:lnTo>
                    <a:lnTo>
                      <a:pt x="300" y="3503"/>
                    </a:lnTo>
                    <a:lnTo>
                      <a:pt x="304" y="3556"/>
                    </a:lnTo>
                    <a:lnTo>
                      <a:pt x="300" y="3581"/>
                    </a:lnTo>
                    <a:lnTo>
                      <a:pt x="324" y="3594"/>
                    </a:lnTo>
                    <a:lnTo>
                      <a:pt x="376" y="3658"/>
                    </a:lnTo>
                    <a:lnTo>
                      <a:pt x="401" y="3679"/>
                    </a:lnTo>
                    <a:lnTo>
                      <a:pt x="429" y="3738"/>
                    </a:lnTo>
                    <a:lnTo>
                      <a:pt x="453" y="3751"/>
                    </a:lnTo>
                    <a:lnTo>
                      <a:pt x="491" y="3739"/>
                    </a:lnTo>
                    <a:lnTo>
                      <a:pt x="548" y="3773"/>
                    </a:lnTo>
                    <a:lnTo>
                      <a:pt x="571" y="3771"/>
                    </a:lnTo>
                    <a:lnTo>
                      <a:pt x="621" y="3805"/>
                    </a:lnTo>
                    <a:lnTo>
                      <a:pt x="652" y="3810"/>
                    </a:lnTo>
                    <a:lnTo>
                      <a:pt x="679" y="3846"/>
                    </a:lnTo>
                    <a:lnTo>
                      <a:pt x="748" y="3847"/>
                    </a:lnTo>
                    <a:lnTo>
                      <a:pt x="775" y="3875"/>
                    </a:lnTo>
                    <a:lnTo>
                      <a:pt x="828" y="3870"/>
                    </a:lnTo>
                    <a:lnTo>
                      <a:pt x="901" y="3833"/>
                    </a:lnTo>
                    <a:lnTo>
                      <a:pt x="1007" y="3816"/>
                    </a:lnTo>
                    <a:lnTo>
                      <a:pt x="1035" y="3782"/>
                    </a:lnTo>
                    <a:lnTo>
                      <a:pt x="1058" y="3779"/>
                    </a:lnTo>
                    <a:lnTo>
                      <a:pt x="1064" y="3841"/>
                    </a:lnTo>
                    <a:lnTo>
                      <a:pt x="1101" y="3899"/>
                    </a:lnTo>
                    <a:lnTo>
                      <a:pt x="1110" y="3930"/>
                    </a:lnTo>
                    <a:lnTo>
                      <a:pt x="1097" y="3954"/>
                    </a:lnTo>
                    <a:lnTo>
                      <a:pt x="1062" y="3981"/>
                    </a:lnTo>
                    <a:lnTo>
                      <a:pt x="1073" y="4017"/>
                    </a:lnTo>
                    <a:lnTo>
                      <a:pt x="1059" y="4042"/>
                    </a:lnTo>
                    <a:lnTo>
                      <a:pt x="987" y="4094"/>
                    </a:lnTo>
                    <a:lnTo>
                      <a:pt x="977" y="4150"/>
                    </a:lnTo>
                    <a:lnTo>
                      <a:pt x="919" y="4194"/>
                    </a:lnTo>
                    <a:lnTo>
                      <a:pt x="921" y="4217"/>
                    </a:lnTo>
                    <a:lnTo>
                      <a:pt x="953" y="4307"/>
                    </a:lnTo>
                    <a:lnTo>
                      <a:pt x="976" y="4304"/>
                    </a:lnTo>
                    <a:lnTo>
                      <a:pt x="1006" y="4293"/>
                    </a:lnTo>
                    <a:lnTo>
                      <a:pt x="1092" y="4309"/>
                    </a:lnTo>
                    <a:lnTo>
                      <a:pt x="1120" y="4275"/>
                    </a:lnTo>
                    <a:lnTo>
                      <a:pt x="1159" y="4280"/>
                    </a:lnTo>
                    <a:lnTo>
                      <a:pt x="1201" y="4245"/>
                    </a:lnTo>
                    <a:lnTo>
                      <a:pt x="1240" y="4241"/>
                    </a:lnTo>
                    <a:lnTo>
                      <a:pt x="1276" y="4222"/>
                    </a:lnTo>
                    <a:lnTo>
                      <a:pt x="1359" y="4191"/>
                    </a:lnTo>
                    <a:lnTo>
                      <a:pt x="1424" y="4147"/>
                    </a:lnTo>
                    <a:lnTo>
                      <a:pt x="1468" y="4127"/>
                    </a:lnTo>
                    <a:lnTo>
                      <a:pt x="1481" y="4103"/>
                    </a:lnTo>
                    <a:lnTo>
                      <a:pt x="1553" y="4042"/>
                    </a:lnTo>
                    <a:lnTo>
                      <a:pt x="1543" y="4012"/>
                    </a:lnTo>
                    <a:lnTo>
                      <a:pt x="1548" y="3989"/>
                    </a:lnTo>
                    <a:lnTo>
                      <a:pt x="1595" y="3915"/>
                    </a:lnTo>
                    <a:lnTo>
                      <a:pt x="1601" y="3891"/>
                    </a:lnTo>
                    <a:lnTo>
                      <a:pt x="1597" y="3861"/>
                    </a:lnTo>
                    <a:lnTo>
                      <a:pt x="1630" y="3796"/>
                    </a:lnTo>
                    <a:lnTo>
                      <a:pt x="1762" y="3722"/>
                    </a:lnTo>
                    <a:lnTo>
                      <a:pt x="1768" y="3705"/>
                    </a:lnTo>
                    <a:lnTo>
                      <a:pt x="1766" y="3675"/>
                    </a:lnTo>
                    <a:lnTo>
                      <a:pt x="1793" y="3627"/>
                    </a:lnTo>
                    <a:lnTo>
                      <a:pt x="1790" y="3604"/>
                    </a:lnTo>
                    <a:lnTo>
                      <a:pt x="1795" y="3581"/>
                    </a:lnTo>
                    <a:lnTo>
                      <a:pt x="1845" y="3530"/>
                    </a:lnTo>
                    <a:lnTo>
                      <a:pt x="2063" y="3385"/>
                    </a:lnTo>
                    <a:lnTo>
                      <a:pt x="2132" y="3379"/>
                    </a:lnTo>
                    <a:lnTo>
                      <a:pt x="2163" y="3391"/>
                    </a:lnTo>
                    <a:lnTo>
                      <a:pt x="2225" y="3394"/>
                    </a:lnTo>
                    <a:lnTo>
                      <a:pt x="2249" y="3407"/>
                    </a:lnTo>
                    <a:lnTo>
                      <a:pt x="2430" y="3436"/>
                    </a:lnTo>
                    <a:lnTo>
                      <a:pt x="2447" y="3458"/>
                    </a:lnTo>
                    <a:lnTo>
                      <a:pt x="2458" y="3487"/>
                    </a:lnTo>
                    <a:lnTo>
                      <a:pt x="2498" y="3507"/>
                    </a:lnTo>
                    <a:lnTo>
                      <a:pt x="2512" y="3498"/>
                    </a:lnTo>
                    <a:lnTo>
                      <a:pt x="2517" y="3467"/>
                    </a:lnTo>
                    <a:lnTo>
                      <a:pt x="2532" y="3450"/>
                    </a:lnTo>
                    <a:lnTo>
                      <a:pt x="2660" y="3508"/>
                    </a:lnTo>
                    <a:lnTo>
                      <a:pt x="2677" y="3521"/>
                    </a:lnTo>
                    <a:lnTo>
                      <a:pt x="2704" y="3557"/>
                    </a:lnTo>
                    <a:lnTo>
                      <a:pt x="2718" y="3556"/>
                    </a:lnTo>
                    <a:lnTo>
                      <a:pt x="2760" y="3576"/>
                    </a:lnTo>
                    <a:lnTo>
                      <a:pt x="2781" y="3573"/>
                    </a:lnTo>
                    <a:lnTo>
                      <a:pt x="2807" y="3594"/>
                    </a:lnTo>
                    <a:lnTo>
                      <a:pt x="2847" y="3613"/>
                    </a:lnTo>
                    <a:lnTo>
                      <a:pt x="2872" y="3634"/>
                    </a:lnTo>
                    <a:lnTo>
                      <a:pt x="2897" y="3647"/>
                    </a:lnTo>
                    <a:lnTo>
                      <a:pt x="2932" y="3691"/>
                    </a:lnTo>
                    <a:lnTo>
                      <a:pt x="2954" y="3681"/>
                    </a:lnTo>
                    <a:lnTo>
                      <a:pt x="2971" y="3687"/>
                    </a:lnTo>
                    <a:lnTo>
                      <a:pt x="3143" y="3802"/>
                    </a:lnTo>
                    <a:lnTo>
                      <a:pt x="3150" y="3801"/>
                    </a:lnTo>
                    <a:lnTo>
                      <a:pt x="3141" y="3787"/>
                    </a:lnTo>
                    <a:lnTo>
                      <a:pt x="3147" y="3771"/>
                    </a:lnTo>
                    <a:lnTo>
                      <a:pt x="3122" y="3742"/>
                    </a:lnTo>
                    <a:lnTo>
                      <a:pt x="3135" y="3717"/>
                    </a:lnTo>
                    <a:lnTo>
                      <a:pt x="3224" y="3764"/>
                    </a:lnTo>
                    <a:lnTo>
                      <a:pt x="3258" y="3791"/>
                    </a:lnTo>
                    <a:lnTo>
                      <a:pt x="3287" y="3773"/>
                    </a:lnTo>
                    <a:lnTo>
                      <a:pt x="3310" y="3779"/>
                    </a:lnTo>
                    <a:lnTo>
                      <a:pt x="3327" y="3793"/>
                    </a:lnTo>
                    <a:lnTo>
                      <a:pt x="3334" y="3791"/>
                    </a:lnTo>
                    <a:lnTo>
                      <a:pt x="3351" y="3799"/>
                    </a:lnTo>
                    <a:lnTo>
                      <a:pt x="3432" y="3852"/>
                    </a:lnTo>
                    <a:lnTo>
                      <a:pt x="3441" y="3859"/>
                    </a:lnTo>
                    <a:lnTo>
                      <a:pt x="3528" y="3967"/>
                    </a:lnTo>
                    <a:lnTo>
                      <a:pt x="3601" y="4168"/>
                    </a:lnTo>
                    <a:lnTo>
                      <a:pt x="3606" y="4222"/>
                    </a:lnTo>
                    <a:lnTo>
                      <a:pt x="3601" y="4246"/>
                    </a:lnTo>
                    <a:lnTo>
                      <a:pt x="3642" y="4365"/>
                    </a:lnTo>
                    <a:lnTo>
                      <a:pt x="3640" y="4419"/>
                    </a:lnTo>
                    <a:lnTo>
                      <a:pt x="3687" y="4508"/>
                    </a:lnTo>
                    <a:lnTo>
                      <a:pt x="3727" y="4527"/>
                    </a:lnTo>
                    <a:lnTo>
                      <a:pt x="3753" y="4571"/>
                    </a:lnTo>
                    <a:lnTo>
                      <a:pt x="3763" y="4593"/>
                    </a:lnTo>
                    <a:lnTo>
                      <a:pt x="3779" y="4599"/>
                    </a:lnTo>
                    <a:lnTo>
                      <a:pt x="3779" y="110"/>
                    </a:lnTo>
                    <a:lnTo>
                      <a:pt x="3757" y="120"/>
                    </a:lnTo>
                    <a:lnTo>
                      <a:pt x="3749" y="113"/>
                    </a:lnTo>
                    <a:lnTo>
                      <a:pt x="3703" y="109"/>
                    </a:lnTo>
                    <a:lnTo>
                      <a:pt x="3670" y="88"/>
                    </a:lnTo>
                    <a:lnTo>
                      <a:pt x="3624" y="101"/>
                    </a:lnTo>
                    <a:lnTo>
                      <a:pt x="3623" y="86"/>
                    </a:lnTo>
                    <a:lnTo>
                      <a:pt x="3635" y="46"/>
                    </a:lnTo>
                    <a:lnTo>
                      <a:pt x="3553" y="0"/>
                    </a:lnTo>
                    <a:lnTo>
                      <a:pt x="3465" y="46"/>
                    </a:lnTo>
                    <a:lnTo>
                      <a:pt x="3372" y="40"/>
                    </a:lnTo>
                    <a:lnTo>
                      <a:pt x="3362" y="102"/>
                    </a:lnTo>
                    <a:lnTo>
                      <a:pt x="3341" y="127"/>
                    </a:lnTo>
                    <a:lnTo>
                      <a:pt x="3361" y="172"/>
                    </a:lnTo>
                    <a:lnTo>
                      <a:pt x="3333" y="197"/>
                    </a:lnTo>
                    <a:lnTo>
                      <a:pt x="3343" y="228"/>
                    </a:lnTo>
                    <a:lnTo>
                      <a:pt x="3323" y="268"/>
                    </a:lnTo>
                    <a:lnTo>
                      <a:pt x="3345" y="327"/>
                    </a:lnTo>
                    <a:lnTo>
                      <a:pt x="3383" y="324"/>
                    </a:lnTo>
                    <a:lnTo>
                      <a:pt x="3424" y="351"/>
                    </a:lnTo>
                    <a:lnTo>
                      <a:pt x="3424" y="428"/>
                    </a:lnTo>
                    <a:lnTo>
                      <a:pt x="3404" y="469"/>
                    </a:lnTo>
                    <a:lnTo>
                      <a:pt x="3370" y="441"/>
                    </a:lnTo>
                    <a:lnTo>
                      <a:pt x="3264" y="451"/>
                    </a:lnTo>
                    <a:lnTo>
                      <a:pt x="3238" y="430"/>
                    </a:lnTo>
                    <a:lnTo>
                      <a:pt x="3207" y="425"/>
                    </a:lnTo>
                    <a:lnTo>
                      <a:pt x="3204" y="402"/>
                    </a:lnTo>
                    <a:lnTo>
                      <a:pt x="3210" y="378"/>
                    </a:lnTo>
                    <a:lnTo>
                      <a:pt x="3192" y="349"/>
                    </a:lnTo>
                    <a:lnTo>
                      <a:pt x="3171" y="367"/>
                    </a:lnTo>
                    <a:lnTo>
                      <a:pt x="3147" y="368"/>
                    </a:lnTo>
                    <a:lnTo>
                      <a:pt x="3095" y="389"/>
                    </a:lnTo>
                    <a:lnTo>
                      <a:pt x="3072" y="391"/>
                    </a:lnTo>
                    <a:lnTo>
                      <a:pt x="3076" y="429"/>
                    </a:lnTo>
                    <a:lnTo>
                      <a:pt x="3049" y="470"/>
                    </a:lnTo>
                    <a:lnTo>
                      <a:pt x="3028" y="488"/>
                    </a:lnTo>
                    <a:lnTo>
                      <a:pt x="3044" y="587"/>
                    </a:lnTo>
                    <a:lnTo>
                      <a:pt x="3040" y="611"/>
                    </a:lnTo>
                    <a:lnTo>
                      <a:pt x="3080" y="637"/>
                    </a:lnTo>
                    <a:lnTo>
                      <a:pt x="3126" y="625"/>
                    </a:lnTo>
                    <a:lnTo>
                      <a:pt x="3151" y="654"/>
                    </a:lnTo>
                    <a:lnTo>
                      <a:pt x="3154" y="677"/>
                    </a:lnTo>
                    <a:lnTo>
                      <a:pt x="3132" y="694"/>
                    </a:lnTo>
                    <a:lnTo>
                      <a:pt x="3114" y="750"/>
                    </a:lnTo>
                    <a:lnTo>
                      <a:pt x="3124" y="779"/>
                    </a:lnTo>
                    <a:lnTo>
                      <a:pt x="3157" y="807"/>
                    </a:lnTo>
                    <a:lnTo>
                      <a:pt x="3185" y="851"/>
                    </a:lnTo>
                    <a:lnTo>
                      <a:pt x="3158" y="892"/>
                    </a:lnTo>
                    <a:lnTo>
                      <a:pt x="3089" y="907"/>
                    </a:lnTo>
                    <a:lnTo>
                      <a:pt x="3074" y="901"/>
                    </a:lnTo>
                    <a:lnTo>
                      <a:pt x="3080" y="876"/>
                    </a:lnTo>
                    <a:lnTo>
                      <a:pt x="3069" y="847"/>
                    </a:lnTo>
                    <a:lnTo>
                      <a:pt x="3013" y="821"/>
                    </a:lnTo>
                    <a:lnTo>
                      <a:pt x="3018" y="797"/>
                    </a:lnTo>
                    <a:lnTo>
                      <a:pt x="3001" y="776"/>
                    </a:lnTo>
                    <a:lnTo>
                      <a:pt x="3006" y="744"/>
                    </a:lnTo>
                    <a:lnTo>
                      <a:pt x="2963" y="710"/>
                    </a:lnTo>
                    <a:lnTo>
                      <a:pt x="2941" y="727"/>
                    </a:lnTo>
                    <a:lnTo>
                      <a:pt x="2917" y="714"/>
                    </a:lnTo>
                    <a:lnTo>
                      <a:pt x="2808" y="778"/>
                    </a:lnTo>
                    <a:lnTo>
                      <a:pt x="2775" y="766"/>
                    </a:lnTo>
                    <a:lnTo>
                      <a:pt x="2762" y="783"/>
                    </a:lnTo>
                    <a:lnTo>
                      <a:pt x="2766" y="821"/>
                    </a:lnTo>
                    <a:lnTo>
                      <a:pt x="2752" y="845"/>
                    </a:lnTo>
                    <a:lnTo>
                      <a:pt x="2721" y="833"/>
                    </a:lnTo>
                    <a:lnTo>
                      <a:pt x="2685" y="859"/>
                    </a:lnTo>
                    <a:lnTo>
                      <a:pt x="2597" y="836"/>
                    </a:lnTo>
                    <a:lnTo>
                      <a:pt x="2552" y="771"/>
                    </a:lnTo>
                    <a:lnTo>
                      <a:pt x="2520" y="751"/>
                    </a:lnTo>
                    <a:lnTo>
                      <a:pt x="2506" y="691"/>
                    </a:lnTo>
                    <a:lnTo>
                      <a:pt x="2509" y="629"/>
                    </a:lnTo>
                    <a:lnTo>
                      <a:pt x="2497" y="584"/>
                    </a:lnTo>
                    <a:lnTo>
                      <a:pt x="2475" y="594"/>
                    </a:lnTo>
                    <a:lnTo>
                      <a:pt x="2455" y="634"/>
                    </a:lnTo>
                    <a:lnTo>
                      <a:pt x="2423" y="613"/>
                    </a:lnTo>
                    <a:lnTo>
                      <a:pt x="2413" y="591"/>
                    </a:lnTo>
                    <a:lnTo>
                      <a:pt x="2344" y="606"/>
                    </a:lnTo>
                    <a:lnTo>
                      <a:pt x="2334" y="661"/>
                    </a:lnTo>
                    <a:lnTo>
                      <a:pt x="2314" y="686"/>
                    </a:lnTo>
                    <a:lnTo>
                      <a:pt x="2340" y="721"/>
                    </a:lnTo>
                    <a:lnTo>
                      <a:pt x="2352" y="774"/>
                    </a:lnTo>
                    <a:lnTo>
                      <a:pt x="2372" y="819"/>
                    </a:lnTo>
                    <a:lnTo>
                      <a:pt x="2361" y="867"/>
                    </a:lnTo>
                    <a:lnTo>
                      <a:pt x="2334" y="915"/>
                    </a:lnTo>
                    <a:lnTo>
                      <a:pt x="2339" y="961"/>
                    </a:lnTo>
                    <a:lnTo>
                      <a:pt x="2317" y="971"/>
                    </a:lnTo>
                    <a:lnTo>
                      <a:pt x="2285" y="1044"/>
                    </a:lnTo>
                    <a:lnTo>
                      <a:pt x="2262" y="1045"/>
                    </a:lnTo>
                    <a:lnTo>
                      <a:pt x="2228" y="1094"/>
                    </a:lnTo>
                    <a:lnTo>
                      <a:pt x="2191" y="1121"/>
                    </a:lnTo>
                    <a:lnTo>
                      <a:pt x="2203" y="1166"/>
                    </a:lnTo>
                    <a:lnTo>
                      <a:pt x="2199" y="1190"/>
                    </a:lnTo>
                    <a:lnTo>
                      <a:pt x="2146" y="1218"/>
                    </a:lnTo>
                    <a:lnTo>
                      <a:pt x="2142" y="1241"/>
                    </a:lnTo>
                    <a:lnTo>
                      <a:pt x="2154" y="1287"/>
                    </a:lnTo>
                    <a:lnTo>
                      <a:pt x="2132" y="1311"/>
                    </a:lnTo>
                    <a:lnTo>
                      <a:pt x="2134" y="1327"/>
                    </a:lnTo>
                    <a:lnTo>
                      <a:pt x="2150" y="1341"/>
                    </a:lnTo>
                    <a:lnTo>
                      <a:pt x="2162" y="1378"/>
                    </a:lnTo>
                    <a:lnTo>
                      <a:pt x="2209" y="1397"/>
                    </a:lnTo>
                    <a:lnTo>
                      <a:pt x="2219" y="1419"/>
                    </a:lnTo>
                    <a:lnTo>
                      <a:pt x="2200" y="1452"/>
                    </a:lnTo>
                    <a:lnTo>
                      <a:pt x="2174" y="1516"/>
                    </a:lnTo>
                    <a:lnTo>
                      <a:pt x="2151" y="1519"/>
                    </a:lnTo>
                    <a:lnTo>
                      <a:pt x="2143" y="1504"/>
                    </a:lnTo>
                    <a:lnTo>
                      <a:pt x="2104" y="1499"/>
                    </a:lnTo>
                    <a:lnTo>
                      <a:pt x="2066" y="1519"/>
                    </a:lnTo>
                    <a:lnTo>
                      <a:pt x="2092" y="1462"/>
                    </a:lnTo>
                    <a:lnTo>
                      <a:pt x="2073" y="1410"/>
                    </a:lnTo>
                    <a:lnTo>
                      <a:pt x="2046" y="1382"/>
                    </a:lnTo>
                    <a:lnTo>
                      <a:pt x="2043" y="1350"/>
                    </a:lnTo>
                    <a:lnTo>
                      <a:pt x="1978" y="1310"/>
                    </a:lnTo>
                    <a:lnTo>
                      <a:pt x="1939" y="1307"/>
                    </a:lnTo>
                    <a:lnTo>
                      <a:pt x="1945" y="1282"/>
                    </a:lnTo>
                    <a:lnTo>
                      <a:pt x="1994" y="1224"/>
                    </a:lnTo>
                    <a:lnTo>
                      <a:pt x="1991" y="1201"/>
                    </a:lnTo>
                    <a:lnTo>
                      <a:pt x="1949" y="1167"/>
                    </a:lnTo>
                    <a:lnTo>
                      <a:pt x="1903" y="1171"/>
                    </a:lnTo>
                    <a:lnTo>
                      <a:pt x="1886" y="1142"/>
                    </a:lnTo>
                    <a:lnTo>
                      <a:pt x="1858" y="1176"/>
                    </a:lnTo>
                    <a:lnTo>
                      <a:pt x="1794" y="1150"/>
                    </a:lnTo>
                    <a:lnTo>
                      <a:pt x="1762" y="1145"/>
                    </a:lnTo>
                    <a:lnTo>
                      <a:pt x="1745" y="1124"/>
                    </a:lnTo>
                    <a:lnTo>
                      <a:pt x="1751" y="1108"/>
                    </a:lnTo>
                    <a:lnTo>
                      <a:pt x="1727" y="1094"/>
                    </a:lnTo>
                    <a:lnTo>
                      <a:pt x="1675" y="1030"/>
                    </a:lnTo>
                    <a:lnTo>
                      <a:pt x="1627" y="1012"/>
                    </a:lnTo>
                    <a:lnTo>
                      <a:pt x="1601" y="990"/>
                    </a:lnTo>
                    <a:lnTo>
                      <a:pt x="1599" y="968"/>
                    </a:lnTo>
                    <a:lnTo>
                      <a:pt x="1580" y="931"/>
                    </a:lnTo>
                    <a:lnTo>
                      <a:pt x="1607" y="882"/>
                    </a:lnTo>
                    <a:lnTo>
                      <a:pt x="1593" y="730"/>
                    </a:lnTo>
                    <a:lnTo>
                      <a:pt x="1576" y="708"/>
                    </a:lnTo>
                    <a:lnTo>
                      <a:pt x="1524" y="728"/>
                    </a:lnTo>
                    <a:lnTo>
                      <a:pt x="1450" y="773"/>
                    </a:lnTo>
                    <a:lnTo>
                      <a:pt x="1444" y="789"/>
                    </a:lnTo>
                    <a:lnTo>
                      <a:pt x="1461" y="804"/>
                    </a:lnTo>
                    <a:lnTo>
                      <a:pt x="1463" y="827"/>
                    </a:lnTo>
                    <a:lnTo>
                      <a:pt x="1419" y="853"/>
                    </a:lnTo>
                    <a:lnTo>
                      <a:pt x="1421" y="876"/>
                    </a:lnTo>
                    <a:lnTo>
                      <a:pt x="1391" y="894"/>
                    </a:lnTo>
                    <a:lnTo>
                      <a:pt x="1372" y="934"/>
                    </a:lnTo>
                    <a:lnTo>
                      <a:pt x="1311" y="948"/>
                    </a:lnTo>
                    <a:lnTo>
                      <a:pt x="1263" y="999"/>
                    </a:lnTo>
                    <a:lnTo>
                      <a:pt x="1321" y="1047"/>
                    </a:lnTo>
                    <a:lnTo>
                      <a:pt x="1342" y="1099"/>
                    </a:lnTo>
                    <a:lnTo>
                      <a:pt x="1338" y="1147"/>
                    </a:lnTo>
                    <a:lnTo>
                      <a:pt x="1310" y="1172"/>
                    </a:lnTo>
                    <a:lnTo>
                      <a:pt x="1297" y="1196"/>
                    </a:lnTo>
                    <a:lnTo>
                      <a:pt x="1236" y="1217"/>
                    </a:lnTo>
                    <a:lnTo>
                      <a:pt x="1225" y="1257"/>
                    </a:lnTo>
                    <a:lnTo>
                      <a:pt x="1235" y="1287"/>
                    </a:lnTo>
                    <a:lnTo>
                      <a:pt x="1222" y="1304"/>
                    </a:lnTo>
                    <a:lnTo>
                      <a:pt x="1216" y="1327"/>
                    </a:lnTo>
                    <a:lnTo>
                      <a:pt x="1195" y="1353"/>
                    </a:lnTo>
                    <a:lnTo>
                      <a:pt x="1127" y="1366"/>
                    </a:lnTo>
                    <a:lnTo>
                      <a:pt x="1099" y="1400"/>
                    </a:lnTo>
                    <a:lnTo>
                      <a:pt x="1096" y="1439"/>
                    </a:lnTo>
                    <a:lnTo>
                      <a:pt x="1104" y="1453"/>
                    </a:lnTo>
                    <a:lnTo>
                      <a:pt x="1091" y="1470"/>
                    </a:lnTo>
                    <a:lnTo>
                      <a:pt x="1051" y="1458"/>
                    </a:lnTo>
                    <a:lnTo>
                      <a:pt x="1029" y="1468"/>
                    </a:lnTo>
                    <a:lnTo>
                      <a:pt x="988" y="1448"/>
                    </a:lnTo>
                    <a:lnTo>
                      <a:pt x="959" y="1467"/>
                    </a:lnTo>
                    <a:lnTo>
                      <a:pt x="941" y="1437"/>
                    </a:lnTo>
                    <a:lnTo>
                      <a:pt x="899" y="1404"/>
                    </a:lnTo>
                    <a:lnTo>
                      <a:pt x="839" y="1417"/>
                    </a:lnTo>
                    <a:lnTo>
                      <a:pt x="813" y="1395"/>
                    </a:lnTo>
                    <a:lnTo>
                      <a:pt x="792" y="1406"/>
                    </a:lnTo>
                    <a:lnTo>
                      <a:pt x="787" y="1436"/>
                    </a:lnTo>
                    <a:lnTo>
                      <a:pt x="748" y="1433"/>
                    </a:lnTo>
                    <a:lnTo>
                      <a:pt x="727" y="1465"/>
                    </a:lnTo>
                    <a:lnTo>
                      <a:pt x="647" y="1519"/>
                    </a:lnTo>
                    <a:lnTo>
                      <a:pt x="561" y="1496"/>
                    </a:lnTo>
                    <a:lnTo>
                      <a:pt x="533" y="1537"/>
                    </a:lnTo>
                    <a:lnTo>
                      <a:pt x="496" y="1549"/>
                    </a:lnTo>
                    <a:lnTo>
                      <a:pt x="476" y="1582"/>
                    </a:lnTo>
                    <a:lnTo>
                      <a:pt x="435" y="1562"/>
                    </a:lnTo>
                    <a:lnTo>
                      <a:pt x="392" y="1589"/>
                    </a:lnTo>
                    <a:lnTo>
                      <a:pt x="331" y="1510"/>
                    </a:lnTo>
                    <a:lnTo>
                      <a:pt x="309" y="152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Freeform 70">
                <a:extLst>
                  <a:ext uri="{FF2B5EF4-FFF2-40B4-BE49-F238E27FC236}">
                    <a16:creationId xmlns:a16="http://schemas.microsoft.com/office/drawing/2014/main" id="{077C7988-1E0D-A0A3-FE8E-6F1C9F92B8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1677" cy="1854"/>
              </a:xfrm>
              <a:custGeom>
                <a:avLst/>
                <a:gdLst>
                  <a:gd name="T0" fmla="*/ 4224 w 8384"/>
                  <a:gd name="T1" fmla="*/ 1117 h 9270"/>
                  <a:gd name="T2" fmla="*/ 3883 w 8384"/>
                  <a:gd name="T3" fmla="*/ 947 h 9270"/>
                  <a:gd name="T4" fmla="*/ 3755 w 8384"/>
                  <a:gd name="T5" fmla="*/ 975 h 9270"/>
                  <a:gd name="T6" fmla="*/ 3789 w 8384"/>
                  <a:gd name="T7" fmla="*/ 678 h 9270"/>
                  <a:gd name="T8" fmla="*/ 3596 w 8384"/>
                  <a:gd name="T9" fmla="*/ 681 h 9270"/>
                  <a:gd name="T10" fmla="*/ 3366 w 8384"/>
                  <a:gd name="T11" fmla="*/ 517 h 9270"/>
                  <a:gd name="T12" fmla="*/ 2909 w 8384"/>
                  <a:gd name="T13" fmla="*/ 583 h 9270"/>
                  <a:gd name="T14" fmla="*/ 2333 w 8384"/>
                  <a:gd name="T15" fmla="*/ 360 h 9270"/>
                  <a:gd name="T16" fmla="*/ 2026 w 8384"/>
                  <a:gd name="T17" fmla="*/ 380 h 9270"/>
                  <a:gd name="T18" fmla="*/ 1749 w 8384"/>
                  <a:gd name="T19" fmla="*/ 213 h 9270"/>
                  <a:gd name="T20" fmla="*/ 1510 w 8384"/>
                  <a:gd name="T21" fmla="*/ 304 h 9270"/>
                  <a:gd name="T22" fmla="*/ 1395 w 8384"/>
                  <a:gd name="T23" fmla="*/ 230 h 9270"/>
                  <a:gd name="T24" fmla="*/ 938 w 8384"/>
                  <a:gd name="T25" fmla="*/ 288 h 9270"/>
                  <a:gd name="T26" fmla="*/ 139 w 8384"/>
                  <a:gd name="T27" fmla="*/ 84 h 9270"/>
                  <a:gd name="T28" fmla="*/ 274 w 8384"/>
                  <a:gd name="T29" fmla="*/ 9089 h 9270"/>
                  <a:gd name="T30" fmla="*/ 919 w 8384"/>
                  <a:gd name="T31" fmla="*/ 9130 h 9270"/>
                  <a:gd name="T32" fmla="*/ 1309 w 8384"/>
                  <a:gd name="T33" fmla="*/ 9179 h 9270"/>
                  <a:gd name="T34" fmla="*/ 1899 w 8384"/>
                  <a:gd name="T35" fmla="*/ 9240 h 9270"/>
                  <a:gd name="T36" fmla="*/ 2182 w 8384"/>
                  <a:gd name="T37" fmla="*/ 9114 h 9270"/>
                  <a:gd name="T38" fmla="*/ 2661 w 8384"/>
                  <a:gd name="T39" fmla="*/ 9215 h 9270"/>
                  <a:gd name="T40" fmla="*/ 2950 w 8384"/>
                  <a:gd name="T41" fmla="*/ 8834 h 9270"/>
                  <a:gd name="T42" fmla="*/ 3595 w 8384"/>
                  <a:gd name="T43" fmla="*/ 8218 h 9270"/>
                  <a:gd name="T44" fmla="*/ 3864 w 8384"/>
                  <a:gd name="T45" fmla="*/ 8208 h 9270"/>
                  <a:gd name="T46" fmla="*/ 4188 w 8384"/>
                  <a:gd name="T47" fmla="*/ 8140 h 9270"/>
                  <a:gd name="T48" fmla="*/ 4147 w 8384"/>
                  <a:gd name="T49" fmla="*/ 7866 h 9270"/>
                  <a:gd name="T50" fmla="*/ 4311 w 8384"/>
                  <a:gd name="T51" fmla="*/ 7457 h 9270"/>
                  <a:gd name="T52" fmla="*/ 4552 w 8384"/>
                  <a:gd name="T53" fmla="*/ 7150 h 9270"/>
                  <a:gd name="T54" fmla="*/ 4952 w 8384"/>
                  <a:gd name="T55" fmla="*/ 6889 h 9270"/>
                  <a:gd name="T56" fmla="*/ 5216 w 8384"/>
                  <a:gd name="T57" fmla="*/ 6741 h 9270"/>
                  <a:gd name="T58" fmla="*/ 4790 w 8384"/>
                  <a:gd name="T59" fmla="*/ 6301 h 9270"/>
                  <a:gd name="T60" fmla="*/ 4745 w 8384"/>
                  <a:gd name="T61" fmla="*/ 5566 h 9270"/>
                  <a:gd name="T62" fmla="*/ 5182 w 8384"/>
                  <a:gd name="T63" fmla="*/ 4962 h 9270"/>
                  <a:gd name="T64" fmla="*/ 5576 w 8384"/>
                  <a:gd name="T65" fmla="*/ 4385 h 9270"/>
                  <a:gd name="T66" fmla="*/ 5938 w 8384"/>
                  <a:gd name="T67" fmla="*/ 4143 h 9270"/>
                  <a:gd name="T68" fmla="*/ 5935 w 8384"/>
                  <a:gd name="T69" fmla="*/ 3850 h 9270"/>
                  <a:gd name="T70" fmla="*/ 6468 w 8384"/>
                  <a:gd name="T71" fmla="*/ 3615 h 9270"/>
                  <a:gd name="T72" fmla="*/ 7218 w 8384"/>
                  <a:gd name="T73" fmla="*/ 3391 h 9270"/>
                  <a:gd name="T74" fmla="*/ 8010 w 8384"/>
                  <a:gd name="T75" fmla="*/ 2855 h 9270"/>
                  <a:gd name="T76" fmla="*/ 8273 w 8384"/>
                  <a:gd name="T77" fmla="*/ 2446 h 9270"/>
                  <a:gd name="T78" fmla="*/ 8286 w 8384"/>
                  <a:gd name="T79" fmla="*/ 2174 h 9270"/>
                  <a:gd name="T80" fmla="*/ 8303 w 8384"/>
                  <a:gd name="T81" fmla="*/ 2026 h 9270"/>
                  <a:gd name="T82" fmla="*/ 8110 w 8384"/>
                  <a:gd name="T83" fmla="*/ 1866 h 9270"/>
                  <a:gd name="T84" fmla="*/ 7870 w 8384"/>
                  <a:gd name="T85" fmla="*/ 1935 h 9270"/>
                  <a:gd name="T86" fmla="*/ 7748 w 8384"/>
                  <a:gd name="T87" fmla="*/ 2031 h 9270"/>
                  <a:gd name="T88" fmla="*/ 7343 w 8384"/>
                  <a:gd name="T89" fmla="*/ 1906 h 9270"/>
                  <a:gd name="T90" fmla="*/ 7045 w 8384"/>
                  <a:gd name="T91" fmla="*/ 1927 h 9270"/>
                  <a:gd name="T92" fmla="*/ 6752 w 8384"/>
                  <a:gd name="T93" fmla="*/ 1854 h 9270"/>
                  <a:gd name="T94" fmla="*/ 6561 w 8384"/>
                  <a:gd name="T95" fmla="*/ 1795 h 9270"/>
                  <a:gd name="T96" fmla="*/ 6513 w 8384"/>
                  <a:gd name="T97" fmla="*/ 1606 h 9270"/>
                  <a:gd name="T98" fmla="*/ 6249 w 8384"/>
                  <a:gd name="T99" fmla="*/ 1499 h 9270"/>
                  <a:gd name="T100" fmla="*/ 5895 w 8384"/>
                  <a:gd name="T101" fmla="*/ 1347 h 9270"/>
                  <a:gd name="T102" fmla="*/ 5788 w 8384"/>
                  <a:gd name="T103" fmla="*/ 1425 h 9270"/>
                  <a:gd name="T104" fmla="*/ 5798 w 8384"/>
                  <a:gd name="T105" fmla="*/ 1524 h 9270"/>
                  <a:gd name="T106" fmla="*/ 5656 w 8384"/>
                  <a:gd name="T107" fmla="*/ 1516 h 9270"/>
                  <a:gd name="T108" fmla="*/ 5501 w 8384"/>
                  <a:gd name="T109" fmla="*/ 1499 h 9270"/>
                  <a:gd name="T110" fmla="*/ 5312 w 8384"/>
                  <a:gd name="T111" fmla="*/ 1464 h 9270"/>
                  <a:gd name="T112" fmla="*/ 4933 w 8384"/>
                  <a:gd name="T113" fmla="*/ 1360 h 9270"/>
                  <a:gd name="T114" fmla="*/ 4576 w 8384"/>
                  <a:gd name="T115" fmla="*/ 1346 h 9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384" h="9270">
                    <a:moveTo>
                      <a:pt x="4422" y="1191"/>
                    </a:moveTo>
                    <a:lnTo>
                      <a:pt x="4425" y="1190"/>
                    </a:lnTo>
                    <a:lnTo>
                      <a:pt x="4437" y="1181"/>
                    </a:lnTo>
                    <a:lnTo>
                      <a:pt x="4426" y="1144"/>
                    </a:lnTo>
                    <a:lnTo>
                      <a:pt x="4408" y="1115"/>
                    </a:lnTo>
                    <a:lnTo>
                      <a:pt x="4340" y="1129"/>
                    </a:lnTo>
                    <a:lnTo>
                      <a:pt x="4261" y="1114"/>
                    </a:lnTo>
                    <a:lnTo>
                      <a:pt x="4224" y="1117"/>
                    </a:lnTo>
                    <a:lnTo>
                      <a:pt x="4157" y="1069"/>
                    </a:lnTo>
                    <a:lnTo>
                      <a:pt x="4102" y="1059"/>
                    </a:lnTo>
                    <a:lnTo>
                      <a:pt x="4068" y="1031"/>
                    </a:lnTo>
                    <a:lnTo>
                      <a:pt x="4038" y="1034"/>
                    </a:lnTo>
                    <a:lnTo>
                      <a:pt x="4021" y="1012"/>
                    </a:lnTo>
                    <a:lnTo>
                      <a:pt x="3972" y="978"/>
                    </a:lnTo>
                    <a:lnTo>
                      <a:pt x="3918" y="984"/>
                    </a:lnTo>
                    <a:lnTo>
                      <a:pt x="3883" y="947"/>
                    </a:lnTo>
                    <a:lnTo>
                      <a:pt x="3902" y="893"/>
                    </a:lnTo>
                    <a:lnTo>
                      <a:pt x="3871" y="895"/>
                    </a:lnTo>
                    <a:lnTo>
                      <a:pt x="3850" y="912"/>
                    </a:lnTo>
                    <a:lnTo>
                      <a:pt x="3842" y="973"/>
                    </a:lnTo>
                    <a:lnTo>
                      <a:pt x="3829" y="998"/>
                    </a:lnTo>
                    <a:lnTo>
                      <a:pt x="3827" y="997"/>
                    </a:lnTo>
                    <a:lnTo>
                      <a:pt x="3826" y="1000"/>
                    </a:lnTo>
                    <a:lnTo>
                      <a:pt x="3755" y="975"/>
                    </a:lnTo>
                    <a:lnTo>
                      <a:pt x="3727" y="923"/>
                    </a:lnTo>
                    <a:lnTo>
                      <a:pt x="3728" y="922"/>
                    </a:lnTo>
                    <a:lnTo>
                      <a:pt x="3776" y="865"/>
                    </a:lnTo>
                    <a:lnTo>
                      <a:pt x="3793" y="829"/>
                    </a:lnTo>
                    <a:lnTo>
                      <a:pt x="3814" y="784"/>
                    </a:lnTo>
                    <a:lnTo>
                      <a:pt x="3816" y="730"/>
                    </a:lnTo>
                    <a:lnTo>
                      <a:pt x="3806" y="693"/>
                    </a:lnTo>
                    <a:lnTo>
                      <a:pt x="3789" y="678"/>
                    </a:lnTo>
                    <a:lnTo>
                      <a:pt x="3742" y="676"/>
                    </a:lnTo>
                    <a:lnTo>
                      <a:pt x="3701" y="641"/>
                    </a:lnTo>
                    <a:lnTo>
                      <a:pt x="3648" y="646"/>
                    </a:lnTo>
                    <a:lnTo>
                      <a:pt x="3637" y="684"/>
                    </a:lnTo>
                    <a:lnTo>
                      <a:pt x="3636" y="686"/>
                    </a:ln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  <a:lnTo>
                      <a:pt x="0" y="9246"/>
                    </a:lnTo>
                    <a:lnTo>
                      <a:pt x="41" y="9242"/>
                    </a:lnTo>
                    <a:lnTo>
                      <a:pt x="78" y="9215"/>
                    </a:lnTo>
                    <a:lnTo>
                      <a:pt x="188" y="9075"/>
                    </a:lnTo>
                    <a:lnTo>
                      <a:pt x="218" y="9071"/>
                    </a:lnTo>
                    <a:lnTo>
                      <a:pt x="274" y="9089"/>
                    </a:lnTo>
                    <a:lnTo>
                      <a:pt x="436" y="9098"/>
                    </a:lnTo>
                    <a:lnTo>
                      <a:pt x="513" y="9090"/>
                    </a:lnTo>
                    <a:lnTo>
                      <a:pt x="565" y="9070"/>
                    </a:lnTo>
                    <a:lnTo>
                      <a:pt x="676" y="9106"/>
                    </a:lnTo>
                    <a:lnTo>
                      <a:pt x="806" y="9087"/>
                    </a:lnTo>
                    <a:lnTo>
                      <a:pt x="870" y="9111"/>
                    </a:lnTo>
                    <a:lnTo>
                      <a:pt x="901" y="9116"/>
                    </a:lnTo>
                    <a:lnTo>
                      <a:pt x="919" y="9130"/>
                    </a:lnTo>
                    <a:lnTo>
                      <a:pt x="979" y="9124"/>
                    </a:lnTo>
                    <a:lnTo>
                      <a:pt x="1001" y="9115"/>
                    </a:lnTo>
                    <a:lnTo>
                      <a:pt x="1056" y="9117"/>
                    </a:lnTo>
                    <a:lnTo>
                      <a:pt x="1105" y="9158"/>
                    </a:lnTo>
                    <a:lnTo>
                      <a:pt x="1144" y="9155"/>
                    </a:lnTo>
                    <a:lnTo>
                      <a:pt x="1187" y="9190"/>
                    </a:lnTo>
                    <a:lnTo>
                      <a:pt x="1240" y="9201"/>
                    </a:lnTo>
                    <a:lnTo>
                      <a:pt x="1309" y="9179"/>
                    </a:lnTo>
                    <a:lnTo>
                      <a:pt x="1351" y="9144"/>
                    </a:lnTo>
                    <a:lnTo>
                      <a:pt x="1443" y="9135"/>
                    </a:lnTo>
                    <a:lnTo>
                      <a:pt x="1530" y="9158"/>
                    </a:lnTo>
                    <a:lnTo>
                      <a:pt x="1567" y="9146"/>
                    </a:lnTo>
                    <a:lnTo>
                      <a:pt x="1732" y="9178"/>
                    </a:lnTo>
                    <a:lnTo>
                      <a:pt x="1785" y="9166"/>
                    </a:lnTo>
                    <a:lnTo>
                      <a:pt x="1862" y="9243"/>
                    </a:lnTo>
                    <a:lnTo>
                      <a:pt x="1899" y="9240"/>
                    </a:lnTo>
                    <a:lnTo>
                      <a:pt x="1944" y="9270"/>
                    </a:lnTo>
                    <a:lnTo>
                      <a:pt x="1949" y="9270"/>
                    </a:lnTo>
                    <a:lnTo>
                      <a:pt x="2019" y="9270"/>
                    </a:lnTo>
                    <a:lnTo>
                      <a:pt x="2026" y="9270"/>
                    </a:lnTo>
                    <a:lnTo>
                      <a:pt x="2034" y="9265"/>
                    </a:lnTo>
                    <a:lnTo>
                      <a:pt x="2092" y="9237"/>
                    </a:lnTo>
                    <a:lnTo>
                      <a:pt x="2139" y="9156"/>
                    </a:lnTo>
                    <a:lnTo>
                      <a:pt x="2182" y="9114"/>
                    </a:lnTo>
                    <a:lnTo>
                      <a:pt x="2271" y="9089"/>
                    </a:lnTo>
                    <a:lnTo>
                      <a:pt x="2321" y="9123"/>
                    </a:lnTo>
                    <a:lnTo>
                      <a:pt x="2395" y="9093"/>
                    </a:lnTo>
                    <a:lnTo>
                      <a:pt x="2435" y="9105"/>
                    </a:lnTo>
                    <a:lnTo>
                      <a:pt x="2468" y="9126"/>
                    </a:lnTo>
                    <a:lnTo>
                      <a:pt x="2565" y="9255"/>
                    </a:lnTo>
                    <a:lnTo>
                      <a:pt x="2634" y="9248"/>
                    </a:lnTo>
                    <a:lnTo>
                      <a:pt x="2661" y="9215"/>
                    </a:lnTo>
                    <a:lnTo>
                      <a:pt x="2706" y="9196"/>
                    </a:lnTo>
                    <a:lnTo>
                      <a:pt x="2726" y="9155"/>
                    </a:lnTo>
                    <a:lnTo>
                      <a:pt x="2777" y="9120"/>
                    </a:lnTo>
                    <a:lnTo>
                      <a:pt x="2792" y="9048"/>
                    </a:lnTo>
                    <a:lnTo>
                      <a:pt x="2849" y="9004"/>
                    </a:lnTo>
                    <a:lnTo>
                      <a:pt x="2894" y="8985"/>
                    </a:lnTo>
                    <a:lnTo>
                      <a:pt x="2897" y="8930"/>
                    </a:lnTo>
                    <a:lnTo>
                      <a:pt x="2950" y="8834"/>
                    </a:lnTo>
                    <a:lnTo>
                      <a:pt x="3017" y="8642"/>
                    </a:lnTo>
                    <a:lnTo>
                      <a:pt x="3122" y="8524"/>
                    </a:lnTo>
                    <a:lnTo>
                      <a:pt x="3155" y="8467"/>
                    </a:lnTo>
                    <a:lnTo>
                      <a:pt x="3316" y="8383"/>
                    </a:lnTo>
                    <a:lnTo>
                      <a:pt x="3363" y="8379"/>
                    </a:lnTo>
                    <a:lnTo>
                      <a:pt x="3395" y="8306"/>
                    </a:lnTo>
                    <a:lnTo>
                      <a:pt x="3540" y="8215"/>
                    </a:lnTo>
                    <a:lnTo>
                      <a:pt x="3595" y="8218"/>
                    </a:lnTo>
                    <a:lnTo>
                      <a:pt x="3632" y="8207"/>
                    </a:lnTo>
                    <a:lnTo>
                      <a:pt x="3655" y="8204"/>
                    </a:lnTo>
                    <a:lnTo>
                      <a:pt x="3687" y="8217"/>
                    </a:lnTo>
                    <a:lnTo>
                      <a:pt x="3713" y="8246"/>
                    </a:lnTo>
                    <a:lnTo>
                      <a:pt x="3744" y="8250"/>
                    </a:lnTo>
                    <a:lnTo>
                      <a:pt x="3773" y="8225"/>
                    </a:lnTo>
                    <a:lnTo>
                      <a:pt x="3809" y="8206"/>
                    </a:lnTo>
                    <a:lnTo>
                      <a:pt x="3864" y="8208"/>
                    </a:lnTo>
                    <a:lnTo>
                      <a:pt x="3901" y="8197"/>
                    </a:lnTo>
                    <a:lnTo>
                      <a:pt x="3935" y="8232"/>
                    </a:lnTo>
                    <a:lnTo>
                      <a:pt x="3967" y="8238"/>
                    </a:lnTo>
                    <a:lnTo>
                      <a:pt x="4033" y="8215"/>
                    </a:lnTo>
                    <a:lnTo>
                      <a:pt x="4081" y="8219"/>
                    </a:lnTo>
                    <a:lnTo>
                      <a:pt x="4170" y="8187"/>
                    </a:lnTo>
                    <a:lnTo>
                      <a:pt x="4191" y="8163"/>
                    </a:lnTo>
                    <a:lnTo>
                      <a:pt x="4188" y="8140"/>
                    </a:lnTo>
                    <a:lnTo>
                      <a:pt x="4158" y="8143"/>
                    </a:lnTo>
                    <a:lnTo>
                      <a:pt x="4102" y="8117"/>
                    </a:lnTo>
                    <a:lnTo>
                      <a:pt x="4076" y="8088"/>
                    </a:lnTo>
                    <a:lnTo>
                      <a:pt x="4048" y="8030"/>
                    </a:lnTo>
                    <a:lnTo>
                      <a:pt x="4060" y="7997"/>
                    </a:lnTo>
                    <a:lnTo>
                      <a:pt x="4122" y="7915"/>
                    </a:lnTo>
                    <a:lnTo>
                      <a:pt x="4153" y="7920"/>
                    </a:lnTo>
                    <a:lnTo>
                      <a:pt x="4147" y="7866"/>
                    </a:lnTo>
                    <a:lnTo>
                      <a:pt x="4173" y="7802"/>
                    </a:lnTo>
                    <a:lnTo>
                      <a:pt x="4193" y="7777"/>
                    </a:lnTo>
                    <a:lnTo>
                      <a:pt x="4214" y="7744"/>
                    </a:lnTo>
                    <a:lnTo>
                      <a:pt x="4226" y="7712"/>
                    </a:lnTo>
                    <a:lnTo>
                      <a:pt x="4256" y="7701"/>
                    </a:lnTo>
                    <a:lnTo>
                      <a:pt x="4268" y="7677"/>
                    </a:lnTo>
                    <a:lnTo>
                      <a:pt x="4293" y="7512"/>
                    </a:lnTo>
                    <a:lnTo>
                      <a:pt x="4311" y="7457"/>
                    </a:lnTo>
                    <a:lnTo>
                      <a:pt x="4346" y="7431"/>
                    </a:lnTo>
                    <a:lnTo>
                      <a:pt x="4401" y="7425"/>
                    </a:lnTo>
                    <a:lnTo>
                      <a:pt x="4421" y="7408"/>
                    </a:lnTo>
                    <a:lnTo>
                      <a:pt x="4427" y="7300"/>
                    </a:lnTo>
                    <a:lnTo>
                      <a:pt x="4438" y="7246"/>
                    </a:lnTo>
                    <a:lnTo>
                      <a:pt x="4495" y="7209"/>
                    </a:lnTo>
                    <a:lnTo>
                      <a:pt x="4542" y="7212"/>
                    </a:lnTo>
                    <a:lnTo>
                      <a:pt x="4552" y="7150"/>
                    </a:lnTo>
                    <a:lnTo>
                      <a:pt x="4593" y="7099"/>
                    </a:lnTo>
                    <a:lnTo>
                      <a:pt x="4667" y="7054"/>
                    </a:lnTo>
                    <a:lnTo>
                      <a:pt x="4786" y="7020"/>
                    </a:lnTo>
                    <a:lnTo>
                      <a:pt x="4815" y="6994"/>
                    </a:lnTo>
                    <a:lnTo>
                      <a:pt x="4878" y="7003"/>
                    </a:lnTo>
                    <a:lnTo>
                      <a:pt x="4913" y="6969"/>
                    </a:lnTo>
                    <a:lnTo>
                      <a:pt x="4917" y="6930"/>
                    </a:lnTo>
                    <a:lnTo>
                      <a:pt x="4952" y="6889"/>
                    </a:lnTo>
                    <a:lnTo>
                      <a:pt x="5027" y="6866"/>
                    </a:lnTo>
                    <a:lnTo>
                      <a:pt x="5057" y="6864"/>
                    </a:lnTo>
                    <a:lnTo>
                      <a:pt x="5084" y="6823"/>
                    </a:lnTo>
                    <a:lnTo>
                      <a:pt x="5113" y="6804"/>
                    </a:lnTo>
                    <a:lnTo>
                      <a:pt x="5137" y="6809"/>
                    </a:lnTo>
                    <a:lnTo>
                      <a:pt x="5164" y="6769"/>
                    </a:lnTo>
                    <a:lnTo>
                      <a:pt x="5173" y="6768"/>
                    </a:lnTo>
                    <a:lnTo>
                      <a:pt x="5216" y="6741"/>
                    </a:lnTo>
                    <a:lnTo>
                      <a:pt x="5214" y="6710"/>
                    </a:lnTo>
                    <a:lnTo>
                      <a:pt x="5180" y="6682"/>
                    </a:lnTo>
                    <a:lnTo>
                      <a:pt x="5176" y="6644"/>
                    </a:lnTo>
                    <a:lnTo>
                      <a:pt x="5085" y="6584"/>
                    </a:lnTo>
                    <a:lnTo>
                      <a:pt x="4983" y="6562"/>
                    </a:lnTo>
                    <a:lnTo>
                      <a:pt x="4950" y="6534"/>
                    </a:lnTo>
                    <a:lnTo>
                      <a:pt x="4845" y="6404"/>
                    </a:lnTo>
                    <a:lnTo>
                      <a:pt x="4790" y="6301"/>
                    </a:lnTo>
                    <a:lnTo>
                      <a:pt x="4756" y="6183"/>
                    </a:lnTo>
                    <a:lnTo>
                      <a:pt x="4752" y="6151"/>
                    </a:lnTo>
                    <a:lnTo>
                      <a:pt x="4765" y="6127"/>
                    </a:lnTo>
                    <a:lnTo>
                      <a:pt x="4695" y="5956"/>
                    </a:lnTo>
                    <a:lnTo>
                      <a:pt x="4659" y="5813"/>
                    </a:lnTo>
                    <a:lnTo>
                      <a:pt x="4685" y="5680"/>
                    </a:lnTo>
                    <a:lnTo>
                      <a:pt x="4727" y="5621"/>
                    </a:lnTo>
                    <a:lnTo>
                      <a:pt x="4745" y="5566"/>
                    </a:lnTo>
                    <a:lnTo>
                      <a:pt x="4802" y="5515"/>
                    </a:lnTo>
                    <a:lnTo>
                      <a:pt x="4824" y="5426"/>
                    </a:lnTo>
                    <a:lnTo>
                      <a:pt x="4939" y="5254"/>
                    </a:lnTo>
                    <a:lnTo>
                      <a:pt x="5010" y="5186"/>
                    </a:lnTo>
                    <a:lnTo>
                      <a:pt x="5066" y="5049"/>
                    </a:lnTo>
                    <a:lnTo>
                      <a:pt x="5086" y="5017"/>
                    </a:lnTo>
                    <a:lnTo>
                      <a:pt x="5146" y="4989"/>
                    </a:lnTo>
                    <a:lnTo>
                      <a:pt x="5182" y="4962"/>
                    </a:lnTo>
                    <a:lnTo>
                      <a:pt x="5232" y="4842"/>
                    </a:lnTo>
                    <a:lnTo>
                      <a:pt x="5299" y="4804"/>
                    </a:lnTo>
                    <a:lnTo>
                      <a:pt x="5324" y="4756"/>
                    </a:lnTo>
                    <a:lnTo>
                      <a:pt x="5375" y="4712"/>
                    </a:lnTo>
                    <a:lnTo>
                      <a:pt x="5450" y="4613"/>
                    </a:lnTo>
                    <a:lnTo>
                      <a:pt x="5468" y="4557"/>
                    </a:lnTo>
                    <a:lnTo>
                      <a:pt x="5569" y="4394"/>
                    </a:lnTo>
                    <a:lnTo>
                      <a:pt x="5576" y="4385"/>
                    </a:lnTo>
                    <a:lnTo>
                      <a:pt x="5594" y="4338"/>
                    </a:lnTo>
                    <a:lnTo>
                      <a:pt x="5659" y="4277"/>
                    </a:lnTo>
                    <a:lnTo>
                      <a:pt x="5757" y="4253"/>
                    </a:lnTo>
                    <a:lnTo>
                      <a:pt x="5810" y="4255"/>
                    </a:lnTo>
                    <a:lnTo>
                      <a:pt x="5906" y="4208"/>
                    </a:lnTo>
                    <a:lnTo>
                      <a:pt x="5934" y="4174"/>
                    </a:lnTo>
                    <a:lnTo>
                      <a:pt x="5947" y="4150"/>
                    </a:lnTo>
                    <a:lnTo>
                      <a:pt x="5938" y="4143"/>
                    </a:lnTo>
                    <a:lnTo>
                      <a:pt x="5898" y="4132"/>
                    </a:lnTo>
                    <a:lnTo>
                      <a:pt x="5831" y="4053"/>
                    </a:lnTo>
                    <a:lnTo>
                      <a:pt x="5823" y="4061"/>
                    </a:lnTo>
                    <a:lnTo>
                      <a:pt x="5832" y="4076"/>
                    </a:lnTo>
                    <a:lnTo>
                      <a:pt x="5794" y="4080"/>
                    </a:lnTo>
                    <a:lnTo>
                      <a:pt x="5766" y="4036"/>
                    </a:lnTo>
                    <a:lnTo>
                      <a:pt x="5858" y="3950"/>
                    </a:lnTo>
                    <a:lnTo>
                      <a:pt x="5935" y="3850"/>
                    </a:lnTo>
                    <a:lnTo>
                      <a:pt x="6048" y="3740"/>
                    </a:lnTo>
                    <a:lnTo>
                      <a:pt x="6121" y="3703"/>
                    </a:lnTo>
                    <a:lnTo>
                      <a:pt x="6182" y="3689"/>
                    </a:lnTo>
                    <a:lnTo>
                      <a:pt x="6238" y="3706"/>
                    </a:lnTo>
                    <a:lnTo>
                      <a:pt x="6272" y="3665"/>
                    </a:lnTo>
                    <a:lnTo>
                      <a:pt x="6309" y="3646"/>
                    </a:lnTo>
                    <a:lnTo>
                      <a:pt x="6377" y="3624"/>
                    </a:lnTo>
                    <a:lnTo>
                      <a:pt x="6468" y="3615"/>
                    </a:lnTo>
                    <a:lnTo>
                      <a:pt x="6601" y="3557"/>
                    </a:lnTo>
                    <a:lnTo>
                      <a:pt x="6724" y="3538"/>
                    </a:lnTo>
                    <a:lnTo>
                      <a:pt x="6897" y="3492"/>
                    </a:lnTo>
                    <a:lnTo>
                      <a:pt x="6935" y="3488"/>
                    </a:lnTo>
                    <a:lnTo>
                      <a:pt x="7009" y="3458"/>
                    </a:lnTo>
                    <a:lnTo>
                      <a:pt x="7101" y="3449"/>
                    </a:lnTo>
                    <a:lnTo>
                      <a:pt x="7198" y="3417"/>
                    </a:lnTo>
                    <a:lnTo>
                      <a:pt x="7218" y="3391"/>
                    </a:lnTo>
                    <a:lnTo>
                      <a:pt x="7238" y="3344"/>
                    </a:lnTo>
                    <a:lnTo>
                      <a:pt x="7339" y="3203"/>
                    </a:lnTo>
                    <a:lnTo>
                      <a:pt x="7467" y="3152"/>
                    </a:lnTo>
                    <a:lnTo>
                      <a:pt x="7531" y="3100"/>
                    </a:lnTo>
                    <a:lnTo>
                      <a:pt x="7611" y="3054"/>
                    </a:lnTo>
                    <a:lnTo>
                      <a:pt x="7857" y="2955"/>
                    </a:lnTo>
                    <a:lnTo>
                      <a:pt x="7898" y="2905"/>
                    </a:lnTo>
                    <a:lnTo>
                      <a:pt x="8010" y="2855"/>
                    </a:lnTo>
                    <a:lnTo>
                      <a:pt x="8059" y="2812"/>
                    </a:lnTo>
                    <a:lnTo>
                      <a:pt x="8133" y="2767"/>
                    </a:lnTo>
                    <a:lnTo>
                      <a:pt x="8180" y="2700"/>
                    </a:lnTo>
                    <a:lnTo>
                      <a:pt x="8247" y="2664"/>
                    </a:lnTo>
                    <a:lnTo>
                      <a:pt x="8288" y="2613"/>
                    </a:lnTo>
                    <a:lnTo>
                      <a:pt x="8304" y="2543"/>
                    </a:lnTo>
                    <a:lnTo>
                      <a:pt x="8276" y="2483"/>
                    </a:lnTo>
                    <a:lnTo>
                      <a:pt x="8273" y="2446"/>
                    </a:lnTo>
                    <a:lnTo>
                      <a:pt x="8283" y="2398"/>
                    </a:lnTo>
                    <a:lnTo>
                      <a:pt x="8247" y="2347"/>
                    </a:lnTo>
                    <a:lnTo>
                      <a:pt x="8199" y="2314"/>
                    </a:lnTo>
                    <a:lnTo>
                      <a:pt x="8187" y="2260"/>
                    </a:lnTo>
                    <a:lnTo>
                      <a:pt x="8189" y="2214"/>
                    </a:lnTo>
                    <a:lnTo>
                      <a:pt x="8207" y="2166"/>
                    </a:lnTo>
                    <a:lnTo>
                      <a:pt x="8236" y="2140"/>
                    </a:lnTo>
                    <a:lnTo>
                      <a:pt x="8286" y="2174"/>
                    </a:lnTo>
                    <a:lnTo>
                      <a:pt x="8308" y="2157"/>
                    </a:lnTo>
                    <a:lnTo>
                      <a:pt x="8323" y="2163"/>
                    </a:lnTo>
                    <a:lnTo>
                      <a:pt x="8353" y="2145"/>
                    </a:lnTo>
                    <a:lnTo>
                      <a:pt x="8363" y="2090"/>
                    </a:lnTo>
                    <a:lnTo>
                      <a:pt x="8384" y="2065"/>
                    </a:lnTo>
                    <a:lnTo>
                      <a:pt x="8343" y="2046"/>
                    </a:lnTo>
                    <a:lnTo>
                      <a:pt x="8320" y="2040"/>
                    </a:lnTo>
                    <a:lnTo>
                      <a:pt x="8303" y="2026"/>
                    </a:lnTo>
                    <a:lnTo>
                      <a:pt x="8265" y="2037"/>
                    </a:lnTo>
                    <a:lnTo>
                      <a:pt x="8248" y="2024"/>
                    </a:lnTo>
                    <a:lnTo>
                      <a:pt x="8229" y="1979"/>
                    </a:lnTo>
                    <a:lnTo>
                      <a:pt x="8240" y="1932"/>
                    </a:lnTo>
                    <a:lnTo>
                      <a:pt x="8246" y="1916"/>
                    </a:lnTo>
                    <a:lnTo>
                      <a:pt x="8193" y="1914"/>
                    </a:lnTo>
                    <a:lnTo>
                      <a:pt x="8162" y="1923"/>
                    </a:lnTo>
                    <a:lnTo>
                      <a:pt x="8110" y="1866"/>
                    </a:lnTo>
                    <a:lnTo>
                      <a:pt x="8042" y="1872"/>
                    </a:lnTo>
                    <a:lnTo>
                      <a:pt x="8017" y="1853"/>
                    </a:lnTo>
                    <a:lnTo>
                      <a:pt x="7997" y="1876"/>
                    </a:lnTo>
                    <a:lnTo>
                      <a:pt x="7996" y="1877"/>
                    </a:lnTo>
                    <a:lnTo>
                      <a:pt x="7949" y="1874"/>
                    </a:lnTo>
                    <a:lnTo>
                      <a:pt x="7920" y="1884"/>
                    </a:lnTo>
                    <a:lnTo>
                      <a:pt x="7871" y="1934"/>
                    </a:lnTo>
                    <a:lnTo>
                      <a:pt x="7870" y="1935"/>
                    </a:lnTo>
                    <a:lnTo>
                      <a:pt x="7847" y="1938"/>
                    </a:lnTo>
                    <a:lnTo>
                      <a:pt x="7823" y="1924"/>
                    </a:lnTo>
                    <a:lnTo>
                      <a:pt x="7771" y="1944"/>
                    </a:lnTo>
                    <a:lnTo>
                      <a:pt x="7756" y="1954"/>
                    </a:lnTo>
                    <a:lnTo>
                      <a:pt x="7737" y="1977"/>
                    </a:lnTo>
                    <a:lnTo>
                      <a:pt x="7756" y="2021"/>
                    </a:lnTo>
                    <a:lnTo>
                      <a:pt x="7755" y="2023"/>
                    </a:lnTo>
                    <a:lnTo>
                      <a:pt x="7748" y="2031"/>
                    </a:lnTo>
                    <a:lnTo>
                      <a:pt x="7646" y="2018"/>
                    </a:lnTo>
                    <a:lnTo>
                      <a:pt x="7625" y="2043"/>
                    </a:lnTo>
                    <a:lnTo>
                      <a:pt x="7611" y="2044"/>
                    </a:lnTo>
                    <a:lnTo>
                      <a:pt x="7562" y="2034"/>
                    </a:lnTo>
                    <a:lnTo>
                      <a:pt x="7510" y="1968"/>
                    </a:lnTo>
                    <a:lnTo>
                      <a:pt x="7447" y="1951"/>
                    </a:lnTo>
                    <a:lnTo>
                      <a:pt x="7390" y="1918"/>
                    </a:lnTo>
                    <a:lnTo>
                      <a:pt x="7343" y="1906"/>
                    </a:lnTo>
                    <a:lnTo>
                      <a:pt x="7291" y="1927"/>
                    </a:lnTo>
                    <a:lnTo>
                      <a:pt x="7238" y="1924"/>
                    </a:lnTo>
                    <a:lnTo>
                      <a:pt x="7211" y="1952"/>
                    </a:lnTo>
                    <a:lnTo>
                      <a:pt x="7169" y="2000"/>
                    </a:lnTo>
                    <a:lnTo>
                      <a:pt x="7167" y="2001"/>
                    </a:lnTo>
                    <a:lnTo>
                      <a:pt x="7106" y="2014"/>
                    </a:lnTo>
                    <a:lnTo>
                      <a:pt x="7057" y="1980"/>
                    </a:lnTo>
                    <a:lnTo>
                      <a:pt x="7045" y="1927"/>
                    </a:lnTo>
                    <a:lnTo>
                      <a:pt x="7024" y="1883"/>
                    </a:lnTo>
                    <a:lnTo>
                      <a:pt x="6978" y="1887"/>
                    </a:lnTo>
                    <a:lnTo>
                      <a:pt x="6920" y="1838"/>
                    </a:lnTo>
                    <a:lnTo>
                      <a:pt x="6827" y="1824"/>
                    </a:lnTo>
                    <a:lnTo>
                      <a:pt x="6817" y="1809"/>
                    </a:lnTo>
                    <a:lnTo>
                      <a:pt x="6795" y="1826"/>
                    </a:lnTo>
                    <a:lnTo>
                      <a:pt x="6764" y="1814"/>
                    </a:lnTo>
                    <a:lnTo>
                      <a:pt x="6752" y="1854"/>
                    </a:lnTo>
                    <a:lnTo>
                      <a:pt x="6691" y="1860"/>
                    </a:lnTo>
                    <a:lnTo>
                      <a:pt x="6677" y="1876"/>
                    </a:lnTo>
                    <a:lnTo>
                      <a:pt x="6661" y="1870"/>
                    </a:lnTo>
                    <a:lnTo>
                      <a:pt x="6641" y="1903"/>
                    </a:lnTo>
                    <a:lnTo>
                      <a:pt x="6555" y="1895"/>
                    </a:lnTo>
                    <a:lnTo>
                      <a:pt x="6535" y="1843"/>
                    </a:lnTo>
                    <a:lnTo>
                      <a:pt x="6519" y="1830"/>
                    </a:lnTo>
                    <a:lnTo>
                      <a:pt x="6561" y="1795"/>
                    </a:lnTo>
                    <a:lnTo>
                      <a:pt x="6550" y="1757"/>
                    </a:lnTo>
                    <a:lnTo>
                      <a:pt x="6519" y="1752"/>
                    </a:lnTo>
                    <a:lnTo>
                      <a:pt x="6540" y="1720"/>
                    </a:lnTo>
                    <a:lnTo>
                      <a:pt x="6529" y="1697"/>
                    </a:lnTo>
                    <a:lnTo>
                      <a:pt x="6536" y="1688"/>
                    </a:lnTo>
                    <a:lnTo>
                      <a:pt x="6542" y="1672"/>
                    </a:lnTo>
                    <a:lnTo>
                      <a:pt x="6524" y="1643"/>
                    </a:lnTo>
                    <a:lnTo>
                      <a:pt x="6513" y="1606"/>
                    </a:lnTo>
                    <a:lnTo>
                      <a:pt x="6496" y="1585"/>
                    </a:lnTo>
                    <a:lnTo>
                      <a:pt x="6486" y="1562"/>
                    </a:lnTo>
                    <a:lnTo>
                      <a:pt x="6461" y="1541"/>
                    </a:lnTo>
                    <a:lnTo>
                      <a:pt x="6458" y="1518"/>
                    </a:lnTo>
                    <a:lnTo>
                      <a:pt x="6366" y="1520"/>
                    </a:lnTo>
                    <a:lnTo>
                      <a:pt x="6334" y="1507"/>
                    </a:lnTo>
                    <a:lnTo>
                      <a:pt x="6281" y="1527"/>
                    </a:lnTo>
                    <a:lnTo>
                      <a:pt x="6249" y="1499"/>
                    </a:lnTo>
                    <a:lnTo>
                      <a:pt x="6238" y="1470"/>
                    </a:lnTo>
                    <a:lnTo>
                      <a:pt x="6222" y="1455"/>
                    </a:lnTo>
                    <a:lnTo>
                      <a:pt x="6195" y="1427"/>
                    </a:lnTo>
                    <a:lnTo>
                      <a:pt x="6103" y="1420"/>
                    </a:lnTo>
                    <a:lnTo>
                      <a:pt x="6077" y="1400"/>
                    </a:lnTo>
                    <a:lnTo>
                      <a:pt x="6040" y="1410"/>
                    </a:lnTo>
                    <a:lnTo>
                      <a:pt x="5974" y="1363"/>
                    </a:lnTo>
                    <a:lnTo>
                      <a:pt x="5895" y="1347"/>
                    </a:lnTo>
                    <a:lnTo>
                      <a:pt x="5838" y="1314"/>
                    </a:lnTo>
                    <a:lnTo>
                      <a:pt x="5809" y="1324"/>
                    </a:lnTo>
                    <a:lnTo>
                      <a:pt x="5800" y="1330"/>
                    </a:lnTo>
                    <a:lnTo>
                      <a:pt x="5788" y="1341"/>
                    </a:lnTo>
                    <a:lnTo>
                      <a:pt x="5792" y="1386"/>
                    </a:lnTo>
                    <a:lnTo>
                      <a:pt x="5791" y="1387"/>
                    </a:lnTo>
                    <a:lnTo>
                      <a:pt x="5771" y="1412"/>
                    </a:lnTo>
                    <a:lnTo>
                      <a:pt x="5788" y="1425"/>
                    </a:lnTo>
                    <a:lnTo>
                      <a:pt x="5787" y="1426"/>
                    </a:lnTo>
                    <a:lnTo>
                      <a:pt x="5768" y="1450"/>
                    </a:lnTo>
                    <a:lnTo>
                      <a:pt x="5785" y="1464"/>
                    </a:lnTo>
                    <a:lnTo>
                      <a:pt x="5794" y="1487"/>
                    </a:lnTo>
                    <a:lnTo>
                      <a:pt x="5803" y="1493"/>
                    </a:lnTo>
                    <a:lnTo>
                      <a:pt x="5795" y="1501"/>
                    </a:lnTo>
                    <a:lnTo>
                      <a:pt x="5804" y="1516"/>
                    </a:lnTo>
                    <a:lnTo>
                      <a:pt x="5798" y="1524"/>
                    </a:lnTo>
                    <a:lnTo>
                      <a:pt x="5799" y="1540"/>
                    </a:lnTo>
                    <a:lnTo>
                      <a:pt x="5798" y="1540"/>
                    </a:lnTo>
                    <a:lnTo>
                      <a:pt x="5798" y="1541"/>
                    </a:lnTo>
                    <a:lnTo>
                      <a:pt x="5789" y="1541"/>
                    </a:lnTo>
                    <a:lnTo>
                      <a:pt x="5781" y="1535"/>
                    </a:lnTo>
                    <a:lnTo>
                      <a:pt x="5718" y="1518"/>
                    </a:lnTo>
                    <a:lnTo>
                      <a:pt x="5703" y="1527"/>
                    </a:lnTo>
                    <a:lnTo>
                      <a:pt x="5656" y="1516"/>
                    </a:lnTo>
                    <a:lnTo>
                      <a:pt x="5642" y="1526"/>
                    </a:lnTo>
                    <a:lnTo>
                      <a:pt x="5640" y="1527"/>
                    </a:lnTo>
                    <a:lnTo>
                      <a:pt x="5637" y="1532"/>
                    </a:lnTo>
                    <a:lnTo>
                      <a:pt x="5635" y="1532"/>
                    </a:lnTo>
                    <a:lnTo>
                      <a:pt x="5634" y="1533"/>
                    </a:lnTo>
                    <a:lnTo>
                      <a:pt x="5603" y="1521"/>
                    </a:lnTo>
                    <a:lnTo>
                      <a:pt x="5557" y="1533"/>
                    </a:lnTo>
                    <a:lnTo>
                      <a:pt x="5501" y="1499"/>
                    </a:lnTo>
                    <a:lnTo>
                      <a:pt x="5477" y="1494"/>
                    </a:lnTo>
                    <a:lnTo>
                      <a:pt x="5469" y="1503"/>
                    </a:lnTo>
                    <a:lnTo>
                      <a:pt x="5444" y="1534"/>
                    </a:lnTo>
                    <a:lnTo>
                      <a:pt x="5443" y="1535"/>
                    </a:lnTo>
                    <a:lnTo>
                      <a:pt x="5442" y="1535"/>
                    </a:lnTo>
                    <a:lnTo>
                      <a:pt x="5420" y="1546"/>
                    </a:lnTo>
                    <a:lnTo>
                      <a:pt x="5385" y="1495"/>
                    </a:lnTo>
                    <a:lnTo>
                      <a:pt x="5312" y="1464"/>
                    </a:lnTo>
                    <a:lnTo>
                      <a:pt x="5272" y="1475"/>
                    </a:lnTo>
                    <a:lnTo>
                      <a:pt x="5179" y="1505"/>
                    </a:lnTo>
                    <a:lnTo>
                      <a:pt x="5140" y="1514"/>
                    </a:lnTo>
                    <a:lnTo>
                      <a:pt x="5117" y="1520"/>
                    </a:lnTo>
                    <a:lnTo>
                      <a:pt x="5093" y="1506"/>
                    </a:lnTo>
                    <a:lnTo>
                      <a:pt x="5026" y="1450"/>
                    </a:lnTo>
                    <a:lnTo>
                      <a:pt x="4980" y="1378"/>
                    </a:lnTo>
                    <a:lnTo>
                      <a:pt x="4933" y="1360"/>
                    </a:lnTo>
                    <a:lnTo>
                      <a:pt x="4833" y="1292"/>
                    </a:lnTo>
                    <a:lnTo>
                      <a:pt x="4754" y="1352"/>
                    </a:lnTo>
                    <a:lnTo>
                      <a:pt x="4700" y="1350"/>
                    </a:lnTo>
                    <a:lnTo>
                      <a:pt x="4643" y="1317"/>
                    </a:lnTo>
                    <a:lnTo>
                      <a:pt x="4625" y="1349"/>
                    </a:lnTo>
                    <a:lnTo>
                      <a:pt x="4609" y="1358"/>
                    </a:lnTo>
                    <a:lnTo>
                      <a:pt x="4593" y="1368"/>
                    </a:lnTo>
                    <a:lnTo>
                      <a:pt x="4576" y="1346"/>
                    </a:lnTo>
                    <a:lnTo>
                      <a:pt x="4552" y="1333"/>
                    </a:lnTo>
                    <a:lnTo>
                      <a:pt x="4541" y="1295"/>
                    </a:lnTo>
                    <a:lnTo>
                      <a:pt x="4490" y="1247"/>
                    </a:lnTo>
                    <a:lnTo>
                      <a:pt x="4449" y="1227"/>
                    </a:lnTo>
                    <a:lnTo>
                      <a:pt x="4433" y="1213"/>
                    </a:lnTo>
                    <a:lnTo>
                      <a:pt x="4422" y="119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Freeform 71">
                <a:extLst>
                  <a:ext uri="{FF2B5EF4-FFF2-40B4-BE49-F238E27FC236}">
                    <a16:creationId xmlns:a16="http://schemas.microsoft.com/office/drawing/2014/main" id="{65EF6C99-2936-3747-3C62-45EA371F419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21" y="2278"/>
                <a:ext cx="2644" cy="2040"/>
              </a:xfrm>
              <a:custGeom>
                <a:avLst/>
                <a:gdLst>
                  <a:gd name="T0" fmla="*/ 3740 w 13220"/>
                  <a:gd name="T1" fmla="*/ 4964 h 10198"/>
                  <a:gd name="T2" fmla="*/ 3156 w 13220"/>
                  <a:gd name="T3" fmla="*/ 5890 h 10198"/>
                  <a:gd name="T4" fmla="*/ 3154 w 13220"/>
                  <a:gd name="T5" fmla="*/ 7610 h 10198"/>
                  <a:gd name="T6" fmla="*/ 2401 w 13220"/>
                  <a:gd name="T7" fmla="*/ 8228 h 10198"/>
                  <a:gd name="T8" fmla="*/ 2144 w 13220"/>
                  <a:gd name="T9" fmla="*/ 9115 h 10198"/>
                  <a:gd name="T10" fmla="*/ 924 w 13220"/>
                  <a:gd name="T11" fmla="*/ 9762 h 10198"/>
                  <a:gd name="T12" fmla="*/ 13220 w 13220"/>
                  <a:gd name="T13" fmla="*/ 2061 h 10198"/>
                  <a:gd name="T14" fmla="*/ 13168 w 13220"/>
                  <a:gd name="T15" fmla="*/ 1148 h 10198"/>
                  <a:gd name="T16" fmla="*/ 12584 w 13220"/>
                  <a:gd name="T17" fmla="*/ 423 h 10198"/>
                  <a:gd name="T18" fmla="*/ 11666 w 13220"/>
                  <a:gd name="T19" fmla="*/ 15 h 10198"/>
                  <a:gd name="T20" fmla="*/ 10717 w 13220"/>
                  <a:gd name="T21" fmla="*/ 843 h 10198"/>
                  <a:gd name="T22" fmla="*/ 10050 w 13220"/>
                  <a:gd name="T23" fmla="*/ 1122 h 10198"/>
                  <a:gd name="T24" fmla="*/ 9508 w 13220"/>
                  <a:gd name="T25" fmla="*/ 1765 h 10198"/>
                  <a:gd name="T26" fmla="*/ 8667 w 13220"/>
                  <a:gd name="T27" fmla="*/ 1851 h 10198"/>
                  <a:gd name="T28" fmla="*/ 7909 w 13220"/>
                  <a:gd name="T29" fmla="*/ 1497 h 10198"/>
                  <a:gd name="T30" fmla="*/ 7132 w 13220"/>
                  <a:gd name="T31" fmla="*/ 1438 h 10198"/>
                  <a:gd name="T32" fmla="*/ 6083 w 13220"/>
                  <a:gd name="T33" fmla="*/ 2176 h 10198"/>
                  <a:gd name="T34" fmla="*/ 6203 w 13220"/>
                  <a:gd name="T35" fmla="*/ 2907 h 10198"/>
                  <a:gd name="T36" fmla="*/ 6262 w 13220"/>
                  <a:gd name="T37" fmla="*/ 3541 h 10198"/>
                  <a:gd name="T38" fmla="*/ 3682 w 13220"/>
                  <a:gd name="T39" fmla="*/ 5248 h 10198"/>
                  <a:gd name="T40" fmla="*/ 6181 w 13220"/>
                  <a:gd name="T41" fmla="*/ 6242 h 10198"/>
                  <a:gd name="T42" fmla="*/ 6462 w 13220"/>
                  <a:gd name="T43" fmla="*/ 6617 h 10198"/>
                  <a:gd name="T44" fmla="*/ 5748 w 13220"/>
                  <a:gd name="T45" fmla="*/ 6644 h 10198"/>
                  <a:gd name="T46" fmla="*/ 5584 w 13220"/>
                  <a:gd name="T47" fmla="*/ 6451 h 10198"/>
                  <a:gd name="T48" fmla="*/ 4647 w 13220"/>
                  <a:gd name="T49" fmla="*/ 7325 h 10198"/>
                  <a:gd name="T50" fmla="*/ 4357 w 13220"/>
                  <a:gd name="T51" fmla="*/ 7530 h 10198"/>
                  <a:gd name="T52" fmla="*/ 4312 w 13220"/>
                  <a:gd name="T53" fmla="*/ 7380 h 10198"/>
                  <a:gd name="T54" fmla="*/ 4512 w 13220"/>
                  <a:gd name="T55" fmla="*/ 7214 h 10198"/>
                  <a:gd name="T56" fmla="*/ 4495 w 13220"/>
                  <a:gd name="T57" fmla="*/ 7609 h 10198"/>
                  <a:gd name="T58" fmla="*/ 4607 w 13220"/>
                  <a:gd name="T59" fmla="*/ 7806 h 10198"/>
                  <a:gd name="T60" fmla="*/ 11700 w 13220"/>
                  <a:gd name="T61" fmla="*/ 2449 h 10198"/>
                  <a:gd name="T62" fmla="*/ 12246 w 13220"/>
                  <a:gd name="T63" fmla="*/ 1936 h 10198"/>
                  <a:gd name="T64" fmla="*/ 12407 w 13220"/>
                  <a:gd name="T65" fmla="*/ 3332 h 10198"/>
                  <a:gd name="T66" fmla="*/ 11976 w 13220"/>
                  <a:gd name="T67" fmla="*/ 3850 h 10198"/>
                  <a:gd name="T68" fmla="*/ 11613 w 13220"/>
                  <a:gd name="T69" fmla="*/ 3260 h 10198"/>
                  <a:gd name="T70" fmla="*/ 11608 w 13220"/>
                  <a:gd name="T71" fmla="*/ 2620 h 10198"/>
                  <a:gd name="T72" fmla="*/ 12687 w 13220"/>
                  <a:gd name="T73" fmla="*/ 1702 h 10198"/>
                  <a:gd name="T74" fmla="*/ 8283 w 13220"/>
                  <a:gd name="T75" fmla="*/ 1702 h 10198"/>
                  <a:gd name="T76" fmla="*/ 9429 w 13220"/>
                  <a:gd name="T77" fmla="*/ 1997 h 10198"/>
                  <a:gd name="T78" fmla="*/ 9164 w 13220"/>
                  <a:gd name="T79" fmla="*/ 2044 h 10198"/>
                  <a:gd name="T80" fmla="*/ 6997 w 13220"/>
                  <a:gd name="T81" fmla="*/ 5972 h 10198"/>
                  <a:gd name="T82" fmla="*/ 7238 w 13220"/>
                  <a:gd name="T83" fmla="*/ 5997 h 10198"/>
                  <a:gd name="T84" fmla="*/ 7392 w 13220"/>
                  <a:gd name="T85" fmla="*/ 6160 h 10198"/>
                  <a:gd name="T86" fmla="*/ 7059 w 13220"/>
                  <a:gd name="T87" fmla="*/ 6137 h 10198"/>
                  <a:gd name="T88" fmla="*/ 6001 w 13220"/>
                  <a:gd name="T89" fmla="*/ 7199 h 10198"/>
                  <a:gd name="T90" fmla="*/ 12452 w 13220"/>
                  <a:gd name="T91" fmla="*/ 4068 h 10198"/>
                  <a:gd name="T92" fmla="*/ 12221 w 13220"/>
                  <a:gd name="T93" fmla="*/ 4159 h 10198"/>
                  <a:gd name="T94" fmla="*/ 12813 w 13220"/>
                  <a:gd name="T95" fmla="*/ 4714 h 10198"/>
                  <a:gd name="T96" fmla="*/ 12945 w 13220"/>
                  <a:gd name="T97" fmla="*/ 5643 h 10198"/>
                  <a:gd name="T98" fmla="*/ 12894 w 13220"/>
                  <a:gd name="T99" fmla="*/ 6835 h 10198"/>
                  <a:gd name="T100" fmla="*/ 12334 w 13220"/>
                  <a:gd name="T101" fmla="*/ 7126 h 10198"/>
                  <a:gd name="T102" fmla="*/ 11767 w 13220"/>
                  <a:gd name="T103" fmla="*/ 7079 h 10198"/>
                  <a:gd name="T104" fmla="*/ 11675 w 13220"/>
                  <a:gd name="T105" fmla="*/ 6162 h 10198"/>
                  <a:gd name="T106" fmla="*/ 11555 w 13220"/>
                  <a:gd name="T107" fmla="*/ 5294 h 10198"/>
                  <a:gd name="T108" fmla="*/ 11326 w 13220"/>
                  <a:gd name="T109" fmla="*/ 4729 h 10198"/>
                  <a:gd name="T110" fmla="*/ 12232 w 13220"/>
                  <a:gd name="T111" fmla="*/ 4274 h 10198"/>
                  <a:gd name="T112" fmla="*/ 12527 w 13220"/>
                  <a:gd name="T113" fmla="*/ 4216 h 10198"/>
                  <a:gd name="T114" fmla="*/ 12482 w 13220"/>
                  <a:gd name="T115" fmla="*/ 4143 h 10198"/>
                  <a:gd name="T116" fmla="*/ 11349 w 13220"/>
                  <a:gd name="T117" fmla="*/ 4479 h 10198"/>
                  <a:gd name="T118" fmla="*/ 11362 w 13220"/>
                  <a:gd name="T119" fmla="*/ 4548 h 10198"/>
                  <a:gd name="T120" fmla="*/ 11647 w 13220"/>
                  <a:gd name="T121" fmla="*/ 7028 h 10198"/>
                  <a:gd name="T122" fmla="*/ 11521 w 13220"/>
                  <a:gd name="T123" fmla="*/ 7002 h 10198"/>
                  <a:gd name="T124" fmla="*/ 2108 w 13220"/>
                  <a:gd name="T125" fmla="*/ 8981 h 10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220" h="10198">
                    <a:moveTo>
                      <a:pt x="5441" y="4080"/>
                    </a:moveTo>
                    <a:lnTo>
                      <a:pt x="5313" y="4131"/>
                    </a:lnTo>
                    <a:lnTo>
                      <a:pt x="5212" y="4272"/>
                    </a:lnTo>
                    <a:lnTo>
                      <a:pt x="5192" y="4319"/>
                    </a:lnTo>
                    <a:lnTo>
                      <a:pt x="5172" y="4345"/>
                    </a:lnTo>
                    <a:lnTo>
                      <a:pt x="5075" y="4377"/>
                    </a:lnTo>
                    <a:lnTo>
                      <a:pt x="4983" y="4386"/>
                    </a:lnTo>
                    <a:lnTo>
                      <a:pt x="4909" y="4416"/>
                    </a:lnTo>
                    <a:lnTo>
                      <a:pt x="4871" y="4420"/>
                    </a:lnTo>
                    <a:lnTo>
                      <a:pt x="4698" y="4466"/>
                    </a:lnTo>
                    <a:lnTo>
                      <a:pt x="4575" y="4485"/>
                    </a:lnTo>
                    <a:lnTo>
                      <a:pt x="4442" y="4543"/>
                    </a:lnTo>
                    <a:lnTo>
                      <a:pt x="4351" y="4552"/>
                    </a:lnTo>
                    <a:lnTo>
                      <a:pt x="4283" y="4574"/>
                    </a:lnTo>
                    <a:lnTo>
                      <a:pt x="4246" y="4593"/>
                    </a:lnTo>
                    <a:lnTo>
                      <a:pt x="4212" y="4634"/>
                    </a:lnTo>
                    <a:lnTo>
                      <a:pt x="4156" y="4617"/>
                    </a:lnTo>
                    <a:lnTo>
                      <a:pt x="4095" y="4631"/>
                    </a:lnTo>
                    <a:lnTo>
                      <a:pt x="4022" y="4668"/>
                    </a:lnTo>
                    <a:lnTo>
                      <a:pt x="3909" y="4778"/>
                    </a:lnTo>
                    <a:lnTo>
                      <a:pt x="3832" y="4878"/>
                    </a:lnTo>
                    <a:lnTo>
                      <a:pt x="3740" y="4964"/>
                    </a:lnTo>
                    <a:lnTo>
                      <a:pt x="3768" y="5008"/>
                    </a:lnTo>
                    <a:lnTo>
                      <a:pt x="3806" y="5004"/>
                    </a:lnTo>
                    <a:lnTo>
                      <a:pt x="3797" y="4989"/>
                    </a:lnTo>
                    <a:lnTo>
                      <a:pt x="3805" y="4981"/>
                    </a:lnTo>
                    <a:lnTo>
                      <a:pt x="3872" y="5060"/>
                    </a:lnTo>
                    <a:lnTo>
                      <a:pt x="3912" y="5071"/>
                    </a:lnTo>
                    <a:lnTo>
                      <a:pt x="3921" y="5078"/>
                    </a:lnTo>
                    <a:lnTo>
                      <a:pt x="3908" y="5102"/>
                    </a:lnTo>
                    <a:lnTo>
                      <a:pt x="3880" y="5136"/>
                    </a:lnTo>
                    <a:lnTo>
                      <a:pt x="3784" y="5183"/>
                    </a:lnTo>
                    <a:lnTo>
                      <a:pt x="3731" y="5181"/>
                    </a:lnTo>
                    <a:lnTo>
                      <a:pt x="3633" y="5205"/>
                    </a:lnTo>
                    <a:lnTo>
                      <a:pt x="3568" y="5266"/>
                    </a:lnTo>
                    <a:lnTo>
                      <a:pt x="3550" y="5313"/>
                    </a:lnTo>
                    <a:lnTo>
                      <a:pt x="3543" y="5322"/>
                    </a:lnTo>
                    <a:lnTo>
                      <a:pt x="3442" y="5485"/>
                    </a:lnTo>
                    <a:lnTo>
                      <a:pt x="3424" y="5541"/>
                    </a:lnTo>
                    <a:lnTo>
                      <a:pt x="3349" y="5640"/>
                    </a:lnTo>
                    <a:lnTo>
                      <a:pt x="3298" y="5684"/>
                    </a:lnTo>
                    <a:lnTo>
                      <a:pt x="3273" y="5732"/>
                    </a:lnTo>
                    <a:lnTo>
                      <a:pt x="3206" y="5770"/>
                    </a:lnTo>
                    <a:lnTo>
                      <a:pt x="3156" y="5890"/>
                    </a:lnTo>
                    <a:lnTo>
                      <a:pt x="3120" y="5917"/>
                    </a:lnTo>
                    <a:lnTo>
                      <a:pt x="3060" y="5945"/>
                    </a:lnTo>
                    <a:lnTo>
                      <a:pt x="3040" y="5977"/>
                    </a:lnTo>
                    <a:lnTo>
                      <a:pt x="2984" y="6114"/>
                    </a:lnTo>
                    <a:lnTo>
                      <a:pt x="2913" y="6182"/>
                    </a:lnTo>
                    <a:lnTo>
                      <a:pt x="2798" y="6354"/>
                    </a:lnTo>
                    <a:lnTo>
                      <a:pt x="2776" y="6443"/>
                    </a:lnTo>
                    <a:lnTo>
                      <a:pt x="2719" y="6494"/>
                    </a:lnTo>
                    <a:lnTo>
                      <a:pt x="2701" y="6549"/>
                    </a:lnTo>
                    <a:lnTo>
                      <a:pt x="2659" y="6608"/>
                    </a:lnTo>
                    <a:lnTo>
                      <a:pt x="2633" y="6741"/>
                    </a:lnTo>
                    <a:lnTo>
                      <a:pt x="2669" y="6884"/>
                    </a:lnTo>
                    <a:lnTo>
                      <a:pt x="2739" y="7055"/>
                    </a:lnTo>
                    <a:lnTo>
                      <a:pt x="2726" y="7079"/>
                    </a:lnTo>
                    <a:lnTo>
                      <a:pt x="2730" y="7111"/>
                    </a:lnTo>
                    <a:lnTo>
                      <a:pt x="2764" y="7229"/>
                    </a:lnTo>
                    <a:lnTo>
                      <a:pt x="2819" y="7332"/>
                    </a:lnTo>
                    <a:lnTo>
                      <a:pt x="2924" y="7462"/>
                    </a:lnTo>
                    <a:lnTo>
                      <a:pt x="2957" y="7490"/>
                    </a:lnTo>
                    <a:lnTo>
                      <a:pt x="3059" y="7512"/>
                    </a:lnTo>
                    <a:lnTo>
                      <a:pt x="3150" y="7572"/>
                    </a:lnTo>
                    <a:lnTo>
                      <a:pt x="3154" y="7610"/>
                    </a:lnTo>
                    <a:lnTo>
                      <a:pt x="3188" y="7638"/>
                    </a:lnTo>
                    <a:lnTo>
                      <a:pt x="3190" y="7669"/>
                    </a:lnTo>
                    <a:lnTo>
                      <a:pt x="3147" y="7696"/>
                    </a:lnTo>
                    <a:lnTo>
                      <a:pt x="3138" y="7697"/>
                    </a:lnTo>
                    <a:lnTo>
                      <a:pt x="3111" y="7737"/>
                    </a:lnTo>
                    <a:lnTo>
                      <a:pt x="3087" y="7732"/>
                    </a:lnTo>
                    <a:lnTo>
                      <a:pt x="3058" y="7751"/>
                    </a:lnTo>
                    <a:lnTo>
                      <a:pt x="3031" y="7792"/>
                    </a:lnTo>
                    <a:lnTo>
                      <a:pt x="3001" y="7794"/>
                    </a:lnTo>
                    <a:lnTo>
                      <a:pt x="2926" y="7817"/>
                    </a:lnTo>
                    <a:lnTo>
                      <a:pt x="2891" y="7858"/>
                    </a:lnTo>
                    <a:lnTo>
                      <a:pt x="2887" y="7897"/>
                    </a:lnTo>
                    <a:lnTo>
                      <a:pt x="2852" y="7931"/>
                    </a:lnTo>
                    <a:lnTo>
                      <a:pt x="2789" y="7922"/>
                    </a:lnTo>
                    <a:lnTo>
                      <a:pt x="2760" y="7948"/>
                    </a:lnTo>
                    <a:lnTo>
                      <a:pt x="2641" y="7982"/>
                    </a:lnTo>
                    <a:lnTo>
                      <a:pt x="2567" y="8027"/>
                    </a:lnTo>
                    <a:lnTo>
                      <a:pt x="2526" y="8078"/>
                    </a:lnTo>
                    <a:lnTo>
                      <a:pt x="2516" y="8140"/>
                    </a:lnTo>
                    <a:lnTo>
                      <a:pt x="2469" y="8137"/>
                    </a:lnTo>
                    <a:lnTo>
                      <a:pt x="2412" y="8174"/>
                    </a:lnTo>
                    <a:lnTo>
                      <a:pt x="2401" y="8228"/>
                    </a:lnTo>
                    <a:lnTo>
                      <a:pt x="2395" y="8336"/>
                    </a:lnTo>
                    <a:lnTo>
                      <a:pt x="2375" y="8353"/>
                    </a:lnTo>
                    <a:lnTo>
                      <a:pt x="2320" y="8359"/>
                    </a:lnTo>
                    <a:lnTo>
                      <a:pt x="2285" y="8385"/>
                    </a:lnTo>
                    <a:lnTo>
                      <a:pt x="2267" y="8440"/>
                    </a:lnTo>
                    <a:lnTo>
                      <a:pt x="2242" y="8605"/>
                    </a:lnTo>
                    <a:lnTo>
                      <a:pt x="2230" y="8629"/>
                    </a:lnTo>
                    <a:lnTo>
                      <a:pt x="2200" y="8640"/>
                    </a:lnTo>
                    <a:lnTo>
                      <a:pt x="2188" y="8672"/>
                    </a:lnTo>
                    <a:lnTo>
                      <a:pt x="2167" y="8705"/>
                    </a:lnTo>
                    <a:lnTo>
                      <a:pt x="2147" y="8730"/>
                    </a:lnTo>
                    <a:lnTo>
                      <a:pt x="2121" y="8794"/>
                    </a:lnTo>
                    <a:lnTo>
                      <a:pt x="2127" y="8848"/>
                    </a:lnTo>
                    <a:lnTo>
                      <a:pt x="2096" y="8843"/>
                    </a:lnTo>
                    <a:lnTo>
                      <a:pt x="2034" y="8925"/>
                    </a:lnTo>
                    <a:lnTo>
                      <a:pt x="2022" y="8958"/>
                    </a:lnTo>
                    <a:lnTo>
                      <a:pt x="2050" y="9016"/>
                    </a:lnTo>
                    <a:lnTo>
                      <a:pt x="2076" y="9045"/>
                    </a:lnTo>
                    <a:lnTo>
                      <a:pt x="2132" y="9071"/>
                    </a:lnTo>
                    <a:lnTo>
                      <a:pt x="2162" y="9068"/>
                    </a:lnTo>
                    <a:lnTo>
                      <a:pt x="2165" y="9091"/>
                    </a:lnTo>
                    <a:lnTo>
                      <a:pt x="2144" y="9115"/>
                    </a:lnTo>
                    <a:lnTo>
                      <a:pt x="2055" y="9147"/>
                    </a:lnTo>
                    <a:lnTo>
                      <a:pt x="2007" y="9143"/>
                    </a:lnTo>
                    <a:lnTo>
                      <a:pt x="1941" y="9166"/>
                    </a:lnTo>
                    <a:lnTo>
                      <a:pt x="1909" y="9160"/>
                    </a:lnTo>
                    <a:lnTo>
                      <a:pt x="1875" y="9125"/>
                    </a:lnTo>
                    <a:lnTo>
                      <a:pt x="1838" y="9136"/>
                    </a:lnTo>
                    <a:lnTo>
                      <a:pt x="1783" y="9134"/>
                    </a:lnTo>
                    <a:lnTo>
                      <a:pt x="1747" y="9153"/>
                    </a:lnTo>
                    <a:lnTo>
                      <a:pt x="1718" y="9178"/>
                    </a:lnTo>
                    <a:lnTo>
                      <a:pt x="1687" y="9174"/>
                    </a:lnTo>
                    <a:lnTo>
                      <a:pt x="1661" y="9145"/>
                    </a:lnTo>
                    <a:lnTo>
                      <a:pt x="1629" y="9132"/>
                    </a:lnTo>
                    <a:lnTo>
                      <a:pt x="1606" y="9135"/>
                    </a:lnTo>
                    <a:lnTo>
                      <a:pt x="1569" y="9146"/>
                    </a:lnTo>
                    <a:lnTo>
                      <a:pt x="1514" y="9143"/>
                    </a:lnTo>
                    <a:lnTo>
                      <a:pt x="1369" y="9234"/>
                    </a:lnTo>
                    <a:lnTo>
                      <a:pt x="1337" y="9307"/>
                    </a:lnTo>
                    <a:lnTo>
                      <a:pt x="1290" y="9311"/>
                    </a:lnTo>
                    <a:lnTo>
                      <a:pt x="1129" y="9395"/>
                    </a:lnTo>
                    <a:lnTo>
                      <a:pt x="1096" y="9452"/>
                    </a:lnTo>
                    <a:lnTo>
                      <a:pt x="991" y="9570"/>
                    </a:lnTo>
                    <a:lnTo>
                      <a:pt x="924" y="9762"/>
                    </a:lnTo>
                    <a:lnTo>
                      <a:pt x="871" y="9858"/>
                    </a:lnTo>
                    <a:lnTo>
                      <a:pt x="868" y="9913"/>
                    </a:lnTo>
                    <a:lnTo>
                      <a:pt x="823" y="9932"/>
                    </a:lnTo>
                    <a:lnTo>
                      <a:pt x="766" y="9976"/>
                    </a:lnTo>
                    <a:lnTo>
                      <a:pt x="751" y="10048"/>
                    </a:lnTo>
                    <a:lnTo>
                      <a:pt x="700" y="10083"/>
                    </a:lnTo>
                    <a:lnTo>
                      <a:pt x="680" y="10124"/>
                    </a:lnTo>
                    <a:lnTo>
                      <a:pt x="635" y="10143"/>
                    </a:lnTo>
                    <a:lnTo>
                      <a:pt x="608" y="10176"/>
                    </a:lnTo>
                    <a:lnTo>
                      <a:pt x="539" y="10183"/>
                    </a:lnTo>
                    <a:lnTo>
                      <a:pt x="442" y="10054"/>
                    </a:lnTo>
                    <a:lnTo>
                      <a:pt x="409" y="10033"/>
                    </a:lnTo>
                    <a:lnTo>
                      <a:pt x="369" y="10021"/>
                    </a:lnTo>
                    <a:lnTo>
                      <a:pt x="295" y="10051"/>
                    </a:lnTo>
                    <a:lnTo>
                      <a:pt x="245" y="10017"/>
                    </a:lnTo>
                    <a:lnTo>
                      <a:pt x="156" y="10042"/>
                    </a:lnTo>
                    <a:lnTo>
                      <a:pt x="113" y="10084"/>
                    </a:lnTo>
                    <a:lnTo>
                      <a:pt x="66" y="10165"/>
                    </a:lnTo>
                    <a:lnTo>
                      <a:pt x="8" y="10193"/>
                    </a:lnTo>
                    <a:lnTo>
                      <a:pt x="0" y="10198"/>
                    </a:lnTo>
                    <a:lnTo>
                      <a:pt x="13220" y="10198"/>
                    </a:lnTo>
                    <a:lnTo>
                      <a:pt x="13220" y="2061"/>
                    </a:lnTo>
                    <a:lnTo>
                      <a:pt x="13207" y="2062"/>
                    </a:lnTo>
                    <a:lnTo>
                      <a:pt x="13209" y="2085"/>
                    </a:lnTo>
                    <a:lnTo>
                      <a:pt x="13184" y="2072"/>
                    </a:lnTo>
                    <a:lnTo>
                      <a:pt x="13171" y="2096"/>
                    </a:lnTo>
                    <a:lnTo>
                      <a:pt x="13131" y="2092"/>
                    </a:lnTo>
                    <a:lnTo>
                      <a:pt x="13119" y="2117"/>
                    </a:lnTo>
                    <a:lnTo>
                      <a:pt x="13079" y="2105"/>
                    </a:lnTo>
                    <a:lnTo>
                      <a:pt x="13034" y="2117"/>
                    </a:lnTo>
                    <a:lnTo>
                      <a:pt x="12992" y="2083"/>
                    </a:lnTo>
                    <a:lnTo>
                      <a:pt x="12997" y="2043"/>
                    </a:lnTo>
                    <a:lnTo>
                      <a:pt x="13017" y="2018"/>
                    </a:lnTo>
                    <a:lnTo>
                      <a:pt x="13071" y="2014"/>
                    </a:lnTo>
                    <a:lnTo>
                      <a:pt x="13118" y="2032"/>
                    </a:lnTo>
                    <a:lnTo>
                      <a:pt x="13140" y="2015"/>
                    </a:lnTo>
                    <a:lnTo>
                      <a:pt x="13160" y="1989"/>
                    </a:lnTo>
                    <a:lnTo>
                      <a:pt x="13192" y="1987"/>
                    </a:lnTo>
                    <a:lnTo>
                      <a:pt x="13202" y="2009"/>
                    </a:lnTo>
                    <a:lnTo>
                      <a:pt x="13220" y="2011"/>
                    </a:lnTo>
                    <a:lnTo>
                      <a:pt x="13220" y="1220"/>
                    </a:lnTo>
                    <a:lnTo>
                      <a:pt x="13204" y="1214"/>
                    </a:lnTo>
                    <a:lnTo>
                      <a:pt x="13194" y="1192"/>
                    </a:lnTo>
                    <a:lnTo>
                      <a:pt x="13168" y="1148"/>
                    </a:lnTo>
                    <a:lnTo>
                      <a:pt x="13128" y="1129"/>
                    </a:lnTo>
                    <a:lnTo>
                      <a:pt x="13081" y="1040"/>
                    </a:lnTo>
                    <a:lnTo>
                      <a:pt x="13083" y="986"/>
                    </a:lnTo>
                    <a:lnTo>
                      <a:pt x="13042" y="867"/>
                    </a:lnTo>
                    <a:lnTo>
                      <a:pt x="13047" y="843"/>
                    </a:lnTo>
                    <a:lnTo>
                      <a:pt x="13042" y="789"/>
                    </a:lnTo>
                    <a:lnTo>
                      <a:pt x="12969" y="588"/>
                    </a:lnTo>
                    <a:lnTo>
                      <a:pt x="12882" y="480"/>
                    </a:lnTo>
                    <a:lnTo>
                      <a:pt x="12873" y="473"/>
                    </a:lnTo>
                    <a:lnTo>
                      <a:pt x="12792" y="420"/>
                    </a:lnTo>
                    <a:lnTo>
                      <a:pt x="12775" y="412"/>
                    </a:lnTo>
                    <a:lnTo>
                      <a:pt x="12768" y="414"/>
                    </a:lnTo>
                    <a:lnTo>
                      <a:pt x="12751" y="400"/>
                    </a:lnTo>
                    <a:lnTo>
                      <a:pt x="12728" y="394"/>
                    </a:lnTo>
                    <a:lnTo>
                      <a:pt x="12699" y="412"/>
                    </a:lnTo>
                    <a:lnTo>
                      <a:pt x="12665" y="385"/>
                    </a:lnTo>
                    <a:lnTo>
                      <a:pt x="12576" y="338"/>
                    </a:lnTo>
                    <a:lnTo>
                      <a:pt x="12563" y="363"/>
                    </a:lnTo>
                    <a:lnTo>
                      <a:pt x="12588" y="392"/>
                    </a:lnTo>
                    <a:lnTo>
                      <a:pt x="12582" y="408"/>
                    </a:lnTo>
                    <a:lnTo>
                      <a:pt x="12591" y="422"/>
                    </a:lnTo>
                    <a:lnTo>
                      <a:pt x="12584" y="423"/>
                    </a:lnTo>
                    <a:lnTo>
                      <a:pt x="12412" y="308"/>
                    </a:lnTo>
                    <a:lnTo>
                      <a:pt x="12395" y="302"/>
                    </a:lnTo>
                    <a:lnTo>
                      <a:pt x="12373" y="312"/>
                    </a:lnTo>
                    <a:lnTo>
                      <a:pt x="12338" y="268"/>
                    </a:lnTo>
                    <a:lnTo>
                      <a:pt x="12313" y="255"/>
                    </a:lnTo>
                    <a:lnTo>
                      <a:pt x="12288" y="234"/>
                    </a:lnTo>
                    <a:lnTo>
                      <a:pt x="12248" y="215"/>
                    </a:lnTo>
                    <a:lnTo>
                      <a:pt x="12222" y="194"/>
                    </a:lnTo>
                    <a:lnTo>
                      <a:pt x="12201" y="197"/>
                    </a:lnTo>
                    <a:lnTo>
                      <a:pt x="12159" y="177"/>
                    </a:lnTo>
                    <a:lnTo>
                      <a:pt x="12145" y="178"/>
                    </a:lnTo>
                    <a:lnTo>
                      <a:pt x="12118" y="142"/>
                    </a:lnTo>
                    <a:lnTo>
                      <a:pt x="12101" y="129"/>
                    </a:lnTo>
                    <a:lnTo>
                      <a:pt x="11973" y="71"/>
                    </a:lnTo>
                    <a:lnTo>
                      <a:pt x="11958" y="88"/>
                    </a:lnTo>
                    <a:lnTo>
                      <a:pt x="11953" y="119"/>
                    </a:lnTo>
                    <a:lnTo>
                      <a:pt x="11939" y="128"/>
                    </a:lnTo>
                    <a:lnTo>
                      <a:pt x="11899" y="108"/>
                    </a:lnTo>
                    <a:lnTo>
                      <a:pt x="11888" y="79"/>
                    </a:lnTo>
                    <a:lnTo>
                      <a:pt x="11871" y="57"/>
                    </a:lnTo>
                    <a:lnTo>
                      <a:pt x="11690" y="28"/>
                    </a:lnTo>
                    <a:lnTo>
                      <a:pt x="11666" y="15"/>
                    </a:lnTo>
                    <a:lnTo>
                      <a:pt x="11604" y="12"/>
                    </a:lnTo>
                    <a:lnTo>
                      <a:pt x="11573" y="0"/>
                    </a:lnTo>
                    <a:lnTo>
                      <a:pt x="11504" y="6"/>
                    </a:lnTo>
                    <a:lnTo>
                      <a:pt x="11286" y="151"/>
                    </a:lnTo>
                    <a:lnTo>
                      <a:pt x="11236" y="202"/>
                    </a:lnTo>
                    <a:lnTo>
                      <a:pt x="11231" y="225"/>
                    </a:lnTo>
                    <a:lnTo>
                      <a:pt x="11234" y="248"/>
                    </a:lnTo>
                    <a:lnTo>
                      <a:pt x="11207" y="296"/>
                    </a:lnTo>
                    <a:lnTo>
                      <a:pt x="11209" y="326"/>
                    </a:lnTo>
                    <a:lnTo>
                      <a:pt x="11203" y="343"/>
                    </a:lnTo>
                    <a:lnTo>
                      <a:pt x="11071" y="417"/>
                    </a:lnTo>
                    <a:lnTo>
                      <a:pt x="11038" y="482"/>
                    </a:lnTo>
                    <a:lnTo>
                      <a:pt x="11042" y="512"/>
                    </a:lnTo>
                    <a:lnTo>
                      <a:pt x="11036" y="536"/>
                    </a:lnTo>
                    <a:lnTo>
                      <a:pt x="10989" y="610"/>
                    </a:lnTo>
                    <a:lnTo>
                      <a:pt x="10984" y="633"/>
                    </a:lnTo>
                    <a:lnTo>
                      <a:pt x="10994" y="663"/>
                    </a:lnTo>
                    <a:lnTo>
                      <a:pt x="10922" y="724"/>
                    </a:lnTo>
                    <a:lnTo>
                      <a:pt x="10909" y="748"/>
                    </a:lnTo>
                    <a:lnTo>
                      <a:pt x="10865" y="768"/>
                    </a:lnTo>
                    <a:lnTo>
                      <a:pt x="10800" y="812"/>
                    </a:lnTo>
                    <a:lnTo>
                      <a:pt x="10717" y="843"/>
                    </a:lnTo>
                    <a:lnTo>
                      <a:pt x="10681" y="862"/>
                    </a:lnTo>
                    <a:lnTo>
                      <a:pt x="10642" y="866"/>
                    </a:lnTo>
                    <a:lnTo>
                      <a:pt x="10600" y="901"/>
                    </a:lnTo>
                    <a:lnTo>
                      <a:pt x="10561" y="896"/>
                    </a:lnTo>
                    <a:lnTo>
                      <a:pt x="10533" y="930"/>
                    </a:lnTo>
                    <a:lnTo>
                      <a:pt x="10447" y="914"/>
                    </a:lnTo>
                    <a:lnTo>
                      <a:pt x="10417" y="925"/>
                    </a:lnTo>
                    <a:lnTo>
                      <a:pt x="10394" y="928"/>
                    </a:lnTo>
                    <a:lnTo>
                      <a:pt x="10365" y="946"/>
                    </a:lnTo>
                    <a:lnTo>
                      <a:pt x="10351" y="970"/>
                    </a:lnTo>
                    <a:lnTo>
                      <a:pt x="10336" y="964"/>
                    </a:lnTo>
                    <a:lnTo>
                      <a:pt x="10314" y="981"/>
                    </a:lnTo>
                    <a:lnTo>
                      <a:pt x="10306" y="982"/>
                    </a:lnTo>
                    <a:lnTo>
                      <a:pt x="10286" y="1006"/>
                    </a:lnTo>
                    <a:lnTo>
                      <a:pt x="10294" y="1014"/>
                    </a:lnTo>
                    <a:lnTo>
                      <a:pt x="10225" y="1028"/>
                    </a:lnTo>
                    <a:lnTo>
                      <a:pt x="10206" y="1068"/>
                    </a:lnTo>
                    <a:lnTo>
                      <a:pt x="10197" y="1054"/>
                    </a:lnTo>
                    <a:lnTo>
                      <a:pt x="10183" y="1062"/>
                    </a:lnTo>
                    <a:lnTo>
                      <a:pt x="10137" y="1067"/>
                    </a:lnTo>
                    <a:lnTo>
                      <a:pt x="10096" y="1117"/>
                    </a:lnTo>
                    <a:lnTo>
                      <a:pt x="10050" y="1122"/>
                    </a:lnTo>
                    <a:lnTo>
                      <a:pt x="10029" y="1146"/>
                    </a:lnTo>
                    <a:lnTo>
                      <a:pt x="10024" y="1177"/>
                    </a:lnTo>
                    <a:lnTo>
                      <a:pt x="10031" y="1262"/>
                    </a:lnTo>
                    <a:lnTo>
                      <a:pt x="9990" y="1234"/>
                    </a:lnTo>
                    <a:lnTo>
                      <a:pt x="9940" y="1278"/>
                    </a:lnTo>
                    <a:lnTo>
                      <a:pt x="9916" y="1265"/>
                    </a:lnTo>
                    <a:lnTo>
                      <a:pt x="9879" y="1275"/>
                    </a:lnTo>
                    <a:lnTo>
                      <a:pt x="9851" y="1309"/>
                    </a:lnTo>
                    <a:lnTo>
                      <a:pt x="9862" y="1340"/>
                    </a:lnTo>
                    <a:lnTo>
                      <a:pt x="9841" y="1364"/>
                    </a:lnTo>
                    <a:lnTo>
                      <a:pt x="9829" y="1404"/>
                    </a:lnTo>
                    <a:lnTo>
                      <a:pt x="9764" y="1449"/>
                    </a:lnTo>
                    <a:lnTo>
                      <a:pt x="9671" y="1450"/>
                    </a:lnTo>
                    <a:lnTo>
                      <a:pt x="9641" y="1545"/>
                    </a:lnTo>
                    <a:lnTo>
                      <a:pt x="9527" y="1648"/>
                    </a:lnTo>
                    <a:lnTo>
                      <a:pt x="9537" y="1662"/>
                    </a:lnTo>
                    <a:lnTo>
                      <a:pt x="9605" y="1649"/>
                    </a:lnTo>
                    <a:lnTo>
                      <a:pt x="9621" y="1655"/>
                    </a:lnTo>
                    <a:lnTo>
                      <a:pt x="9601" y="1695"/>
                    </a:lnTo>
                    <a:lnTo>
                      <a:pt x="9606" y="1741"/>
                    </a:lnTo>
                    <a:lnTo>
                      <a:pt x="9571" y="1783"/>
                    </a:lnTo>
                    <a:lnTo>
                      <a:pt x="9508" y="1765"/>
                    </a:lnTo>
                    <a:lnTo>
                      <a:pt x="9450" y="1810"/>
                    </a:lnTo>
                    <a:lnTo>
                      <a:pt x="9344" y="1834"/>
                    </a:lnTo>
                    <a:lnTo>
                      <a:pt x="9322" y="1852"/>
                    </a:lnTo>
                    <a:lnTo>
                      <a:pt x="9304" y="1900"/>
                    </a:lnTo>
                    <a:lnTo>
                      <a:pt x="9224" y="1869"/>
                    </a:lnTo>
                    <a:lnTo>
                      <a:pt x="9156" y="1883"/>
                    </a:lnTo>
                    <a:lnTo>
                      <a:pt x="9120" y="1917"/>
                    </a:lnTo>
                    <a:lnTo>
                      <a:pt x="9112" y="1987"/>
                    </a:lnTo>
                    <a:lnTo>
                      <a:pt x="9080" y="1982"/>
                    </a:lnTo>
                    <a:lnTo>
                      <a:pt x="9086" y="1959"/>
                    </a:lnTo>
                    <a:lnTo>
                      <a:pt x="9075" y="1929"/>
                    </a:lnTo>
                    <a:lnTo>
                      <a:pt x="8999" y="1929"/>
                    </a:lnTo>
                    <a:lnTo>
                      <a:pt x="8965" y="1901"/>
                    </a:lnTo>
                    <a:lnTo>
                      <a:pt x="8879" y="1885"/>
                    </a:lnTo>
                    <a:lnTo>
                      <a:pt x="8864" y="1895"/>
                    </a:lnTo>
                    <a:lnTo>
                      <a:pt x="8867" y="1925"/>
                    </a:lnTo>
                    <a:lnTo>
                      <a:pt x="8839" y="1959"/>
                    </a:lnTo>
                    <a:lnTo>
                      <a:pt x="8810" y="1969"/>
                    </a:lnTo>
                    <a:lnTo>
                      <a:pt x="8777" y="1949"/>
                    </a:lnTo>
                    <a:lnTo>
                      <a:pt x="8771" y="1896"/>
                    </a:lnTo>
                    <a:lnTo>
                      <a:pt x="8731" y="1868"/>
                    </a:lnTo>
                    <a:lnTo>
                      <a:pt x="8667" y="1851"/>
                    </a:lnTo>
                    <a:lnTo>
                      <a:pt x="8640" y="1808"/>
                    </a:lnTo>
                    <a:lnTo>
                      <a:pt x="8601" y="1804"/>
                    </a:lnTo>
                    <a:lnTo>
                      <a:pt x="8573" y="1837"/>
                    </a:lnTo>
                    <a:lnTo>
                      <a:pt x="8541" y="1817"/>
                    </a:lnTo>
                    <a:lnTo>
                      <a:pt x="8506" y="1774"/>
                    </a:lnTo>
                    <a:lnTo>
                      <a:pt x="8476" y="1792"/>
                    </a:lnTo>
                    <a:lnTo>
                      <a:pt x="8436" y="1780"/>
                    </a:lnTo>
                    <a:lnTo>
                      <a:pt x="8329" y="1775"/>
                    </a:lnTo>
                    <a:lnTo>
                      <a:pt x="8327" y="1759"/>
                    </a:lnTo>
                    <a:lnTo>
                      <a:pt x="8347" y="1726"/>
                    </a:lnTo>
                    <a:lnTo>
                      <a:pt x="8327" y="1683"/>
                    </a:lnTo>
                    <a:lnTo>
                      <a:pt x="8331" y="1644"/>
                    </a:lnTo>
                    <a:lnTo>
                      <a:pt x="8313" y="1614"/>
                    </a:lnTo>
                    <a:lnTo>
                      <a:pt x="8280" y="1587"/>
                    </a:lnTo>
                    <a:lnTo>
                      <a:pt x="8199" y="1625"/>
                    </a:lnTo>
                    <a:lnTo>
                      <a:pt x="8022" y="1633"/>
                    </a:lnTo>
                    <a:lnTo>
                      <a:pt x="7969" y="1554"/>
                    </a:lnTo>
                    <a:lnTo>
                      <a:pt x="7975" y="1537"/>
                    </a:lnTo>
                    <a:lnTo>
                      <a:pt x="7959" y="1531"/>
                    </a:lnTo>
                    <a:lnTo>
                      <a:pt x="7949" y="1517"/>
                    </a:lnTo>
                    <a:lnTo>
                      <a:pt x="7941" y="1509"/>
                    </a:lnTo>
                    <a:lnTo>
                      <a:pt x="7909" y="1497"/>
                    </a:lnTo>
                    <a:lnTo>
                      <a:pt x="7880" y="1515"/>
                    </a:lnTo>
                    <a:lnTo>
                      <a:pt x="7848" y="1503"/>
                    </a:lnTo>
                    <a:lnTo>
                      <a:pt x="7850" y="1518"/>
                    </a:lnTo>
                    <a:lnTo>
                      <a:pt x="7835" y="1528"/>
                    </a:lnTo>
                    <a:lnTo>
                      <a:pt x="7831" y="1559"/>
                    </a:lnTo>
                    <a:lnTo>
                      <a:pt x="7839" y="1574"/>
                    </a:lnTo>
                    <a:lnTo>
                      <a:pt x="7864" y="1602"/>
                    </a:lnTo>
                    <a:lnTo>
                      <a:pt x="7822" y="1637"/>
                    </a:lnTo>
                    <a:lnTo>
                      <a:pt x="7758" y="1611"/>
                    </a:lnTo>
                    <a:lnTo>
                      <a:pt x="7650" y="1614"/>
                    </a:lnTo>
                    <a:lnTo>
                      <a:pt x="7588" y="1604"/>
                    </a:lnTo>
                    <a:lnTo>
                      <a:pt x="7554" y="1577"/>
                    </a:lnTo>
                    <a:lnTo>
                      <a:pt x="7582" y="1543"/>
                    </a:lnTo>
                    <a:lnTo>
                      <a:pt x="7581" y="1528"/>
                    </a:lnTo>
                    <a:lnTo>
                      <a:pt x="7571" y="1506"/>
                    </a:lnTo>
                    <a:lnTo>
                      <a:pt x="7538" y="1485"/>
                    </a:lnTo>
                    <a:lnTo>
                      <a:pt x="7452" y="1478"/>
                    </a:lnTo>
                    <a:lnTo>
                      <a:pt x="7399" y="1491"/>
                    </a:lnTo>
                    <a:lnTo>
                      <a:pt x="7228" y="1475"/>
                    </a:lnTo>
                    <a:lnTo>
                      <a:pt x="7165" y="1458"/>
                    </a:lnTo>
                    <a:lnTo>
                      <a:pt x="7149" y="1452"/>
                    </a:lnTo>
                    <a:lnTo>
                      <a:pt x="7132" y="1438"/>
                    </a:lnTo>
                    <a:lnTo>
                      <a:pt x="7114" y="1409"/>
                    </a:lnTo>
                    <a:lnTo>
                      <a:pt x="7122" y="1409"/>
                    </a:lnTo>
                    <a:lnTo>
                      <a:pt x="7129" y="1393"/>
                    </a:lnTo>
                    <a:lnTo>
                      <a:pt x="7136" y="1392"/>
                    </a:lnTo>
                    <a:lnTo>
                      <a:pt x="7143" y="1383"/>
                    </a:lnTo>
                    <a:lnTo>
                      <a:pt x="7134" y="1362"/>
                    </a:lnTo>
                    <a:lnTo>
                      <a:pt x="7101" y="1349"/>
                    </a:lnTo>
                    <a:lnTo>
                      <a:pt x="7017" y="1357"/>
                    </a:lnTo>
                    <a:lnTo>
                      <a:pt x="6922" y="1404"/>
                    </a:lnTo>
                    <a:lnTo>
                      <a:pt x="6871" y="1439"/>
                    </a:lnTo>
                    <a:lnTo>
                      <a:pt x="6808" y="1507"/>
                    </a:lnTo>
                    <a:lnTo>
                      <a:pt x="6748" y="1536"/>
                    </a:lnTo>
                    <a:lnTo>
                      <a:pt x="6735" y="1560"/>
                    </a:lnTo>
                    <a:lnTo>
                      <a:pt x="6668" y="1589"/>
                    </a:lnTo>
                    <a:lnTo>
                      <a:pt x="6542" y="1725"/>
                    </a:lnTo>
                    <a:lnTo>
                      <a:pt x="6433" y="1712"/>
                    </a:lnTo>
                    <a:lnTo>
                      <a:pt x="6352" y="1751"/>
                    </a:lnTo>
                    <a:lnTo>
                      <a:pt x="6281" y="1811"/>
                    </a:lnTo>
                    <a:lnTo>
                      <a:pt x="6190" y="1912"/>
                    </a:lnTo>
                    <a:lnTo>
                      <a:pt x="6111" y="2058"/>
                    </a:lnTo>
                    <a:lnTo>
                      <a:pt x="6088" y="2145"/>
                    </a:lnTo>
                    <a:lnTo>
                      <a:pt x="6083" y="2176"/>
                    </a:lnTo>
                    <a:lnTo>
                      <a:pt x="6101" y="2205"/>
                    </a:lnTo>
                    <a:lnTo>
                      <a:pt x="6087" y="2307"/>
                    </a:lnTo>
                    <a:lnTo>
                      <a:pt x="6087" y="2554"/>
                    </a:lnTo>
                    <a:lnTo>
                      <a:pt x="6099" y="2684"/>
                    </a:lnTo>
                    <a:lnTo>
                      <a:pt x="6133" y="2719"/>
                    </a:lnTo>
                    <a:lnTo>
                      <a:pt x="6180" y="2730"/>
                    </a:lnTo>
                    <a:lnTo>
                      <a:pt x="6178" y="2777"/>
                    </a:lnTo>
                    <a:lnTo>
                      <a:pt x="6202" y="2791"/>
                    </a:lnTo>
                    <a:lnTo>
                      <a:pt x="6221" y="2843"/>
                    </a:lnTo>
                    <a:lnTo>
                      <a:pt x="6168" y="2839"/>
                    </a:lnTo>
                    <a:lnTo>
                      <a:pt x="6138" y="2850"/>
                    </a:lnTo>
                    <a:lnTo>
                      <a:pt x="6085" y="2793"/>
                    </a:lnTo>
                    <a:lnTo>
                      <a:pt x="6018" y="2799"/>
                    </a:lnTo>
                    <a:lnTo>
                      <a:pt x="5992" y="2778"/>
                    </a:lnTo>
                    <a:lnTo>
                      <a:pt x="5991" y="2781"/>
                    </a:lnTo>
                    <a:lnTo>
                      <a:pt x="6016" y="2800"/>
                    </a:lnTo>
                    <a:lnTo>
                      <a:pt x="6084" y="2794"/>
                    </a:lnTo>
                    <a:lnTo>
                      <a:pt x="6136" y="2851"/>
                    </a:lnTo>
                    <a:lnTo>
                      <a:pt x="6167" y="2842"/>
                    </a:lnTo>
                    <a:lnTo>
                      <a:pt x="6220" y="2844"/>
                    </a:lnTo>
                    <a:lnTo>
                      <a:pt x="6214" y="2860"/>
                    </a:lnTo>
                    <a:lnTo>
                      <a:pt x="6203" y="2907"/>
                    </a:lnTo>
                    <a:lnTo>
                      <a:pt x="6222" y="2952"/>
                    </a:lnTo>
                    <a:lnTo>
                      <a:pt x="6239" y="2965"/>
                    </a:lnTo>
                    <a:lnTo>
                      <a:pt x="6277" y="2954"/>
                    </a:lnTo>
                    <a:lnTo>
                      <a:pt x="6294" y="2968"/>
                    </a:lnTo>
                    <a:lnTo>
                      <a:pt x="6317" y="2974"/>
                    </a:lnTo>
                    <a:lnTo>
                      <a:pt x="6358" y="2993"/>
                    </a:lnTo>
                    <a:lnTo>
                      <a:pt x="6337" y="3018"/>
                    </a:lnTo>
                    <a:lnTo>
                      <a:pt x="6327" y="3073"/>
                    </a:lnTo>
                    <a:lnTo>
                      <a:pt x="6297" y="3091"/>
                    </a:lnTo>
                    <a:lnTo>
                      <a:pt x="6282" y="3085"/>
                    </a:lnTo>
                    <a:lnTo>
                      <a:pt x="6260" y="3102"/>
                    </a:lnTo>
                    <a:lnTo>
                      <a:pt x="6210" y="3068"/>
                    </a:lnTo>
                    <a:lnTo>
                      <a:pt x="6181" y="3094"/>
                    </a:lnTo>
                    <a:lnTo>
                      <a:pt x="6163" y="3142"/>
                    </a:lnTo>
                    <a:lnTo>
                      <a:pt x="6161" y="3188"/>
                    </a:lnTo>
                    <a:lnTo>
                      <a:pt x="6173" y="3242"/>
                    </a:lnTo>
                    <a:lnTo>
                      <a:pt x="6221" y="3275"/>
                    </a:lnTo>
                    <a:lnTo>
                      <a:pt x="6257" y="3326"/>
                    </a:lnTo>
                    <a:lnTo>
                      <a:pt x="6247" y="3374"/>
                    </a:lnTo>
                    <a:lnTo>
                      <a:pt x="6250" y="3411"/>
                    </a:lnTo>
                    <a:lnTo>
                      <a:pt x="6278" y="3471"/>
                    </a:lnTo>
                    <a:lnTo>
                      <a:pt x="6262" y="3541"/>
                    </a:lnTo>
                    <a:lnTo>
                      <a:pt x="6221" y="3592"/>
                    </a:lnTo>
                    <a:lnTo>
                      <a:pt x="6154" y="3628"/>
                    </a:lnTo>
                    <a:lnTo>
                      <a:pt x="6107" y="3695"/>
                    </a:lnTo>
                    <a:lnTo>
                      <a:pt x="6033" y="3740"/>
                    </a:lnTo>
                    <a:lnTo>
                      <a:pt x="5984" y="3783"/>
                    </a:lnTo>
                    <a:lnTo>
                      <a:pt x="5872" y="3833"/>
                    </a:lnTo>
                    <a:lnTo>
                      <a:pt x="5831" y="3883"/>
                    </a:lnTo>
                    <a:lnTo>
                      <a:pt x="5585" y="3982"/>
                    </a:lnTo>
                    <a:lnTo>
                      <a:pt x="5505" y="4028"/>
                    </a:lnTo>
                    <a:lnTo>
                      <a:pt x="5441" y="4080"/>
                    </a:lnTo>
                    <a:close/>
                    <a:moveTo>
                      <a:pt x="3743" y="5242"/>
                    </a:moveTo>
                    <a:lnTo>
                      <a:pt x="3744" y="5249"/>
                    </a:lnTo>
                    <a:lnTo>
                      <a:pt x="3722" y="5267"/>
                    </a:lnTo>
                    <a:lnTo>
                      <a:pt x="3708" y="5275"/>
                    </a:lnTo>
                    <a:lnTo>
                      <a:pt x="3679" y="5286"/>
                    </a:lnTo>
                    <a:lnTo>
                      <a:pt x="3656" y="5288"/>
                    </a:lnTo>
                    <a:lnTo>
                      <a:pt x="3640" y="5282"/>
                    </a:lnTo>
                    <a:lnTo>
                      <a:pt x="3629" y="5260"/>
                    </a:lnTo>
                    <a:lnTo>
                      <a:pt x="3645" y="5251"/>
                    </a:lnTo>
                    <a:lnTo>
                      <a:pt x="3651" y="5242"/>
                    </a:lnTo>
                    <a:lnTo>
                      <a:pt x="3659" y="5249"/>
                    </a:lnTo>
                    <a:lnTo>
                      <a:pt x="3682" y="5248"/>
                    </a:lnTo>
                    <a:lnTo>
                      <a:pt x="3689" y="5239"/>
                    </a:lnTo>
                    <a:lnTo>
                      <a:pt x="3704" y="5237"/>
                    </a:lnTo>
                    <a:lnTo>
                      <a:pt x="3728" y="5243"/>
                    </a:lnTo>
                    <a:lnTo>
                      <a:pt x="3743" y="5242"/>
                    </a:lnTo>
                    <a:close/>
                    <a:moveTo>
                      <a:pt x="5799" y="6285"/>
                    </a:moveTo>
                    <a:lnTo>
                      <a:pt x="5821" y="6274"/>
                    </a:lnTo>
                    <a:lnTo>
                      <a:pt x="5850" y="6249"/>
                    </a:lnTo>
                    <a:lnTo>
                      <a:pt x="5911" y="6235"/>
                    </a:lnTo>
                    <a:lnTo>
                      <a:pt x="6020" y="6164"/>
                    </a:lnTo>
                    <a:lnTo>
                      <a:pt x="6051" y="6176"/>
                    </a:lnTo>
                    <a:lnTo>
                      <a:pt x="6102" y="6141"/>
                    </a:lnTo>
                    <a:lnTo>
                      <a:pt x="6142" y="6160"/>
                    </a:lnTo>
                    <a:lnTo>
                      <a:pt x="6245" y="6112"/>
                    </a:lnTo>
                    <a:lnTo>
                      <a:pt x="6284" y="6108"/>
                    </a:lnTo>
                    <a:lnTo>
                      <a:pt x="6278" y="6125"/>
                    </a:lnTo>
                    <a:lnTo>
                      <a:pt x="6234" y="6152"/>
                    </a:lnTo>
                    <a:lnTo>
                      <a:pt x="6211" y="6154"/>
                    </a:lnTo>
                    <a:lnTo>
                      <a:pt x="6182" y="6180"/>
                    </a:lnTo>
                    <a:lnTo>
                      <a:pt x="6161" y="6182"/>
                    </a:lnTo>
                    <a:lnTo>
                      <a:pt x="6153" y="6198"/>
                    </a:lnTo>
                    <a:lnTo>
                      <a:pt x="6164" y="6228"/>
                    </a:lnTo>
                    <a:lnTo>
                      <a:pt x="6181" y="6242"/>
                    </a:lnTo>
                    <a:lnTo>
                      <a:pt x="6262" y="6203"/>
                    </a:lnTo>
                    <a:lnTo>
                      <a:pt x="6265" y="6226"/>
                    </a:lnTo>
                    <a:lnTo>
                      <a:pt x="6273" y="6240"/>
                    </a:lnTo>
                    <a:lnTo>
                      <a:pt x="6260" y="6257"/>
                    </a:lnTo>
                    <a:lnTo>
                      <a:pt x="6207" y="6271"/>
                    </a:lnTo>
                    <a:lnTo>
                      <a:pt x="6201" y="6279"/>
                    </a:lnTo>
                    <a:lnTo>
                      <a:pt x="6203" y="6317"/>
                    </a:lnTo>
                    <a:lnTo>
                      <a:pt x="6222" y="6353"/>
                    </a:lnTo>
                    <a:lnTo>
                      <a:pt x="6336" y="6412"/>
                    </a:lnTo>
                    <a:lnTo>
                      <a:pt x="6409" y="6375"/>
                    </a:lnTo>
                    <a:lnTo>
                      <a:pt x="6428" y="6334"/>
                    </a:lnTo>
                    <a:lnTo>
                      <a:pt x="6542" y="6393"/>
                    </a:lnTo>
                    <a:lnTo>
                      <a:pt x="6545" y="6416"/>
                    </a:lnTo>
                    <a:lnTo>
                      <a:pt x="6560" y="6429"/>
                    </a:lnTo>
                    <a:lnTo>
                      <a:pt x="6547" y="6446"/>
                    </a:lnTo>
                    <a:lnTo>
                      <a:pt x="6545" y="6501"/>
                    </a:lnTo>
                    <a:lnTo>
                      <a:pt x="6524" y="6534"/>
                    </a:lnTo>
                    <a:lnTo>
                      <a:pt x="6494" y="6536"/>
                    </a:lnTo>
                    <a:lnTo>
                      <a:pt x="6479" y="6553"/>
                    </a:lnTo>
                    <a:lnTo>
                      <a:pt x="6476" y="6585"/>
                    </a:lnTo>
                    <a:lnTo>
                      <a:pt x="6484" y="6606"/>
                    </a:lnTo>
                    <a:lnTo>
                      <a:pt x="6462" y="6617"/>
                    </a:lnTo>
                    <a:lnTo>
                      <a:pt x="6457" y="6640"/>
                    </a:lnTo>
                    <a:lnTo>
                      <a:pt x="6387" y="6717"/>
                    </a:lnTo>
                    <a:lnTo>
                      <a:pt x="6358" y="6820"/>
                    </a:lnTo>
                    <a:lnTo>
                      <a:pt x="6333" y="6875"/>
                    </a:lnTo>
                    <a:lnTo>
                      <a:pt x="6261" y="6936"/>
                    </a:lnTo>
                    <a:lnTo>
                      <a:pt x="6202" y="6965"/>
                    </a:lnTo>
                    <a:lnTo>
                      <a:pt x="6146" y="7025"/>
                    </a:lnTo>
                    <a:lnTo>
                      <a:pt x="6130" y="7017"/>
                    </a:lnTo>
                    <a:lnTo>
                      <a:pt x="6094" y="6966"/>
                    </a:lnTo>
                    <a:lnTo>
                      <a:pt x="6070" y="6954"/>
                    </a:lnTo>
                    <a:lnTo>
                      <a:pt x="6067" y="6923"/>
                    </a:lnTo>
                    <a:lnTo>
                      <a:pt x="6033" y="6896"/>
                    </a:lnTo>
                    <a:lnTo>
                      <a:pt x="6003" y="6898"/>
                    </a:lnTo>
                    <a:lnTo>
                      <a:pt x="5988" y="6907"/>
                    </a:lnTo>
                    <a:lnTo>
                      <a:pt x="5956" y="6895"/>
                    </a:lnTo>
                    <a:lnTo>
                      <a:pt x="5895" y="6901"/>
                    </a:lnTo>
                    <a:lnTo>
                      <a:pt x="5855" y="6889"/>
                    </a:lnTo>
                    <a:lnTo>
                      <a:pt x="5812" y="6831"/>
                    </a:lnTo>
                    <a:lnTo>
                      <a:pt x="5816" y="6792"/>
                    </a:lnTo>
                    <a:lnTo>
                      <a:pt x="5796" y="6748"/>
                    </a:lnTo>
                    <a:lnTo>
                      <a:pt x="5815" y="6700"/>
                    </a:lnTo>
                    <a:lnTo>
                      <a:pt x="5748" y="6644"/>
                    </a:lnTo>
                    <a:lnTo>
                      <a:pt x="5700" y="6626"/>
                    </a:lnTo>
                    <a:lnTo>
                      <a:pt x="5687" y="6650"/>
                    </a:lnTo>
                    <a:lnTo>
                      <a:pt x="5664" y="6652"/>
                    </a:lnTo>
                    <a:lnTo>
                      <a:pt x="5650" y="6669"/>
                    </a:lnTo>
                    <a:lnTo>
                      <a:pt x="5604" y="6680"/>
                    </a:lnTo>
                    <a:lnTo>
                      <a:pt x="5575" y="6769"/>
                    </a:lnTo>
                    <a:lnTo>
                      <a:pt x="5541" y="6748"/>
                    </a:lnTo>
                    <a:lnTo>
                      <a:pt x="5522" y="6712"/>
                    </a:lnTo>
                    <a:lnTo>
                      <a:pt x="5528" y="6688"/>
                    </a:lnTo>
                    <a:lnTo>
                      <a:pt x="5511" y="6666"/>
                    </a:lnTo>
                    <a:lnTo>
                      <a:pt x="5481" y="6677"/>
                    </a:lnTo>
                    <a:lnTo>
                      <a:pt x="5472" y="6669"/>
                    </a:lnTo>
                    <a:lnTo>
                      <a:pt x="5450" y="6680"/>
                    </a:lnTo>
                    <a:lnTo>
                      <a:pt x="5442" y="6665"/>
                    </a:lnTo>
                    <a:lnTo>
                      <a:pt x="5426" y="6674"/>
                    </a:lnTo>
                    <a:lnTo>
                      <a:pt x="5412" y="6675"/>
                    </a:lnTo>
                    <a:lnTo>
                      <a:pt x="5432" y="6650"/>
                    </a:lnTo>
                    <a:lnTo>
                      <a:pt x="5407" y="6629"/>
                    </a:lnTo>
                    <a:lnTo>
                      <a:pt x="5404" y="6599"/>
                    </a:lnTo>
                    <a:lnTo>
                      <a:pt x="5416" y="6568"/>
                    </a:lnTo>
                    <a:lnTo>
                      <a:pt x="5512" y="6519"/>
                    </a:lnTo>
                    <a:lnTo>
                      <a:pt x="5584" y="6451"/>
                    </a:lnTo>
                    <a:lnTo>
                      <a:pt x="5614" y="6449"/>
                    </a:lnTo>
                    <a:lnTo>
                      <a:pt x="5643" y="6431"/>
                    </a:lnTo>
                    <a:lnTo>
                      <a:pt x="5692" y="6372"/>
                    </a:lnTo>
                    <a:lnTo>
                      <a:pt x="5721" y="6353"/>
                    </a:lnTo>
                    <a:lnTo>
                      <a:pt x="5756" y="6312"/>
                    </a:lnTo>
                    <a:lnTo>
                      <a:pt x="5799" y="6285"/>
                    </a:lnTo>
                    <a:close/>
                    <a:moveTo>
                      <a:pt x="5395" y="6585"/>
                    </a:moveTo>
                    <a:lnTo>
                      <a:pt x="5374" y="6610"/>
                    </a:lnTo>
                    <a:lnTo>
                      <a:pt x="5359" y="6611"/>
                    </a:lnTo>
                    <a:lnTo>
                      <a:pt x="5380" y="6586"/>
                    </a:lnTo>
                    <a:lnTo>
                      <a:pt x="5395" y="6585"/>
                    </a:lnTo>
                    <a:close/>
                    <a:moveTo>
                      <a:pt x="4567" y="7209"/>
                    </a:moveTo>
                    <a:lnTo>
                      <a:pt x="4567" y="7217"/>
                    </a:lnTo>
                    <a:lnTo>
                      <a:pt x="4584" y="7238"/>
                    </a:lnTo>
                    <a:lnTo>
                      <a:pt x="4591" y="7229"/>
                    </a:lnTo>
                    <a:lnTo>
                      <a:pt x="4623" y="7234"/>
                    </a:lnTo>
                    <a:lnTo>
                      <a:pt x="4631" y="7242"/>
                    </a:lnTo>
                    <a:lnTo>
                      <a:pt x="4632" y="7257"/>
                    </a:lnTo>
                    <a:lnTo>
                      <a:pt x="4617" y="7258"/>
                    </a:lnTo>
                    <a:lnTo>
                      <a:pt x="4620" y="7289"/>
                    </a:lnTo>
                    <a:lnTo>
                      <a:pt x="4646" y="7318"/>
                    </a:lnTo>
                    <a:lnTo>
                      <a:pt x="4647" y="7325"/>
                    </a:lnTo>
                    <a:lnTo>
                      <a:pt x="4631" y="7326"/>
                    </a:lnTo>
                    <a:lnTo>
                      <a:pt x="4603" y="7360"/>
                    </a:lnTo>
                    <a:lnTo>
                      <a:pt x="4604" y="7375"/>
                    </a:lnTo>
                    <a:lnTo>
                      <a:pt x="4581" y="7370"/>
                    </a:lnTo>
                    <a:lnTo>
                      <a:pt x="4560" y="7387"/>
                    </a:lnTo>
                    <a:lnTo>
                      <a:pt x="4549" y="7434"/>
                    </a:lnTo>
                    <a:lnTo>
                      <a:pt x="4533" y="7428"/>
                    </a:lnTo>
                    <a:lnTo>
                      <a:pt x="4526" y="7444"/>
                    </a:lnTo>
                    <a:lnTo>
                      <a:pt x="4511" y="7454"/>
                    </a:lnTo>
                    <a:lnTo>
                      <a:pt x="4498" y="7471"/>
                    </a:lnTo>
                    <a:lnTo>
                      <a:pt x="4459" y="7474"/>
                    </a:lnTo>
                    <a:lnTo>
                      <a:pt x="4461" y="7489"/>
                    </a:lnTo>
                    <a:lnTo>
                      <a:pt x="4446" y="7483"/>
                    </a:lnTo>
                    <a:lnTo>
                      <a:pt x="4431" y="7500"/>
                    </a:lnTo>
                    <a:lnTo>
                      <a:pt x="4426" y="7523"/>
                    </a:lnTo>
                    <a:lnTo>
                      <a:pt x="4428" y="7538"/>
                    </a:lnTo>
                    <a:lnTo>
                      <a:pt x="4420" y="7554"/>
                    </a:lnTo>
                    <a:lnTo>
                      <a:pt x="4423" y="7577"/>
                    </a:lnTo>
                    <a:lnTo>
                      <a:pt x="4407" y="7563"/>
                    </a:lnTo>
                    <a:lnTo>
                      <a:pt x="4392" y="7572"/>
                    </a:lnTo>
                    <a:lnTo>
                      <a:pt x="4383" y="7551"/>
                    </a:lnTo>
                    <a:lnTo>
                      <a:pt x="4357" y="7530"/>
                    </a:lnTo>
                    <a:lnTo>
                      <a:pt x="4335" y="7540"/>
                    </a:lnTo>
                    <a:lnTo>
                      <a:pt x="4326" y="7532"/>
                    </a:lnTo>
                    <a:lnTo>
                      <a:pt x="4318" y="7534"/>
                    </a:lnTo>
                    <a:lnTo>
                      <a:pt x="4310" y="7519"/>
                    </a:lnTo>
                    <a:lnTo>
                      <a:pt x="4286" y="7513"/>
                    </a:lnTo>
                    <a:lnTo>
                      <a:pt x="4265" y="7538"/>
                    </a:lnTo>
                    <a:lnTo>
                      <a:pt x="4258" y="7538"/>
                    </a:lnTo>
                    <a:lnTo>
                      <a:pt x="4248" y="7524"/>
                    </a:lnTo>
                    <a:lnTo>
                      <a:pt x="4232" y="7518"/>
                    </a:lnTo>
                    <a:lnTo>
                      <a:pt x="4238" y="7502"/>
                    </a:lnTo>
                    <a:lnTo>
                      <a:pt x="4230" y="7488"/>
                    </a:lnTo>
                    <a:lnTo>
                      <a:pt x="4235" y="7463"/>
                    </a:lnTo>
                    <a:lnTo>
                      <a:pt x="4235" y="7456"/>
                    </a:lnTo>
                    <a:lnTo>
                      <a:pt x="4248" y="7432"/>
                    </a:lnTo>
                    <a:lnTo>
                      <a:pt x="4230" y="7410"/>
                    </a:lnTo>
                    <a:lnTo>
                      <a:pt x="4245" y="7393"/>
                    </a:lnTo>
                    <a:lnTo>
                      <a:pt x="4260" y="7400"/>
                    </a:lnTo>
                    <a:lnTo>
                      <a:pt x="4283" y="7398"/>
                    </a:lnTo>
                    <a:lnTo>
                      <a:pt x="4298" y="7388"/>
                    </a:lnTo>
                    <a:lnTo>
                      <a:pt x="4314" y="7394"/>
                    </a:lnTo>
                    <a:lnTo>
                      <a:pt x="4321" y="7386"/>
                    </a:lnTo>
                    <a:lnTo>
                      <a:pt x="4312" y="7380"/>
                    </a:lnTo>
                    <a:lnTo>
                      <a:pt x="4303" y="7357"/>
                    </a:lnTo>
                    <a:lnTo>
                      <a:pt x="4316" y="7341"/>
                    </a:lnTo>
                    <a:lnTo>
                      <a:pt x="4308" y="7334"/>
                    </a:lnTo>
                    <a:lnTo>
                      <a:pt x="4306" y="7318"/>
                    </a:lnTo>
                    <a:lnTo>
                      <a:pt x="4328" y="7301"/>
                    </a:lnTo>
                    <a:lnTo>
                      <a:pt x="4343" y="7291"/>
                    </a:lnTo>
                    <a:lnTo>
                      <a:pt x="4341" y="7284"/>
                    </a:lnTo>
                    <a:lnTo>
                      <a:pt x="4357" y="7283"/>
                    </a:lnTo>
                    <a:lnTo>
                      <a:pt x="4378" y="7257"/>
                    </a:lnTo>
                    <a:lnTo>
                      <a:pt x="4388" y="7272"/>
                    </a:lnTo>
                    <a:lnTo>
                      <a:pt x="4402" y="7271"/>
                    </a:lnTo>
                    <a:lnTo>
                      <a:pt x="4401" y="7255"/>
                    </a:lnTo>
                    <a:lnTo>
                      <a:pt x="4417" y="7254"/>
                    </a:lnTo>
                    <a:lnTo>
                      <a:pt x="4425" y="7261"/>
                    </a:lnTo>
                    <a:lnTo>
                      <a:pt x="4438" y="7251"/>
                    </a:lnTo>
                    <a:lnTo>
                      <a:pt x="4446" y="7235"/>
                    </a:lnTo>
                    <a:lnTo>
                      <a:pt x="4461" y="7250"/>
                    </a:lnTo>
                    <a:lnTo>
                      <a:pt x="4477" y="7240"/>
                    </a:lnTo>
                    <a:lnTo>
                      <a:pt x="4476" y="7233"/>
                    </a:lnTo>
                    <a:lnTo>
                      <a:pt x="4498" y="7223"/>
                    </a:lnTo>
                    <a:lnTo>
                      <a:pt x="4505" y="7222"/>
                    </a:lnTo>
                    <a:lnTo>
                      <a:pt x="4512" y="7214"/>
                    </a:lnTo>
                    <a:lnTo>
                      <a:pt x="4522" y="7229"/>
                    </a:lnTo>
                    <a:lnTo>
                      <a:pt x="4537" y="7220"/>
                    </a:lnTo>
                    <a:lnTo>
                      <a:pt x="4535" y="7211"/>
                    </a:lnTo>
                    <a:lnTo>
                      <a:pt x="4543" y="7204"/>
                    </a:lnTo>
                    <a:lnTo>
                      <a:pt x="4567" y="7209"/>
                    </a:lnTo>
                    <a:close/>
                    <a:moveTo>
                      <a:pt x="4229" y="7387"/>
                    </a:moveTo>
                    <a:lnTo>
                      <a:pt x="4219" y="7372"/>
                    </a:lnTo>
                    <a:lnTo>
                      <a:pt x="4226" y="7364"/>
                    </a:lnTo>
                    <a:lnTo>
                      <a:pt x="4235" y="7378"/>
                    </a:lnTo>
                    <a:lnTo>
                      <a:pt x="4229" y="7387"/>
                    </a:lnTo>
                    <a:close/>
                    <a:moveTo>
                      <a:pt x="4218" y="7528"/>
                    </a:moveTo>
                    <a:lnTo>
                      <a:pt x="4211" y="7535"/>
                    </a:lnTo>
                    <a:lnTo>
                      <a:pt x="4195" y="7529"/>
                    </a:lnTo>
                    <a:lnTo>
                      <a:pt x="4209" y="7520"/>
                    </a:lnTo>
                    <a:lnTo>
                      <a:pt x="4218" y="7528"/>
                    </a:lnTo>
                    <a:close/>
                    <a:moveTo>
                      <a:pt x="4682" y="7298"/>
                    </a:moveTo>
                    <a:lnTo>
                      <a:pt x="4677" y="7323"/>
                    </a:lnTo>
                    <a:lnTo>
                      <a:pt x="4670" y="7323"/>
                    </a:lnTo>
                    <a:lnTo>
                      <a:pt x="4660" y="7308"/>
                    </a:lnTo>
                    <a:lnTo>
                      <a:pt x="4682" y="7298"/>
                    </a:lnTo>
                    <a:close/>
                    <a:moveTo>
                      <a:pt x="4489" y="7625"/>
                    </a:moveTo>
                    <a:lnTo>
                      <a:pt x="4495" y="7609"/>
                    </a:lnTo>
                    <a:lnTo>
                      <a:pt x="4504" y="7616"/>
                    </a:lnTo>
                    <a:lnTo>
                      <a:pt x="4504" y="7623"/>
                    </a:lnTo>
                    <a:lnTo>
                      <a:pt x="4491" y="7633"/>
                    </a:lnTo>
                    <a:lnTo>
                      <a:pt x="4489" y="7625"/>
                    </a:lnTo>
                    <a:close/>
                    <a:moveTo>
                      <a:pt x="4443" y="7622"/>
                    </a:moveTo>
                    <a:lnTo>
                      <a:pt x="4452" y="7644"/>
                    </a:lnTo>
                    <a:lnTo>
                      <a:pt x="4438" y="7652"/>
                    </a:lnTo>
                    <a:lnTo>
                      <a:pt x="4436" y="7638"/>
                    </a:lnTo>
                    <a:lnTo>
                      <a:pt x="4443" y="7622"/>
                    </a:lnTo>
                    <a:close/>
                    <a:moveTo>
                      <a:pt x="4428" y="7708"/>
                    </a:moveTo>
                    <a:lnTo>
                      <a:pt x="4442" y="7700"/>
                    </a:lnTo>
                    <a:lnTo>
                      <a:pt x="4455" y="7683"/>
                    </a:lnTo>
                    <a:lnTo>
                      <a:pt x="4466" y="7712"/>
                    </a:lnTo>
                    <a:lnTo>
                      <a:pt x="4475" y="7719"/>
                    </a:lnTo>
                    <a:lnTo>
                      <a:pt x="4491" y="7725"/>
                    </a:lnTo>
                    <a:lnTo>
                      <a:pt x="4501" y="7755"/>
                    </a:lnTo>
                    <a:lnTo>
                      <a:pt x="4534" y="7783"/>
                    </a:lnTo>
                    <a:lnTo>
                      <a:pt x="4551" y="7789"/>
                    </a:lnTo>
                    <a:lnTo>
                      <a:pt x="4580" y="7771"/>
                    </a:lnTo>
                    <a:lnTo>
                      <a:pt x="4595" y="7770"/>
                    </a:lnTo>
                    <a:lnTo>
                      <a:pt x="4604" y="7783"/>
                    </a:lnTo>
                    <a:lnTo>
                      <a:pt x="4607" y="7806"/>
                    </a:lnTo>
                    <a:lnTo>
                      <a:pt x="4585" y="7825"/>
                    </a:lnTo>
                    <a:lnTo>
                      <a:pt x="4545" y="7812"/>
                    </a:lnTo>
                    <a:lnTo>
                      <a:pt x="4511" y="7786"/>
                    </a:lnTo>
                    <a:lnTo>
                      <a:pt x="4488" y="7780"/>
                    </a:lnTo>
                    <a:lnTo>
                      <a:pt x="4472" y="7774"/>
                    </a:lnTo>
                    <a:lnTo>
                      <a:pt x="4457" y="7775"/>
                    </a:lnTo>
                    <a:lnTo>
                      <a:pt x="4451" y="7791"/>
                    </a:lnTo>
                    <a:lnTo>
                      <a:pt x="4408" y="7826"/>
                    </a:lnTo>
                    <a:lnTo>
                      <a:pt x="4400" y="7818"/>
                    </a:lnTo>
                    <a:lnTo>
                      <a:pt x="4394" y="7765"/>
                    </a:lnTo>
                    <a:lnTo>
                      <a:pt x="4409" y="7755"/>
                    </a:lnTo>
                    <a:lnTo>
                      <a:pt x="4398" y="7726"/>
                    </a:lnTo>
                    <a:lnTo>
                      <a:pt x="4412" y="7709"/>
                    </a:lnTo>
                    <a:lnTo>
                      <a:pt x="4421" y="7724"/>
                    </a:lnTo>
                    <a:lnTo>
                      <a:pt x="4429" y="7724"/>
                    </a:lnTo>
                    <a:lnTo>
                      <a:pt x="4428" y="7708"/>
                    </a:lnTo>
                    <a:close/>
                    <a:moveTo>
                      <a:pt x="9959" y="1307"/>
                    </a:moveTo>
                    <a:lnTo>
                      <a:pt x="9943" y="1308"/>
                    </a:lnTo>
                    <a:lnTo>
                      <a:pt x="9942" y="1294"/>
                    </a:lnTo>
                    <a:lnTo>
                      <a:pt x="9966" y="1298"/>
                    </a:lnTo>
                    <a:lnTo>
                      <a:pt x="9959" y="1307"/>
                    </a:lnTo>
                    <a:close/>
                    <a:moveTo>
                      <a:pt x="11700" y="2449"/>
                    </a:moveTo>
                    <a:lnTo>
                      <a:pt x="11709" y="2463"/>
                    </a:lnTo>
                    <a:lnTo>
                      <a:pt x="11724" y="2462"/>
                    </a:lnTo>
                    <a:lnTo>
                      <a:pt x="11745" y="2445"/>
                    </a:lnTo>
                    <a:lnTo>
                      <a:pt x="11750" y="2414"/>
                    </a:lnTo>
                    <a:lnTo>
                      <a:pt x="11749" y="2398"/>
                    </a:lnTo>
                    <a:lnTo>
                      <a:pt x="11802" y="2386"/>
                    </a:lnTo>
                    <a:lnTo>
                      <a:pt x="11815" y="2362"/>
                    </a:lnTo>
                    <a:lnTo>
                      <a:pt x="11852" y="2342"/>
                    </a:lnTo>
                    <a:lnTo>
                      <a:pt x="11944" y="2334"/>
                    </a:lnTo>
                    <a:lnTo>
                      <a:pt x="11980" y="2307"/>
                    </a:lnTo>
                    <a:lnTo>
                      <a:pt x="11983" y="2261"/>
                    </a:lnTo>
                    <a:lnTo>
                      <a:pt x="12039" y="2209"/>
                    </a:lnTo>
                    <a:lnTo>
                      <a:pt x="12132" y="2200"/>
                    </a:lnTo>
                    <a:lnTo>
                      <a:pt x="12172" y="2212"/>
                    </a:lnTo>
                    <a:lnTo>
                      <a:pt x="12207" y="2263"/>
                    </a:lnTo>
                    <a:lnTo>
                      <a:pt x="12229" y="2245"/>
                    </a:lnTo>
                    <a:lnTo>
                      <a:pt x="12253" y="2174"/>
                    </a:lnTo>
                    <a:lnTo>
                      <a:pt x="12247" y="2106"/>
                    </a:lnTo>
                    <a:lnTo>
                      <a:pt x="12210" y="2055"/>
                    </a:lnTo>
                    <a:lnTo>
                      <a:pt x="12230" y="2014"/>
                    </a:lnTo>
                    <a:lnTo>
                      <a:pt x="12218" y="1969"/>
                    </a:lnTo>
                    <a:lnTo>
                      <a:pt x="12246" y="1936"/>
                    </a:lnTo>
                    <a:lnTo>
                      <a:pt x="12230" y="1844"/>
                    </a:lnTo>
                    <a:lnTo>
                      <a:pt x="12236" y="1828"/>
                    </a:lnTo>
                    <a:lnTo>
                      <a:pt x="12243" y="1828"/>
                    </a:lnTo>
                    <a:lnTo>
                      <a:pt x="12266" y="1818"/>
                    </a:lnTo>
                    <a:lnTo>
                      <a:pt x="12312" y="1821"/>
                    </a:lnTo>
                    <a:lnTo>
                      <a:pt x="12338" y="1843"/>
                    </a:lnTo>
                    <a:lnTo>
                      <a:pt x="12333" y="1873"/>
                    </a:lnTo>
                    <a:lnTo>
                      <a:pt x="12352" y="1918"/>
                    </a:lnTo>
                    <a:lnTo>
                      <a:pt x="12390" y="2077"/>
                    </a:lnTo>
                    <a:lnTo>
                      <a:pt x="12373" y="2140"/>
                    </a:lnTo>
                    <a:lnTo>
                      <a:pt x="12361" y="2265"/>
                    </a:lnTo>
                    <a:lnTo>
                      <a:pt x="12432" y="2358"/>
                    </a:lnTo>
                    <a:lnTo>
                      <a:pt x="12441" y="2372"/>
                    </a:lnTo>
                    <a:lnTo>
                      <a:pt x="12460" y="2417"/>
                    </a:lnTo>
                    <a:lnTo>
                      <a:pt x="12482" y="2562"/>
                    </a:lnTo>
                    <a:lnTo>
                      <a:pt x="12482" y="2654"/>
                    </a:lnTo>
                    <a:lnTo>
                      <a:pt x="12516" y="2759"/>
                    </a:lnTo>
                    <a:lnTo>
                      <a:pt x="12529" y="2997"/>
                    </a:lnTo>
                    <a:lnTo>
                      <a:pt x="12409" y="3200"/>
                    </a:lnTo>
                    <a:lnTo>
                      <a:pt x="12414" y="3246"/>
                    </a:lnTo>
                    <a:lnTo>
                      <a:pt x="12403" y="3302"/>
                    </a:lnTo>
                    <a:lnTo>
                      <a:pt x="12407" y="3332"/>
                    </a:lnTo>
                    <a:lnTo>
                      <a:pt x="12416" y="3354"/>
                    </a:lnTo>
                    <a:lnTo>
                      <a:pt x="12414" y="3416"/>
                    </a:lnTo>
                    <a:lnTo>
                      <a:pt x="12424" y="3524"/>
                    </a:lnTo>
                    <a:lnTo>
                      <a:pt x="12405" y="3571"/>
                    </a:lnTo>
                    <a:lnTo>
                      <a:pt x="12408" y="3602"/>
                    </a:lnTo>
                    <a:lnTo>
                      <a:pt x="12381" y="3643"/>
                    </a:lnTo>
                    <a:lnTo>
                      <a:pt x="12344" y="3655"/>
                    </a:lnTo>
                    <a:lnTo>
                      <a:pt x="12330" y="3679"/>
                    </a:lnTo>
                    <a:lnTo>
                      <a:pt x="12332" y="3694"/>
                    </a:lnTo>
                    <a:lnTo>
                      <a:pt x="12362" y="3684"/>
                    </a:lnTo>
                    <a:lnTo>
                      <a:pt x="12393" y="3696"/>
                    </a:lnTo>
                    <a:lnTo>
                      <a:pt x="12333" y="3778"/>
                    </a:lnTo>
                    <a:lnTo>
                      <a:pt x="12330" y="3840"/>
                    </a:lnTo>
                    <a:lnTo>
                      <a:pt x="12282" y="3907"/>
                    </a:lnTo>
                    <a:lnTo>
                      <a:pt x="12284" y="3923"/>
                    </a:lnTo>
                    <a:lnTo>
                      <a:pt x="12309" y="3943"/>
                    </a:lnTo>
                    <a:lnTo>
                      <a:pt x="12275" y="3985"/>
                    </a:lnTo>
                    <a:lnTo>
                      <a:pt x="12260" y="3994"/>
                    </a:lnTo>
                    <a:lnTo>
                      <a:pt x="12164" y="3964"/>
                    </a:lnTo>
                    <a:lnTo>
                      <a:pt x="12159" y="3911"/>
                    </a:lnTo>
                    <a:lnTo>
                      <a:pt x="12117" y="3875"/>
                    </a:lnTo>
                    <a:lnTo>
                      <a:pt x="11976" y="3850"/>
                    </a:lnTo>
                    <a:lnTo>
                      <a:pt x="11928" y="3825"/>
                    </a:lnTo>
                    <a:lnTo>
                      <a:pt x="11896" y="3820"/>
                    </a:lnTo>
                    <a:lnTo>
                      <a:pt x="11886" y="3789"/>
                    </a:lnTo>
                    <a:lnTo>
                      <a:pt x="11838" y="3771"/>
                    </a:lnTo>
                    <a:lnTo>
                      <a:pt x="11825" y="3718"/>
                    </a:lnTo>
                    <a:lnTo>
                      <a:pt x="11837" y="3686"/>
                    </a:lnTo>
                    <a:lnTo>
                      <a:pt x="11896" y="3650"/>
                    </a:lnTo>
                    <a:lnTo>
                      <a:pt x="11930" y="3600"/>
                    </a:lnTo>
                    <a:lnTo>
                      <a:pt x="11850" y="3577"/>
                    </a:lnTo>
                    <a:lnTo>
                      <a:pt x="11813" y="3580"/>
                    </a:lnTo>
                    <a:lnTo>
                      <a:pt x="11793" y="3543"/>
                    </a:lnTo>
                    <a:lnTo>
                      <a:pt x="11741" y="3564"/>
                    </a:lnTo>
                    <a:lnTo>
                      <a:pt x="11709" y="3543"/>
                    </a:lnTo>
                    <a:lnTo>
                      <a:pt x="11744" y="3502"/>
                    </a:lnTo>
                    <a:lnTo>
                      <a:pt x="11747" y="3463"/>
                    </a:lnTo>
                    <a:lnTo>
                      <a:pt x="11784" y="3437"/>
                    </a:lnTo>
                    <a:lnTo>
                      <a:pt x="11804" y="3326"/>
                    </a:lnTo>
                    <a:lnTo>
                      <a:pt x="11786" y="3297"/>
                    </a:lnTo>
                    <a:lnTo>
                      <a:pt x="11755" y="3292"/>
                    </a:lnTo>
                    <a:lnTo>
                      <a:pt x="11711" y="3320"/>
                    </a:lnTo>
                    <a:lnTo>
                      <a:pt x="11627" y="3328"/>
                    </a:lnTo>
                    <a:lnTo>
                      <a:pt x="11613" y="3260"/>
                    </a:lnTo>
                    <a:lnTo>
                      <a:pt x="11657" y="3232"/>
                    </a:lnTo>
                    <a:lnTo>
                      <a:pt x="11667" y="3185"/>
                    </a:lnTo>
                    <a:lnTo>
                      <a:pt x="11711" y="3158"/>
                    </a:lnTo>
                    <a:lnTo>
                      <a:pt x="11733" y="3132"/>
                    </a:lnTo>
                    <a:lnTo>
                      <a:pt x="11687" y="3060"/>
                    </a:lnTo>
                    <a:lnTo>
                      <a:pt x="11649" y="3063"/>
                    </a:lnTo>
                    <a:lnTo>
                      <a:pt x="11568" y="3025"/>
                    </a:lnTo>
                    <a:lnTo>
                      <a:pt x="11552" y="2934"/>
                    </a:lnTo>
                    <a:lnTo>
                      <a:pt x="11541" y="2903"/>
                    </a:lnTo>
                    <a:lnTo>
                      <a:pt x="11646" y="2863"/>
                    </a:lnTo>
                    <a:lnTo>
                      <a:pt x="11652" y="2846"/>
                    </a:lnTo>
                    <a:lnTo>
                      <a:pt x="11625" y="2811"/>
                    </a:lnTo>
                    <a:lnTo>
                      <a:pt x="11585" y="2792"/>
                    </a:lnTo>
                    <a:lnTo>
                      <a:pt x="11581" y="2753"/>
                    </a:lnTo>
                    <a:lnTo>
                      <a:pt x="11521" y="2759"/>
                    </a:lnTo>
                    <a:lnTo>
                      <a:pt x="11517" y="2729"/>
                    </a:lnTo>
                    <a:lnTo>
                      <a:pt x="11539" y="2711"/>
                    </a:lnTo>
                    <a:lnTo>
                      <a:pt x="11569" y="2701"/>
                    </a:lnTo>
                    <a:lnTo>
                      <a:pt x="11573" y="2661"/>
                    </a:lnTo>
                    <a:lnTo>
                      <a:pt x="11589" y="2660"/>
                    </a:lnTo>
                    <a:lnTo>
                      <a:pt x="11610" y="2650"/>
                    </a:lnTo>
                    <a:lnTo>
                      <a:pt x="11608" y="2620"/>
                    </a:lnTo>
                    <a:lnTo>
                      <a:pt x="11627" y="2587"/>
                    </a:lnTo>
                    <a:lnTo>
                      <a:pt x="11603" y="2574"/>
                    </a:lnTo>
                    <a:lnTo>
                      <a:pt x="11614" y="2526"/>
                    </a:lnTo>
                    <a:lnTo>
                      <a:pt x="11659" y="2507"/>
                    </a:lnTo>
                    <a:lnTo>
                      <a:pt x="11663" y="2468"/>
                    </a:lnTo>
                    <a:lnTo>
                      <a:pt x="11653" y="2445"/>
                    </a:lnTo>
                    <a:lnTo>
                      <a:pt x="11660" y="2438"/>
                    </a:lnTo>
                    <a:lnTo>
                      <a:pt x="11669" y="2452"/>
                    </a:lnTo>
                    <a:lnTo>
                      <a:pt x="11700" y="2449"/>
                    </a:lnTo>
                    <a:close/>
                    <a:moveTo>
                      <a:pt x="12704" y="1214"/>
                    </a:moveTo>
                    <a:lnTo>
                      <a:pt x="12718" y="1212"/>
                    </a:lnTo>
                    <a:lnTo>
                      <a:pt x="12713" y="1237"/>
                    </a:lnTo>
                    <a:lnTo>
                      <a:pt x="12705" y="1229"/>
                    </a:lnTo>
                    <a:lnTo>
                      <a:pt x="12704" y="1214"/>
                    </a:lnTo>
                    <a:close/>
                    <a:moveTo>
                      <a:pt x="12705" y="1731"/>
                    </a:moveTo>
                    <a:lnTo>
                      <a:pt x="12707" y="1754"/>
                    </a:lnTo>
                    <a:lnTo>
                      <a:pt x="12679" y="1787"/>
                    </a:lnTo>
                    <a:lnTo>
                      <a:pt x="12672" y="1788"/>
                    </a:lnTo>
                    <a:lnTo>
                      <a:pt x="12654" y="1766"/>
                    </a:lnTo>
                    <a:lnTo>
                      <a:pt x="12661" y="1758"/>
                    </a:lnTo>
                    <a:lnTo>
                      <a:pt x="12666" y="1726"/>
                    </a:lnTo>
                    <a:lnTo>
                      <a:pt x="12687" y="1702"/>
                    </a:lnTo>
                    <a:lnTo>
                      <a:pt x="12695" y="1708"/>
                    </a:lnTo>
                    <a:lnTo>
                      <a:pt x="12696" y="1724"/>
                    </a:lnTo>
                    <a:lnTo>
                      <a:pt x="12705" y="1731"/>
                    </a:lnTo>
                    <a:close/>
                    <a:moveTo>
                      <a:pt x="12996" y="2290"/>
                    </a:moveTo>
                    <a:lnTo>
                      <a:pt x="13005" y="2305"/>
                    </a:lnTo>
                    <a:lnTo>
                      <a:pt x="13005" y="2312"/>
                    </a:lnTo>
                    <a:lnTo>
                      <a:pt x="13015" y="2326"/>
                    </a:lnTo>
                    <a:lnTo>
                      <a:pt x="13001" y="2336"/>
                    </a:lnTo>
                    <a:lnTo>
                      <a:pt x="12993" y="2337"/>
                    </a:lnTo>
                    <a:lnTo>
                      <a:pt x="12969" y="2331"/>
                    </a:lnTo>
                    <a:lnTo>
                      <a:pt x="12961" y="2324"/>
                    </a:lnTo>
                    <a:lnTo>
                      <a:pt x="12968" y="2315"/>
                    </a:lnTo>
                    <a:lnTo>
                      <a:pt x="12975" y="2315"/>
                    </a:lnTo>
                    <a:lnTo>
                      <a:pt x="12996" y="2290"/>
                    </a:lnTo>
                    <a:lnTo>
                      <a:pt x="12987" y="2283"/>
                    </a:lnTo>
                    <a:lnTo>
                      <a:pt x="12986" y="2268"/>
                    </a:lnTo>
                    <a:lnTo>
                      <a:pt x="13002" y="2274"/>
                    </a:lnTo>
                    <a:lnTo>
                      <a:pt x="12996" y="2290"/>
                    </a:lnTo>
                    <a:close/>
                    <a:moveTo>
                      <a:pt x="8274" y="1688"/>
                    </a:moveTo>
                    <a:lnTo>
                      <a:pt x="8281" y="1679"/>
                    </a:lnTo>
                    <a:lnTo>
                      <a:pt x="8290" y="1686"/>
                    </a:lnTo>
                    <a:lnTo>
                      <a:pt x="8283" y="1702"/>
                    </a:lnTo>
                    <a:lnTo>
                      <a:pt x="8275" y="1702"/>
                    </a:lnTo>
                    <a:lnTo>
                      <a:pt x="8274" y="1688"/>
                    </a:lnTo>
                    <a:close/>
                    <a:moveTo>
                      <a:pt x="8269" y="1719"/>
                    </a:moveTo>
                    <a:lnTo>
                      <a:pt x="8262" y="1726"/>
                    </a:lnTo>
                    <a:lnTo>
                      <a:pt x="8252" y="1705"/>
                    </a:lnTo>
                    <a:lnTo>
                      <a:pt x="8267" y="1696"/>
                    </a:lnTo>
                    <a:lnTo>
                      <a:pt x="8269" y="1719"/>
                    </a:lnTo>
                    <a:close/>
                    <a:moveTo>
                      <a:pt x="8363" y="1810"/>
                    </a:moveTo>
                    <a:lnTo>
                      <a:pt x="8371" y="1817"/>
                    </a:lnTo>
                    <a:lnTo>
                      <a:pt x="8372" y="1833"/>
                    </a:lnTo>
                    <a:lnTo>
                      <a:pt x="8357" y="1826"/>
                    </a:lnTo>
                    <a:lnTo>
                      <a:pt x="8363" y="1810"/>
                    </a:lnTo>
                    <a:close/>
                    <a:moveTo>
                      <a:pt x="8746" y="1952"/>
                    </a:moveTo>
                    <a:lnTo>
                      <a:pt x="8744" y="1937"/>
                    </a:lnTo>
                    <a:lnTo>
                      <a:pt x="8752" y="1936"/>
                    </a:lnTo>
                    <a:lnTo>
                      <a:pt x="8760" y="1943"/>
                    </a:lnTo>
                    <a:lnTo>
                      <a:pt x="8754" y="1952"/>
                    </a:lnTo>
                    <a:lnTo>
                      <a:pt x="8746" y="1952"/>
                    </a:lnTo>
                    <a:close/>
                    <a:moveTo>
                      <a:pt x="9463" y="1954"/>
                    </a:moveTo>
                    <a:lnTo>
                      <a:pt x="9441" y="1965"/>
                    </a:lnTo>
                    <a:lnTo>
                      <a:pt x="9428" y="1981"/>
                    </a:lnTo>
                    <a:lnTo>
                      <a:pt x="9429" y="1997"/>
                    </a:lnTo>
                    <a:lnTo>
                      <a:pt x="9406" y="1999"/>
                    </a:lnTo>
                    <a:lnTo>
                      <a:pt x="9400" y="2015"/>
                    </a:lnTo>
                    <a:lnTo>
                      <a:pt x="9391" y="2008"/>
                    </a:lnTo>
                    <a:lnTo>
                      <a:pt x="9396" y="1985"/>
                    </a:lnTo>
                    <a:lnTo>
                      <a:pt x="9412" y="1982"/>
                    </a:lnTo>
                    <a:lnTo>
                      <a:pt x="9425" y="1958"/>
                    </a:lnTo>
                    <a:lnTo>
                      <a:pt x="9463" y="1947"/>
                    </a:lnTo>
                    <a:lnTo>
                      <a:pt x="9463" y="1954"/>
                    </a:lnTo>
                    <a:close/>
                    <a:moveTo>
                      <a:pt x="9344" y="2004"/>
                    </a:moveTo>
                    <a:lnTo>
                      <a:pt x="9353" y="2004"/>
                    </a:lnTo>
                    <a:lnTo>
                      <a:pt x="9367" y="1994"/>
                    </a:lnTo>
                    <a:lnTo>
                      <a:pt x="9376" y="2009"/>
                    </a:lnTo>
                    <a:lnTo>
                      <a:pt x="9370" y="2026"/>
                    </a:lnTo>
                    <a:lnTo>
                      <a:pt x="9354" y="2027"/>
                    </a:lnTo>
                    <a:lnTo>
                      <a:pt x="9331" y="2021"/>
                    </a:lnTo>
                    <a:lnTo>
                      <a:pt x="9344" y="2004"/>
                    </a:lnTo>
                    <a:close/>
                    <a:moveTo>
                      <a:pt x="9205" y="1994"/>
                    </a:moveTo>
                    <a:lnTo>
                      <a:pt x="9213" y="2002"/>
                    </a:lnTo>
                    <a:lnTo>
                      <a:pt x="9216" y="2025"/>
                    </a:lnTo>
                    <a:lnTo>
                      <a:pt x="9178" y="2035"/>
                    </a:lnTo>
                    <a:lnTo>
                      <a:pt x="9172" y="2051"/>
                    </a:lnTo>
                    <a:lnTo>
                      <a:pt x="9164" y="2044"/>
                    </a:lnTo>
                    <a:lnTo>
                      <a:pt x="9131" y="2032"/>
                    </a:lnTo>
                    <a:lnTo>
                      <a:pt x="9145" y="2015"/>
                    </a:lnTo>
                    <a:lnTo>
                      <a:pt x="9170" y="2028"/>
                    </a:lnTo>
                    <a:lnTo>
                      <a:pt x="9177" y="2020"/>
                    </a:lnTo>
                    <a:lnTo>
                      <a:pt x="9176" y="2012"/>
                    </a:lnTo>
                    <a:lnTo>
                      <a:pt x="9192" y="2011"/>
                    </a:lnTo>
                    <a:lnTo>
                      <a:pt x="9205" y="1994"/>
                    </a:lnTo>
                    <a:close/>
                    <a:moveTo>
                      <a:pt x="8915" y="1952"/>
                    </a:moveTo>
                    <a:lnTo>
                      <a:pt x="8899" y="1946"/>
                    </a:lnTo>
                    <a:lnTo>
                      <a:pt x="8878" y="1955"/>
                    </a:lnTo>
                    <a:lnTo>
                      <a:pt x="8868" y="1941"/>
                    </a:lnTo>
                    <a:lnTo>
                      <a:pt x="8882" y="1924"/>
                    </a:lnTo>
                    <a:lnTo>
                      <a:pt x="8891" y="1938"/>
                    </a:lnTo>
                    <a:lnTo>
                      <a:pt x="8906" y="1930"/>
                    </a:lnTo>
                    <a:lnTo>
                      <a:pt x="8922" y="1943"/>
                    </a:lnTo>
                    <a:lnTo>
                      <a:pt x="8915" y="1952"/>
                    </a:lnTo>
                    <a:close/>
                    <a:moveTo>
                      <a:pt x="6900" y="6012"/>
                    </a:moveTo>
                    <a:lnTo>
                      <a:pt x="6912" y="5981"/>
                    </a:lnTo>
                    <a:lnTo>
                      <a:pt x="6958" y="5976"/>
                    </a:lnTo>
                    <a:lnTo>
                      <a:pt x="6966" y="5983"/>
                    </a:lnTo>
                    <a:lnTo>
                      <a:pt x="6974" y="5975"/>
                    </a:lnTo>
                    <a:lnTo>
                      <a:pt x="6997" y="5972"/>
                    </a:lnTo>
                    <a:lnTo>
                      <a:pt x="6998" y="5981"/>
                    </a:lnTo>
                    <a:lnTo>
                      <a:pt x="7014" y="5987"/>
                    </a:lnTo>
                    <a:lnTo>
                      <a:pt x="7013" y="5980"/>
                    </a:lnTo>
                    <a:lnTo>
                      <a:pt x="7027" y="5970"/>
                    </a:lnTo>
                    <a:lnTo>
                      <a:pt x="7036" y="5977"/>
                    </a:lnTo>
                    <a:lnTo>
                      <a:pt x="7050" y="5968"/>
                    </a:lnTo>
                    <a:lnTo>
                      <a:pt x="7059" y="5975"/>
                    </a:lnTo>
                    <a:lnTo>
                      <a:pt x="7074" y="5981"/>
                    </a:lnTo>
                    <a:lnTo>
                      <a:pt x="7089" y="5972"/>
                    </a:lnTo>
                    <a:lnTo>
                      <a:pt x="7112" y="5970"/>
                    </a:lnTo>
                    <a:lnTo>
                      <a:pt x="7126" y="5960"/>
                    </a:lnTo>
                    <a:lnTo>
                      <a:pt x="7143" y="5975"/>
                    </a:lnTo>
                    <a:lnTo>
                      <a:pt x="7166" y="5972"/>
                    </a:lnTo>
                    <a:lnTo>
                      <a:pt x="7179" y="5941"/>
                    </a:lnTo>
                    <a:lnTo>
                      <a:pt x="7187" y="5940"/>
                    </a:lnTo>
                    <a:lnTo>
                      <a:pt x="7188" y="5963"/>
                    </a:lnTo>
                    <a:lnTo>
                      <a:pt x="7198" y="5985"/>
                    </a:lnTo>
                    <a:lnTo>
                      <a:pt x="7205" y="5976"/>
                    </a:lnTo>
                    <a:lnTo>
                      <a:pt x="7228" y="5975"/>
                    </a:lnTo>
                    <a:lnTo>
                      <a:pt x="7215" y="5999"/>
                    </a:lnTo>
                    <a:lnTo>
                      <a:pt x="7223" y="6006"/>
                    </a:lnTo>
                    <a:lnTo>
                      <a:pt x="7238" y="5997"/>
                    </a:lnTo>
                    <a:lnTo>
                      <a:pt x="7234" y="5959"/>
                    </a:lnTo>
                    <a:lnTo>
                      <a:pt x="7250" y="5957"/>
                    </a:lnTo>
                    <a:lnTo>
                      <a:pt x="7266" y="5963"/>
                    </a:lnTo>
                    <a:lnTo>
                      <a:pt x="7259" y="5971"/>
                    </a:lnTo>
                    <a:lnTo>
                      <a:pt x="7262" y="6003"/>
                    </a:lnTo>
                    <a:lnTo>
                      <a:pt x="7269" y="6002"/>
                    </a:lnTo>
                    <a:lnTo>
                      <a:pt x="7269" y="6010"/>
                    </a:lnTo>
                    <a:lnTo>
                      <a:pt x="7278" y="6016"/>
                    </a:lnTo>
                    <a:lnTo>
                      <a:pt x="7285" y="6000"/>
                    </a:lnTo>
                    <a:lnTo>
                      <a:pt x="7302" y="6022"/>
                    </a:lnTo>
                    <a:lnTo>
                      <a:pt x="7296" y="6038"/>
                    </a:lnTo>
                    <a:lnTo>
                      <a:pt x="7303" y="6037"/>
                    </a:lnTo>
                    <a:lnTo>
                      <a:pt x="7320" y="6051"/>
                    </a:lnTo>
                    <a:lnTo>
                      <a:pt x="7358" y="6048"/>
                    </a:lnTo>
                    <a:lnTo>
                      <a:pt x="7360" y="6071"/>
                    </a:lnTo>
                    <a:lnTo>
                      <a:pt x="7354" y="6094"/>
                    </a:lnTo>
                    <a:lnTo>
                      <a:pt x="7372" y="6108"/>
                    </a:lnTo>
                    <a:lnTo>
                      <a:pt x="7377" y="6092"/>
                    </a:lnTo>
                    <a:lnTo>
                      <a:pt x="7393" y="6090"/>
                    </a:lnTo>
                    <a:lnTo>
                      <a:pt x="7380" y="6107"/>
                    </a:lnTo>
                    <a:lnTo>
                      <a:pt x="7381" y="6130"/>
                    </a:lnTo>
                    <a:lnTo>
                      <a:pt x="7392" y="6160"/>
                    </a:lnTo>
                    <a:lnTo>
                      <a:pt x="7427" y="6203"/>
                    </a:lnTo>
                    <a:lnTo>
                      <a:pt x="7412" y="6212"/>
                    </a:lnTo>
                    <a:lnTo>
                      <a:pt x="7404" y="6197"/>
                    </a:lnTo>
                    <a:lnTo>
                      <a:pt x="7397" y="6206"/>
                    </a:lnTo>
                    <a:lnTo>
                      <a:pt x="7412" y="6220"/>
                    </a:lnTo>
                    <a:lnTo>
                      <a:pt x="7415" y="6243"/>
                    </a:lnTo>
                    <a:lnTo>
                      <a:pt x="7409" y="6251"/>
                    </a:lnTo>
                    <a:lnTo>
                      <a:pt x="7410" y="6266"/>
                    </a:lnTo>
                    <a:lnTo>
                      <a:pt x="7397" y="6290"/>
                    </a:lnTo>
                    <a:lnTo>
                      <a:pt x="7381" y="6291"/>
                    </a:lnTo>
                    <a:lnTo>
                      <a:pt x="7349" y="6288"/>
                    </a:lnTo>
                    <a:lnTo>
                      <a:pt x="7342" y="6288"/>
                    </a:lnTo>
                    <a:lnTo>
                      <a:pt x="7325" y="6274"/>
                    </a:lnTo>
                    <a:lnTo>
                      <a:pt x="7311" y="6275"/>
                    </a:lnTo>
                    <a:lnTo>
                      <a:pt x="7309" y="6268"/>
                    </a:lnTo>
                    <a:lnTo>
                      <a:pt x="7294" y="6262"/>
                    </a:lnTo>
                    <a:lnTo>
                      <a:pt x="7260" y="6234"/>
                    </a:lnTo>
                    <a:lnTo>
                      <a:pt x="7235" y="6221"/>
                    </a:lnTo>
                    <a:lnTo>
                      <a:pt x="7196" y="6209"/>
                    </a:lnTo>
                    <a:lnTo>
                      <a:pt x="7177" y="6180"/>
                    </a:lnTo>
                    <a:lnTo>
                      <a:pt x="7066" y="6136"/>
                    </a:lnTo>
                    <a:lnTo>
                      <a:pt x="7059" y="6137"/>
                    </a:lnTo>
                    <a:lnTo>
                      <a:pt x="7050" y="6130"/>
                    </a:lnTo>
                    <a:lnTo>
                      <a:pt x="7043" y="6138"/>
                    </a:lnTo>
                    <a:lnTo>
                      <a:pt x="7005" y="6142"/>
                    </a:lnTo>
                    <a:lnTo>
                      <a:pt x="6991" y="6151"/>
                    </a:lnTo>
                    <a:lnTo>
                      <a:pt x="6989" y="6143"/>
                    </a:lnTo>
                    <a:lnTo>
                      <a:pt x="6968" y="6153"/>
                    </a:lnTo>
                    <a:lnTo>
                      <a:pt x="6945" y="6155"/>
                    </a:lnTo>
                    <a:lnTo>
                      <a:pt x="6928" y="6149"/>
                    </a:lnTo>
                    <a:lnTo>
                      <a:pt x="6913" y="6151"/>
                    </a:lnTo>
                    <a:lnTo>
                      <a:pt x="6912" y="6142"/>
                    </a:lnTo>
                    <a:lnTo>
                      <a:pt x="6917" y="6112"/>
                    </a:lnTo>
                    <a:lnTo>
                      <a:pt x="6924" y="6103"/>
                    </a:lnTo>
                    <a:lnTo>
                      <a:pt x="6919" y="6057"/>
                    </a:lnTo>
                    <a:lnTo>
                      <a:pt x="6888" y="6052"/>
                    </a:lnTo>
                    <a:lnTo>
                      <a:pt x="6879" y="6029"/>
                    </a:lnTo>
                    <a:lnTo>
                      <a:pt x="6900" y="6012"/>
                    </a:lnTo>
                    <a:close/>
                    <a:moveTo>
                      <a:pt x="6039" y="7118"/>
                    </a:moveTo>
                    <a:lnTo>
                      <a:pt x="6047" y="7125"/>
                    </a:lnTo>
                    <a:lnTo>
                      <a:pt x="6048" y="7141"/>
                    </a:lnTo>
                    <a:lnTo>
                      <a:pt x="6032" y="7135"/>
                    </a:lnTo>
                    <a:lnTo>
                      <a:pt x="6039" y="7118"/>
                    </a:lnTo>
                    <a:close/>
                    <a:moveTo>
                      <a:pt x="6001" y="7199"/>
                    </a:moveTo>
                    <a:lnTo>
                      <a:pt x="5999" y="7192"/>
                    </a:lnTo>
                    <a:lnTo>
                      <a:pt x="5991" y="7185"/>
                    </a:lnTo>
                    <a:lnTo>
                      <a:pt x="5998" y="7176"/>
                    </a:lnTo>
                    <a:lnTo>
                      <a:pt x="6007" y="7183"/>
                    </a:lnTo>
                    <a:lnTo>
                      <a:pt x="6014" y="7183"/>
                    </a:lnTo>
                    <a:lnTo>
                      <a:pt x="6027" y="7166"/>
                    </a:lnTo>
                    <a:lnTo>
                      <a:pt x="6026" y="7151"/>
                    </a:lnTo>
                    <a:lnTo>
                      <a:pt x="6059" y="7164"/>
                    </a:lnTo>
                    <a:lnTo>
                      <a:pt x="6051" y="7180"/>
                    </a:lnTo>
                    <a:lnTo>
                      <a:pt x="6037" y="7181"/>
                    </a:lnTo>
                    <a:lnTo>
                      <a:pt x="6037" y="7188"/>
                    </a:lnTo>
                    <a:lnTo>
                      <a:pt x="6031" y="7204"/>
                    </a:lnTo>
                    <a:lnTo>
                      <a:pt x="6025" y="7212"/>
                    </a:lnTo>
                    <a:lnTo>
                      <a:pt x="6001" y="7199"/>
                    </a:lnTo>
                    <a:close/>
                    <a:moveTo>
                      <a:pt x="11767" y="3415"/>
                    </a:moveTo>
                    <a:lnTo>
                      <a:pt x="11764" y="3399"/>
                    </a:lnTo>
                    <a:lnTo>
                      <a:pt x="11772" y="3392"/>
                    </a:lnTo>
                    <a:lnTo>
                      <a:pt x="11780" y="3398"/>
                    </a:lnTo>
                    <a:lnTo>
                      <a:pt x="11781" y="3406"/>
                    </a:lnTo>
                    <a:lnTo>
                      <a:pt x="11767" y="3415"/>
                    </a:lnTo>
                    <a:close/>
                    <a:moveTo>
                      <a:pt x="12452" y="4061"/>
                    </a:moveTo>
                    <a:lnTo>
                      <a:pt x="12452" y="4068"/>
                    </a:lnTo>
                    <a:lnTo>
                      <a:pt x="12438" y="4085"/>
                    </a:lnTo>
                    <a:lnTo>
                      <a:pt x="12430" y="4078"/>
                    </a:lnTo>
                    <a:lnTo>
                      <a:pt x="12432" y="4101"/>
                    </a:lnTo>
                    <a:lnTo>
                      <a:pt x="12424" y="4102"/>
                    </a:lnTo>
                    <a:lnTo>
                      <a:pt x="12415" y="4088"/>
                    </a:lnTo>
                    <a:lnTo>
                      <a:pt x="12421" y="4079"/>
                    </a:lnTo>
                    <a:lnTo>
                      <a:pt x="12405" y="4073"/>
                    </a:lnTo>
                    <a:lnTo>
                      <a:pt x="12405" y="4066"/>
                    </a:lnTo>
                    <a:lnTo>
                      <a:pt x="12413" y="4065"/>
                    </a:lnTo>
                    <a:lnTo>
                      <a:pt x="12437" y="4078"/>
                    </a:lnTo>
                    <a:lnTo>
                      <a:pt x="12452" y="4061"/>
                    </a:lnTo>
                    <a:close/>
                    <a:moveTo>
                      <a:pt x="12329" y="3995"/>
                    </a:moveTo>
                    <a:lnTo>
                      <a:pt x="12313" y="3989"/>
                    </a:lnTo>
                    <a:lnTo>
                      <a:pt x="12319" y="3972"/>
                    </a:lnTo>
                    <a:lnTo>
                      <a:pt x="12336" y="3994"/>
                    </a:lnTo>
                    <a:lnTo>
                      <a:pt x="12330" y="4003"/>
                    </a:lnTo>
                    <a:lnTo>
                      <a:pt x="12329" y="3995"/>
                    </a:lnTo>
                    <a:close/>
                    <a:moveTo>
                      <a:pt x="12237" y="4165"/>
                    </a:moveTo>
                    <a:lnTo>
                      <a:pt x="12238" y="4174"/>
                    </a:lnTo>
                    <a:lnTo>
                      <a:pt x="12224" y="4182"/>
                    </a:lnTo>
                    <a:lnTo>
                      <a:pt x="12214" y="4168"/>
                    </a:lnTo>
                    <a:lnTo>
                      <a:pt x="12221" y="4159"/>
                    </a:lnTo>
                    <a:lnTo>
                      <a:pt x="12237" y="4165"/>
                    </a:lnTo>
                    <a:close/>
                    <a:moveTo>
                      <a:pt x="12254" y="4180"/>
                    </a:moveTo>
                    <a:lnTo>
                      <a:pt x="12312" y="4151"/>
                    </a:lnTo>
                    <a:lnTo>
                      <a:pt x="12380" y="4206"/>
                    </a:lnTo>
                    <a:lnTo>
                      <a:pt x="12433" y="4202"/>
                    </a:lnTo>
                    <a:lnTo>
                      <a:pt x="12482" y="4228"/>
                    </a:lnTo>
                    <a:lnTo>
                      <a:pt x="12535" y="4300"/>
                    </a:lnTo>
                    <a:lnTo>
                      <a:pt x="12601" y="4263"/>
                    </a:lnTo>
                    <a:lnTo>
                      <a:pt x="12642" y="4290"/>
                    </a:lnTo>
                    <a:lnTo>
                      <a:pt x="12653" y="4320"/>
                    </a:lnTo>
                    <a:lnTo>
                      <a:pt x="12633" y="4360"/>
                    </a:lnTo>
                    <a:lnTo>
                      <a:pt x="12631" y="4415"/>
                    </a:lnTo>
                    <a:lnTo>
                      <a:pt x="12670" y="4426"/>
                    </a:lnTo>
                    <a:lnTo>
                      <a:pt x="12708" y="4431"/>
                    </a:lnTo>
                    <a:lnTo>
                      <a:pt x="12733" y="4444"/>
                    </a:lnTo>
                    <a:lnTo>
                      <a:pt x="12704" y="4462"/>
                    </a:lnTo>
                    <a:lnTo>
                      <a:pt x="12659" y="4551"/>
                    </a:lnTo>
                    <a:lnTo>
                      <a:pt x="12698" y="4563"/>
                    </a:lnTo>
                    <a:lnTo>
                      <a:pt x="12736" y="4559"/>
                    </a:lnTo>
                    <a:lnTo>
                      <a:pt x="12763" y="4595"/>
                    </a:lnTo>
                    <a:lnTo>
                      <a:pt x="12813" y="4637"/>
                    </a:lnTo>
                    <a:lnTo>
                      <a:pt x="12813" y="4714"/>
                    </a:lnTo>
                    <a:lnTo>
                      <a:pt x="12898" y="4884"/>
                    </a:lnTo>
                    <a:lnTo>
                      <a:pt x="12893" y="4914"/>
                    </a:lnTo>
                    <a:lnTo>
                      <a:pt x="12905" y="4960"/>
                    </a:lnTo>
                    <a:lnTo>
                      <a:pt x="12946" y="4987"/>
                    </a:lnTo>
                    <a:lnTo>
                      <a:pt x="12957" y="5025"/>
                    </a:lnTo>
                    <a:lnTo>
                      <a:pt x="12990" y="5045"/>
                    </a:lnTo>
                    <a:lnTo>
                      <a:pt x="12992" y="5067"/>
                    </a:lnTo>
                    <a:lnTo>
                      <a:pt x="12968" y="5147"/>
                    </a:lnTo>
                    <a:lnTo>
                      <a:pt x="12948" y="5180"/>
                    </a:lnTo>
                    <a:lnTo>
                      <a:pt x="12938" y="5227"/>
                    </a:lnTo>
                    <a:lnTo>
                      <a:pt x="12895" y="5269"/>
                    </a:lnTo>
                    <a:lnTo>
                      <a:pt x="12848" y="5343"/>
                    </a:lnTo>
                    <a:lnTo>
                      <a:pt x="12842" y="5359"/>
                    </a:lnTo>
                    <a:lnTo>
                      <a:pt x="12834" y="5368"/>
                    </a:lnTo>
                    <a:lnTo>
                      <a:pt x="12821" y="5392"/>
                    </a:lnTo>
                    <a:lnTo>
                      <a:pt x="12818" y="5431"/>
                    </a:lnTo>
                    <a:lnTo>
                      <a:pt x="12820" y="5461"/>
                    </a:lnTo>
                    <a:lnTo>
                      <a:pt x="12832" y="5507"/>
                    </a:lnTo>
                    <a:lnTo>
                      <a:pt x="12861" y="5565"/>
                    </a:lnTo>
                    <a:lnTo>
                      <a:pt x="12895" y="5609"/>
                    </a:lnTo>
                    <a:lnTo>
                      <a:pt x="12936" y="5628"/>
                    </a:lnTo>
                    <a:lnTo>
                      <a:pt x="12945" y="5643"/>
                    </a:lnTo>
                    <a:lnTo>
                      <a:pt x="12911" y="5777"/>
                    </a:lnTo>
                    <a:lnTo>
                      <a:pt x="12914" y="5815"/>
                    </a:lnTo>
                    <a:lnTo>
                      <a:pt x="12948" y="5843"/>
                    </a:lnTo>
                    <a:lnTo>
                      <a:pt x="12919" y="5861"/>
                    </a:lnTo>
                    <a:lnTo>
                      <a:pt x="12913" y="5885"/>
                    </a:lnTo>
                    <a:lnTo>
                      <a:pt x="12934" y="5945"/>
                    </a:lnTo>
                    <a:lnTo>
                      <a:pt x="12919" y="6031"/>
                    </a:lnTo>
                    <a:lnTo>
                      <a:pt x="12936" y="6130"/>
                    </a:lnTo>
                    <a:lnTo>
                      <a:pt x="12912" y="6209"/>
                    </a:lnTo>
                    <a:lnTo>
                      <a:pt x="12929" y="6300"/>
                    </a:lnTo>
                    <a:lnTo>
                      <a:pt x="12925" y="6347"/>
                    </a:lnTo>
                    <a:lnTo>
                      <a:pt x="12907" y="6403"/>
                    </a:lnTo>
                    <a:lnTo>
                      <a:pt x="12925" y="6423"/>
                    </a:lnTo>
                    <a:lnTo>
                      <a:pt x="12929" y="6469"/>
                    </a:lnTo>
                    <a:lnTo>
                      <a:pt x="12900" y="6572"/>
                    </a:lnTo>
                    <a:lnTo>
                      <a:pt x="12896" y="6611"/>
                    </a:lnTo>
                    <a:lnTo>
                      <a:pt x="12907" y="6649"/>
                    </a:lnTo>
                    <a:lnTo>
                      <a:pt x="12933" y="6678"/>
                    </a:lnTo>
                    <a:lnTo>
                      <a:pt x="12904" y="6688"/>
                    </a:lnTo>
                    <a:lnTo>
                      <a:pt x="12890" y="6720"/>
                    </a:lnTo>
                    <a:lnTo>
                      <a:pt x="12876" y="6806"/>
                    </a:lnTo>
                    <a:lnTo>
                      <a:pt x="12894" y="6835"/>
                    </a:lnTo>
                    <a:lnTo>
                      <a:pt x="12889" y="6874"/>
                    </a:lnTo>
                    <a:lnTo>
                      <a:pt x="12876" y="6891"/>
                    </a:lnTo>
                    <a:lnTo>
                      <a:pt x="12847" y="6917"/>
                    </a:lnTo>
                    <a:lnTo>
                      <a:pt x="12842" y="6941"/>
                    </a:lnTo>
                    <a:lnTo>
                      <a:pt x="12826" y="6935"/>
                    </a:lnTo>
                    <a:lnTo>
                      <a:pt x="12815" y="6905"/>
                    </a:lnTo>
                    <a:lnTo>
                      <a:pt x="12755" y="6918"/>
                    </a:lnTo>
                    <a:lnTo>
                      <a:pt x="12707" y="6900"/>
                    </a:lnTo>
                    <a:lnTo>
                      <a:pt x="12698" y="6877"/>
                    </a:lnTo>
                    <a:lnTo>
                      <a:pt x="12631" y="6829"/>
                    </a:lnTo>
                    <a:lnTo>
                      <a:pt x="12591" y="6817"/>
                    </a:lnTo>
                    <a:lnTo>
                      <a:pt x="12506" y="6810"/>
                    </a:lnTo>
                    <a:lnTo>
                      <a:pt x="12469" y="6828"/>
                    </a:lnTo>
                    <a:lnTo>
                      <a:pt x="12464" y="6860"/>
                    </a:lnTo>
                    <a:lnTo>
                      <a:pt x="12458" y="6868"/>
                    </a:lnTo>
                    <a:lnTo>
                      <a:pt x="12415" y="6833"/>
                    </a:lnTo>
                    <a:lnTo>
                      <a:pt x="12392" y="6835"/>
                    </a:lnTo>
                    <a:lnTo>
                      <a:pt x="12336" y="6895"/>
                    </a:lnTo>
                    <a:lnTo>
                      <a:pt x="12318" y="6951"/>
                    </a:lnTo>
                    <a:lnTo>
                      <a:pt x="12323" y="7004"/>
                    </a:lnTo>
                    <a:lnTo>
                      <a:pt x="12351" y="7048"/>
                    </a:lnTo>
                    <a:lnTo>
                      <a:pt x="12334" y="7126"/>
                    </a:lnTo>
                    <a:lnTo>
                      <a:pt x="12180" y="7295"/>
                    </a:lnTo>
                    <a:lnTo>
                      <a:pt x="12157" y="7297"/>
                    </a:lnTo>
                    <a:lnTo>
                      <a:pt x="12124" y="7277"/>
                    </a:lnTo>
                    <a:lnTo>
                      <a:pt x="12110" y="7279"/>
                    </a:lnTo>
                    <a:lnTo>
                      <a:pt x="12092" y="7257"/>
                    </a:lnTo>
                    <a:lnTo>
                      <a:pt x="12036" y="7232"/>
                    </a:lnTo>
                    <a:lnTo>
                      <a:pt x="11978" y="7268"/>
                    </a:lnTo>
                    <a:lnTo>
                      <a:pt x="11964" y="7292"/>
                    </a:lnTo>
                    <a:lnTo>
                      <a:pt x="11974" y="7314"/>
                    </a:lnTo>
                    <a:lnTo>
                      <a:pt x="11960" y="7324"/>
                    </a:lnTo>
                    <a:lnTo>
                      <a:pt x="11957" y="7292"/>
                    </a:lnTo>
                    <a:lnTo>
                      <a:pt x="11940" y="7286"/>
                    </a:lnTo>
                    <a:lnTo>
                      <a:pt x="11917" y="7289"/>
                    </a:lnTo>
                    <a:lnTo>
                      <a:pt x="11929" y="7242"/>
                    </a:lnTo>
                    <a:lnTo>
                      <a:pt x="11918" y="7211"/>
                    </a:lnTo>
                    <a:lnTo>
                      <a:pt x="11894" y="7206"/>
                    </a:lnTo>
                    <a:lnTo>
                      <a:pt x="11877" y="7185"/>
                    </a:lnTo>
                    <a:lnTo>
                      <a:pt x="11866" y="7154"/>
                    </a:lnTo>
                    <a:lnTo>
                      <a:pt x="11871" y="7123"/>
                    </a:lnTo>
                    <a:lnTo>
                      <a:pt x="11861" y="7101"/>
                    </a:lnTo>
                    <a:lnTo>
                      <a:pt x="11821" y="7082"/>
                    </a:lnTo>
                    <a:lnTo>
                      <a:pt x="11767" y="7079"/>
                    </a:lnTo>
                    <a:lnTo>
                      <a:pt x="11772" y="7048"/>
                    </a:lnTo>
                    <a:lnTo>
                      <a:pt x="11753" y="7018"/>
                    </a:lnTo>
                    <a:lnTo>
                      <a:pt x="11722" y="7006"/>
                    </a:lnTo>
                    <a:lnTo>
                      <a:pt x="11710" y="6960"/>
                    </a:lnTo>
                    <a:lnTo>
                      <a:pt x="11684" y="6940"/>
                    </a:lnTo>
                    <a:lnTo>
                      <a:pt x="11666" y="6911"/>
                    </a:lnTo>
                    <a:lnTo>
                      <a:pt x="11642" y="6890"/>
                    </a:lnTo>
                    <a:lnTo>
                      <a:pt x="11640" y="6867"/>
                    </a:lnTo>
                    <a:lnTo>
                      <a:pt x="11695" y="6808"/>
                    </a:lnTo>
                    <a:lnTo>
                      <a:pt x="11701" y="6785"/>
                    </a:lnTo>
                    <a:lnTo>
                      <a:pt x="11681" y="6732"/>
                    </a:lnTo>
                    <a:lnTo>
                      <a:pt x="11657" y="6719"/>
                    </a:lnTo>
                    <a:lnTo>
                      <a:pt x="11637" y="6682"/>
                    </a:lnTo>
                    <a:lnTo>
                      <a:pt x="11636" y="6660"/>
                    </a:lnTo>
                    <a:lnTo>
                      <a:pt x="11661" y="6610"/>
                    </a:lnTo>
                    <a:lnTo>
                      <a:pt x="11660" y="6587"/>
                    </a:lnTo>
                    <a:lnTo>
                      <a:pt x="11643" y="6581"/>
                    </a:lnTo>
                    <a:lnTo>
                      <a:pt x="11633" y="6552"/>
                    </a:lnTo>
                    <a:lnTo>
                      <a:pt x="11686" y="6454"/>
                    </a:lnTo>
                    <a:lnTo>
                      <a:pt x="11701" y="6375"/>
                    </a:lnTo>
                    <a:lnTo>
                      <a:pt x="11682" y="6331"/>
                    </a:lnTo>
                    <a:lnTo>
                      <a:pt x="11675" y="6162"/>
                    </a:lnTo>
                    <a:lnTo>
                      <a:pt x="11682" y="6162"/>
                    </a:lnTo>
                    <a:lnTo>
                      <a:pt x="11727" y="6227"/>
                    </a:lnTo>
                    <a:lnTo>
                      <a:pt x="11762" y="6107"/>
                    </a:lnTo>
                    <a:lnTo>
                      <a:pt x="11761" y="6015"/>
                    </a:lnTo>
                    <a:lnTo>
                      <a:pt x="11743" y="5986"/>
                    </a:lnTo>
                    <a:lnTo>
                      <a:pt x="11726" y="5972"/>
                    </a:lnTo>
                    <a:lnTo>
                      <a:pt x="11680" y="5976"/>
                    </a:lnTo>
                    <a:lnTo>
                      <a:pt x="11644" y="6010"/>
                    </a:lnTo>
                    <a:lnTo>
                      <a:pt x="11612" y="5982"/>
                    </a:lnTo>
                    <a:lnTo>
                      <a:pt x="11595" y="5891"/>
                    </a:lnTo>
                    <a:lnTo>
                      <a:pt x="11606" y="5837"/>
                    </a:lnTo>
                    <a:lnTo>
                      <a:pt x="11580" y="5808"/>
                    </a:lnTo>
                    <a:lnTo>
                      <a:pt x="11647" y="5778"/>
                    </a:lnTo>
                    <a:lnTo>
                      <a:pt x="11672" y="5730"/>
                    </a:lnTo>
                    <a:lnTo>
                      <a:pt x="11641" y="5640"/>
                    </a:lnTo>
                    <a:lnTo>
                      <a:pt x="11641" y="5555"/>
                    </a:lnTo>
                    <a:lnTo>
                      <a:pt x="11650" y="5485"/>
                    </a:lnTo>
                    <a:lnTo>
                      <a:pt x="11623" y="5434"/>
                    </a:lnTo>
                    <a:lnTo>
                      <a:pt x="11550" y="5402"/>
                    </a:lnTo>
                    <a:lnTo>
                      <a:pt x="11540" y="5380"/>
                    </a:lnTo>
                    <a:lnTo>
                      <a:pt x="11557" y="5317"/>
                    </a:lnTo>
                    <a:lnTo>
                      <a:pt x="11555" y="5294"/>
                    </a:lnTo>
                    <a:lnTo>
                      <a:pt x="11524" y="5211"/>
                    </a:lnTo>
                    <a:lnTo>
                      <a:pt x="11516" y="5205"/>
                    </a:lnTo>
                    <a:lnTo>
                      <a:pt x="11509" y="5205"/>
                    </a:lnTo>
                    <a:lnTo>
                      <a:pt x="11500" y="5198"/>
                    </a:lnTo>
                    <a:lnTo>
                      <a:pt x="11484" y="5200"/>
                    </a:lnTo>
                    <a:lnTo>
                      <a:pt x="11453" y="5102"/>
                    </a:lnTo>
                    <a:lnTo>
                      <a:pt x="11436" y="5089"/>
                    </a:lnTo>
                    <a:lnTo>
                      <a:pt x="11412" y="5083"/>
                    </a:lnTo>
                    <a:lnTo>
                      <a:pt x="11377" y="5118"/>
                    </a:lnTo>
                    <a:lnTo>
                      <a:pt x="11346" y="5120"/>
                    </a:lnTo>
                    <a:lnTo>
                      <a:pt x="11337" y="5106"/>
                    </a:lnTo>
                    <a:lnTo>
                      <a:pt x="11350" y="5073"/>
                    </a:lnTo>
                    <a:lnTo>
                      <a:pt x="11333" y="5060"/>
                    </a:lnTo>
                    <a:lnTo>
                      <a:pt x="11299" y="5117"/>
                    </a:lnTo>
                    <a:lnTo>
                      <a:pt x="11278" y="5057"/>
                    </a:lnTo>
                    <a:lnTo>
                      <a:pt x="11315" y="5031"/>
                    </a:lnTo>
                    <a:lnTo>
                      <a:pt x="11332" y="4968"/>
                    </a:lnTo>
                    <a:lnTo>
                      <a:pt x="11300" y="4954"/>
                    </a:lnTo>
                    <a:lnTo>
                      <a:pt x="11258" y="4912"/>
                    </a:lnTo>
                    <a:lnTo>
                      <a:pt x="11283" y="4863"/>
                    </a:lnTo>
                    <a:lnTo>
                      <a:pt x="11280" y="4826"/>
                    </a:lnTo>
                    <a:lnTo>
                      <a:pt x="11326" y="4729"/>
                    </a:lnTo>
                    <a:lnTo>
                      <a:pt x="11329" y="4690"/>
                    </a:lnTo>
                    <a:lnTo>
                      <a:pt x="11286" y="4640"/>
                    </a:lnTo>
                    <a:lnTo>
                      <a:pt x="11305" y="4599"/>
                    </a:lnTo>
                    <a:lnTo>
                      <a:pt x="11338" y="4611"/>
                    </a:lnTo>
                    <a:lnTo>
                      <a:pt x="11343" y="4673"/>
                    </a:lnTo>
                    <a:lnTo>
                      <a:pt x="11378" y="4715"/>
                    </a:lnTo>
                    <a:lnTo>
                      <a:pt x="11427" y="4751"/>
                    </a:lnTo>
                    <a:lnTo>
                      <a:pt x="11466" y="4754"/>
                    </a:lnTo>
                    <a:lnTo>
                      <a:pt x="11528" y="4748"/>
                    </a:lnTo>
                    <a:lnTo>
                      <a:pt x="11584" y="4774"/>
                    </a:lnTo>
                    <a:lnTo>
                      <a:pt x="11675" y="4751"/>
                    </a:lnTo>
                    <a:lnTo>
                      <a:pt x="11710" y="4724"/>
                    </a:lnTo>
                    <a:lnTo>
                      <a:pt x="11752" y="4673"/>
                    </a:lnTo>
                    <a:lnTo>
                      <a:pt x="11809" y="4629"/>
                    </a:lnTo>
                    <a:lnTo>
                      <a:pt x="11886" y="4622"/>
                    </a:lnTo>
                    <a:lnTo>
                      <a:pt x="11907" y="4598"/>
                    </a:lnTo>
                    <a:lnTo>
                      <a:pt x="11989" y="4474"/>
                    </a:lnTo>
                    <a:lnTo>
                      <a:pt x="12038" y="4431"/>
                    </a:lnTo>
                    <a:lnTo>
                      <a:pt x="12099" y="4341"/>
                    </a:lnTo>
                    <a:lnTo>
                      <a:pt x="12128" y="4323"/>
                    </a:lnTo>
                    <a:lnTo>
                      <a:pt x="12189" y="4309"/>
                    </a:lnTo>
                    <a:lnTo>
                      <a:pt x="12232" y="4274"/>
                    </a:lnTo>
                    <a:lnTo>
                      <a:pt x="12244" y="4250"/>
                    </a:lnTo>
                    <a:lnTo>
                      <a:pt x="12254" y="4180"/>
                    </a:lnTo>
                    <a:close/>
                    <a:moveTo>
                      <a:pt x="12427" y="4132"/>
                    </a:moveTo>
                    <a:lnTo>
                      <a:pt x="12436" y="4147"/>
                    </a:lnTo>
                    <a:lnTo>
                      <a:pt x="12430" y="4163"/>
                    </a:lnTo>
                    <a:lnTo>
                      <a:pt x="12422" y="4164"/>
                    </a:lnTo>
                    <a:lnTo>
                      <a:pt x="12413" y="4149"/>
                    </a:lnTo>
                    <a:lnTo>
                      <a:pt x="12419" y="4134"/>
                    </a:lnTo>
                    <a:lnTo>
                      <a:pt x="12427" y="4132"/>
                    </a:lnTo>
                    <a:close/>
                    <a:moveTo>
                      <a:pt x="12542" y="4137"/>
                    </a:moveTo>
                    <a:lnTo>
                      <a:pt x="12559" y="4143"/>
                    </a:lnTo>
                    <a:lnTo>
                      <a:pt x="12561" y="4159"/>
                    </a:lnTo>
                    <a:lnTo>
                      <a:pt x="12569" y="4165"/>
                    </a:lnTo>
                    <a:lnTo>
                      <a:pt x="12561" y="4166"/>
                    </a:lnTo>
                    <a:lnTo>
                      <a:pt x="12563" y="4189"/>
                    </a:lnTo>
                    <a:lnTo>
                      <a:pt x="12550" y="4206"/>
                    </a:lnTo>
                    <a:lnTo>
                      <a:pt x="12558" y="4214"/>
                    </a:lnTo>
                    <a:lnTo>
                      <a:pt x="12559" y="4228"/>
                    </a:lnTo>
                    <a:lnTo>
                      <a:pt x="12551" y="4229"/>
                    </a:lnTo>
                    <a:lnTo>
                      <a:pt x="12551" y="4221"/>
                    </a:lnTo>
                    <a:lnTo>
                      <a:pt x="12534" y="4208"/>
                    </a:lnTo>
                    <a:lnTo>
                      <a:pt x="12527" y="4216"/>
                    </a:lnTo>
                    <a:lnTo>
                      <a:pt x="12518" y="4209"/>
                    </a:lnTo>
                    <a:lnTo>
                      <a:pt x="12527" y="4209"/>
                    </a:lnTo>
                    <a:lnTo>
                      <a:pt x="12533" y="4192"/>
                    </a:lnTo>
                    <a:lnTo>
                      <a:pt x="12529" y="4162"/>
                    </a:lnTo>
                    <a:lnTo>
                      <a:pt x="12538" y="4162"/>
                    </a:lnTo>
                    <a:lnTo>
                      <a:pt x="12542" y="4137"/>
                    </a:lnTo>
                    <a:close/>
                    <a:moveTo>
                      <a:pt x="12482" y="4143"/>
                    </a:moveTo>
                    <a:lnTo>
                      <a:pt x="12481" y="4128"/>
                    </a:lnTo>
                    <a:lnTo>
                      <a:pt x="12488" y="4126"/>
                    </a:lnTo>
                    <a:lnTo>
                      <a:pt x="12494" y="4111"/>
                    </a:lnTo>
                    <a:lnTo>
                      <a:pt x="12501" y="4111"/>
                    </a:lnTo>
                    <a:lnTo>
                      <a:pt x="12504" y="4134"/>
                    </a:lnTo>
                    <a:lnTo>
                      <a:pt x="12512" y="4140"/>
                    </a:lnTo>
                    <a:lnTo>
                      <a:pt x="12513" y="4155"/>
                    </a:lnTo>
                    <a:lnTo>
                      <a:pt x="12523" y="4170"/>
                    </a:lnTo>
                    <a:lnTo>
                      <a:pt x="12500" y="4180"/>
                    </a:lnTo>
                    <a:lnTo>
                      <a:pt x="12493" y="4181"/>
                    </a:lnTo>
                    <a:lnTo>
                      <a:pt x="12485" y="4189"/>
                    </a:lnTo>
                    <a:lnTo>
                      <a:pt x="12454" y="4176"/>
                    </a:lnTo>
                    <a:lnTo>
                      <a:pt x="12453" y="4162"/>
                    </a:lnTo>
                    <a:lnTo>
                      <a:pt x="12467" y="4159"/>
                    </a:lnTo>
                    <a:lnTo>
                      <a:pt x="12482" y="4143"/>
                    </a:lnTo>
                    <a:close/>
                    <a:moveTo>
                      <a:pt x="12502" y="4203"/>
                    </a:moveTo>
                    <a:lnTo>
                      <a:pt x="12489" y="4220"/>
                    </a:lnTo>
                    <a:lnTo>
                      <a:pt x="12481" y="4212"/>
                    </a:lnTo>
                    <a:lnTo>
                      <a:pt x="12494" y="4188"/>
                    </a:lnTo>
                    <a:lnTo>
                      <a:pt x="12501" y="4187"/>
                    </a:lnTo>
                    <a:lnTo>
                      <a:pt x="12502" y="4203"/>
                    </a:lnTo>
                    <a:close/>
                    <a:moveTo>
                      <a:pt x="12832" y="4597"/>
                    </a:moveTo>
                    <a:lnTo>
                      <a:pt x="12855" y="4594"/>
                    </a:lnTo>
                    <a:lnTo>
                      <a:pt x="12864" y="4602"/>
                    </a:lnTo>
                    <a:lnTo>
                      <a:pt x="12858" y="4617"/>
                    </a:lnTo>
                    <a:lnTo>
                      <a:pt x="12833" y="4604"/>
                    </a:lnTo>
                    <a:lnTo>
                      <a:pt x="12832" y="4597"/>
                    </a:lnTo>
                    <a:close/>
                    <a:moveTo>
                      <a:pt x="12858" y="4540"/>
                    </a:moveTo>
                    <a:lnTo>
                      <a:pt x="12859" y="4548"/>
                    </a:lnTo>
                    <a:lnTo>
                      <a:pt x="12837" y="4558"/>
                    </a:lnTo>
                    <a:lnTo>
                      <a:pt x="12808" y="4583"/>
                    </a:lnTo>
                    <a:lnTo>
                      <a:pt x="12799" y="4576"/>
                    </a:lnTo>
                    <a:lnTo>
                      <a:pt x="12807" y="4568"/>
                    </a:lnTo>
                    <a:lnTo>
                      <a:pt x="12843" y="4541"/>
                    </a:lnTo>
                    <a:lnTo>
                      <a:pt x="12858" y="4540"/>
                    </a:lnTo>
                    <a:close/>
                    <a:moveTo>
                      <a:pt x="11341" y="4488"/>
                    </a:moveTo>
                    <a:lnTo>
                      <a:pt x="11349" y="4479"/>
                    </a:lnTo>
                    <a:lnTo>
                      <a:pt x="11355" y="4463"/>
                    </a:lnTo>
                    <a:lnTo>
                      <a:pt x="11362" y="4455"/>
                    </a:lnTo>
                    <a:lnTo>
                      <a:pt x="11377" y="4446"/>
                    </a:lnTo>
                    <a:lnTo>
                      <a:pt x="11374" y="4431"/>
                    </a:lnTo>
                    <a:lnTo>
                      <a:pt x="11358" y="4425"/>
                    </a:lnTo>
                    <a:lnTo>
                      <a:pt x="11364" y="4409"/>
                    </a:lnTo>
                    <a:lnTo>
                      <a:pt x="11396" y="4406"/>
                    </a:lnTo>
                    <a:lnTo>
                      <a:pt x="11402" y="4389"/>
                    </a:lnTo>
                    <a:lnTo>
                      <a:pt x="11418" y="4397"/>
                    </a:lnTo>
                    <a:lnTo>
                      <a:pt x="11411" y="4404"/>
                    </a:lnTo>
                    <a:lnTo>
                      <a:pt x="11435" y="4417"/>
                    </a:lnTo>
                    <a:lnTo>
                      <a:pt x="11443" y="4425"/>
                    </a:lnTo>
                    <a:lnTo>
                      <a:pt x="11430" y="4442"/>
                    </a:lnTo>
                    <a:lnTo>
                      <a:pt x="11432" y="4465"/>
                    </a:lnTo>
                    <a:lnTo>
                      <a:pt x="11417" y="4473"/>
                    </a:lnTo>
                    <a:lnTo>
                      <a:pt x="11402" y="4474"/>
                    </a:lnTo>
                    <a:lnTo>
                      <a:pt x="11378" y="4461"/>
                    </a:lnTo>
                    <a:lnTo>
                      <a:pt x="11356" y="4479"/>
                    </a:lnTo>
                    <a:lnTo>
                      <a:pt x="11364" y="4486"/>
                    </a:lnTo>
                    <a:lnTo>
                      <a:pt x="11344" y="4511"/>
                    </a:lnTo>
                    <a:lnTo>
                      <a:pt x="11345" y="4526"/>
                    </a:lnTo>
                    <a:lnTo>
                      <a:pt x="11362" y="4548"/>
                    </a:lnTo>
                    <a:lnTo>
                      <a:pt x="11363" y="4563"/>
                    </a:lnTo>
                    <a:lnTo>
                      <a:pt x="11349" y="4572"/>
                    </a:lnTo>
                    <a:lnTo>
                      <a:pt x="11318" y="4568"/>
                    </a:lnTo>
                    <a:lnTo>
                      <a:pt x="11309" y="4553"/>
                    </a:lnTo>
                    <a:lnTo>
                      <a:pt x="11329" y="4520"/>
                    </a:lnTo>
                    <a:lnTo>
                      <a:pt x="11314" y="4522"/>
                    </a:lnTo>
                    <a:lnTo>
                      <a:pt x="11320" y="4497"/>
                    </a:lnTo>
                    <a:lnTo>
                      <a:pt x="11341" y="4488"/>
                    </a:lnTo>
                    <a:close/>
                    <a:moveTo>
                      <a:pt x="11318" y="4575"/>
                    </a:moveTo>
                    <a:lnTo>
                      <a:pt x="11327" y="4582"/>
                    </a:lnTo>
                    <a:lnTo>
                      <a:pt x="11328" y="4589"/>
                    </a:lnTo>
                    <a:lnTo>
                      <a:pt x="11321" y="4598"/>
                    </a:lnTo>
                    <a:lnTo>
                      <a:pt x="11311" y="4583"/>
                    </a:lnTo>
                    <a:lnTo>
                      <a:pt x="11318" y="4575"/>
                    </a:lnTo>
                    <a:close/>
                    <a:moveTo>
                      <a:pt x="11654" y="6033"/>
                    </a:moveTo>
                    <a:lnTo>
                      <a:pt x="11648" y="6049"/>
                    </a:lnTo>
                    <a:lnTo>
                      <a:pt x="11640" y="6034"/>
                    </a:lnTo>
                    <a:lnTo>
                      <a:pt x="11638" y="6026"/>
                    </a:lnTo>
                    <a:lnTo>
                      <a:pt x="11646" y="6026"/>
                    </a:lnTo>
                    <a:lnTo>
                      <a:pt x="11654" y="6033"/>
                    </a:lnTo>
                    <a:close/>
                    <a:moveTo>
                      <a:pt x="11632" y="7045"/>
                    </a:moveTo>
                    <a:lnTo>
                      <a:pt x="11647" y="7028"/>
                    </a:lnTo>
                    <a:lnTo>
                      <a:pt x="11670" y="7034"/>
                    </a:lnTo>
                    <a:lnTo>
                      <a:pt x="11709" y="7031"/>
                    </a:lnTo>
                    <a:lnTo>
                      <a:pt x="11743" y="7058"/>
                    </a:lnTo>
                    <a:lnTo>
                      <a:pt x="11761" y="7095"/>
                    </a:lnTo>
                    <a:lnTo>
                      <a:pt x="11733" y="7214"/>
                    </a:lnTo>
                    <a:lnTo>
                      <a:pt x="11703" y="7216"/>
                    </a:lnTo>
                    <a:lnTo>
                      <a:pt x="11648" y="7129"/>
                    </a:lnTo>
                    <a:lnTo>
                      <a:pt x="11636" y="7084"/>
                    </a:lnTo>
                    <a:lnTo>
                      <a:pt x="11632" y="7045"/>
                    </a:lnTo>
                    <a:close/>
                    <a:moveTo>
                      <a:pt x="11569" y="6943"/>
                    </a:moveTo>
                    <a:lnTo>
                      <a:pt x="11584" y="6934"/>
                    </a:lnTo>
                    <a:lnTo>
                      <a:pt x="11579" y="6965"/>
                    </a:lnTo>
                    <a:lnTo>
                      <a:pt x="11589" y="6980"/>
                    </a:lnTo>
                    <a:lnTo>
                      <a:pt x="11581" y="6988"/>
                    </a:lnTo>
                    <a:lnTo>
                      <a:pt x="11590" y="6995"/>
                    </a:lnTo>
                    <a:lnTo>
                      <a:pt x="11583" y="7004"/>
                    </a:lnTo>
                    <a:lnTo>
                      <a:pt x="11592" y="7026"/>
                    </a:lnTo>
                    <a:lnTo>
                      <a:pt x="11586" y="7042"/>
                    </a:lnTo>
                    <a:lnTo>
                      <a:pt x="11579" y="7050"/>
                    </a:lnTo>
                    <a:lnTo>
                      <a:pt x="11556" y="7052"/>
                    </a:lnTo>
                    <a:lnTo>
                      <a:pt x="11523" y="7032"/>
                    </a:lnTo>
                    <a:lnTo>
                      <a:pt x="11521" y="7002"/>
                    </a:lnTo>
                    <a:lnTo>
                      <a:pt x="11505" y="6995"/>
                    </a:lnTo>
                    <a:lnTo>
                      <a:pt x="11497" y="6995"/>
                    </a:lnTo>
                    <a:lnTo>
                      <a:pt x="11489" y="6989"/>
                    </a:lnTo>
                    <a:lnTo>
                      <a:pt x="11495" y="6974"/>
                    </a:lnTo>
                    <a:lnTo>
                      <a:pt x="11510" y="6964"/>
                    </a:lnTo>
                    <a:lnTo>
                      <a:pt x="11532" y="6954"/>
                    </a:lnTo>
                    <a:lnTo>
                      <a:pt x="11538" y="6938"/>
                    </a:lnTo>
                    <a:lnTo>
                      <a:pt x="11569" y="6943"/>
                    </a:lnTo>
                    <a:close/>
                    <a:moveTo>
                      <a:pt x="12844" y="6964"/>
                    </a:moveTo>
                    <a:lnTo>
                      <a:pt x="12850" y="6947"/>
                    </a:lnTo>
                    <a:lnTo>
                      <a:pt x="12859" y="6954"/>
                    </a:lnTo>
                    <a:lnTo>
                      <a:pt x="12860" y="6977"/>
                    </a:lnTo>
                    <a:lnTo>
                      <a:pt x="12844" y="6964"/>
                    </a:lnTo>
                    <a:close/>
                    <a:moveTo>
                      <a:pt x="2135" y="8931"/>
                    </a:moveTo>
                    <a:lnTo>
                      <a:pt x="2142" y="8923"/>
                    </a:lnTo>
                    <a:lnTo>
                      <a:pt x="2149" y="8930"/>
                    </a:lnTo>
                    <a:lnTo>
                      <a:pt x="2152" y="8946"/>
                    </a:lnTo>
                    <a:lnTo>
                      <a:pt x="2144" y="8946"/>
                    </a:lnTo>
                    <a:lnTo>
                      <a:pt x="2135" y="8931"/>
                    </a:lnTo>
                    <a:close/>
                    <a:moveTo>
                      <a:pt x="2112" y="9011"/>
                    </a:moveTo>
                    <a:lnTo>
                      <a:pt x="2095" y="8997"/>
                    </a:lnTo>
                    <a:lnTo>
                      <a:pt x="2108" y="8981"/>
                    </a:lnTo>
                    <a:lnTo>
                      <a:pt x="2118" y="8995"/>
                    </a:lnTo>
                    <a:lnTo>
                      <a:pt x="2112" y="9011"/>
                    </a:lnTo>
                    <a:close/>
                    <a:moveTo>
                      <a:pt x="2160" y="9045"/>
                    </a:moveTo>
                    <a:lnTo>
                      <a:pt x="2153" y="9045"/>
                    </a:lnTo>
                    <a:lnTo>
                      <a:pt x="2144" y="9039"/>
                    </a:lnTo>
                    <a:lnTo>
                      <a:pt x="2143" y="9023"/>
                    </a:lnTo>
                    <a:lnTo>
                      <a:pt x="2152" y="9023"/>
                    </a:lnTo>
                    <a:lnTo>
                      <a:pt x="2160" y="904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Freeform 72">
                <a:extLst>
                  <a:ext uri="{FF2B5EF4-FFF2-40B4-BE49-F238E27FC236}">
                    <a16:creationId xmlns:a16="http://schemas.microsoft.com/office/drawing/2014/main" id="{802D9DB8-5696-3FB1-5BA4-84CAA0DBF3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5 w 115"/>
                  <a:gd name="T1" fmla="*/ 12 h 51"/>
                  <a:gd name="T2" fmla="*/ 114 w 115"/>
                  <a:gd name="T3" fmla="*/ 5 h 51"/>
                  <a:gd name="T4" fmla="*/ 99 w 115"/>
                  <a:gd name="T5" fmla="*/ 6 h 51"/>
                  <a:gd name="T6" fmla="*/ 75 w 115"/>
                  <a:gd name="T7" fmla="*/ 0 h 51"/>
                  <a:gd name="T8" fmla="*/ 60 w 115"/>
                  <a:gd name="T9" fmla="*/ 2 h 51"/>
                  <a:gd name="T10" fmla="*/ 53 w 115"/>
                  <a:gd name="T11" fmla="*/ 11 h 51"/>
                  <a:gd name="T12" fmla="*/ 30 w 115"/>
                  <a:gd name="T13" fmla="*/ 12 h 51"/>
                  <a:gd name="T14" fmla="*/ 22 w 115"/>
                  <a:gd name="T15" fmla="*/ 5 h 51"/>
                  <a:gd name="T16" fmla="*/ 16 w 115"/>
                  <a:gd name="T17" fmla="*/ 14 h 51"/>
                  <a:gd name="T18" fmla="*/ 0 w 115"/>
                  <a:gd name="T19" fmla="*/ 23 h 51"/>
                  <a:gd name="T20" fmla="*/ 11 w 115"/>
                  <a:gd name="T21" fmla="*/ 45 h 51"/>
                  <a:gd name="T22" fmla="*/ 27 w 115"/>
                  <a:gd name="T23" fmla="*/ 51 h 51"/>
                  <a:gd name="T24" fmla="*/ 50 w 115"/>
                  <a:gd name="T25" fmla="*/ 49 h 51"/>
                  <a:gd name="T26" fmla="*/ 79 w 115"/>
                  <a:gd name="T27" fmla="*/ 38 h 51"/>
                  <a:gd name="T28" fmla="*/ 93 w 115"/>
                  <a:gd name="T29" fmla="*/ 30 h 51"/>
                  <a:gd name="T30" fmla="*/ 115 w 115"/>
                  <a:gd name="T31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5" y="12"/>
                    </a:moveTo>
                    <a:lnTo>
                      <a:pt x="114" y="5"/>
                    </a:ln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Freeform 73">
                <a:extLst>
                  <a:ext uri="{FF2B5EF4-FFF2-40B4-BE49-F238E27FC236}">
                    <a16:creationId xmlns:a16="http://schemas.microsoft.com/office/drawing/2014/main" id="{7295D4C3-9613-B706-2C10-91CAD38BF6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95 w 1156"/>
                  <a:gd name="T1" fmla="*/ 177 h 917"/>
                  <a:gd name="T2" fmla="*/ 317 w 1156"/>
                  <a:gd name="T3" fmla="*/ 245 h 917"/>
                  <a:gd name="T4" fmla="*/ 239 w 1156"/>
                  <a:gd name="T5" fmla="*/ 323 h 917"/>
                  <a:gd name="T6" fmla="*/ 180 w 1156"/>
                  <a:gd name="T7" fmla="*/ 343 h 917"/>
                  <a:gd name="T8" fmla="*/ 12 w 1156"/>
                  <a:gd name="T9" fmla="*/ 460 h 917"/>
                  <a:gd name="T10" fmla="*/ 3 w 1156"/>
                  <a:gd name="T11" fmla="*/ 521 h 917"/>
                  <a:gd name="T12" fmla="*/ 8 w 1156"/>
                  <a:gd name="T13" fmla="*/ 567 h 917"/>
                  <a:gd name="T14" fmla="*/ 38 w 1156"/>
                  <a:gd name="T15" fmla="*/ 557 h 917"/>
                  <a:gd name="T16" fmla="*/ 68 w 1156"/>
                  <a:gd name="T17" fmla="*/ 561 h 917"/>
                  <a:gd name="T18" fmla="*/ 107 w 1156"/>
                  <a:gd name="T19" fmla="*/ 558 h 917"/>
                  <a:gd name="T20" fmla="*/ 118 w 1156"/>
                  <a:gd name="T21" fmla="*/ 604 h 917"/>
                  <a:gd name="T22" fmla="*/ 171 w 1156"/>
                  <a:gd name="T23" fmla="*/ 661 h 917"/>
                  <a:gd name="T24" fmla="*/ 246 w 1156"/>
                  <a:gd name="T25" fmla="*/ 561 h 917"/>
                  <a:gd name="T26" fmla="*/ 283 w 1156"/>
                  <a:gd name="T27" fmla="*/ 542 h 917"/>
                  <a:gd name="T28" fmla="*/ 344 w 1156"/>
                  <a:gd name="T29" fmla="*/ 536 h 917"/>
                  <a:gd name="T30" fmla="*/ 392 w 1156"/>
                  <a:gd name="T31" fmla="*/ 640 h 917"/>
                  <a:gd name="T32" fmla="*/ 408 w 1156"/>
                  <a:gd name="T33" fmla="*/ 723 h 917"/>
                  <a:gd name="T34" fmla="*/ 491 w 1156"/>
                  <a:gd name="T35" fmla="*/ 793 h 917"/>
                  <a:gd name="T36" fmla="*/ 584 w 1156"/>
                  <a:gd name="T37" fmla="*/ 799 h 917"/>
                  <a:gd name="T38" fmla="*/ 629 w 1156"/>
                  <a:gd name="T39" fmla="*/ 788 h 917"/>
                  <a:gd name="T40" fmla="*/ 666 w 1156"/>
                  <a:gd name="T41" fmla="*/ 846 h 917"/>
                  <a:gd name="T42" fmla="*/ 726 w 1156"/>
                  <a:gd name="T43" fmla="*/ 909 h 917"/>
                  <a:gd name="T44" fmla="*/ 798 w 1156"/>
                  <a:gd name="T45" fmla="*/ 857 h 917"/>
                  <a:gd name="T46" fmla="*/ 929 w 1156"/>
                  <a:gd name="T47" fmla="*/ 767 h 917"/>
                  <a:gd name="T48" fmla="*/ 983 w 1156"/>
                  <a:gd name="T49" fmla="*/ 609 h 917"/>
                  <a:gd name="T50" fmla="*/ 1058 w 1156"/>
                  <a:gd name="T51" fmla="*/ 509 h 917"/>
                  <a:gd name="T52" fmla="*/ 1072 w 1156"/>
                  <a:gd name="T53" fmla="*/ 477 h 917"/>
                  <a:gd name="T54" fmla="*/ 1090 w 1156"/>
                  <a:gd name="T55" fmla="*/ 428 h 917"/>
                  <a:gd name="T56" fmla="*/ 1141 w 1156"/>
                  <a:gd name="T57" fmla="*/ 393 h 917"/>
                  <a:gd name="T58" fmla="*/ 1156 w 1156"/>
                  <a:gd name="T59" fmla="*/ 321 h 917"/>
                  <a:gd name="T60" fmla="*/ 1138 w 1156"/>
                  <a:gd name="T61" fmla="*/ 285 h 917"/>
                  <a:gd name="T62" fmla="*/ 1005 w 1156"/>
                  <a:gd name="T63" fmla="*/ 267 h 917"/>
                  <a:gd name="T64" fmla="*/ 818 w 1156"/>
                  <a:gd name="T65" fmla="*/ 245 h 917"/>
                  <a:gd name="T66" fmla="*/ 797 w 1156"/>
                  <a:gd name="T67" fmla="*/ 171 h 917"/>
                  <a:gd name="T68" fmla="*/ 856 w 1156"/>
                  <a:gd name="T69" fmla="*/ 149 h 917"/>
                  <a:gd name="T70" fmla="*/ 861 w 1156"/>
                  <a:gd name="T71" fmla="*/ 118 h 917"/>
                  <a:gd name="T72" fmla="*/ 777 w 1156"/>
                  <a:gd name="T73" fmla="*/ 134 h 917"/>
                  <a:gd name="T74" fmla="*/ 749 w 1156"/>
                  <a:gd name="T75" fmla="*/ 90 h 917"/>
                  <a:gd name="T76" fmla="*/ 778 w 1156"/>
                  <a:gd name="T77" fmla="*/ 72 h 917"/>
                  <a:gd name="T78" fmla="*/ 830 w 1156"/>
                  <a:gd name="T79" fmla="*/ 44 h 917"/>
                  <a:gd name="T80" fmla="*/ 880 w 1156"/>
                  <a:gd name="T81" fmla="*/ 0 h 917"/>
                  <a:gd name="T82" fmla="*/ 738 w 1156"/>
                  <a:gd name="T83" fmla="*/ 52 h 917"/>
                  <a:gd name="T84" fmla="*/ 647 w 1156"/>
                  <a:gd name="T85" fmla="*/ 68 h 917"/>
                  <a:gd name="T86" fmla="*/ 507 w 1156"/>
                  <a:gd name="T87" fmla="*/ 127 h 917"/>
                  <a:gd name="T88" fmla="*/ 417 w 1156"/>
                  <a:gd name="T89" fmla="*/ 16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417" y="166"/>
                    </a:moveTo>
                    <a:lnTo>
                      <a:pt x="395" y="177"/>
                    </a:ln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Freeform 74">
                <a:extLst>
                  <a:ext uri="{FF2B5EF4-FFF2-40B4-BE49-F238E27FC236}">
                    <a16:creationId xmlns:a16="http://schemas.microsoft.com/office/drawing/2014/main" id="{C9E37ABC-E8B4-29EB-D9AD-06D9E64418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15 w 36"/>
                  <a:gd name="T1" fmla="*/ 25 h 26"/>
                  <a:gd name="T2" fmla="*/ 36 w 36"/>
                  <a:gd name="T3" fmla="*/ 0 h 26"/>
                  <a:gd name="T4" fmla="*/ 21 w 36"/>
                  <a:gd name="T5" fmla="*/ 1 h 26"/>
                  <a:gd name="T6" fmla="*/ 0 w 36"/>
                  <a:gd name="T7" fmla="*/ 26 h 26"/>
                  <a:gd name="T8" fmla="*/ 15 w 36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15" y="25"/>
                    </a:moveTo>
                    <a:lnTo>
                      <a:pt x="36" y="0"/>
                    </a:ln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Freeform 75">
                <a:extLst>
                  <a:ext uri="{FF2B5EF4-FFF2-40B4-BE49-F238E27FC236}">
                    <a16:creationId xmlns:a16="http://schemas.microsoft.com/office/drawing/2014/main" id="{F59DB50D-68EC-67FA-9A95-CAAA81D75B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37 w 417"/>
                  <a:gd name="T1" fmla="*/ 5 h 373"/>
                  <a:gd name="T2" fmla="*/ 305 w 417"/>
                  <a:gd name="T3" fmla="*/ 7 h 373"/>
                  <a:gd name="T4" fmla="*/ 292 w 417"/>
                  <a:gd name="T5" fmla="*/ 25 h 373"/>
                  <a:gd name="T6" fmla="*/ 275 w 417"/>
                  <a:gd name="T7" fmla="*/ 18 h 373"/>
                  <a:gd name="T8" fmla="*/ 246 w 417"/>
                  <a:gd name="T9" fmla="*/ 29 h 373"/>
                  <a:gd name="T10" fmla="*/ 231 w 417"/>
                  <a:gd name="T11" fmla="*/ 46 h 373"/>
                  <a:gd name="T12" fmla="*/ 208 w 417"/>
                  <a:gd name="T13" fmla="*/ 47 h 373"/>
                  <a:gd name="T14" fmla="*/ 187 w 417"/>
                  <a:gd name="T15" fmla="*/ 50 h 373"/>
                  <a:gd name="T16" fmla="*/ 172 w 417"/>
                  <a:gd name="T17" fmla="*/ 67 h 373"/>
                  <a:gd name="T18" fmla="*/ 148 w 417"/>
                  <a:gd name="T19" fmla="*/ 53 h 373"/>
                  <a:gd name="T20" fmla="*/ 111 w 417"/>
                  <a:gd name="T21" fmla="*/ 80 h 373"/>
                  <a:gd name="T22" fmla="*/ 98 w 417"/>
                  <a:gd name="T23" fmla="*/ 97 h 373"/>
                  <a:gd name="T24" fmla="*/ 78 w 417"/>
                  <a:gd name="T25" fmla="*/ 130 h 373"/>
                  <a:gd name="T26" fmla="*/ 73 w 417"/>
                  <a:gd name="T27" fmla="*/ 153 h 373"/>
                  <a:gd name="T28" fmla="*/ 91 w 417"/>
                  <a:gd name="T29" fmla="*/ 182 h 373"/>
                  <a:gd name="T30" fmla="*/ 68 w 417"/>
                  <a:gd name="T31" fmla="*/ 184 h 373"/>
                  <a:gd name="T32" fmla="*/ 30 w 417"/>
                  <a:gd name="T33" fmla="*/ 196 h 373"/>
                  <a:gd name="T34" fmla="*/ 0 w 417"/>
                  <a:gd name="T35" fmla="*/ 206 h 373"/>
                  <a:gd name="T36" fmla="*/ 5 w 417"/>
                  <a:gd name="T37" fmla="*/ 252 h 373"/>
                  <a:gd name="T38" fmla="*/ 0 w 417"/>
                  <a:gd name="T39" fmla="*/ 284 h 373"/>
                  <a:gd name="T40" fmla="*/ 2 w 417"/>
                  <a:gd name="T41" fmla="*/ 314 h 373"/>
                  <a:gd name="T42" fmla="*/ 28 w 417"/>
                  <a:gd name="T43" fmla="*/ 334 h 373"/>
                  <a:gd name="T44" fmla="*/ 56 w 417"/>
                  <a:gd name="T45" fmla="*/ 309 h 373"/>
                  <a:gd name="T46" fmla="*/ 88 w 417"/>
                  <a:gd name="T47" fmla="*/ 330 h 373"/>
                  <a:gd name="T48" fmla="*/ 105 w 417"/>
                  <a:gd name="T49" fmla="*/ 336 h 373"/>
                  <a:gd name="T50" fmla="*/ 153 w 417"/>
                  <a:gd name="T51" fmla="*/ 347 h 373"/>
                  <a:gd name="T52" fmla="*/ 177 w 417"/>
                  <a:gd name="T53" fmla="*/ 359 h 373"/>
                  <a:gd name="T54" fmla="*/ 190 w 417"/>
                  <a:gd name="T55" fmla="*/ 350 h 373"/>
                  <a:gd name="T56" fmla="*/ 196 w 417"/>
                  <a:gd name="T57" fmla="*/ 319 h 373"/>
                  <a:gd name="T58" fmla="*/ 216 w 417"/>
                  <a:gd name="T59" fmla="*/ 279 h 373"/>
                  <a:gd name="T60" fmla="*/ 229 w 417"/>
                  <a:gd name="T61" fmla="*/ 270 h 373"/>
                  <a:gd name="T62" fmla="*/ 281 w 417"/>
                  <a:gd name="T63" fmla="*/ 250 h 373"/>
                  <a:gd name="T64" fmla="*/ 303 w 417"/>
                  <a:gd name="T65" fmla="*/ 224 h 373"/>
                  <a:gd name="T66" fmla="*/ 330 w 417"/>
                  <a:gd name="T67" fmla="*/ 183 h 373"/>
                  <a:gd name="T68" fmla="*/ 374 w 417"/>
                  <a:gd name="T69" fmla="*/ 171 h 373"/>
                  <a:gd name="T70" fmla="*/ 401 w 417"/>
                  <a:gd name="T71" fmla="*/ 122 h 373"/>
                  <a:gd name="T72" fmla="*/ 416 w 417"/>
                  <a:gd name="T73" fmla="*/ 114 h 373"/>
                  <a:gd name="T74" fmla="*/ 387 w 417"/>
                  <a:gd name="T75" fmla="*/ 54 h 373"/>
                  <a:gd name="T76" fmla="*/ 401 w 417"/>
                  <a:gd name="T77" fmla="*/ 38 h 373"/>
                  <a:gd name="T78" fmla="*/ 361 w 417"/>
                  <a:gd name="T79" fmla="*/ 25 h 373"/>
                  <a:gd name="T80" fmla="*/ 337 w 417"/>
                  <a:gd name="T81" fmla="*/ 1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13"/>
                    </a:moveTo>
                    <a:lnTo>
                      <a:pt x="337" y="5"/>
                    </a:ln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Freeform 76">
                <a:extLst>
                  <a:ext uri="{FF2B5EF4-FFF2-40B4-BE49-F238E27FC236}">
                    <a16:creationId xmlns:a16="http://schemas.microsoft.com/office/drawing/2014/main" id="{FA79D6B6-3045-6C08-77AB-549F83278F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0 w 16"/>
                  <a:gd name="T1" fmla="*/ 8 h 23"/>
                  <a:gd name="T2" fmla="*/ 10 w 16"/>
                  <a:gd name="T3" fmla="*/ 23 h 23"/>
                  <a:gd name="T4" fmla="*/ 16 w 16"/>
                  <a:gd name="T5" fmla="*/ 14 h 23"/>
                  <a:gd name="T6" fmla="*/ 7 w 16"/>
                  <a:gd name="T7" fmla="*/ 0 h 23"/>
                  <a:gd name="T8" fmla="*/ 0 w 16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8"/>
                    </a:moveTo>
                    <a:lnTo>
                      <a:pt x="10" y="23"/>
                    </a:ln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Freeform 77">
                <a:extLst>
                  <a:ext uri="{FF2B5EF4-FFF2-40B4-BE49-F238E27FC236}">
                    <a16:creationId xmlns:a16="http://schemas.microsoft.com/office/drawing/2014/main" id="{BE3506AB-15CA-6146-B086-9405D3264E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16 w 23"/>
                  <a:gd name="T1" fmla="*/ 15 h 15"/>
                  <a:gd name="T2" fmla="*/ 23 w 23"/>
                  <a:gd name="T3" fmla="*/ 8 h 15"/>
                  <a:gd name="T4" fmla="*/ 14 w 23"/>
                  <a:gd name="T5" fmla="*/ 0 h 15"/>
                  <a:gd name="T6" fmla="*/ 0 w 23"/>
                  <a:gd name="T7" fmla="*/ 9 h 15"/>
                  <a:gd name="T8" fmla="*/ 16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16" y="15"/>
                    </a:moveTo>
                    <a:lnTo>
                      <a:pt x="23" y="8"/>
                    </a:ln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Freeform 78">
                <a:extLst>
                  <a:ext uri="{FF2B5EF4-FFF2-40B4-BE49-F238E27FC236}">
                    <a16:creationId xmlns:a16="http://schemas.microsoft.com/office/drawing/2014/main" id="{DFAC7373-3EB8-6E6A-48FA-8C8E707989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17 w 22"/>
                  <a:gd name="T1" fmla="*/ 25 h 25"/>
                  <a:gd name="T2" fmla="*/ 22 w 22"/>
                  <a:gd name="T3" fmla="*/ 0 h 25"/>
                  <a:gd name="T4" fmla="*/ 0 w 22"/>
                  <a:gd name="T5" fmla="*/ 10 h 25"/>
                  <a:gd name="T6" fmla="*/ 10 w 22"/>
                  <a:gd name="T7" fmla="*/ 25 h 25"/>
                  <a:gd name="T8" fmla="*/ 17 w 2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17" y="25"/>
                    </a:moveTo>
                    <a:lnTo>
                      <a:pt x="22" y="0"/>
                    </a:ln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Freeform 79">
                <a:extLst>
                  <a:ext uri="{FF2B5EF4-FFF2-40B4-BE49-F238E27FC236}">
                    <a16:creationId xmlns:a16="http://schemas.microsoft.com/office/drawing/2014/main" id="{20ED2EB6-F3F7-C78E-B972-151CD4BF8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6 w 15"/>
                  <a:gd name="T1" fmla="*/ 0 h 24"/>
                  <a:gd name="T2" fmla="*/ 0 w 15"/>
                  <a:gd name="T3" fmla="*/ 16 h 24"/>
                  <a:gd name="T4" fmla="*/ 2 w 15"/>
                  <a:gd name="T5" fmla="*/ 24 h 24"/>
                  <a:gd name="T6" fmla="*/ 15 w 15"/>
                  <a:gd name="T7" fmla="*/ 14 h 24"/>
                  <a:gd name="T8" fmla="*/ 15 w 15"/>
                  <a:gd name="T9" fmla="*/ 7 h 24"/>
                  <a:gd name="T10" fmla="*/ 6 w 15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6" y="0"/>
                    </a:moveTo>
                    <a:lnTo>
                      <a:pt x="0" y="16"/>
                    </a:ln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80">
                <a:extLst>
                  <a:ext uri="{FF2B5EF4-FFF2-40B4-BE49-F238E27FC236}">
                    <a16:creationId xmlns:a16="http://schemas.microsoft.com/office/drawing/2014/main" id="{43B9E0AA-C09F-21D5-42F9-A5B24146C9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16 w 16"/>
                  <a:gd name="T1" fmla="*/ 22 h 30"/>
                  <a:gd name="T2" fmla="*/ 7 w 16"/>
                  <a:gd name="T3" fmla="*/ 0 h 30"/>
                  <a:gd name="T4" fmla="*/ 0 w 16"/>
                  <a:gd name="T5" fmla="*/ 16 h 30"/>
                  <a:gd name="T6" fmla="*/ 2 w 16"/>
                  <a:gd name="T7" fmla="*/ 30 h 30"/>
                  <a:gd name="T8" fmla="*/ 16 w 16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16" y="22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Freeform 81">
                <a:extLst>
                  <a:ext uri="{FF2B5EF4-FFF2-40B4-BE49-F238E27FC236}">
                    <a16:creationId xmlns:a16="http://schemas.microsoft.com/office/drawing/2014/main" id="{B29D9663-28A5-4613-055A-952E46AB4F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48 w 213"/>
                  <a:gd name="T1" fmla="*/ 17 h 143"/>
                  <a:gd name="T2" fmla="*/ 34 w 213"/>
                  <a:gd name="T3" fmla="*/ 25 h 143"/>
                  <a:gd name="T4" fmla="*/ 35 w 213"/>
                  <a:gd name="T5" fmla="*/ 41 h 143"/>
                  <a:gd name="T6" fmla="*/ 27 w 213"/>
                  <a:gd name="T7" fmla="*/ 41 h 143"/>
                  <a:gd name="T8" fmla="*/ 18 w 213"/>
                  <a:gd name="T9" fmla="*/ 26 h 143"/>
                  <a:gd name="T10" fmla="*/ 4 w 213"/>
                  <a:gd name="T11" fmla="*/ 43 h 143"/>
                  <a:gd name="T12" fmla="*/ 15 w 213"/>
                  <a:gd name="T13" fmla="*/ 72 h 143"/>
                  <a:gd name="T14" fmla="*/ 0 w 213"/>
                  <a:gd name="T15" fmla="*/ 82 h 143"/>
                  <a:gd name="T16" fmla="*/ 6 w 213"/>
                  <a:gd name="T17" fmla="*/ 135 h 143"/>
                  <a:gd name="T18" fmla="*/ 14 w 213"/>
                  <a:gd name="T19" fmla="*/ 143 h 143"/>
                  <a:gd name="T20" fmla="*/ 57 w 213"/>
                  <a:gd name="T21" fmla="*/ 108 h 143"/>
                  <a:gd name="T22" fmla="*/ 63 w 213"/>
                  <a:gd name="T23" fmla="*/ 92 h 143"/>
                  <a:gd name="T24" fmla="*/ 78 w 213"/>
                  <a:gd name="T25" fmla="*/ 91 h 143"/>
                  <a:gd name="T26" fmla="*/ 94 w 213"/>
                  <a:gd name="T27" fmla="*/ 97 h 143"/>
                  <a:gd name="T28" fmla="*/ 117 w 213"/>
                  <a:gd name="T29" fmla="*/ 103 h 143"/>
                  <a:gd name="T30" fmla="*/ 151 w 213"/>
                  <a:gd name="T31" fmla="*/ 129 h 143"/>
                  <a:gd name="T32" fmla="*/ 191 w 213"/>
                  <a:gd name="T33" fmla="*/ 142 h 143"/>
                  <a:gd name="T34" fmla="*/ 213 w 213"/>
                  <a:gd name="T35" fmla="*/ 123 h 143"/>
                  <a:gd name="T36" fmla="*/ 210 w 213"/>
                  <a:gd name="T37" fmla="*/ 100 h 143"/>
                  <a:gd name="T38" fmla="*/ 201 w 213"/>
                  <a:gd name="T39" fmla="*/ 87 h 143"/>
                  <a:gd name="T40" fmla="*/ 186 w 213"/>
                  <a:gd name="T41" fmla="*/ 88 h 143"/>
                  <a:gd name="T42" fmla="*/ 157 w 213"/>
                  <a:gd name="T43" fmla="*/ 106 h 143"/>
                  <a:gd name="T44" fmla="*/ 140 w 213"/>
                  <a:gd name="T45" fmla="*/ 100 h 143"/>
                  <a:gd name="T46" fmla="*/ 107 w 213"/>
                  <a:gd name="T47" fmla="*/ 72 h 143"/>
                  <a:gd name="T48" fmla="*/ 97 w 213"/>
                  <a:gd name="T49" fmla="*/ 42 h 143"/>
                  <a:gd name="T50" fmla="*/ 81 w 213"/>
                  <a:gd name="T51" fmla="*/ 36 h 143"/>
                  <a:gd name="T52" fmla="*/ 72 w 213"/>
                  <a:gd name="T53" fmla="*/ 29 h 143"/>
                  <a:gd name="T54" fmla="*/ 61 w 213"/>
                  <a:gd name="T55" fmla="*/ 0 h 143"/>
                  <a:gd name="T56" fmla="*/ 48 w 213"/>
                  <a:gd name="T57" fmla="*/ 17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48" y="17"/>
                    </a:moveTo>
                    <a:lnTo>
                      <a:pt x="34" y="25"/>
                    </a:ln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82">
                <a:extLst>
                  <a:ext uri="{FF2B5EF4-FFF2-40B4-BE49-F238E27FC236}">
                    <a16:creationId xmlns:a16="http://schemas.microsoft.com/office/drawing/2014/main" id="{134DE515-74F3-C54E-ACFB-2525B03E3B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 w 24"/>
                  <a:gd name="T1" fmla="*/ 14 h 14"/>
                  <a:gd name="T2" fmla="*/ 17 w 24"/>
                  <a:gd name="T3" fmla="*/ 13 h 14"/>
                  <a:gd name="T4" fmla="*/ 24 w 24"/>
                  <a:gd name="T5" fmla="*/ 4 h 14"/>
                  <a:gd name="T6" fmla="*/ 0 w 24"/>
                  <a:gd name="T7" fmla="*/ 0 h 14"/>
                  <a:gd name="T8" fmla="*/ 1 w 2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" y="14"/>
                    </a:moveTo>
                    <a:lnTo>
                      <a:pt x="17" y="13"/>
                    </a:ln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Freeform 83">
                <a:extLst>
                  <a:ext uri="{FF2B5EF4-FFF2-40B4-BE49-F238E27FC236}">
                    <a16:creationId xmlns:a16="http://schemas.microsoft.com/office/drawing/2014/main" id="{6198350A-E284-CC76-1BD7-15A93C8582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83 w 1012"/>
                  <a:gd name="T1" fmla="*/ 631 h 2176"/>
                  <a:gd name="T2" fmla="*/ 143 w 1012"/>
                  <a:gd name="T3" fmla="*/ 620 h 2176"/>
                  <a:gd name="T4" fmla="*/ 146 w 1012"/>
                  <a:gd name="T5" fmla="*/ 650 h 2176"/>
                  <a:gd name="T6" fmla="*/ 97 w 1012"/>
                  <a:gd name="T7" fmla="*/ 708 h 2176"/>
                  <a:gd name="T8" fmla="*/ 110 w 1012"/>
                  <a:gd name="T9" fmla="*/ 769 h 2176"/>
                  <a:gd name="T10" fmla="*/ 93 w 1012"/>
                  <a:gd name="T11" fmla="*/ 832 h 2176"/>
                  <a:gd name="T12" fmla="*/ 56 w 1012"/>
                  <a:gd name="T13" fmla="*/ 843 h 2176"/>
                  <a:gd name="T14" fmla="*/ 22 w 1012"/>
                  <a:gd name="T15" fmla="*/ 893 h 2176"/>
                  <a:gd name="T16" fmla="*/ 4 w 1012"/>
                  <a:gd name="T17" fmla="*/ 941 h 2176"/>
                  <a:gd name="T18" fmla="*/ 68 w 1012"/>
                  <a:gd name="T19" fmla="*/ 974 h 2176"/>
                  <a:gd name="T20" fmla="*/ 135 w 1012"/>
                  <a:gd name="T21" fmla="*/ 1028 h 2176"/>
                  <a:gd name="T22" fmla="*/ 24 w 1012"/>
                  <a:gd name="T23" fmla="*/ 1085 h 2176"/>
                  <a:gd name="T24" fmla="*/ 51 w 1012"/>
                  <a:gd name="T25" fmla="*/ 1207 h 2176"/>
                  <a:gd name="T26" fmla="*/ 170 w 1012"/>
                  <a:gd name="T27" fmla="*/ 1242 h 2176"/>
                  <a:gd name="T28" fmla="*/ 194 w 1012"/>
                  <a:gd name="T29" fmla="*/ 1340 h 2176"/>
                  <a:gd name="T30" fmla="*/ 140 w 1012"/>
                  <a:gd name="T31" fmla="*/ 1414 h 2176"/>
                  <a:gd name="T32" fmla="*/ 110 w 1012"/>
                  <a:gd name="T33" fmla="*/ 1510 h 2176"/>
                  <a:gd name="T34" fmla="*/ 238 w 1012"/>
                  <a:gd name="T35" fmla="*/ 1474 h 2176"/>
                  <a:gd name="T36" fmla="*/ 287 w 1012"/>
                  <a:gd name="T37" fmla="*/ 1508 h 2176"/>
                  <a:gd name="T38" fmla="*/ 230 w 1012"/>
                  <a:gd name="T39" fmla="*/ 1645 h 2176"/>
                  <a:gd name="T40" fmla="*/ 192 w 1012"/>
                  <a:gd name="T41" fmla="*/ 1725 h 2176"/>
                  <a:gd name="T42" fmla="*/ 276 w 1012"/>
                  <a:gd name="T43" fmla="*/ 1725 h 2176"/>
                  <a:gd name="T44" fmla="*/ 333 w 1012"/>
                  <a:gd name="T45" fmla="*/ 1759 h 2176"/>
                  <a:gd name="T46" fmla="*/ 379 w 1012"/>
                  <a:gd name="T47" fmla="*/ 1832 h 2176"/>
                  <a:gd name="T48" fmla="*/ 308 w 1012"/>
                  <a:gd name="T49" fmla="*/ 1900 h 2176"/>
                  <a:gd name="T50" fmla="*/ 369 w 1012"/>
                  <a:gd name="T51" fmla="*/ 1971 h 2176"/>
                  <a:gd name="T52" fmla="*/ 411 w 1012"/>
                  <a:gd name="T53" fmla="*/ 2007 h 2176"/>
                  <a:gd name="T54" fmla="*/ 600 w 1012"/>
                  <a:gd name="T55" fmla="*/ 2057 h 2176"/>
                  <a:gd name="T56" fmla="*/ 647 w 1012"/>
                  <a:gd name="T57" fmla="*/ 2146 h 2176"/>
                  <a:gd name="T58" fmla="*/ 758 w 1012"/>
                  <a:gd name="T59" fmla="*/ 2167 h 2176"/>
                  <a:gd name="T60" fmla="*/ 767 w 1012"/>
                  <a:gd name="T61" fmla="*/ 2105 h 2176"/>
                  <a:gd name="T62" fmla="*/ 813 w 1012"/>
                  <a:gd name="T63" fmla="*/ 2022 h 2176"/>
                  <a:gd name="T64" fmla="*/ 876 w 1012"/>
                  <a:gd name="T65" fmla="*/ 1878 h 2176"/>
                  <a:gd name="T66" fmla="*/ 815 w 1012"/>
                  <a:gd name="T67" fmla="*/ 1876 h 2176"/>
                  <a:gd name="T68" fmla="*/ 827 w 1012"/>
                  <a:gd name="T69" fmla="*/ 1837 h 2176"/>
                  <a:gd name="T70" fmla="*/ 891 w 1012"/>
                  <a:gd name="T71" fmla="*/ 1784 h 2176"/>
                  <a:gd name="T72" fmla="*/ 907 w 1012"/>
                  <a:gd name="T73" fmla="*/ 1706 h 2176"/>
                  <a:gd name="T74" fmla="*/ 899 w 1012"/>
                  <a:gd name="T75" fmla="*/ 1536 h 2176"/>
                  <a:gd name="T76" fmla="*/ 886 w 1012"/>
                  <a:gd name="T77" fmla="*/ 1484 h 2176"/>
                  <a:gd name="T78" fmla="*/ 892 w 1012"/>
                  <a:gd name="T79" fmla="*/ 1382 h 2176"/>
                  <a:gd name="T80" fmla="*/ 999 w 1012"/>
                  <a:gd name="T81" fmla="*/ 941 h 2176"/>
                  <a:gd name="T82" fmla="*/ 965 w 1012"/>
                  <a:gd name="T83" fmla="*/ 744 h 2176"/>
                  <a:gd name="T84" fmla="*/ 924 w 1012"/>
                  <a:gd name="T85" fmla="*/ 554 h 2176"/>
                  <a:gd name="T86" fmla="*/ 844 w 1012"/>
                  <a:gd name="T87" fmla="*/ 447 h 2176"/>
                  <a:gd name="T88" fmla="*/ 873 w 1012"/>
                  <a:gd name="T89" fmla="*/ 259 h 2176"/>
                  <a:gd name="T90" fmla="*/ 816 w 1012"/>
                  <a:gd name="T91" fmla="*/ 55 h 2176"/>
                  <a:gd name="T92" fmla="*/ 795 w 1012"/>
                  <a:gd name="T93" fmla="*/ 3 h 2176"/>
                  <a:gd name="T94" fmla="*/ 726 w 1012"/>
                  <a:gd name="T95" fmla="*/ 10 h 2176"/>
                  <a:gd name="T96" fmla="*/ 713 w 1012"/>
                  <a:gd name="T97" fmla="*/ 26 h 2176"/>
                  <a:gd name="T98" fmla="*/ 701 w 1012"/>
                  <a:gd name="T99" fmla="*/ 151 h 2176"/>
                  <a:gd name="T100" fmla="*/ 693 w 1012"/>
                  <a:gd name="T101" fmla="*/ 237 h 2176"/>
                  <a:gd name="T102" fmla="*/ 736 w 1012"/>
                  <a:gd name="T103" fmla="*/ 356 h 2176"/>
                  <a:gd name="T104" fmla="*/ 690 w 1012"/>
                  <a:gd name="T105" fmla="*/ 445 h 2176"/>
                  <a:gd name="T106" fmla="*/ 615 w 1012"/>
                  <a:gd name="T107" fmla="*/ 382 h 2176"/>
                  <a:gd name="T108" fmla="*/ 466 w 1012"/>
                  <a:gd name="T109" fmla="*/ 443 h 2176"/>
                  <a:gd name="T110" fmla="*/ 427 w 1012"/>
                  <a:gd name="T111" fmla="*/ 516 h 2176"/>
                  <a:gd name="T112" fmla="*/ 298 w 1012"/>
                  <a:gd name="T113" fmla="*/ 544 h 2176"/>
                  <a:gd name="T114" fmla="*/ 232 w 1012"/>
                  <a:gd name="T115" fmla="*/ 580 h 2176"/>
                  <a:gd name="T116" fmla="*/ 228 w 1012"/>
                  <a:gd name="T117" fmla="*/ 627 h 2176"/>
                  <a:gd name="T118" fmla="*/ 192 w 1012"/>
                  <a:gd name="T119" fmla="*/ 645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92" y="645"/>
                    </a:move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Freeform 84">
                <a:extLst>
                  <a:ext uri="{FF2B5EF4-FFF2-40B4-BE49-F238E27FC236}">
                    <a16:creationId xmlns:a16="http://schemas.microsoft.com/office/drawing/2014/main" id="{816C9AE5-1B99-84D1-A732-8C9897CF5C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14 w 14"/>
                  <a:gd name="T1" fmla="*/ 0 h 25"/>
                  <a:gd name="T2" fmla="*/ 0 w 14"/>
                  <a:gd name="T3" fmla="*/ 2 h 25"/>
                  <a:gd name="T4" fmla="*/ 1 w 14"/>
                  <a:gd name="T5" fmla="*/ 17 h 25"/>
                  <a:gd name="T6" fmla="*/ 9 w 14"/>
                  <a:gd name="T7" fmla="*/ 25 h 25"/>
                  <a:gd name="T8" fmla="*/ 14 w 14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14" y="0"/>
                    </a:moveTo>
                    <a:lnTo>
                      <a:pt x="0" y="2"/>
                    </a:ln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Freeform 85">
                <a:extLst>
                  <a:ext uri="{FF2B5EF4-FFF2-40B4-BE49-F238E27FC236}">
                    <a16:creationId xmlns:a16="http://schemas.microsoft.com/office/drawing/2014/main" id="{C2271F66-0D98-79FC-0AB5-B65B58B9E3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3 w 53"/>
                  <a:gd name="T1" fmla="*/ 52 h 86"/>
                  <a:gd name="T2" fmla="*/ 51 w 53"/>
                  <a:gd name="T3" fmla="*/ 29 h 86"/>
                  <a:gd name="T4" fmla="*/ 42 w 53"/>
                  <a:gd name="T5" fmla="*/ 22 h 86"/>
                  <a:gd name="T6" fmla="*/ 41 w 53"/>
                  <a:gd name="T7" fmla="*/ 6 h 86"/>
                  <a:gd name="T8" fmla="*/ 33 w 53"/>
                  <a:gd name="T9" fmla="*/ 0 h 86"/>
                  <a:gd name="T10" fmla="*/ 12 w 53"/>
                  <a:gd name="T11" fmla="*/ 24 h 86"/>
                  <a:gd name="T12" fmla="*/ 7 w 53"/>
                  <a:gd name="T13" fmla="*/ 56 h 86"/>
                  <a:gd name="T14" fmla="*/ 0 w 53"/>
                  <a:gd name="T15" fmla="*/ 64 h 86"/>
                  <a:gd name="T16" fmla="*/ 18 w 53"/>
                  <a:gd name="T17" fmla="*/ 86 h 86"/>
                  <a:gd name="T18" fmla="*/ 25 w 53"/>
                  <a:gd name="T19" fmla="*/ 85 h 86"/>
                  <a:gd name="T20" fmla="*/ 53 w 53"/>
                  <a:gd name="T21" fmla="*/ 5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3" y="52"/>
                    </a:moveTo>
                    <a:lnTo>
                      <a:pt x="51" y="29"/>
                    </a:ln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86">
                <a:extLst>
                  <a:ext uri="{FF2B5EF4-FFF2-40B4-BE49-F238E27FC236}">
                    <a16:creationId xmlns:a16="http://schemas.microsoft.com/office/drawing/2014/main" id="{DB331527-936B-EFF5-CFFD-C32C6D51DA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44 w 54"/>
                  <a:gd name="T1" fmla="*/ 15 h 47"/>
                  <a:gd name="T2" fmla="*/ 35 w 54"/>
                  <a:gd name="T3" fmla="*/ 0 h 47"/>
                  <a:gd name="T4" fmla="*/ 14 w 54"/>
                  <a:gd name="T5" fmla="*/ 25 h 47"/>
                  <a:gd name="T6" fmla="*/ 7 w 54"/>
                  <a:gd name="T7" fmla="*/ 25 h 47"/>
                  <a:gd name="T8" fmla="*/ 0 w 54"/>
                  <a:gd name="T9" fmla="*/ 34 h 47"/>
                  <a:gd name="T10" fmla="*/ 8 w 54"/>
                  <a:gd name="T11" fmla="*/ 41 h 47"/>
                  <a:gd name="T12" fmla="*/ 32 w 54"/>
                  <a:gd name="T13" fmla="*/ 47 h 47"/>
                  <a:gd name="T14" fmla="*/ 40 w 54"/>
                  <a:gd name="T15" fmla="*/ 46 h 47"/>
                  <a:gd name="T16" fmla="*/ 54 w 54"/>
                  <a:gd name="T17" fmla="*/ 36 h 47"/>
                  <a:gd name="T18" fmla="*/ 44 w 54"/>
                  <a:gd name="T19" fmla="*/ 22 h 47"/>
                  <a:gd name="T20" fmla="*/ 44 w 54"/>
                  <a:gd name="T21" fmla="*/ 1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44" y="15"/>
                    </a:moveTo>
                    <a:lnTo>
                      <a:pt x="35" y="0"/>
                    </a:ln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87">
                <a:extLst>
                  <a:ext uri="{FF2B5EF4-FFF2-40B4-BE49-F238E27FC236}">
                    <a16:creationId xmlns:a16="http://schemas.microsoft.com/office/drawing/2014/main" id="{ED30731D-C51E-EF6F-4763-3458111DC1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88">
                <a:extLst>
                  <a:ext uri="{FF2B5EF4-FFF2-40B4-BE49-F238E27FC236}">
                    <a16:creationId xmlns:a16="http://schemas.microsoft.com/office/drawing/2014/main" id="{A9154E79-C25A-84E6-F542-0A9A735DCE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1 w 16"/>
                  <a:gd name="T5" fmla="*/ 23 h 23"/>
                  <a:gd name="T6" fmla="*/ 9 w 16"/>
                  <a:gd name="T7" fmla="*/ 23 h 23"/>
                  <a:gd name="T8" fmla="*/ 16 w 16"/>
                  <a:gd name="T9" fmla="*/ 7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Freeform 89">
                <a:extLst>
                  <a:ext uri="{FF2B5EF4-FFF2-40B4-BE49-F238E27FC236}">
                    <a16:creationId xmlns:a16="http://schemas.microsoft.com/office/drawing/2014/main" id="{E8B37AA1-D737-9189-439F-21E912B4A8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0 w 17"/>
                  <a:gd name="T1" fmla="*/ 30 h 30"/>
                  <a:gd name="T2" fmla="*/ 17 w 17"/>
                  <a:gd name="T3" fmla="*/ 23 h 30"/>
                  <a:gd name="T4" fmla="*/ 15 w 17"/>
                  <a:gd name="T5" fmla="*/ 0 h 30"/>
                  <a:gd name="T6" fmla="*/ 0 w 17"/>
                  <a:gd name="T7" fmla="*/ 9 h 30"/>
                  <a:gd name="T8" fmla="*/ 10 w 17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0" y="30"/>
                    </a:move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90">
                <a:extLst>
                  <a:ext uri="{FF2B5EF4-FFF2-40B4-BE49-F238E27FC236}">
                    <a16:creationId xmlns:a16="http://schemas.microsoft.com/office/drawing/2014/main" id="{AD8304B3-B2BF-D789-8535-EDCCA09735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91">
                <a:extLst>
                  <a:ext uri="{FF2B5EF4-FFF2-40B4-BE49-F238E27FC236}">
                    <a16:creationId xmlns:a16="http://schemas.microsoft.com/office/drawing/2014/main" id="{1BAA1AA8-419D-6DA4-88B5-400D84B8F1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92">
                <a:extLst>
                  <a:ext uri="{FF2B5EF4-FFF2-40B4-BE49-F238E27FC236}">
                    <a16:creationId xmlns:a16="http://schemas.microsoft.com/office/drawing/2014/main" id="{74E1B228-40CE-E072-B4C8-03E904165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0 w 72"/>
                  <a:gd name="T1" fmla="*/ 18 h 68"/>
                  <a:gd name="T2" fmla="*/ 72 w 72"/>
                  <a:gd name="T3" fmla="*/ 7 h 68"/>
                  <a:gd name="T4" fmla="*/ 72 w 72"/>
                  <a:gd name="T5" fmla="*/ 0 h 68"/>
                  <a:gd name="T6" fmla="*/ 34 w 72"/>
                  <a:gd name="T7" fmla="*/ 11 h 68"/>
                  <a:gd name="T8" fmla="*/ 21 w 72"/>
                  <a:gd name="T9" fmla="*/ 35 h 68"/>
                  <a:gd name="T10" fmla="*/ 5 w 72"/>
                  <a:gd name="T11" fmla="*/ 38 h 68"/>
                  <a:gd name="T12" fmla="*/ 0 w 72"/>
                  <a:gd name="T13" fmla="*/ 61 h 68"/>
                  <a:gd name="T14" fmla="*/ 9 w 72"/>
                  <a:gd name="T15" fmla="*/ 68 h 68"/>
                  <a:gd name="T16" fmla="*/ 15 w 72"/>
                  <a:gd name="T17" fmla="*/ 52 h 68"/>
                  <a:gd name="T18" fmla="*/ 38 w 72"/>
                  <a:gd name="T19" fmla="*/ 50 h 68"/>
                  <a:gd name="T20" fmla="*/ 37 w 72"/>
                  <a:gd name="T21" fmla="*/ 34 h 68"/>
                  <a:gd name="T22" fmla="*/ 50 w 72"/>
                  <a:gd name="T23" fmla="*/ 1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0" y="18"/>
                    </a:move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Freeform 93">
                <a:extLst>
                  <a:ext uri="{FF2B5EF4-FFF2-40B4-BE49-F238E27FC236}">
                    <a16:creationId xmlns:a16="http://schemas.microsoft.com/office/drawing/2014/main" id="{4F8B9265-3F84-03EF-884B-68D527077D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Freeform 94">
                <a:extLst>
                  <a:ext uri="{FF2B5EF4-FFF2-40B4-BE49-F238E27FC236}">
                    <a16:creationId xmlns:a16="http://schemas.microsoft.com/office/drawing/2014/main" id="{8F67A167-2132-7244-6ACA-9778BC7C16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82 w 85"/>
                  <a:gd name="T1" fmla="*/ 8 h 57"/>
                  <a:gd name="T2" fmla="*/ 74 w 85"/>
                  <a:gd name="T3" fmla="*/ 0 h 57"/>
                  <a:gd name="T4" fmla="*/ 61 w 85"/>
                  <a:gd name="T5" fmla="*/ 17 h 57"/>
                  <a:gd name="T6" fmla="*/ 45 w 85"/>
                  <a:gd name="T7" fmla="*/ 18 h 57"/>
                  <a:gd name="T8" fmla="*/ 46 w 85"/>
                  <a:gd name="T9" fmla="*/ 26 h 57"/>
                  <a:gd name="T10" fmla="*/ 39 w 85"/>
                  <a:gd name="T11" fmla="*/ 34 h 57"/>
                  <a:gd name="T12" fmla="*/ 14 w 85"/>
                  <a:gd name="T13" fmla="*/ 21 h 57"/>
                  <a:gd name="T14" fmla="*/ 0 w 85"/>
                  <a:gd name="T15" fmla="*/ 38 h 57"/>
                  <a:gd name="T16" fmla="*/ 33 w 85"/>
                  <a:gd name="T17" fmla="*/ 50 h 57"/>
                  <a:gd name="T18" fmla="*/ 41 w 85"/>
                  <a:gd name="T19" fmla="*/ 57 h 57"/>
                  <a:gd name="T20" fmla="*/ 47 w 85"/>
                  <a:gd name="T21" fmla="*/ 41 h 57"/>
                  <a:gd name="T22" fmla="*/ 85 w 85"/>
                  <a:gd name="T23" fmla="*/ 31 h 57"/>
                  <a:gd name="T24" fmla="*/ 82 w 85"/>
                  <a:gd name="T25" fmla="*/ 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82" y="8"/>
                    </a:move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Freeform 95">
                <a:extLst>
                  <a:ext uri="{FF2B5EF4-FFF2-40B4-BE49-F238E27FC236}">
                    <a16:creationId xmlns:a16="http://schemas.microsoft.com/office/drawing/2014/main" id="{790ED2CC-5BFB-7213-D74B-A14566F82D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31 w 54"/>
                  <a:gd name="T1" fmla="*/ 22 h 31"/>
                  <a:gd name="T2" fmla="*/ 47 w 54"/>
                  <a:gd name="T3" fmla="*/ 28 h 31"/>
                  <a:gd name="T4" fmla="*/ 54 w 54"/>
                  <a:gd name="T5" fmla="*/ 19 h 31"/>
                  <a:gd name="T6" fmla="*/ 38 w 54"/>
                  <a:gd name="T7" fmla="*/ 6 h 31"/>
                  <a:gd name="T8" fmla="*/ 23 w 54"/>
                  <a:gd name="T9" fmla="*/ 14 h 31"/>
                  <a:gd name="T10" fmla="*/ 14 w 54"/>
                  <a:gd name="T11" fmla="*/ 0 h 31"/>
                  <a:gd name="T12" fmla="*/ 0 w 54"/>
                  <a:gd name="T13" fmla="*/ 17 h 31"/>
                  <a:gd name="T14" fmla="*/ 10 w 54"/>
                  <a:gd name="T15" fmla="*/ 31 h 31"/>
                  <a:gd name="T16" fmla="*/ 31 w 54"/>
                  <a:gd name="T17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31" y="22"/>
                    </a:moveTo>
                    <a:lnTo>
                      <a:pt x="47" y="28"/>
                    </a:ln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0" name="Freeform 96">
                <a:extLst>
                  <a:ext uri="{FF2B5EF4-FFF2-40B4-BE49-F238E27FC236}">
                    <a16:creationId xmlns:a16="http://schemas.microsoft.com/office/drawing/2014/main" id="{63C6DAC0-7048-633B-D923-29AF07EF33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21 w 548"/>
                  <a:gd name="T1" fmla="*/ 72 h 351"/>
                  <a:gd name="T2" fmla="*/ 9 w 548"/>
                  <a:gd name="T3" fmla="*/ 112 h 351"/>
                  <a:gd name="T4" fmla="*/ 45 w 548"/>
                  <a:gd name="T5" fmla="*/ 163 h 351"/>
                  <a:gd name="T6" fmla="*/ 33 w 548"/>
                  <a:gd name="T7" fmla="*/ 202 h 351"/>
                  <a:gd name="T8" fmla="*/ 49 w 548"/>
                  <a:gd name="T9" fmla="*/ 209 h 351"/>
                  <a:gd name="T10" fmla="*/ 89 w 548"/>
                  <a:gd name="T11" fmla="*/ 213 h 351"/>
                  <a:gd name="T12" fmla="*/ 112 w 548"/>
                  <a:gd name="T13" fmla="*/ 211 h 351"/>
                  <a:gd name="T14" fmla="*/ 164 w 548"/>
                  <a:gd name="T15" fmla="*/ 198 h 351"/>
                  <a:gd name="T16" fmla="*/ 180 w 548"/>
                  <a:gd name="T17" fmla="*/ 197 h 351"/>
                  <a:gd name="T18" fmla="*/ 298 w 548"/>
                  <a:gd name="T19" fmla="*/ 240 h 351"/>
                  <a:gd name="T20" fmla="*/ 356 w 548"/>
                  <a:gd name="T21" fmla="*/ 281 h 351"/>
                  <a:gd name="T22" fmla="*/ 415 w 548"/>
                  <a:gd name="T23" fmla="*/ 322 h 351"/>
                  <a:gd name="T24" fmla="*/ 432 w 548"/>
                  <a:gd name="T25" fmla="*/ 335 h 351"/>
                  <a:gd name="T26" fmla="*/ 463 w 548"/>
                  <a:gd name="T27" fmla="*/ 348 h 351"/>
                  <a:gd name="T28" fmla="*/ 502 w 548"/>
                  <a:gd name="T29" fmla="*/ 351 h 351"/>
                  <a:gd name="T30" fmla="*/ 531 w 548"/>
                  <a:gd name="T31" fmla="*/ 326 h 351"/>
                  <a:gd name="T32" fmla="*/ 536 w 548"/>
                  <a:gd name="T33" fmla="*/ 303 h 351"/>
                  <a:gd name="T34" fmla="*/ 518 w 548"/>
                  <a:gd name="T35" fmla="*/ 266 h 351"/>
                  <a:gd name="T36" fmla="*/ 533 w 548"/>
                  <a:gd name="T37" fmla="*/ 272 h 351"/>
                  <a:gd name="T38" fmla="*/ 513 w 548"/>
                  <a:gd name="T39" fmla="*/ 220 h 351"/>
                  <a:gd name="T40" fmla="*/ 501 w 548"/>
                  <a:gd name="T41" fmla="*/ 167 h 351"/>
                  <a:gd name="T42" fmla="*/ 498 w 548"/>
                  <a:gd name="T43" fmla="*/ 152 h 351"/>
                  <a:gd name="T44" fmla="*/ 475 w 548"/>
                  <a:gd name="T45" fmla="*/ 154 h 351"/>
                  <a:gd name="T46" fmla="*/ 479 w 548"/>
                  <a:gd name="T47" fmla="*/ 108 h 351"/>
                  <a:gd name="T48" fmla="*/ 424 w 548"/>
                  <a:gd name="T49" fmla="*/ 97 h 351"/>
                  <a:gd name="T50" fmla="*/ 423 w 548"/>
                  <a:gd name="T51" fmla="*/ 82 h 351"/>
                  <a:gd name="T52" fmla="*/ 399 w 548"/>
                  <a:gd name="T53" fmla="*/ 76 h 351"/>
                  <a:gd name="T54" fmla="*/ 390 w 548"/>
                  <a:gd name="T55" fmla="*/ 62 h 351"/>
                  <a:gd name="T56" fmla="*/ 380 w 548"/>
                  <a:gd name="T57" fmla="*/ 31 h 351"/>
                  <a:gd name="T58" fmla="*/ 371 w 548"/>
                  <a:gd name="T59" fmla="*/ 17 h 351"/>
                  <a:gd name="T60" fmla="*/ 359 w 548"/>
                  <a:gd name="T61" fmla="*/ 57 h 351"/>
                  <a:gd name="T62" fmla="*/ 336 w 548"/>
                  <a:gd name="T63" fmla="*/ 59 h 351"/>
                  <a:gd name="T64" fmla="*/ 326 w 548"/>
                  <a:gd name="T65" fmla="*/ 36 h 351"/>
                  <a:gd name="T66" fmla="*/ 309 w 548"/>
                  <a:gd name="T67" fmla="*/ 23 h 351"/>
                  <a:gd name="T68" fmla="*/ 300 w 548"/>
                  <a:gd name="T69" fmla="*/ 1 h 351"/>
                  <a:gd name="T70" fmla="*/ 264 w 548"/>
                  <a:gd name="T71" fmla="*/ 35 h 351"/>
                  <a:gd name="T72" fmla="*/ 233 w 548"/>
                  <a:gd name="T73" fmla="*/ 30 h 351"/>
                  <a:gd name="T74" fmla="*/ 195 w 548"/>
                  <a:gd name="T75" fmla="*/ 41 h 351"/>
                  <a:gd name="T76" fmla="*/ 171 w 548"/>
                  <a:gd name="T77" fmla="*/ 28 h 351"/>
                  <a:gd name="T78" fmla="*/ 148 w 548"/>
                  <a:gd name="T79" fmla="*/ 30 h 351"/>
                  <a:gd name="T80" fmla="*/ 135 w 548"/>
                  <a:gd name="T81" fmla="*/ 47 h 351"/>
                  <a:gd name="T82" fmla="*/ 118 w 548"/>
                  <a:gd name="T83" fmla="*/ 32 h 351"/>
                  <a:gd name="T84" fmla="*/ 87 w 548"/>
                  <a:gd name="T85" fmla="*/ 43 h 351"/>
                  <a:gd name="T86" fmla="*/ 33 w 548"/>
                  <a:gd name="T87" fmla="*/ 4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33" y="41"/>
                    </a:moveTo>
                    <a:lnTo>
                      <a:pt x="21" y="72"/>
                    </a:ln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97">
                <a:extLst>
                  <a:ext uri="{FF2B5EF4-FFF2-40B4-BE49-F238E27FC236}">
                    <a16:creationId xmlns:a16="http://schemas.microsoft.com/office/drawing/2014/main" id="{6AA8ACF8-E84A-E6EF-0379-8F36335C08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15 w 16"/>
                  <a:gd name="T1" fmla="*/ 7 h 23"/>
                  <a:gd name="T2" fmla="*/ 7 w 16"/>
                  <a:gd name="T3" fmla="*/ 0 h 23"/>
                  <a:gd name="T4" fmla="*/ 0 w 16"/>
                  <a:gd name="T5" fmla="*/ 17 h 23"/>
                  <a:gd name="T6" fmla="*/ 16 w 16"/>
                  <a:gd name="T7" fmla="*/ 23 h 23"/>
                  <a:gd name="T8" fmla="*/ 15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5" y="7"/>
                    </a:moveTo>
                    <a:lnTo>
                      <a:pt x="7" y="0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Freeform 98">
                <a:extLst>
                  <a:ext uri="{FF2B5EF4-FFF2-40B4-BE49-F238E27FC236}">
                    <a16:creationId xmlns:a16="http://schemas.microsoft.com/office/drawing/2014/main" id="{B85287A3-1C3E-8924-2CC1-2E7C066E2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8 w 68"/>
                  <a:gd name="T1" fmla="*/ 41 h 61"/>
                  <a:gd name="T2" fmla="*/ 10 w 68"/>
                  <a:gd name="T3" fmla="*/ 48 h 61"/>
                  <a:gd name="T4" fmla="*/ 34 w 68"/>
                  <a:gd name="T5" fmla="*/ 61 h 61"/>
                  <a:gd name="T6" fmla="*/ 40 w 68"/>
                  <a:gd name="T7" fmla="*/ 53 h 61"/>
                  <a:gd name="T8" fmla="*/ 46 w 68"/>
                  <a:gd name="T9" fmla="*/ 37 h 61"/>
                  <a:gd name="T10" fmla="*/ 46 w 68"/>
                  <a:gd name="T11" fmla="*/ 30 h 61"/>
                  <a:gd name="T12" fmla="*/ 60 w 68"/>
                  <a:gd name="T13" fmla="*/ 29 h 61"/>
                  <a:gd name="T14" fmla="*/ 68 w 68"/>
                  <a:gd name="T15" fmla="*/ 13 h 61"/>
                  <a:gd name="T16" fmla="*/ 35 w 68"/>
                  <a:gd name="T17" fmla="*/ 0 h 61"/>
                  <a:gd name="T18" fmla="*/ 36 w 68"/>
                  <a:gd name="T19" fmla="*/ 15 h 61"/>
                  <a:gd name="T20" fmla="*/ 23 w 68"/>
                  <a:gd name="T21" fmla="*/ 32 h 61"/>
                  <a:gd name="T22" fmla="*/ 16 w 68"/>
                  <a:gd name="T23" fmla="*/ 32 h 61"/>
                  <a:gd name="T24" fmla="*/ 7 w 68"/>
                  <a:gd name="T25" fmla="*/ 25 h 61"/>
                  <a:gd name="T26" fmla="*/ 0 w 68"/>
                  <a:gd name="T27" fmla="*/ 34 h 61"/>
                  <a:gd name="T28" fmla="*/ 8 w 68"/>
                  <a:gd name="T29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8" y="41"/>
                    </a:moveTo>
                    <a:lnTo>
                      <a:pt x="10" y="48"/>
                    </a:ln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Freeform 99">
                <a:extLst>
                  <a:ext uri="{FF2B5EF4-FFF2-40B4-BE49-F238E27FC236}">
                    <a16:creationId xmlns:a16="http://schemas.microsoft.com/office/drawing/2014/main" id="{BA9BE098-A097-5596-E6A2-40C9140A6E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0 w 17"/>
                  <a:gd name="T1" fmla="*/ 7 h 23"/>
                  <a:gd name="T2" fmla="*/ 3 w 17"/>
                  <a:gd name="T3" fmla="*/ 23 h 23"/>
                  <a:gd name="T4" fmla="*/ 17 w 17"/>
                  <a:gd name="T5" fmla="*/ 14 h 23"/>
                  <a:gd name="T6" fmla="*/ 16 w 17"/>
                  <a:gd name="T7" fmla="*/ 6 h 23"/>
                  <a:gd name="T8" fmla="*/ 8 w 17"/>
                  <a:gd name="T9" fmla="*/ 0 h 23"/>
                  <a:gd name="T10" fmla="*/ 0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7"/>
                    </a:move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Freeform 100">
                <a:extLst>
                  <a:ext uri="{FF2B5EF4-FFF2-40B4-BE49-F238E27FC236}">
                    <a16:creationId xmlns:a16="http://schemas.microsoft.com/office/drawing/2014/main" id="{411BEB0D-165F-E939-1BCB-3F627702A3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7 h 41"/>
                  <a:gd name="T2" fmla="*/ 47 w 47"/>
                  <a:gd name="T3" fmla="*/ 0 h 41"/>
                  <a:gd name="T4" fmla="*/ 32 w 47"/>
                  <a:gd name="T5" fmla="*/ 17 h 41"/>
                  <a:gd name="T6" fmla="*/ 8 w 47"/>
                  <a:gd name="T7" fmla="*/ 4 h 41"/>
                  <a:gd name="T8" fmla="*/ 0 w 47"/>
                  <a:gd name="T9" fmla="*/ 5 h 41"/>
                  <a:gd name="T10" fmla="*/ 0 w 47"/>
                  <a:gd name="T11" fmla="*/ 12 h 41"/>
                  <a:gd name="T12" fmla="*/ 16 w 47"/>
                  <a:gd name="T13" fmla="*/ 18 h 41"/>
                  <a:gd name="T14" fmla="*/ 10 w 47"/>
                  <a:gd name="T15" fmla="*/ 27 h 41"/>
                  <a:gd name="T16" fmla="*/ 19 w 47"/>
                  <a:gd name="T17" fmla="*/ 41 h 41"/>
                  <a:gd name="T18" fmla="*/ 27 w 47"/>
                  <a:gd name="T19" fmla="*/ 40 h 41"/>
                  <a:gd name="T20" fmla="*/ 25 w 47"/>
                  <a:gd name="T21" fmla="*/ 17 h 41"/>
                  <a:gd name="T22" fmla="*/ 33 w 47"/>
                  <a:gd name="T23" fmla="*/ 24 h 41"/>
                  <a:gd name="T24" fmla="*/ 47 w 47"/>
                  <a:gd name="T2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7"/>
                    </a:moveTo>
                    <a:lnTo>
                      <a:pt x="47" y="0"/>
                    </a:ln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Freeform 101">
                <a:extLst>
                  <a:ext uri="{FF2B5EF4-FFF2-40B4-BE49-F238E27FC236}">
                    <a16:creationId xmlns:a16="http://schemas.microsoft.com/office/drawing/2014/main" id="{0D361FB3-C638-E991-4C75-1D87261779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Freeform 102">
                <a:extLst>
                  <a:ext uri="{FF2B5EF4-FFF2-40B4-BE49-F238E27FC236}">
                    <a16:creationId xmlns:a16="http://schemas.microsoft.com/office/drawing/2014/main" id="{6D1722A9-DFAF-7651-0643-06ADD47958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4 w 24"/>
                  <a:gd name="T1" fmla="*/ 15 h 23"/>
                  <a:gd name="T2" fmla="*/ 23 w 24"/>
                  <a:gd name="T3" fmla="*/ 6 h 23"/>
                  <a:gd name="T4" fmla="*/ 7 w 24"/>
                  <a:gd name="T5" fmla="*/ 0 h 23"/>
                  <a:gd name="T6" fmla="*/ 0 w 24"/>
                  <a:gd name="T7" fmla="*/ 9 h 23"/>
                  <a:gd name="T8" fmla="*/ 10 w 24"/>
                  <a:gd name="T9" fmla="*/ 23 h 23"/>
                  <a:gd name="T10" fmla="*/ 24 w 24"/>
                  <a:gd name="T11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5"/>
                    </a:moveTo>
                    <a:lnTo>
                      <a:pt x="23" y="6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103">
                <a:extLst>
                  <a:ext uri="{FF2B5EF4-FFF2-40B4-BE49-F238E27FC236}">
                    <a16:creationId xmlns:a16="http://schemas.microsoft.com/office/drawing/2014/main" id="{7C83CE31-3446-EB92-4674-C8A1751D2F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74 w 1734"/>
                  <a:gd name="T1" fmla="*/ 123 h 3173"/>
                  <a:gd name="T2" fmla="*/ 780 w 1734"/>
                  <a:gd name="T3" fmla="*/ 280 h 3173"/>
                  <a:gd name="T4" fmla="*/ 551 w 1734"/>
                  <a:gd name="T5" fmla="*/ 478 h 3173"/>
                  <a:gd name="T6" fmla="*/ 326 w 1734"/>
                  <a:gd name="T7" fmla="*/ 623 h 3173"/>
                  <a:gd name="T8" fmla="*/ 120 w 1734"/>
                  <a:gd name="T9" fmla="*/ 564 h 3173"/>
                  <a:gd name="T10" fmla="*/ 28 w 1734"/>
                  <a:gd name="T11" fmla="*/ 489 h 3173"/>
                  <a:gd name="T12" fmla="*/ 25 w 1734"/>
                  <a:gd name="T13" fmla="*/ 712 h 3173"/>
                  <a:gd name="T14" fmla="*/ 57 w 1734"/>
                  <a:gd name="T15" fmla="*/ 880 h 3173"/>
                  <a:gd name="T16" fmla="*/ 92 w 1734"/>
                  <a:gd name="T17" fmla="*/ 922 h 3173"/>
                  <a:gd name="T18" fmla="*/ 154 w 1734"/>
                  <a:gd name="T19" fmla="*/ 932 h 3173"/>
                  <a:gd name="T20" fmla="*/ 242 w 1734"/>
                  <a:gd name="T21" fmla="*/ 1047 h 3173"/>
                  <a:gd name="T22" fmla="*/ 297 w 1734"/>
                  <a:gd name="T23" fmla="*/ 1143 h 3173"/>
                  <a:gd name="T24" fmla="*/ 365 w 1734"/>
                  <a:gd name="T25" fmla="*/ 1283 h 3173"/>
                  <a:gd name="T26" fmla="*/ 414 w 1734"/>
                  <a:gd name="T27" fmla="*/ 1579 h 3173"/>
                  <a:gd name="T28" fmla="*/ 337 w 1734"/>
                  <a:gd name="T29" fmla="*/ 1740 h 3173"/>
                  <a:gd name="T30" fmla="*/ 468 w 1734"/>
                  <a:gd name="T31" fmla="*/ 1821 h 3173"/>
                  <a:gd name="T32" fmla="*/ 469 w 1734"/>
                  <a:gd name="T33" fmla="*/ 2076 h 3173"/>
                  <a:gd name="T34" fmla="*/ 443 w 1734"/>
                  <a:gd name="T35" fmla="*/ 2224 h 3173"/>
                  <a:gd name="T36" fmla="*/ 402 w 1734"/>
                  <a:gd name="T37" fmla="*/ 2436 h 3173"/>
                  <a:gd name="T38" fmla="*/ 399 w 1734"/>
                  <a:gd name="T39" fmla="*/ 2568 h 3173"/>
                  <a:gd name="T40" fmla="*/ 382 w 1734"/>
                  <a:gd name="T41" fmla="*/ 2716 h 3173"/>
                  <a:gd name="T42" fmla="*/ 452 w 1734"/>
                  <a:gd name="T43" fmla="*/ 2809 h 3173"/>
                  <a:gd name="T44" fmla="*/ 509 w 1734"/>
                  <a:gd name="T45" fmla="*/ 2928 h 3173"/>
                  <a:gd name="T46" fmla="*/ 608 w 1734"/>
                  <a:gd name="T47" fmla="*/ 3003 h 3173"/>
                  <a:gd name="T48" fmla="*/ 671 w 1734"/>
                  <a:gd name="T49" fmla="*/ 3091 h 3173"/>
                  <a:gd name="T50" fmla="*/ 702 w 1734"/>
                  <a:gd name="T51" fmla="*/ 3173 h 3173"/>
                  <a:gd name="T52" fmla="*/ 778 w 1734"/>
                  <a:gd name="T53" fmla="*/ 3081 h 3173"/>
                  <a:gd name="T54" fmla="*/ 899 w 1734"/>
                  <a:gd name="T55" fmla="*/ 3146 h 3173"/>
                  <a:gd name="T56" fmla="*/ 1065 w 1734"/>
                  <a:gd name="T57" fmla="*/ 2853 h 3173"/>
                  <a:gd name="T58" fmla="*/ 1157 w 1734"/>
                  <a:gd name="T59" fmla="*/ 2682 h 3173"/>
                  <a:gd name="T60" fmla="*/ 1248 w 1734"/>
                  <a:gd name="T61" fmla="*/ 2659 h 3173"/>
                  <a:gd name="T62" fmla="*/ 1449 w 1734"/>
                  <a:gd name="T63" fmla="*/ 2749 h 3173"/>
                  <a:gd name="T64" fmla="*/ 1584 w 1734"/>
                  <a:gd name="T65" fmla="*/ 2790 h 3173"/>
                  <a:gd name="T66" fmla="*/ 1636 w 1734"/>
                  <a:gd name="T67" fmla="*/ 2684 h 3173"/>
                  <a:gd name="T68" fmla="*/ 1675 w 1734"/>
                  <a:gd name="T69" fmla="*/ 2527 h 3173"/>
                  <a:gd name="T70" fmla="*/ 1671 w 1734"/>
                  <a:gd name="T71" fmla="*/ 2318 h 3173"/>
                  <a:gd name="T72" fmla="*/ 1671 w 1734"/>
                  <a:gd name="T73" fmla="*/ 2149 h 3173"/>
                  <a:gd name="T74" fmla="*/ 1676 w 1734"/>
                  <a:gd name="T75" fmla="*/ 1794 h 3173"/>
                  <a:gd name="T76" fmla="*/ 1656 w 1734"/>
                  <a:gd name="T77" fmla="*/ 1664 h 3173"/>
                  <a:gd name="T78" fmla="*/ 1637 w 1734"/>
                  <a:gd name="T79" fmla="*/ 1458 h 3173"/>
                  <a:gd name="T80" fmla="*/ 1560 w 1734"/>
                  <a:gd name="T81" fmla="*/ 1280 h 3173"/>
                  <a:gd name="T82" fmla="*/ 1590 w 1734"/>
                  <a:gd name="T83" fmla="*/ 1192 h 3173"/>
                  <a:gd name="T84" fmla="*/ 1710 w 1734"/>
                  <a:gd name="T85" fmla="*/ 996 h 3173"/>
                  <a:gd name="T86" fmla="*/ 1688 w 1734"/>
                  <a:gd name="T87" fmla="*/ 836 h 3173"/>
                  <a:gd name="T88" fmla="*/ 1555 w 1734"/>
                  <a:gd name="T89" fmla="*/ 563 h 3173"/>
                  <a:gd name="T90" fmla="*/ 1440 w 1734"/>
                  <a:gd name="T91" fmla="*/ 412 h 3173"/>
                  <a:gd name="T92" fmla="*/ 1450 w 1734"/>
                  <a:gd name="T93" fmla="*/ 280 h 3173"/>
                  <a:gd name="T94" fmla="*/ 1395 w 1734"/>
                  <a:gd name="T95" fmla="*/ 169 h 3173"/>
                  <a:gd name="T96" fmla="*/ 1224 w 1734"/>
                  <a:gd name="T97" fmla="*/ 77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1054" y="0"/>
                    </a:moveTo>
                    <a:lnTo>
                      <a:pt x="996" y="29"/>
                    </a:ln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Freeform 104">
                <a:extLst>
                  <a:ext uri="{FF2B5EF4-FFF2-40B4-BE49-F238E27FC236}">
                    <a16:creationId xmlns:a16="http://schemas.microsoft.com/office/drawing/2014/main" id="{11EF6A6D-E9ED-E393-28AA-CFDC13905F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23 w 23"/>
                  <a:gd name="T1" fmla="*/ 15 h 32"/>
                  <a:gd name="T2" fmla="*/ 14 w 23"/>
                  <a:gd name="T3" fmla="*/ 0 h 32"/>
                  <a:gd name="T4" fmla="*/ 6 w 23"/>
                  <a:gd name="T5" fmla="*/ 2 h 32"/>
                  <a:gd name="T6" fmla="*/ 0 w 23"/>
                  <a:gd name="T7" fmla="*/ 17 h 32"/>
                  <a:gd name="T8" fmla="*/ 9 w 23"/>
                  <a:gd name="T9" fmla="*/ 32 h 32"/>
                  <a:gd name="T10" fmla="*/ 17 w 23"/>
                  <a:gd name="T11" fmla="*/ 31 h 32"/>
                  <a:gd name="T12" fmla="*/ 23 w 23"/>
                  <a:gd name="T13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23" y="15"/>
                    </a:moveTo>
                    <a:lnTo>
                      <a:pt x="14" y="0"/>
                    </a:ln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Freeform 105">
                <a:extLst>
                  <a:ext uri="{FF2B5EF4-FFF2-40B4-BE49-F238E27FC236}">
                    <a16:creationId xmlns:a16="http://schemas.microsoft.com/office/drawing/2014/main" id="{CA407FF6-60C8-89D9-9B9E-2FB316D844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41 w 51"/>
                  <a:gd name="T1" fmla="*/ 6 h 92"/>
                  <a:gd name="T2" fmla="*/ 24 w 51"/>
                  <a:gd name="T3" fmla="*/ 0 h 92"/>
                  <a:gd name="T4" fmla="*/ 20 w 51"/>
                  <a:gd name="T5" fmla="*/ 25 h 92"/>
                  <a:gd name="T6" fmla="*/ 11 w 51"/>
                  <a:gd name="T7" fmla="*/ 25 h 92"/>
                  <a:gd name="T8" fmla="*/ 15 w 51"/>
                  <a:gd name="T9" fmla="*/ 55 h 92"/>
                  <a:gd name="T10" fmla="*/ 9 w 51"/>
                  <a:gd name="T11" fmla="*/ 72 h 92"/>
                  <a:gd name="T12" fmla="*/ 0 w 51"/>
                  <a:gd name="T13" fmla="*/ 72 h 92"/>
                  <a:gd name="T14" fmla="*/ 9 w 51"/>
                  <a:gd name="T15" fmla="*/ 79 h 92"/>
                  <a:gd name="T16" fmla="*/ 16 w 51"/>
                  <a:gd name="T17" fmla="*/ 71 h 92"/>
                  <a:gd name="T18" fmla="*/ 33 w 51"/>
                  <a:gd name="T19" fmla="*/ 84 h 92"/>
                  <a:gd name="T20" fmla="*/ 33 w 51"/>
                  <a:gd name="T21" fmla="*/ 92 h 92"/>
                  <a:gd name="T22" fmla="*/ 41 w 51"/>
                  <a:gd name="T23" fmla="*/ 91 h 92"/>
                  <a:gd name="T24" fmla="*/ 40 w 51"/>
                  <a:gd name="T25" fmla="*/ 77 h 92"/>
                  <a:gd name="T26" fmla="*/ 32 w 51"/>
                  <a:gd name="T27" fmla="*/ 69 h 92"/>
                  <a:gd name="T28" fmla="*/ 45 w 51"/>
                  <a:gd name="T29" fmla="*/ 52 h 92"/>
                  <a:gd name="T30" fmla="*/ 43 w 51"/>
                  <a:gd name="T31" fmla="*/ 29 h 92"/>
                  <a:gd name="T32" fmla="*/ 51 w 51"/>
                  <a:gd name="T33" fmla="*/ 28 h 92"/>
                  <a:gd name="T34" fmla="*/ 43 w 51"/>
                  <a:gd name="T35" fmla="*/ 22 h 92"/>
                  <a:gd name="T36" fmla="*/ 41 w 51"/>
                  <a:gd name="T37" fmla="*/ 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41" y="6"/>
                    </a:moveTo>
                    <a:lnTo>
                      <a:pt x="24" y="0"/>
                    </a:ln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Freeform 106">
                <a:extLst>
                  <a:ext uri="{FF2B5EF4-FFF2-40B4-BE49-F238E27FC236}">
                    <a16:creationId xmlns:a16="http://schemas.microsoft.com/office/drawing/2014/main" id="{39224360-E6EA-61F8-17C0-C6B1CFE462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8 w 70"/>
                  <a:gd name="T1" fmla="*/ 17 h 78"/>
                  <a:gd name="T2" fmla="*/ 29 w 70"/>
                  <a:gd name="T3" fmla="*/ 32 h 78"/>
                  <a:gd name="T4" fmla="*/ 14 w 70"/>
                  <a:gd name="T5" fmla="*/ 48 h 78"/>
                  <a:gd name="T6" fmla="*/ 0 w 70"/>
                  <a:gd name="T7" fmla="*/ 51 h 78"/>
                  <a:gd name="T8" fmla="*/ 1 w 70"/>
                  <a:gd name="T9" fmla="*/ 65 h 78"/>
                  <a:gd name="T10" fmla="*/ 32 w 70"/>
                  <a:gd name="T11" fmla="*/ 78 h 78"/>
                  <a:gd name="T12" fmla="*/ 40 w 70"/>
                  <a:gd name="T13" fmla="*/ 70 h 78"/>
                  <a:gd name="T14" fmla="*/ 47 w 70"/>
                  <a:gd name="T15" fmla="*/ 69 h 78"/>
                  <a:gd name="T16" fmla="*/ 70 w 70"/>
                  <a:gd name="T17" fmla="*/ 59 h 78"/>
                  <a:gd name="T18" fmla="*/ 60 w 70"/>
                  <a:gd name="T19" fmla="*/ 44 h 78"/>
                  <a:gd name="T20" fmla="*/ 59 w 70"/>
                  <a:gd name="T21" fmla="*/ 29 h 78"/>
                  <a:gd name="T22" fmla="*/ 51 w 70"/>
                  <a:gd name="T23" fmla="*/ 23 h 78"/>
                  <a:gd name="T24" fmla="*/ 48 w 70"/>
                  <a:gd name="T25" fmla="*/ 0 h 78"/>
                  <a:gd name="T26" fmla="*/ 41 w 70"/>
                  <a:gd name="T27" fmla="*/ 0 h 78"/>
                  <a:gd name="T28" fmla="*/ 35 w 70"/>
                  <a:gd name="T29" fmla="*/ 15 h 78"/>
                  <a:gd name="T30" fmla="*/ 28 w 70"/>
                  <a:gd name="T31" fmla="*/ 1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8" y="17"/>
                    </a:moveTo>
                    <a:lnTo>
                      <a:pt x="29" y="32"/>
                    </a:ln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107">
                <a:extLst>
                  <a:ext uri="{FF2B5EF4-FFF2-40B4-BE49-F238E27FC236}">
                    <a16:creationId xmlns:a16="http://schemas.microsoft.com/office/drawing/2014/main" id="{4D027142-2E22-FD52-D19C-CDD441766F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8 w 21"/>
                  <a:gd name="T1" fmla="*/ 33 h 33"/>
                  <a:gd name="T2" fmla="*/ 21 w 21"/>
                  <a:gd name="T3" fmla="*/ 16 h 33"/>
                  <a:gd name="T4" fmla="*/ 20 w 21"/>
                  <a:gd name="T5" fmla="*/ 0 h 33"/>
                  <a:gd name="T6" fmla="*/ 13 w 21"/>
                  <a:gd name="T7" fmla="*/ 1 h 33"/>
                  <a:gd name="T8" fmla="*/ 0 w 21"/>
                  <a:gd name="T9" fmla="*/ 25 h 33"/>
                  <a:gd name="T10" fmla="*/ 8 w 21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8" y="33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Freeform 108">
                <a:extLst>
                  <a:ext uri="{FF2B5EF4-FFF2-40B4-BE49-F238E27FC236}">
                    <a16:creationId xmlns:a16="http://schemas.microsoft.com/office/drawing/2014/main" id="{AFB45D84-A4F6-529B-C5FD-196F86208F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23 w 32"/>
                  <a:gd name="T1" fmla="*/ 0 h 23"/>
                  <a:gd name="T2" fmla="*/ 0 w 32"/>
                  <a:gd name="T3" fmla="*/ 3 h 23"/>
                  <a:gd name="T4" fmla="*/ 1 w 32"/>
                  <a:gd name="T5" fmla="*/ 10 h 23"/>
                  <a:gd name="T6" fmla="*/ 26 w 32"/>
                  <a:gd name="T7" fmla="*/ 23 h 23"/>
                  <a:gd name="T8" fmla="*/ 32 w 32"/>
                  <a:gd name="T9" fmla="*/ 8 h 23"/>
                  <a:gd name="T10" fmla="*/ 23 w 32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23" y="0"/>
                    </a:moveTo>
                    <a:lnTo>
                      <a:pt x="0" y="3"/>
                    </a:lnTo>
                    <a:lnTo>
                      <a:pt x="1" y="10"/>
                    </a:ln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109">
                <a:extLst>
                  <a:ext uri="{FF2B5EF4-FFF2-40B4-BE49-F238E27FC236}">
                    <a16:creationId xmlns:a16="http://schemas.microsoft.com/office/drawing/2014/main" id="{DBF1E0EE-3B34-325E-3C43-30FF0AC59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60 w 60"/>
                  <a:gd name="T1" fmla="*/ 8 h 43"/>
                  <a:gd name="T2" fmla="*/ 59 w 60"/>
                  <a:gd name="T3" fmla="*/ 0 h 43"/>
                  <a:gd name="T4" fmla="*/ 44 w 60"/>
                  <a:gd name="T5" fmla="*/ 1 h 43"/>
                  <a:gd name="T6" fmla="*/ 8 w 60"/>
                  <a:gd name="T7" fmla="*/ 28 h 43"/>
                  <a:gd name="T8" fmla="*/ 0 w 60"/>
                  <a:gd name="T9" fmla="*/ 36 h 43"/>
                  <a:gd name="T10" fmla="*/ 9 w 60"/>
                  <a:gd name="T11" fmla="*/ 43 h 43"/>
                  <a:gd name="T12" fmla="*/ 38 w 60"/>
                  <a:gd name="T13" fmla="*/ 18 h 43"/>
                  <a:gd name="T14" fmla="*/ 60 w 60"/>
                  <a:gd name="T15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60" y="8"/>
                    </a:moveTo>
                    <a:lnTo>
                      <a:pt x="59" y="0"/>
                    </a:ln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Freeform 110">
                <a:extLst>
                  <a:ext uri="{FF2B5EF4-FFF2-40B4-BE49-F238E27FC236}">
                    <a16:creationId xmlns:a16="http://schemas.microsoft.com/office/drawing/2014/main" id="{FE2AF68B-B833-6E15-93FE-C9D358B3E6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40 w 134"/>
                  <a:gd name="T1" fmla="*/ 90 h 183"/>
                  <a:gd name="T2" fmla="*/ 32 w 134"/>
                  <a:gd name="T3" fmla="*/ 99 h 183"/>
                  <a:gd name="T4" fmla="*/ 11 w 134"/>
                  <a:gd name="T5" fmla="*/ 108 h 183"/>
                  <a:gd name="T6" fmla="*/ 5 w 134"/>
                  <a:gd name="T7" fmla="*/ 133 h 183"/>
                  <a:gd name="T8" fmla="*/ 20 w 134"/>
                  <a:gd name="T9" fmla="*/ 131 h 183"/>
                  <a:gd name="T10" fmla="*/ 0 w 134"/>
                  <a:gd name="T11" fmla="*/ 164 h 183"/>
                  <a:gd name="T12" fmla="*/ 9 w 134"/>
                  <a:gd name="T13" fmla="*/ 179 h 183"/>
                  <a:gd name="T14" fmla="*/ 40 w 134"/>
                  <a:gd name="T15" fmla="*/ 183 h 183"/>
                  <a:gd name="T16" fmla="*/ 54 w 134"/>
                  <a:gd name="T17" fmla="*/ 174 h 183"/>
                  <a:gd name="T18" fmla="*/ 53 w 134"/>
                  <a:gd name="T19" fmla="*/ 159 h 183"/>
                  <a:gd name="T20" fmla="*/ 36 w 134"/>
                  <a:gd name="T21" fmla="*/ 137 h 183"/>
                  <a:gd name="T22" fmla="*/ 35 w 134"/>
                  <a:gd name="T23" fmla="*/ 122 h 183"/>
                  <a:gd name="T24" fmla="*/ 55 w 134"/>
                  <a:gd name="T25" fmla="*/ 97 h 183"/>
                  <a:gd name="T26" fmla="*/ 47 w 134"/>
                  <a:gd name="T27" fmla="*/ 90 h 183"/>
                  <a:gd name="T28" fmla="*/ 69 w 134"/>
                  <a:gd name="T29" fmla="*/ 72 h 183"/>
                  <a:gd name="T30" fmla="*/ 93 w 134"/>
                  <a:gd name="T31" fmla="*/ 85 h 183"/>
                  <a:gd name="T32" fmla="*/ 108 w 134"/>
                  <a:gd name="T33" fmla="*/ 84 h 183"/>
                  <a:gd name="T34" fmla="*/ 123 w 134"/>
                  <a:gd name="T35" fmla="*/ 76 h 183"/>
                  <a:gd name="T36" fmla="*/ 121 w 134"/>
                  <a:gd name="T37" fmla="*/ 53 h 183"/>
                  <a:gd name="T38" fmla="*/ 134 w 134"/>
                  <a:gd name="T39" fmla="*/ 36 h 183"/>
                  <a:gd name="T40" fmla="*/ 126 w 134"/>
                  <a:gd name="T41" fmla="*/ 28 h 183"/>
                  <a:gd name="T42" fmla="*/ 102 w 134"/>
                  <a:gd name="T43" fmla="*/ 15 h 183"/>
                  <a:gd name="T44" fmla="*/ 109 w 134"/>
                  <a:gd name="T45" fmla="*/ 8 h 183"/>
                  <a:gd name="T46" fmla="*/ 93 w 134"/>
                  <a:gd name="T47" fmla="*/ 0 h 183"/>
                  <a:gd name="T48" fmla="*/ 87 w 134"/>
                  <a:gd name="T49" fmla="*/ 17 h 183"/>
                  <a:gd name="T50" fmla="*/ 55 w 134"/>
                  <a:gd name="T51" fmla="*/ 20 h 183"/>
                  <a:gd name="T52" fmla="*/ 49 w 134"/>
                  <a:gd name="T53" fmla="*/ 36 h 183"/>
                  <a:gd name="T54" fmla="*/ 65 w 134"/>
                  <a:gd name="T55" fmla="*/ 42 h 183"/>
                  <a:gd name="T56" fmla="*/ 68 w 134"/>
                  <a:gd name="T57" fmla="*/ 57 h 183"/>
                  <a:gd name="T58" fmla="*/ 53 w 134"/>
                  <a:gd name="T59" fmla="*/ 66 h 183"/>
                  <a:gd name="T60" fmla="*/ 46 w 134"/>
                  <a:gd name="T61" fmla="*/ 74 h 183"/>
                  <a:gd name="T62" fmla="*/ 40 w 134"/>
                  <a:gd name="T63" fmla="*/ 9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40" y="90"/>
                    </a:moveTo>
                    <a:lnTo>
                      <a:pt x="32" y="99"/>
                    </a:ln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111">
                <a:extLst>
                  <a:ext uri="{FF2B5EF4-FFF2-40B4-BE49-F238E27FC236}">
                    <a16:creationId xmlns:a16="http://schemas.microsoft.com/office/drawing/2014/main" id="{AF42005E-3766-568D-EC8F-4B97D4F8F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16 w 17"/>
                  <a:gd name="T1" fmla="*/ 7 h 23"/>
                  <a:gd name="T2" fmla="*/ 7 w 17"/>
                  <a:gd name="T3" fmla="*/ 0 h 23"/>
                  <a:gd name="T4" fmla="*/ 0 w 17"/>
                  <a:gd name="T5" fmla="*/ 8 h 23"/>
                  <a:gd name="T6" fmla="*/ 10 w 17"/>
                  <a:gd name="T7" fmla="*/ 23 h 23"/>
                  <a:gd name="T8" fmla="*/ 17 w 17"/>
                  <a:gd name="T9" fmla="*/ 14 h 23"/>
                  <a:gd name="T10" fmla="*/ 16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16" y="7"/>
                    </a:move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112">
                <a:extLst>
                  <a:ext uri="{FF2B5EF4-FFF2-40B4-BE49-F238E27FC236}">
                    <a16:creationId xmlns:a16="http://schemas.microsoft.com/office/drawing/2014/main" id="{50E9D8FF-14D8-799B-A046-0734AE4CC9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8 w 16"/>
                  <a:gd name="T5" fmla="*/ 0 h 23"/>
                  <a:gd name="T6" fmla="*/ 0 w 16"/>
                  <a:gd name="T7" fmla="*/ 0 h 23"/>
                  <a:gd name="T8" fmla="*/ 2 w 16"/>
                  <a:gd name="T9" fmla="*/ 8 h 23"/>
                  <a:gd name="T10" fmla="*/ 10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7" name="Freeform 113">
                <a:extLst>
                  <a:ext uri="{FF2B5EF4-FFF2-40B4-BE49-F238E27FC236}">
                    <a16:creationId xmlns:a16="http://schemas.microsoft.com/office/drawing/2014/main" id="{29CAF969-B8DE-22FA-2B53-2BE1EFD8EC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15 w 129"/>
                  <a:gd name="T1" fmla="*/ 0 h 188"/>
                  <a:gd name="T2" fmla="*/ 0 w 129"/>
                  <a:gd name="T3" fmla="*/ 17 h 188"/>
                  <a:gd name="T4" fmla="*/ 4 w 129"/>
                  <a:gd name="T5" fmla="*/ 56 h 188"/>
                  <a:gd name="T6" fmla="*/ 16 w 129"/>
                  <a:gd name="T7" fmla="*/ 101 h 188"/>
                  <a:gd name="T8" fmla="*/ 71 w 129"/>
                  <a:gd name="T9" fmla="*/ 188 h 188"/>
                  <a:gd name="T10" fmla="*/ 101 w 129"/>
                  <a:gd name="T11" fmla="*/ 186 h 188"/>
                  <a:gd name="T12" fmla="*/ 129 w 129"/>
                  <a:gd name="T13" fmla="*/ 67 h 188"/>
                  <a:gd name="T14" fmla="*/ 111 w 129"/>
                  <a:gd name="T15" fmla="*/ 30 h 188"/>
                  <a:gd name="T16" fmla="*/ 77 w 129"/>
                  <a:gd name="T17" fmla="*/ 3 h 188"/>
                  <a:gd name="T18" fmla="*/ 38 w 129"/>
                  <a:gd name="T19" fmla="*/ 6 h 188"/>
                  <a:gd name="T20" fmla="*/ 15 w 129"/>
                  <a:gd name="T21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15" y="0"/>
                    </a:moveTo>
                    <a:lnTo>
                      <a:pt x="0" y="17"/>
                    </a:ln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Freeform 114">
                <a:extLst>
                  <a:ext uri="{FF2B5EF4-FFF2-40B4-BE49-F238E27FC236}">
                    <a16:creationId xmlns:a16="http://schemas.microsoft.com/office/drawing/2014/main" id="{6C49716E-EC07-664D-92AA-244EAB2329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95 w 103"/>
                  <a:gd name="T1" fmla="*/ 0 h 118"/>
                  <a:gd name="T2" fmla="*/ 80 w 103"/>
                  <a:gd name="T3" fmla="*/ 9 h 118"/>
                  <a:gd name="T4" fmla="*/ 49 w 103"/>
                  <a:gd name="T5" fmla="*/ 4 h 118"/>
                  <a:gd name="T6" fmla="*/ 43 w 103"/>
                  <a:gd name="T7" fmla="*/ 20 h 118"/>
                  <a:gd name="T8" fmla="*/ 21 w 103"/>
                  <a:gd name="T9" fmla="*/ 30 h 118"/>
                  <a:gd name="T10" fmla="*/ 6 w 103"/>
                  <a:gd name="T11" fmla="*/ 40 h 118"/>
                  <a:gd name="T12" fmla="*/ 0 w 103"/>
                  <a:gd name="T13" fmla="*/ 55 h 118"/>
                  <a:gd name="T14" fmla="*/ 8 w 103"/>
                  <a:gd name="T15" fmla="*/ 61 h 118"/>
                  <a:gd name="T16" fmla="*/ 16 w 103"/>
                  <a:gd name="T17" fmla="*/ 61 h 118"/>
                  <a:gd name="T18" fmla="*/ 32 w 103"/>
                  <a:gd name="T19" fmla="*/ 68 h 118"/>
                  <a:gd name="T20" fmla="*/ 34 w 103"/>
                  <a:gd name="T21" fmla="*/ 98 h 118"/>
                  <a:gd name="T22" fmla="*/ 67 w 103"/>
                  <a:gd name="T23" fmla="*/ 118 h 118"/>
                  <a:gd name="T24" fmla="*/ 90 w 103"/>
                  <a:gd name="T25" fmla="*/ 116 h 118"/>
                  <a:gd name="T26" fmla="*/ 97 w 103"/>
                  <a:gd name="T27" fmla="*/ 108 h 118"/>
                  <a:gd name="T28" fmla="*/ 103 w 103"/>
                  <a:gd name="T29" fmla="*/ 92 h 118"/>
                  <a:gd name="T30" fmla="*/ 94 w 103"/>
                  <a:gd name="T31" fmla="*/ 70 h 118"/>
                  <a:gd name="T32" fmla="*/ 101 w 103"/>
                  <a:gd name="T33" fmla="*/ 61 h 118"/>
                  <a:gd name="T34" fmla="*/ 92 w 103"/>
                  <a:gd name="T35" fmla="*/ 54 h 118"/>
                  <a:gd name="T36" fmla="*/ 100 w 103"/>
                  <a:gd name="T37" fmla="*/ 46 h 118"/>
                  <a:gd name="T38" fmla="*/ 90 w 103"/>
                  <a:gd name="T39" fmla="*/ 31 h 118"/>
                  <a:gd name="T40" fmla="*/ 95 w 103"/>
                  <a:gd name="T41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95" y="0"/>
                    </a:moveTo>
                    <a:lnTo>
                      <a:pt x="80" y="9"/>
                    </a:ln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115">
                <a:extLst>
                  <a:ext uri="{FF2B5EF4-FFF2-40B4-BE49-F238E27FC236}">
                    <a16:creationId xmlns:a16="http://schemas.microsoft.com/office/drawing/2014/main" id="{B769EDDD-EF6E-AAB2-8FE0-15DE052A2B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6 w 16"/>
                  <a:gd name="T1" fmla="*/ 0 h 30"/>
                  <a:gd name="T2" fmla="*/ 0 w 16"/>
                  <a:gd name="T3" fmla="*/ 17 h 30"/>
                  <a:gd name="T4" fmla="*/ 16 w 16"/>
                  <a:gd name="T5" fmla="*/ 30 h 30"/>
                  <a:gd name="T6" fmla="*/ 15 w 16"/>
                  <a:gd name="T7" fmla="*/ 7 h 30"/>
                  <a:gd name="T8" fmla="*/ 6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6" y="0"/>
                    </a:moveTo>
                    <a:lnTo>
                      <a:pt x="0" y="17"/>
                    </a:ln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116">
                <a:extLst>
                  <a:ext uri="{FF2B5EF4-FFF2-40B4-BE49-F238E27FC236}">
                    <a16:creationId xmlns:a16="http://schemas.microsoft.com/office/drawing/2014/main" id="{DCC02804-4E45-81C0-F4E1-0C876F083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9 w 17"/>
                  <a:gd name="T5" fmla="*/ 23 h 23"/>
                  <a:gd name="T6" fmla="*/ 17 w 17"/>
                  <a:gd name="T7" fmla="*/ 23 h 23"/>
                  <a:gd name="T8" fmla="*/ 14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117">
                <a:extLst>
                  <a:ext uri="{FF2B5EF4-FFF2-40B4-BE49-F238E27FC236}">
                    <a16:creationId xmlns:a16="http://schemas.microsoft.com/office/drawing/2014/main" id="{B65789DB-B909-31FE-1105-BED955DE18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0 w 23"/>
                  <a:gd name="T1" fmla="*/ 16 h 30"/>
                  <a:gd name="T2" fmla="*/ 17 w 23"/>
                  <a:gd name="T3" fmla="*/ 30 h 30"/>
                  <a:gd name="T4" fmla="*/ 23 w 23"/>
                  <a:gd name="T5" fmla="*/ 14 h 30"/>
                  <a:gd name="T6" fmla="*/ 13 w 23"/>
                  <a:gd name="T7" fmla="*/ 0 h 30"/>
                  <a:gd name="T8" fmla="*/ 0 w 23"/>
                  <a:gd name="T9" fmla="*/ 1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0" y="16"/>
                    </a:moveTo>
                    <a:lnTo>
                      <a:pt x="17" y="30"/>
                    </a:ln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Freeform 118">
                <a:extLst>
                  <a:ext uri="{FF2B5EF4-FFF2-40B4-BE49-F238E27FC236}">
                    <a16:creationId xmlns:a16="http://schemas.microsoft.com/office/drawing/2014/main" id="{95F02C58-B9FB-7C28-8030-B3B56D97A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0 w 17"/>
                  <a:gd name="T1" fmla="*/ 22 h 22"/>
                  <a:gd name="T2" fmla="*/ 17 w 17"/>
                  <a:gd name="T3" fmla="*/ 22 h 22"/>
                  <a:gd name="T4" fmla="*/ 9 w 17"/>
                  <a:gd name="T5" fmla="*/ 0 h 22"/>
                  <a:gd name="T6" fmla="*/ 0 w 17"/>
                  <a:gd name="T7" fmla="*/ 0 h 22"/>
                  <a:gd name="T8" fmla="*/ 1 w 17"/>
                  <a:gd name="T9" fmla="*/ 16 h 22"/>
                  <a:gd name="T10" fmla="*/ 10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0" y="22"/>
                    </a:moveTo>
                    <a:lnTo>
                      <a:pt x="17" y="2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119">
                <a:extLst>
                  <a:ext uri="{FF2B5EF4-FFF2-40B4-BE49-F238E27FC236}">
                    <a16:creationId xmlns:a16="http://schemas.microsoft.com/office/drawing/2014/main" id="{4FC94ACA-7EA4-7623-2E95-FD97871E7E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  <a:gd name="T38" fmla="*/ 228 w 228"/>
                  <a:gd name="T39" fmla="*/ 2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  <a:lnTo>
                      <a:pt x="228" y="2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Freeform 120">
                <a:extLst>
                  <a:ext uri="{FF2B5EF4-FFF2-40B4-BE49-F238E27FC236}">
                    <a16:creationId xmlns:a16="http://schemas.microsoft.com/office/drawing/2014/main" id="{46F47252-9E06-2314-ED7E-5295A236E2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196" cy="630"/>
              </a:xfrm>
              <a:custGeom>
                <a:avLst/>
                <a:gdLst>
                  <a:gd name="T0" fmla="*/ 963 w 980"/>
                  <a:gd name="T1" fmla="*/ 17 h 3148"/>
                  <a:gd name="T2" fmla="*/ 976 w 980"/>
                  <a:gd name="T3" fmla="*/ 147 h 3148"/>
                  <a:gd name="T4" fmla="*/ 899 w 980"/>
                  <a:gd name="T5" fmla="*/ 324 h 3148"/>
                  <a:gd name="T6" fmla="*/ 882 w 980"/>
                  <a:gd name="T7" fmla="*/ 380 h 3148"/>
                  <a:gd name="T8" fmla="*/ 879 w 980"/>
                  <a:gd name="T9" fmla="*/ 434 h 3148"/>
                  <a:gd name="T10" fmla="*/ 880 w 980"/>
                  <a:gd name="T11" fmla="*/ 604 h 3148"/>
                  <a:gd name="T12" fmla="*/ 818 w 980"/>
                  <a:gd name="T13" fmla="*/ 601 h 3148"/>
                  <a:gd name="T14" fmla="*/ 739 w 980"/>
                  <a:gd name="T15" fmla="*/ 594 h 3148"/>
                  <a:gd name="T16" fmla="*/ 634 w 980"/>
                  <a:gd name="T17" fmla="*/ 611 h 3148"/>
                  <a:gd name="T18" fmla="*/ 614 w 980"/>
                  <a:gd name="T19" fmla="*/ 651 h 3148"/>
                  <a:gd name="T20" fmla="*/ 644 w 980"/>
                  <a:gd name="T21" fmla="*/ 718 h 3148"/>
                  <a:gd name="T22" fmla="*/ 606 w 980"/>
                  <a:gd name="T23" fmla="*/ 822 h 3148"/>
                  <a:gd name="T24" fmla="*/ 726 w 980"/>
                  <a:gd name="T25" fmla="*/ 857 h 3148"/>
                  <a:gd name="T26" fmla="*/ 819 w 980"/>
                  <a:gd name="T27" fmla="*/ 872 h 3148"/>
                  <a:gd name="T28" fmla="*/ 840 w 980"/>
                  <a:gd name="T29" fmla="*/ 846 h 3148"/>
                  <a:gd name="T30" fmla="*/ 886 w 980"/>
                  <a:gd name="T31" fmla="*/ 919 h 3148"/>
                  <a:gd name="T32" fmla="*/ 913 w 980"/>
                  <a:gd name="T33" fmla="*/ 955 h 3148"/>
                  <a:gd name="T34" fmla="*/ 885 w 980"/>
                  <a:gd name="T35" fmla="*/ 1074 h 3148"/>
                  <a:gd name="T36" fmla="*/ 921 w 980"/>
                  <a:gd name="T37" fmla="*/ 1132 h 3148"/>
                  <a:gd name="T38" fmla="*/ 854 w 980"/>
                  <a:gd name="T39" fmla="*/ 1161 h 3148"/>
                  <a:gd name="T40" fmla="*/ 799 w 980"/>
                  <a:gd name="T41" fmla="*/ 1228 h 3148"/>
                  <a:gd name="T42" fmla="*/ 765 w 980"/>
                  <a:gd name="T43" fmla="*/ 1278 h 3148"/>
                  <a:gd name="T44" fmla="*/ 675 w 980"/>
                  <a:gd name="T45" fmla="*/ 1309 h 3148"/>
                  <a:gd name="T46" fmla="*/ 627 w 980"/>
                  <a:gd name="T47" fmla="*/ 1376 h 3148"/>
                  <a:gd name="T48" fmla="*/ 623 w 980"/>
                  <a:gd name="T49" fmla="*/ 1415 h 3148"/>
                  <a:gd name="T50" fmla="*/ 745 w 980"/>
                  <a:gd name="T51" fmla="*/ 1480 h 3148"/>
                  <a:gd name="T52" fmla="*/ 717 w 980"/>
                  <a:gd name="T53" fmla="*/ 1521 h 3148"/>
                  <a:gd name="T54" fmla="*/ 664 w 980"/>
                  <a:gd name="T55" fmla="*/ 1604 h 3148"/>
                  <a:gd name="T56" fmla="*/ 453 w 980"/>
                  <a:gd name="T57" fmla="*/ 1669 h 3148"/>
                  <a:gd name="T58" fmla="*/ 391 w 980"/>
                  <a:gd name="T59" fmla="*/ 1660 h 3148"/>
                  <a:gd name="T60" fmla="*/ 404 w 980"/>
                  <a:gd name="T61" fmla="*/ 1704 h 3148"/>
                  <a:gd name="T62" fmla="*/ 354 w 980"/>
                  <a:gd name="T63" fmla="*/ 1679 h 3148"/>
                  <a:gd name="T64" fmla="*/ 298 w 980"/>
                  <a:gd name="T65" fmla="*/ 1653 h 3148"/>
                  <a:gd name="T66" fmla="*/ 202 w 980"/>
                  <a:gd name="T67" fmla="*/ 1623 h 3148"/>
                  <a:gd name="T68" fmla="*/ 200 w 980"/>
                  <a:gd name="T69" fmla="*/ 1669 h 3148"/>
                  <a:gd name="T70" fmla="*/ 122 w 980"/>
                  <a:gd name="T71" fmla="*/ 1676 h 3148"/>
                  <a:gd name="T72" fmla="*/ 42 w 980"/>
                  <a:gd name="T73" fmla="*/ 1723 h 3148"/>
                  <a:gd name="T74" fmla="*/ 57 w 980"/>
                  <a:gd name="T75" fmla="*/ 1790 h 3148"/>
                  <a:gd name="T76" fmla="*/ 45 w 980"/>
                  <a:gd name="T77" fmla="*/ 1839 h 3148"/>
                  <a:gd name="T78" fmla="*/ 102 w 980"/>
                  <a:gd name="T79" fmla="*/ 1864 h 3148"/>
                  <a:gd name="T80" fmla="*/ 171 w 980"/>
                  <a:gd name="T81" fmla="*/ 1950 h 3148"/>
                  <a:gd name="T82" fmla="*/ 212 w 980"/>
                  <a:gd name="T83" fmla="*/ 2062 h 3148"/>
                  <a:gd name="T84" fmla="*/ 271 w 980"/>
                  <a:gd name="T85" fmla="*/ 2195 h 3148"/>
                  <a:gd name="T86" fmla="*/ 280 w 980"/>
                  <a:gd name="T87" fmla="*/ 2287 h 3148"/>
                  <a:gd name="T88" fmla="*/ 284 w 980"/>
                  <a:gd name="T89" fmla="*/ 2325 h 3148"/>
                  <a:gd name="T90" fmla="*/ 202 w 980"/>
                  <a:gd name="T91" fmla="*/ 2456 h 3148"/>
                  <a:gd name="T92" fmla="*/ 171 w 980"/>
                  <a:gd name="T93" fmla="*/ 2521 h 3148"/>
                  <a:gd name="T94" fmla="*/ 158 w 980"/>
                  <a:gd name="T95" fmla="*/ 2546 h 3148"/>
                  <a:gd name="T96" fmla="*/ 193 w 980"/>
                  <a:gd name="T97" fmla="*/ 2588 h 3148"/>
                  <a:gd name="T98" fmla="*/ 252 w 980"/>
                  <a:gd name="T99" fmla="*/ 2567 h 3148"/>
                  <a:gd name="T100" fmla="*/ 247 w 980"/>
                  <a:gd name="T101" fmla="*/ 2606 h 3148"/>
                  <a:gd name="T102" fmla="*/ 189 w 980"/>
                  <a:gd name="T103" fmla="*/ 2635 h 3148"/>
                  <a:gd name="T104" fmla="*/ 110 w 980"/>
                  <a:gd name="T105" fmla="*/ 2704 h 3148"/>
                  <a:gd name="T106" fmla="*/ 55 w 980"/>
                  <a:gd name="T107" fmla="*/ 2771 h 3148"/>
                  <a:gd name="T108" fmla="*/ 0 w 980"/>
                  <a:gd name="T109" fmla="*/ 2760 h 3148"/>
                  <a:gd name="T110" fmla="*/ 32 w 980"/>
                  <a:gd name="T111" fmla="*/ 2850 h 3148"/>
                  <a:gd name="T112" fmla="*/ 131 w 980"/>
                  <a:gd name="T113" fmla="*/ 2841 h 3148"/>
                  <a:gd name="T114" fmla="*/ 128 w 980"/>
                  <a:gd name="T115" fmla="*/ 2903 h 3148"/>
                  <a:gd name="T116" fmla="*/ 185 w 980"/>
                  <a:gd name="T117" fmla="*/ 3013 h 3148"/>
                  <a:gd name="T118" fmla="*/ 136 w 980"/>
                  <a:gd name="T119" fmla="*/ 3064 h 3148"/>
                  <a:gd name="T120" fmla="*/ 141 w 980"/>
                  <a:gd name="T121" fmla="*/ 3118 h 3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0" h="3148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Freeform 121">
                <a:extLst>
                  <a:ext uri="{FF2B5EF4-FFF2-40B4-BE49-F238E27FC236}">
                    <a16:creationId xmlns:a16="http://schemas.microsoft.com/office/drawing/2014/main" id="{19B7B29F-2E0C-EB12-6E97-8F97F5C2F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2"/>
                <a:ext cx="313" cy="473"/>
              </a:xfrm>
              <a:custGeom>
                <a:avLst/>
                <a:gdLst>
                  <a:gd name="T0" fmla="*/ 1566 w 1566"/>
                  <a:gd name="T1" fmla="*/ 11 h 2363"/>
                  <a:gd name="T2" fmla="*/ 1538 w 1566"/>
                  <a:gd name="T3" fmla="*/ 36 h 2363"/>
                  <a:gd name="T4" fmla="*/ 1532 w 1566"/>
                  <a:gd name="T5" fmla="*/ 61 h 2363"/>
                  <a:gd name="T6" fmla="*/ 1474 w 1566"/>
                  <a:gd name="T7" fmla="*/ 97 h 2363"/>
                  <a:gd name="T8" fmla="*/ 1346 w 1566"/>
                  <a:gd name="T9" fmla="*/ 217 h 2363"/>
                  <a:gd name="T10" fmla="*/ 1222 w 1566"/>
                  <a:gd name="T11" fmla="*/ 283 h 2363"/>
                  <a:gd name="T12" fmla="*/ 1149 w 1566"/>
                  <a:gd name="T13" fmla="*/ 335 h 2363"/>
                  <a:gd name="T14" fmla="*/ 1082 w 1566"/>
                  <a:gd name="T15" fmla="*/ 280 h 2363"/>
                  <a:gd name="T16" fmla="*/ 1033 w 1566"/>
                  <a:gd name="T17" fmla="*/ 246 h 2363"/>
                  <a:gd name="T18" fmla="*/ 1012 w 1566"/>
                  <a:gd name="T19" fmla="*/ 355 h 2363"/>
                  <a:gd name="T20" fmla="*/ 942 w 1566"/>
                  <a:gd name="T21" fmla="*/ 764 h 2363"/>
                  <a:gd name="T22" fmla="*/ 925 w 1566"/>
                  <a:gd name="T23" fmla="*/ 904 h 2363"/>
                  <a:gd name="T24" fmla="*/ 905 w 1566"/>
                  <a:gd name="T25" fmla="*/ 944 h 2363"/>
                  <a:gd name="T26" fmla="*/ 759 w 1566"/>
                  <a:gd name="T27" fmla="*/ 1281 h 2363"/>
                  <a:gd name="T28" fmla="*/ 559 w 1566"/>
                  <a:gd name="T29" fmla="*/ 1532 h 2363"/>
                  <a:gd name="T30" fmla="*/ 459 w 1566"/>
                  <a:gd name="T31" fmla="*/ 1549 h 2363"/>
                  <a:gd name="T32" fmla="*/ 425 w 1566"/>
                  <a:gd name="T33" fmla="*/ 1590 h 2363"/>
                  <a:gd name="T34" fmla="*/ 499 w 1566"/>
                  <a:gd name="T35" fmla="*/ 1645 h 2363"/>
                  <a:gd name="T36" fmla="*/ 508 w 1566"/>
                  <a:gd name="T37" fmla="*/ 1737 h 2363"/>
                  <a:gd name="T38" fmla="*/ 462 w 1566"/>
                  <a:gd name="T39" fmla="*/ 1733 h 2363"/>
                  <a:gd name="T40" fmla="*/ 343 w 1566"/>
                  <a:gd name="T41" fmla="*/ 1790 h 2363"/>
                  <a:gd name="T42" fmla="*/ 326 w 1566"/>
                  <a:gd name="T43" fmla="*/ 1855 h 2363"/>
                  <a:gd name="T44" fmla="*/ 222 w 1566"/>
                  <a:gd name="T45" fmla="*/ 1895 h 2363"/>
                  <a:gd name="T46" fmla="*/ 204 w 1566"/>
                  <a:gd name="T47" fmla="*/ 1950 h 2363"/>
                  <a:gd name="T48" fmla="*/ 236 w 1566"/>
                  <a:gd name="T49" fmla="*/ 1971 h 2363"/>
                  <a:gd name="T50" fmla="*/ 353 w 1566"/>
                  <a:gd name="T51" fmla="*/ 1975 h 2363"/>
                  <a:gd name="T52" fmla="*/ 444 w 1566"/>
                  <a:gd name="T53" fmla="*/ 2044 h 2363"/>
                  <a:gd name="T54" fmla="*/ 553 w 1566"/>
                  <a:gd name="T55" fmla="*/ 1972 h 2363"/>
                  <a:gd name="T56" fmla="*/ 585 w 1566"/>
                  <a:gd name="T57" fmla="*/ 1992 h 2363"/>
                  <a:gd name="T58" fmla="*/ 549 w 1566"/>
                  <a:gd name="T59" fmla="*/ 2018 h 2363"/>
                  <a:gd name="T60" fmla="*/ 507 w 1566"/>
                  <a:gd name="T61" fmla="*/ 2053 h 2363"/>
                  <a:gd name="T62" fmla="*/ 456 w 1566"/>
                  <a:gd name="T63" fmla="*/ 2089 h 2363"/>
                  <a:gd name="T64" fmla="*/ 611 w 1566"/>
                  <a:gd name="T65" fmla="*/ 2183 h 2363"/>
                  <a:gd name="T66" fmla="*/ 642 w 1566"/>
                  <a:gd name="T67" fmla="*/ 2264 h 2363"/>
                  <a:gd name="T68" fmla="*/ 550 w 1566"/>
                  <a:gd name="T69" fmla="*/ 2273 h 2363"/>
                  <a:gd name="T70" fmla="*/ 367 w 1566"/>
                  <a:gd name="T71" fmla="*/ 2136 h 2363"/>
                  <a:gd name="T72" fmla="*/ 322 w 1566"/>
                  <a:gd name="T73" fmla="*/ 2063 h 2363"/>
                  <a:gd name="T74" fmla="*/ 13 w 1566"/>
                  <a:gd name="T75" fmla="*/ 2138 h 2363"/>
                  <a:gd name="T76" fmla="*/ 102 w 1566"/>
                  <a:gd name="T77" fmla="*/ 2268 h 2363"/>
                  <a:gd name="T78" fmla="*/ 194 w 1566"/>
                  <a:gd name="T79" fmla="*/ 2260 h 2363"/>
                  <a:gd name="T80" fmla="*/ 309 w 1566"/>
                  <a:gd name="T81" fmla="*/ 2342 h 2363"/>
                  <a:gd name="T82" fmla="*/ 404 w 1566"/>
                  <a:gd name="T83" fmla="*/ 2272 h 2363"/>
                  <a:gd name="T84" fmla="*/ 531 w 1566"/>
                  <a:gd name="T85" fmla="*/ 2314 h 2363"/>
                  <a:gd name="T86" fmla="*/ 633 w 1566"/>
                  <a:gd name="T87" fmla="*/ 2327 h 2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66" h="2363">
                    <a:moveTo>
                      <a:pt x="1566" y="0"/>
                    </a:move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Freeform 122">
                <a:extLst>
                  <a:ext uri="{FF2B5EF4-FFF2-40B4-BE49-F238E27FC236}">
                    <a16:creationId xmlns:a16="http://schemas.microsoft.com/office/drawing/2014/main" id="{49E98489-497D-91F8-9A07-AB711002CE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90" cy="40"/>
              </a:xfrm>
              <a:custGeom>
                <a:avLst/>
                <a:gdLst>
                  <a:gd name="T0" fmla="*/ 0 w 1949"/>
                  <a:gd name="T1" fmla="*/ 176 h 200"/>
                  <a:gd name="T2" fmla="*/ 41 w 1949"/>
                  <a:gd name="T3" fmla="*/ 172 h 200"/>
                  <a:gd name="T4" fmla="*/ 78 w 1949"/>
                  <a:gd name="T5" fmla="*/ 145 h 200"/>
                  <a:gd name="T6" fmla="*/ 188 w 1949"/>
                  <a:gd name="T7" fmla="*/ 5 h 200"/>
                  <a:gd name="T8" fmla="*/ 218 w 1949"/>
                  <a:gd name="T9" fmla="*/ 1 h 200"/>
                  <a:gd name="T10" fmla="*/ 274 w 1949"/>
                  <a:gd name="T11" fmla="*/ 19 h 200"/>
                  <a:gd name="T12" fmla="*/ 436 w 1949"/>
                  <a:gd name="T13" fmla="*/ 28 h 200"/>
                  <a:gd name="T14" fmla="*/ 513 w 1949"/>
                  <a:gd name="T15" fmla="*/ 20 h 200"/>
                  <a:gd name="T16" fmla="*/ 565 w 1949"/>
                  <a:gd name="T17" fmla="*/ 0 h 200"/>
                  <a:gd name="T18" fmla="*/ 676 w 1949"/>
                  <a:gd name="T19" fmla="*/ 36 h 200"/>
                  <a:gd name="T20" fmla="*/ 806 w 1949"/>
                  <a:gd name="T21" fmla="*/ 17 h 200"/>
                  <a:gd name="T22" fmla="*/ 870 w 1949"/>
                  <a:gd name="T23" fmla="*/ 41 h 200"/>
                  <a:gd name="T24" fmla="*/ 901 w 1949"/>
                  <a:gd name="T25" fmla="*/ 46 h 200"/>
                  <a:gd name="T26" fmla="*/ 919 w 1949"/>
                  <a:gd name="T27" fmla="*/ 60 h 200"/>
                  <a:gd name="T28" fmla="*/ 979 w 1949"/>
                  <a:gd name="T29" fmla="*/ 54 h 200"/>
                  <a:gd name="T30" fmla="*/ 1001 w 1949"/>
                  <a:gd name="T31" fmla="*/ 45 h 200"/>
                  <a:gd name="T32" fmla="*/ 1056 w 1949"/>
                  <a:gd name="T33" fmla="*/ 47 h 200"/>
                  <a:gd name="T34" fmla="*/ 1105 w 1949"/>
                  <a:gd name="T35" fmla="*/ 88 h 200"/>
                  <a:gd name="T36" fmla="*/ 1144 w 1949"/>
                  <a:gd name="T37" fmla="*/ 85 h 200"/>
                  <a:gd name="T38" fmla="*/ 1187 w 1949"/>
                  <a:gd name="T39" fmla="*/ 120 h 200"/>
                  <a:gd name="T40" fmla="*/ 1240 w 1949"/>
                  <a:gd name="T41" fmla="*/ 131 h 200"/>
                  <a:gd name="T42" fmla="*/ 1309 w 1949"/>
                  <a:gd name="T43" fmla="*/ 109 h 200"/>
                  <a:gd name="T44" fmla="*/ 1351 w 1949"/>
                  <a:gd name="T45" fmla="*/ 74 h 200"/>
                  <a:gd name="T46" fmla="*/ 1443 w 1949"/>
                  <a:gd name="T47" fmla="*/ 65 h 200"/>
                  <a:gd name="T48" fmla="*/ 1530 w 1949"/>
                  <a:gd name="T49" fmla="*/ 88 h 200"/>
                  <a:gd name="T50" fmla="*/ 1567 w 1949"/>
                  <a:gd name="T51" fmla="*/ 76 h 200"/>
                  <a:gd name="T52" fmla="*/ 1732 w 1949"/>
                  <a:gd name="T53" fmla="*/ 108 h 200"/>
                  <a:gd name="T54" fmla="*/ 1785 w 1949"/>
                  <a:gd name="T55" fmla="*/ 96 h 200"/>
                  <a:gd name="T56" fmla="*/ 1862 w 1949"/>
                  <a:gd name="T57" fmla="*/ 173 h 200"/>
                  <a:gd name="T58" fmla="*/ 1899 w 1949"/>
                  <a:gd name="T59" fmla="*/ 170 h 200"/>
                  <a:gd name="T60" fmla="*/ 1944 w 1949"/>
                  <a:gd name="T61" fmla="*/ 200 h 200"/>
                  <a:gd name="T62" fmla="*/ 1949 w 1949"/>
                  <a:gd name="T63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949" h="200">
                    <a:moveTo>
                      <a:pt x="0" y="176"/>
                    </a:moveTo>
                    <a:lnTo>
                      <a:pt x="41" y="172"/>
                    </a:lnTo>
                    <a:lnTo>
                      <a:pt x="78" y="145"/>
                    </a:lnTo>
                    <a:lnTo>
                      <a:pt x="188" y="5"/>
                    </a:lnTo>
                    <a:lnTo>
                      <a:pt x="218" y="1"/>
                    </a:lnTo>
                    <a:lnTo>
                      <a:pt x="274" y="19"/>
                    </a:lnTo>
                    <a:lnTo>
                      <a:pt x="436" y="28"/>
                    </a:lnTo>
                    <a:lnTo>
                      <a:pt x="513" y="20"/>
                    </a:lnTo>
                    <a:lnTo>
                      <a:pt x="565" y="0"/>
                    </a:lnTo>
                    <a:lnTo>
                      <a:pt x="676" y="36"/>
                    </a:lnTo>
                    <a:lnTo>
                      <a:pt x="806" y="17"/>
                    </a:lnTo>
                    <a:lnTo>
                      <a:pt x="870" y="41"/>
                    </a:lnTo>
                    <a:lnTo>
                      <a:pt x="901" y="46"/>
                    </a:lnTo>
                    <a:lnTo>
                      <a:pt x="919" y="60"/>
                    </a:lnTo>
                    <a:lnTo>
                      <a:pt x="979" y="54"/>
                    </a:lnTo>
                    <a:lnTo>
                      <a:pt x="1001" y="45"/>
                    </a:lnTo>
                    <a:lnTo>
                      <a:pt x="1056" y="47"/>
                    </a:lnTo>
                    <a:lnTo>
                      <a:pt x="1105" y="88"/>
                    </a:lnTo>
                    <a:lnTo>
                      <a:pt x="1144" y="85"/>
                    </a:lnTo>
                    <a:lnTo>
                      <a:pt x="1187" y="120"/>
                    </a:lnTo>
                    <a:lnTo>
                      <a:pt x="1240" y="131"/>
                    </a:lnTo>
                    <a:lnTo>
                      <a:pt x="1309" y="109"/>
                    </a:lnTo>
                    <a:lnTo>
                      <a:pt x="1351" y="74"/>
                    </a:lnTo>
                    <a:lnTo>
                      <a:pt x="1443" y="65"/>
                    </a:lnTo>
                    <a:lnTo>
                      <a:pt x="1530" y="88"/>
                    </a:lnTo>
                    <a:lnTo>
                      <a:pt x="1567" y="76"/>
                    </a:lnTo>
                    <a:lnTo>
                      <a:pt x="1732" y="108"/>
                    </a:lnTo>
                    <a:lnTo>
                      <a:pt x="1785" y="96"/>
                    </a:lnTo>
                    <a:lnTo>
                      <a:pt x="1862" y="173"/>
                    </a:lnTo>
                    <a:lnTo>
                      <a:pt x="1899" y="170"/>
                    </a:lnTo>
                    <a:lnTo>
                      <a:pt x="1944" y="200"/>
                    </a:lnTo>
                    <a:lnTo>
                      <a:pt x="1949" y="20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Freeform 123">
                <a:extLst>
                  <a:ext uri="{FF2B5EF4-FFF2-40B4-BE49-F238E27FC236}">
                    <a16:creationId xmlns:a16="http://schemas.microsoft.com/office/drawing/2014/main" id="{4C80D19A-048E-7846-A0AB-8309380E67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74 w 159"/>
                  <a:gd name="T1" fmla="*/ 0 h 216"/>
                  <a:gd name="T2" fmla="*/ 73 w 159"/>
                  <a:gd name="T3" fmla="*/ 3 h 216"/>
                  <a:gd name="T4" fmla="*/ 73 w 159"/>
                  <a:gd name="T5" fmla="*/ 10 h 216"/>
                  <a:gd name="T6" fmla="*/ 58 w 159"/>
                  <a:gd name="T7" fmla="*/ 20 h 216"/>
                  <a:gd name="T8" fmla="*/ 6 w 159"/>
                  <a:gd name="T9" fmla="*/ 116 h 216"/>
                  <a:gd name="T10" fmla="*/ 0 w 159"/>
                  <a:gd name="T11" fmla="*/ 141 h 216"/>
                  <a:gd name="T12" fmla="*/ 5 w 159"/>
                  <a:gd name="T13" fmla="*/ 194 h 216"/>
                  <a:gd name="T14" fmla="*/ 16 w 159"/>
                  <a:gd name="T15" fmla="*/ 216 h 216"/>
                  <a:gd name="T16" fmla="*/ 38 w 159"/>
                  <a:gd name="T17" fmla="*/ 206 h 216"/>
                  <a:gd name="T18" fmla="*/ 52 w 159"/>
                  <a:gd name="T19" fmla="*/ 196 h 216"/>
                  <a:gd name="T20" fmla="*/ 51 w 159"/>
                  <a:gd name="T21" fmla="*/ 189 h 216"/>
                  <a:gd name="T22" fmla="*/ 68 w 159"/>
                  <a:gd name="T23" fmla="*/ 195 h 216"/>
                  <a:gd name="T24" fmla="*/ 87 w 159"/>
                  <a:gd name="T25" fmla="*/ 155 h 216"/>
                  <a:gd name="T26" fmla="*/ 109 w 159"/>
                  <a:gd name="T27" fmla="*/ 153 h 216"/>
                  <a:gd name="T28" fmla="*/ 124 w 159"/>
                  <a:gd name="T29" fmla="*/ 136 h 216"/>
                  <a:gd name="T30" fmla="*/ 136 w 159"/>
                  <a:gd name="T31" fmla="*/ 104 h 216"/>
                  <a:gd name="T32" fmla="*/ 156 w 159"/>
                  <a:gd name="T33" fmla="*/ 79 h 216"/>
                  <a:gd name="T34" fmla="*/ 148 w 159"/>
                  <a:gd name="T35" fmla="*/ 64 h 216"/>
                  <a:gd name="T36" fmla="*/ 152 w 159"/>
                  <a:gd name="T37" fmla="*/ 26 h 216"/>
                  <a:gd name="T38" fmla="*/ 159 w 159"/>
                  <a:gd name="T39" fmla="*/ 17 h 216"/>
                  <a:gd name="T40" fmla="*/ 149 w 159"/>
                  <a:gd name="T4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9" h="216">
                    <a:moveTo>
                      <a:pt x="74" y="0"/>
                    </a:move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Freeform 124">
                <a:extLst>
                  <a:ext uri="{FF2B5EF4-FFF2-40B4-BE49-F238E27FC236}">
                    <a16:creationId xmlns:a16="http://schemas.microsoft.com/office/drawing/2014/main" id="{A89660D4-A631-E151-BA21-D6770C0438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78"/>
                <a:ext cx="137" cy="73"/>
              </a:xfrm>
              <a:custGeom>
                <a:avLst/>
                <a:gdLst>
                  <a:gd name="T0" fmla="*/ 684 w 684"/>
                  <a:gd name="T1" fmla="*/ 0 h 364"/>
                  <a:gd name="T2" fmla="*/ 623 w 684"/>
                  <a:gd name="T3" fmla="*/ 13 h 364"/>
                  <a:gd name="T4" fmla="*/ 594 w 684"/>
                  <a:gd name="T5" fmla="*/ 32 h 364"/>
                  <a:gd name="T6" fmla="*/ 571 w 684"/>
                  <a:gd name="T7" fmla="*/ 33 h 364"/>
                  <a:gd name="T8" fmla="*/ 570 w 684"/>
                  <a:gd name="T9" fmla="*/ 10 h 364"/>
                  <a:gd name="T10" fmla="*/ 545 w 684"/>
                  <a:gd name="T11" fmla="*/ 5 h 364"/>
                  <a:gd name="T12" fmla="*/ 538 w 684"/>
                  <a:gd name="T13" fmla="*/ 5 h 364"/>
                  <a:gd name="T14" fmla="*/ 524 w 684"/>
                  <a:gd name="T15" fmla="*/ 22 h 364"/>
                  <a:gd name="T16" fmla="*/ 533 w 684"/>
                  <a:gd name="T17" fmla="*/ 45 h 364"/>
                  <a:gd name="T18" fmla="*/ 475 w 684"/>
                  <a:gd name="T19" fmla="*/ 73 h 364"/>
                  <a:gd name="T20" fmla="*/ 170 w 684"/>
                  <a:gd name="T21" fmla="*/ 272 h 364"/>
                  <a:gd name="T22" fmla="*/ 132 w 684"/>
                  <a:gd name="T23" fmla="*/ 290 h 364"/>
                  <a:gd name="T24" fmla="*/ 125 w 684"/>
                  <a:gd name="T25" fmla="*/ 298 h 364"/>
                  <a:gd name="T26" fmla="*/ 110 w 684"/>
                  <a:gd name="T27" fmla="*/ 307 h 364"/>
                  <a:gd name="T28" fmla="*/ 0 w 684"/>
                  <a:gd name="T29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4" h="364">
                    <a:moveTo>
                      <a:pt x="684" y="0"/>
                    </a:moveTo>
                    <a:lnTo>
                      <a:pt x="623" y="13"/>
                    </a:lnTo>
                    <a:lnTo>
                      <a:pt x="594" y="32"/>
                    </a:lnTo>
                    <a:lnTo>
                      <a:pt x="571" y="33"/>
                    </a:lnTo>
                    <a:lnTo>
                      <a:pt x="570" y="10"/>
                    </a:lnTo>
                    <a:lnTo>
                      <a:pt x="545" y="5"/>
                    </a:lnTo>
                    <a:lnTo>
                      <a:pt x="538" y="5"/>
                    </a:lnTo>
                    <a:lnTo>
                      <a:pt x="524" y="22"/>
                    </a:lnTo>
                    <a:lnTo>
                      <a:pt x="533" y="45"/>
                    </a:lnTo>
                    <a:lnTo>
                      <a:pt x="475" y="73"/>
                    </a:lnTo>
                    <a:lnTo>
                      <a:pt x="170" y="272"/>
                    </a:lnTo>
                    <a:lnTo>
                      <a:pt x="132" y="290"/>
                    </a:lnTo>
                    <a:lnTo>
                      <a:pt x="125" y="298"/>
                    </a:lnTo>
                    <a:lnTo>
                      <a:pt x="110" y="307"/>
                    </a:lnTo>
                    <a:lnTo>
                      <a:pt x="0" y="3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Freeform 125">
                <a:extLst>
                  <a:ext uri="{FF2B5EF4-FFF2-40B4-BE49-F238E27FC236}">
                    <a16:creationId xmlns:a16="http://schemas.microsoft.com/office/drawing/2014/main" id="{3C3029D2-B68D-BEB0-ABF2-54541495FD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1 w 29"/>
                  <a:gd name="T1" fmla="*/ 0 h 32"/>
                  <a:gd name="T2" fmla="*/ 0 w 29"/>
                  <a:gd name="T3" fmla="*/ 25 h 32"/>
                  <a:gd name="T4" fmla="*/ 9 w 29"/>
                  <a:gd name="T5" fmla="*/ 32 h 32"/>
                  <a:gd name="T6" fmla="*/ 8 w 29"/>
                  <a:gd name="T7" fmla="*/ 24 h 32"/>
                  <a:gd name="T8" fmla="*/ 15 w 29"/>
                  <a:gd name="T9" fmla="*/ 16 h 32"/>
                  <a:gd name="T10" fmla="*/ 29 w 29"/>
                  <a:gd name="T11" fmla="*/ 7 h 32"/>
                  <a:gd name="T12" fmla="*/ 21 w 29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1" y="0"/>
                    </a:move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126">
                <a:extLst>
                  <a:ext uri="{FF2B5EF4-FFF2-40B4-BE49-F238E27FC236}">
                    <a16:creationId xmlns:a16="http://schemas.microsoft.com/office/drawing/2014/main" id="{A3E32749-ACF1-9CB4-BA4E-2BEF149E3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20"/>
              </a:xfrm>
              <a:custGeom>
                <a:avLst/>
                <a:gdLst>
                  <a:gd name="T0" fmla="*/ 727 w 727"/>
                  <a:gd name="T1" fmla="*/ 74 h 100"/>
                  <a:gd name="T2" fmla="*/ 693 w 727"/>
                  <a:gd name="T3" fmla="*/ 46 h 100"/>
                  <a:gd name="T4" fmla="*/ 663 w 727"/>
                  <a:gd name="T5" fmla="*/ 49 h 100"/>
                  <a:gd name="T6" fmla="*/ 665 w 727"/>
                  <a:gd name="T7" fmla="*/ 80 h 100"/>
                  <a:gd name="T8" fmla="*/ 632 w 727"/>
                  <a:gd name="T9" fmla="*/ 60 h 100"/>
                  <a:gd name="T10" fmla="*/ 633 w 727"/>
                  <a:gd name="T11" fmla="*/ 75 h 100"/>
                  <a:gd name="T12" fmla="*/ 570 w 727"/>
                  <a:gd name="T13" fmla="*/ 50 h 100"/>
                  <a:gd name="T14" fmla="*/ 544 w 727"/>
                  <a:gd name="T15" fmla="*/ 13 h 100"/>
                  <a:gd name="T16" fmla="*/ 520 w 727"/>
                  <a:gd name="T17" fmla="*/ 0 h 100"/>
                  <a:gd name="T18" fmla="*/ 505 w 727"/>
                  <a:gd name="T19" fmla="*/ 10 h 100"/>
                  <a:gd name="T20" fmla="*/ 493 w 727"/>
                  <a:gd name="T21" fmla="*/ 50 h 100"/>
                  <a:gd name="T22" fmla="*/ 413 w 727"/>
                  <a:gd name="T23" fmla="*/ 96 h 100"/>
                  <a:gd name="T24" fmla="*/ 374 w 727"/>
                  <a:gd name="T25" fmla="*/ 100 h 100"/>
                  <a:gd name="T26" fmla="*/ 349 w 727"/>
                  <a:gd name="T27" fmla="*/ 78 h 100"/>
                  <a:gd name="T28" fmla="*/ 334 w 727"/>
                  <a:gd name="T29" fmla="*/ 87 h 100"/>
                  <a:gd name="T30" fmla="*/ 261 w 727"/>
                  <a:gd name="T31" fmla="*/ 47 h 100"/>
                  <a:gd name="T32" fmla="*/ 134 w 727"/>
                  <a:gd name="T33" fmla="*/ 5 h 100"/>
                  <a:gd name="T34" fmla="*/ 43 w 727"/>
                  <a:gd name="T35" fmla="*/ 29 h 100"/>
                  <a:gd name="T36" fmla="*/ 0 w 727"/>
                  <a:gd name="T37" fmla="*/ 5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7" h="100">
                    <a:moveTo>
                      <a:pt x="727" y="74"/>
                    </a:moveTo>
                    <a:lnTo>
                      <a:pt x="693" y="46"/>
                    </a:lnTo>
                    <a:lnTo>
                      <a:pt x="663" y="49"/>
                    </a:lnTo>
                    <a:lnTo>
                      <a:pt x="665" y="80"/>
                    </a:lnTo>
                    <a:lnTo>
                      <a:pt x="632" y="60"/>
                    </a:lnTo>
                    <a:lnTo>
                      <a:pt x="633" y="75"/>
                    </a:lnTo>
                    <a:lnTo>
                      <a:pt x="570" y="50"/>
                    </a:lnTo>
                    <a:lnTo>
                      <a:pt x="544" y="13"/>
                    </a:lnTo>
                    <a:lnTo>
                      <a:pt x="520" y="0"/>
                    </a:lnTo>
                    <a:lnTo>
                      <a:pt x="505" y="10"/>
                    </a:lnTo>
                    <a:lnTo>
                      <a:pt x="493" y="50"/>
                    </a:lnTo>
                    <a:lnTo>
                      <a:pt x="413" y="96"/>
                    </a:lnTo>
                    <a:lnTo>
                      <a:pt x="374" y="100"/>
                    </a:lnTo>
                    <a:lnTo>
                      <a:pt x="349" y="78"/>
                    </a:lnTo>
                    <a:lnTo>
                      <a:pt x="334" y="87"/>
                    </a:lnTo>
                    <a:lnTo>
                      <a:pt x="261" y="47"/>
                    </a:lnTo>
                    <a:lnTo>
                      <a:pt x="134" y="5"/>
                    </a:lnTo>
                    <a:lnTo>
                      <a:pt x="43" y="29"/>
                    </a:lnTo>
                    <a:lnTo>
                      <a:pt x="0" y="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127">
                <a:extLst>
                  <a:ext uri="{FF2B5EF4-FFF2-40B4-BE49-F238E27FC236}">
                    <a16:creationId xmlns:a16="http://schemas.microsoft.com/office/drawing/2014/main" id="{344ED760-3C33-48F4-B49B-82C2E13FA0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475"/>
                <a:ext cx="5" cy="6"/>
              </a:xfrm>
              <a:custGeom>
                <a:avLst/>
                <a:gdLst>
                  <a:gd name="T0" fmla="*/ 23 w 23"/>
                  <a:gd name="T1" fmla="*/ 0 h 31"/>
                  <a:gd name="T2" fmla="*/ 0 w 23"/>
                  <a:gd name="T3" fmla="*/ 2 h 31"/>
                  <a:gd name="T4" fmla="*/ 8 w 23"/>
                  <a:gd name="T5" fmla="*/ 17 h 31"/>
                  <a:gd name="T6" fmla="*/ 17 w 23"/>
                  <a:gd name="T7" fmla="*/ 24 h 31"/>
                  <a:gd name="T8" fmla="*/ 18 w 23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1">
                    <a:moveTo>
                      <a:pt x="23" y="0"/>
                    </a:moveTo>
                    <a:lnTo>
                      <a:pt x="0" y="2"/>
                    </a:lnTo>
                    <a:lnTo>
                      <a:pt x="8" y="17"/>
                    </a:lnTo>
                    <a:lnTo>
                      <a:pt x="17" y="24"/>
                    </a:lnTo>
                    <a:lnTo>
                      <a:pt x="18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Freeform 128">
                <a:extLst>
                  <a:ext uri="{FF2B5EF4-FFF2-40B4-BE49-F238E27FC236}">
                    <a16:creationId xmlns:a16="http://schemas.microsoft.com/office/drawing/2014/main" id="{EAEC50E1-3456-4DD3-9E1A-D6A56D6562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439"/>
                <a:ext cx="301" cy="195"/>
              </a:xfrm>
              <a:custGeom>
                <a:avLst/>
                <a:gdLst>
                  <a:gd name="T0" fmla="*/ 69 w 1507"/>
                  <a:gd name="T1" fmla="*/ 172 h 972"/>
                  <a:gd name="T2" fmla="*/ 109 w 1507"/>
                  <a:gd name="T3" fmla="*/ 199 h 972"/>
                  <a:gd name="T4" fmla="*/ 154 w 1507"/>
                  <a:gd name="T5" fmla="*/ 172 h 972"/>
                  <a:gd name="T6" fmla="*/ 123 w 1507"/>
                  <a:gd name="T7" fmla="*/ 97 h 972"/>
                  <a:gd name="T8" fmla="*/ 195 w 1507"/>
                  <a:gd name="T9" fmla="*/ 37 h 972"/>
                  <a:gd name="T10" fmla="*/ 237 w 1507"/>
                  <a:gd name="T11" fmla="*/ 79 h 972"/>
                  <a:gd name="T12" fmla="*/ 277 w 1507"/>
                  <a:gd name="T13" fmla="*/ 99 h 972"/>
                  <a:gd name="T14" fmla="*/ 345 w 1507"/>
                  <a:gd name="T15" fmla="*/ 77 h 972"/>
                  <a:gd name="T16" fmla="*/ 402 w 1507"/>
                  <a:gd name="T17" fmla="*/ 26 h 972"/>
                  <a:gd name="T18" fmla="*/ 415 w 1507"/>
                  <a:gd name="T19" fmla="*/ 9 h 972"/>
                  <a:gd name="T20" fmla="*/ 461 w 1507"/>
                  <a:gd name="T21" fmla="*/ 4 h 972"/>
                  <a:gd name="T22" fmla="*/ 483 w 1507"/>
                  <a:gd name="T23" fmla="*/ 72 h 972"/>
                  <a:gd name="T24" fmla="*/ 440 w 1507"/>
                  <a:gd name="T25" fmla="*/ 100 h 972"/>
                  <a:gd name="T26" fmla="*/ 449 w 1507"/>
                  <a:gd name="T27" fmla="*/ 122 h 972"/>
                  <a:gd name="T28" fmla="*/ 566 w 1507"/>
                  <a:gd name="T29" fmla="*/ 134 h 972"/>
                  <a:gd name="T30" fmla="*/ 633 w 1507"/>
                  <a:gd name="T31" fmla="*/ 34 h 972"/>
                  <a:gd name="T32" fmla="*/ 665 w 1507"/>
                  <a:gd name="T33" fmla="*/ 32 h 972"/>
                  <a:gd name="T34" fmla="*/ 709 w 1507"/>
                  <a:gd name="T35" fmla="*/ 90 h 972"/>
                  <a:gd name="T36" fmla="*/ 724 w 1507"/>
                  <a:gd name="T37" fmla="*/ 181 h 972"/>
                  <a:gd name="T38" fmla="*/ 734 w 1507"/>
                  <a:gd name="T39" fmla="*/ 203 h 972"/>
                  <a:gd name="T40" fmla="*/ 762 w 1507"/>
                  <a:gd name="T41" fmla="*/ 246 h 972"/>
                  <a:gd name="T42" fmla="*/ 831 w 1507"/>
                  <a:gd name="T43" fmla="*/ 248 h 972"/>
                  <a:gd name="T44" fmla="*/ 829 w 1507"/>
                  <a:gd name="T45" fmla="*/ 309 h 972"/>
                  <a:gd name="T46" fmla="*/ 928 w 1507"/>
                  <a:gd name="T47" fmla="*/ 292 h 972"/>
                  <a:gd name="T48" fmla="*/ 1039 w 1507"/>
                  <a:gd name="T49" fmla="*/ 251 h 972"/>
                  <a:gd name="T50" fmla="*/ 1090 w 1507"/>
                  <a:gd name="T51" fmla="*/ 294 h 972"/>
                  <a:gd name="T52" fmla="*/ 1167 w 1507"/>
                  <a:gd name="T53" fmla="*/ 379 h 972"/>
                  <a:gd name="T54" fmla="*/ 1261 w 1507"/>
                  <a:gd name="T55" fmla="*/ 393 h 972"/>
                  <a:gd name="T56" fmla="*/ 1288 w 1507"/>
                  <a:gd name="T57" fmla="*/ 437 h 972"/>
                  <a:gd name="T58" fmla="*/ 1344 w 1507"/>
                  <a:gd name="T59" fmla="*/ 455 h 972"/>
                  <a:gd name="T60" fmla="*/ 1334 w 1507"/>
                  <a:gd name="T61" fmla="*/ 509 h 972"/>
                  <a:gd name="T62" fmla="*/ 1308 w 1507"/>
                  <a:gd name="T63" fmla="*/ 566 h 972"/>
                  <a:gd name="T64" fmla="*/ 1272 w 1507"/>
                  <a:gd name="T65" fmla="*/ 600 h 972"/>
                  <a:gd name="T66" fmla="*/ 1283 w 1507"/>
                  <a:gd name="T67" fmla="*/ 631 h 972"/>
                  <a:gd name="T68" fmla="*/ 1250 w 1507"/>
                  <a:gd name="T69" fmla="*/ 695 h 972"/>
                  <a:gd name="T70" fmla="*/ 1248 w 1507"/>
                  <a:gd name="T71" fmla="*/ 757 h 972"/>
                  <a:gd name="T72" fmla="*/ 1214 w 1507"/>
                  <a:gd name="T73" fmla="*/ 799 h 972"/>
                  <a:gd name="T74" fmla="*/ 1179 w 1507"/>
                  <a:gd name="T75" fmla="*/ 840 h 972"/>
                  <a:gd name="T76" fmla="*/ 1222 w 1507"/>
                  <a:gd name="T77" fmla="*/ 899 h 972"/>
                  <a:gd name="T78" fmla="*/ 1221 w 1507"/>
                  <a:gd name="T79" fmla="*/ 968 h 972"/>
                  <a:gd name="T80" fmla="*/ 1252 w 1507"/>
                  <a:gd name="T81" fmla="*/ 957 h 972"/>
                  <a:gd name="T82" fmla="*/ 1267 w 1507"/>
                  <a:gd name="T83" fmla="*/ 963 h 972"/>
                  <a:gd name="T84" fmla="*/ 1288 w 1507"/>
                  <a:gd name="T85" fmla="*/ 930 h 972"/>
                  <a:gd name="T86" fmla="*/ 1296 w 1507"/>
                  <a:gd name="T87" fmla="*/ 937 h 972"/>
                  <a:gd name="T88" fmla="*/ 1313 w 1507"/>
                  <a:gd name="T89" fmla="*/ 952 h 972"/>
                  <a:gd name="T90" fmla="*/ 1345 w 1507"/>
                  <a:gd name="T91" fmla="*/ 964 h 972"/>
                  <a:gd name="T92" fmla="*/ 1361 w 1507"/>
                  <a:gd name="T93" fmla="*/ 963 h 972"/>
                  <a:gd name="T94" fmla="*/ 1399 w 1507"/>
                  <a:gd name="T95" fmla="*/ 966 h 972"/>
                  <a:gd name="T96" fmla="*/ 1422 w 1507"/>
                  <a:gd name="T97" fmla="*/ 972 h 972"/>
                  <a:gd name="T98" fmla="*/ 1437 w 1507"/>
                  <a:gd name="T99" fmla="*/ 963 h 972"/>
                  <a:gd name="T100" fmla="*/ 1467 w 1507"/>
                  <a:gd name="T101" fmla="*/ 953 h 972"/>
                  <a:gd name="T102" fmla="*/ 1476 w 1507"/>
                  <a:gd name="T103" fmla="*/ 968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07" h="972">
                    <a:moveTo>
                      <a:pt x="0" y="179"/>
                    </a:moveTo>
                    <a:lnTo>
                      <a:pt x="69" y="172"/>
                    </a:lnTo>
                    <a:lnTo>
                      <a:pt x="86" y="194"/>
                    </a:lnTo>
                    <a:lnTo>
                      <a:pt x="109" y="199"/>
                    </a:lnTo>
                    <a:lnTo>
                      <a:pt x="155" y="187"/>
                    </a:lnTo>
                    <a:lnTo>
                      <a:pt x="154" y="172"/>
                    </a:lnTo>
                    <a:lnTo>
                      <a:pt x="117" y="122"/>
                    </a:lnTo>
                    <a:lnTo>
                      <a:pt x="123" y="97"/>
                    </a:lnTo>
                    <a:lnTo>
                      <a:pt x="121" y="74"/>
                    </a:lnTo>
                    <a:lnTo>
                      <a:pt x="195" y="37"/>
                    </a:lnTo>
                    <a:lnTo>
                      <a:pt x="249" y="39"/>
                    </a:lnTo>
                    <a:lnTo>
                      <a:pt x="237" y="79"/>
                    </a:lnTo>
                    <a:lnTo>
                      <a:pt x="240" y="109"/>
                    </a:lnTo>
                    <a:lnTo>
                      <a:pt x="277" y="99"/>
                    </a:lnTo>
                    <a:lnTo>
                      <a:pt x="346" y="100"/>
                    </a:lnTo>
                    <a:lnTo>
                      <a:pt x="345" y="77"/>
                    </a:lnTo>
                    <a:lnTo>
                      <a:pt x="367" y="67"/>
                    </a:lnTo>
                    <a:lnTo>
                      <a:pt x="402" y="26"/>
                    </a:lnTo>
                    <a:lnTo>
                      <a:pt x="417" y="16"/>
                    </a:lnTo>
                    <a:lnTo>
                      <a:pt x="415" y="9"/>
                    </a:lnTo>
                    <a:lnTo>
                      <a:pt x="423" y="0"/>
                    </a:lnTo>
                    <a:lnTo>
                      <a:pt x="461" y="4"/>
                    </a:lnTo>
                    <a:lnTo>
                      <a:pt x="487" y="33"/>
                    </a:lnTo>
                    <a:lnTo>
                      <a:pt x="483" y="72"/>
                    </a:lnTo>
                    <a:lnTo>
                      <a:pt x="486" y="102"/>
                    </a:lnTo>
                    <a:lnTo>
                      <a:pt x="440" y="100"/>
                    </a:lnTo>
                    <a:lnTo>
                      <a:pt x="441" y="114"/>
                    </a:lnTo>
                    <a:lnTo>
                      <a:pt x="449" y="122"/>
                    </a:lnTo>
                    <a:lnTo>
                      <a:pt x="533" y="113"/>
                    </a:lnTo>
                    <a:lnTo>
                      <a:pt x="566" y="134"/>
                    </a:lnTo>
                    <a:lnTo>
                      <a:pt x="623" y="74"/>
                    </a:lnTo>
                    <a:lnTo>
                      <a:pt x="633" y="34"/>
                    </a:lnTo>
                    <a:lnTo>
                      <a:pt x="648" y="19"/>
                    </a:lnTo>
                    <a:lnTo>
                      <a:pt x="665" y="32"/>
                    </a:lnTo>
                    <a:lnTo>
                      <a:pt x="689" y="45"/>
                    </a:lnTo>
                    <a:lnTo>
                      <a:pt x="709" y="90"/>
                    </a:lnTo>
                    <a:lnTo>
                      <a:pt x="682" y="139"/>
                    </a:lnTo>
                    <a:lnTo>
                      <a:pt x="724" y="181"/>
                    </a:lnTo>
                    <a:lnTo>
                      <a:pt x="726" y="188"/>
                    </a:lnTo>
                    <a:lnTo>
                      <a:pt x="734" y="203"/>
                    </a:lnTo>
                    <a:lnTo>
                      <a:pt x="738" y="242"/>
                    </a:lnTo>
                    <a:lnTo>
                      <a:pt x="762" y="246"/>
                    </a:lnTo>
                    <a:lnTo>
                      <a:pt x="791" y="228"/>
                    </a:lnTo>
                    <a:lnTo>
                      <a:pt x="831" y="248"/>
                    </a:lnTo>
                    <a:lnTo>
                      <a:pt x="821" y="303"/>
                    </a:lnTo>
                    <a:lnTo>
                      <a:pt x="829" y="309"/>
                    </a:lnTo>
                    <a:lnTo>
                      <a:pt x="906" y="302"/>
                    </a:lnTo>
                    <a:lnTo>
                      <a:pt x="928" y="292"/>
                    </a:lnTo>
                    <a:lnTo>
                      <a:pt x="975" y="303"/>
                    </a:lnTo>
                    <a:lnTo>
                      <a:pt x="1039" y="251"/>
                    </a:lnTo>
                    <a:lnTo>
                      <a:pt x="1055" y="257"/>
                    </a:lnTo>
                    <a:lnTo>
                      <a:pt x="1090" y="294"/>
                    </a:lnTo>
                    <a:lnTo>
                      <a:pt x="1104" y="354"/>
                    </a:lnTo>
                    <a:lnTo>
                      <a:pt x="1167" y="379"/>
                    </a:lnTo>
                    <a:lnTo>
                      <a:pt x="1185" y="400"/>
                    </a:lnTo>
                    <a:lnTo>
                      <a:pt x="1261" y="393"/>
                    </a:lnTo>
                    <a:lnTo>
                      <a:pt x="1278" y="406"/>
                    </a:lnTo>
                    <a:lnTo>
                      <a:pt x="1288" y="437"/>
                    </a:lnTo>
                    <a:lnTo>
                      <a:pt x="1325" y="426"/>
                    </a:lnTo>
                    <a:lnTo>
                      <a:pt x="1344" y="455"/>
                    </a:lnTo>
                    <a:lnTo>
                      <a:pt x="1316" y="489"/>
                    </a:lnTo>
                    <a:lnTo>
                      <a:pt x="1334" y="509"/>
                    </a:lnTo>
                    <a:lnTo>
                      <a:pt x="1304" y="520"/>
                    </a:lnTo>
                    <a:lnTo>
                      <a:pt x="1308" y="566"/>
                    </a:lnTo>
                    <a:lnTo>
                      <a:pt x="1285" y="569"/>
                    </a:lnTo>
                    <a:lnTo>
                      <a:pt x="1272" y="600"/>
                    </a:lnTo>
                    <a:lnTo>
                      <a:pt x="1282" y="615"/>
                    </a:lnTo>
                    <a:lnTo>
                      <a:pt x="1283" y="631"/>
                    </a:lnTo>
                    <a:lnTo>
                      <a:pt x="1277" y="654"/>
                    </a:lnTo>
                    <a:lnTo>
                      <a:pt x="1250" y="695"/>
                    </a:lnTo>
                    <a:lnTo>
                      <a:pt x="1275" y="708"/>
                    </a:lnTo>
                    <a:lnTo>
                      <a:pt x="1248" y="757"/>
                    </a:lnTo>
                    <a:lnTo>
                      <a:pt x="1226" y="766"/>
                    </a:lnTo>
                    <a:lnTo>
                      <a:pt x="1214" y="799"/>
                    </a:lnTo>
                    <a:lnTo>
                      <a:pt x="1185" y="817"/>
                    </a:lnTo>
                    <a:lnTo>
                      <a:pt x="1179" y="840"/>
                    </a:lnTo>
                    <a:lnTo>
                      <a:pt x="1198" y="885"/>
                    </a:lnTo>
                    <a:lnTo>
                      <a:pt x="1222" y="899"/>
                    </a:lnTo>
                    <a:lnTo>
                      <a:pt x="1235" y="936"/>
                    </a:lnTo>
                    <a:lnTo>
                      <a:pt x="1221" y="968"/>
                    </a:lnTo>
                    <a:lnTo>
                      <a:pt x="1230" y="966"/>
                    </a:lnTo>
                    <a:lnTo>
                      <a:pt x="1252" y="957"/>
                    </a:lnTo>
                    <a:lnTo>
                      <a:pt x="1260" y="964"/>
                    </a:lnTo>
                    <a:lnTo>
                      <a:pt x="1267" y="963"/>
                    </a:lnTo>
                    <a:lnTo>
                      <a:pt x="1273" y="947"/>
                    </a:lnTo>
                    <a:lnTo>
                      <a:pt x="1288" y="930"/>
                    </a:lnTo>
                    <a:lnTo>
                      <a:pt x="1295" y="930"/>
                    </a:lnTo>
                    <a:lnTo>
                      <a:pt x="1296" y="937"/>
                    </a:lnTo>
                    <a:lnTo>
                      <a:pt x="1305" y="952"/>
                    </a:lnTo>
                    <a:lnTo>
                      <a:pt x="1313" y="952"/>
                    </a:lnTo>
                    <a:lnTo>
                      <a:pt x="1329" y="965"/>
                    </a:lnTo>
                    <a:lnTo>
                      <a:pt x="1345" y="964"/>
                    </a:lnTo>
                    <a:lnTo>
                      <a:pt x="1359" y="954"/>
                    </a:lnTo>
                    <a:lnTo>
                      <a:pt x="1361" y="963"/>
                    </a:lnTo>
                    <a:lnTo>
                      <a:pt x="1390" y="945"/>
                    </a:lnTo>
                    <a:lnTo>
                      <a:pt x="1399" y="966"/>
                    </a:lnTo>
                    <a:lnTo>
                      <a:pt x="1414" y="965"/>
                    </a:lnTo>
                    <a:lnTo>
                      <a:pt x="1422" y="972"/>
                    </a:lnTo>
                    <a:lnTo>
                      <a:pt x="1430" y="964"/>
                    </a:lnTo>
                    <a:lnTo>
                      <a:pt x="1437" y="963"/>
                    </a:lnTo>
                    <a:lnTo>
                      <a:pt x="1444" y="954"/>
                    </a:lnTo>
                    <a:lnTo>
                      <a:pt x="1467" y="953"/>
                    </a:lnTo>
                    <a:lnTo>
                      <a:pt x="1468" y="960"/>
                    </a:lnTo>
                    <a:lnTo>
                      <a:pt x="1476" y="968"/>
                    </a:lnTo>
                    <a:lnTo>
                      <a:pt x="1507" y="9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Freeform 129">
                <a:extLst>
                  <a:ext uri="{FF2B5EF4-FFF2-40B4-BE49-F238E27FC236}">
                    <a16:creationId xmlns:a16="http://schemas.microsoft.com/office/drawing/2014/main" id="{D016CAAA-0166-5764-B98B-96745ACBC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8 w 25"/>
                  <a:gd name="T1" fmla="*/ 1 h 16"/>
                  <a:gd name="T2" fmla="*/ 0 w 25"/>
                  <a:gd name="T3" fmla="*/ 10 h 16"/>
                  <a:gd name="T4" fmla="*/ 9 w 25"/>
                  <a:gd name="T5" fmla="*/ 16 h 16"/>
                  <a:gd name="T6" fmla="*/ 25 w 25"/>
                  <a:gd name="T7" fmla="*/ 15 h 16"/>
                  <a:gd name="T8" fmla="*/ 15 w 25"/>
                  <a:gd name="T9" fmla="*/ 0 h 16"/>
                  <a:gd name="T10" fmla="*/ 8 w 25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8" y="1"/>
                    </a:move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lnTo>
                      <a:pt x="8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4" name="Freeform 130">
                <a:extLst>
                  <a:ext uri="{FF2B5EF4-FFF2-40B4-BE49-F238E27FC236}">
                    <a16:creationId xmlns:a16="http://schemas.microsoft.com/office/drawing/2014/main" id="{D07BEB90-50E2-BC27-D68E-6ACF2ED67F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78"/>
                <a:ext cx="146" cy="42"/>
              </a:xfrm>
              <a:custGeom>
                <a:avLst/>
                <a:gdLst>
                  <a:gd name="T0" fmla="*/ 729 w 729"/>
                  <a:gd name="T1" fmla="*/ 17 h 213"/>
                  <a:gd name="T2" fmla="*/ 667 w 729"/>
                  <a:gd name="T3" fmla="*/ 99 h 213"/>
                  <a:gd name="T4" fmla="*/ 587 w 729"/>
                  <a:gd name="T5" fmla="*/ 154 h 213"/>
                  <a:gd name="T6" fmla="*/ 542 w 729"/>
                  <a:gd name="T7" fmla="*/ 165 h 213"/>
                  <a:gd name="T8" fmla="*/ 513 w 729"/>
                  <a:gd name="T9" fmla="*/ 183 h 213"/>
                  <a:gd name="T10" fmla="*/ 491 w 729"/>
                  <a:gd name="T11" fmla="*/ 201 h 213"/>
                  <a:gd name="T12" fmla="*/ 475 w 729"/>
                  <a:gd name="T13" fmla="*/ 195 h 213"/>
                  <a:gd name="T14" fmla="*/ 446 w 729"/>
                  <a:gd name="T15" fmla="*/ 213 h 213"/>
                  <a:gd name="T16" fmla="*/ 438 w 729"/>
                  <a:gd name="T17" fmla="*/ 213 h 213"/>
                  <a:gd name="T18" fmla="*/ 437 w 729"/>
                  <a:gd name="T19" fmla="*/ 190 h 213"/>
                  <a:gd name="T20" fmla="*/ 415 w 729"/>
                  <a:gd name="T21" fmla="*/ 209 h 213"/>
                  <a:gd name="T22" fmla="*/ 359 w 729"/>
                  <a:gd name="T23" fmla="*/ 198 h 213"/>
                  <a:gd name="T24" fmla="*/ 354 w 729"/>
                  <a:gd name="T25" fmla="*/ 137 h 213"/>
                  <a:gd name="T26" fmla="*/ 194 w 729"/>
                  <a:gd name="T27" fmla="*/ 83 h 213"/>
                  <a:gd name="T28" fmla="*/ 181 w 729"/>
                  <a:gd name="T29" fmla="*/ 98 h 213"/>
                  <a:gd name="T30" fmla="*/ 136 w 729"/>
                  <a:gd name="T31" fmla="*/ 110 h 213"/>
                  <a:gd name="T32" fmla="*/ 140 w 729"/>
                  <a:gd name="T33" fmla="*/ 149 h 213"/>
                  <a:gd name="T34" fmla="*/ 133 w 729"/>
                  <a:gd name="T35" fmla="*/ 158 h 213"/>
                  <a:gd name="T36" fmla="*/ 63 w 729"/>
                  <a:gd name="T37" fmla="*/ 164 h 213"/>
                  <a:gd name="T38" fmla="*/ 14 w 729"/>
                  <a:gd name="T39" fmla="*/ 121 h 213"/>
                  <a:gd name="T40" fmla="*/ 0 w 729"/>
                  <a:gd name="T41" fmla="*/ 69 h 213"/>
                  <a:gd name="T42" fmla="*/ 21 w 729"/>
                  <a:gd name="T43" fmla="*/ 44 h 213"/>
                  <a:gd name="T44" fmla="*/ 2 w 729"/>
                  <a:gd name="T4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29" h="213">
                    <a:moveTo>
                      <a:pt x="729" y="17"/>
                    </a:moveTo>
                    <a:lnTo>
                      <a:pt x="667" y="99"/>
                    </a:lnTo>
                    <a:lnTo>
                      <a:pt x="587" y="154"/>
                    </a:lnTo>
                    <a:lnTo>
                      <a:pt x="542" y="165"/>
                    </a:lnTo>
                    <a:lnTo>
                      <a:pt x="513" y="183"/>
                    </a:lnTo>
                    <a:lnTo>
                      <a:pt x="491" y="201"/>
                    </a:lnTo>
                    <a:lnTo>
                      <a:pt x="475" y="195"/>
                    </a:lnTo>
                    <a:lnTo>
                      <a:pt x="446" y="213"/>
                    </a:lnTo>
                    <a:lnTo>
                      <a:pt x="438" y="213"/>
                    </a:lnTo>
                    <a:lnTo>
                      <a:pt x="437" y="190"/>
                    </a:lnTo>
                    <a:lnTo>
                      <a:pt x="415" y="209"/>
                    </a:lnTo>
                    <a:lnTo>
                      <a:pt x="359" y="198"/>
                    </a:lnTo>
                    <a:lnTo>
                      <a:pt x="354" y="137"/>
                    </a:lnTo>
                    <a:lnTo>
                      <a:pt x="194" y="83"/>
                    </a:lnTo>
                    <a:lnTo>
                      <a:pt x="181" y="98"/>
                    </a:lnTo>
                    <a:lnTo>
                      <a:pt x="136" y="110"/>
                    </a:lnTo>
                    <a:lnTo>
                      <a:pt x="140" y="149"/>
                    </a:lnTo>
                    <a:lnTo>
                      <a:pt x="133" y="158"/>
                    </a:lnTo>
                    <a:lnTo>
                      <a:pt x="63" y="164"/>
                    </a:lnTo>
                    <a:lnTo>
                      <a:pt x="14" y="121"/>
                    </a:lnTo>
                    <a:lnTo>
                      <a:pt x="0" y="69"/>
                    </a:lnTo>
                    <a:lnTo>
                      <a:pt x="21" y="44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5" name="Freeform 131">
                <a:extLst>
                  <a:ext uri="{FF2B5EF4-FFF2-40B4-BE49-F238E27FC236}">
                    <a16:creationId xmlns:a16="http://schemas.microsoft.com/office/drawing/2014/main" id="{2BF3780A-3F80-492F-F8DA-DD769F1E4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551"/>
                <a:ext cx="562" cy="417"/>
              </a:xfrm>
              <a:custGeom>
                <a:avLst/>
                <a:gdLst>
                  <a:gd name="T0" fmla="*/ 51 w 2809"/>
                  <a:gd name="T1" fmla="*/ 134 h 2089"/>
                  <a:gd name="T2" fmla="*/ 53 w 2809"/>
                  <a:gd name="T3" fmla="*/ 234 h 2089"/>
                  <a:gd name="T4" fmla="*/ 127 w 2809"/>
                  <a:gd name="T5" fmla="*/ 366 h 2089"/>
                  <a:gd name="T6" fmla="*/ 196 w 2809"/>
                  <a:gd name="T7" fmla="*/ 452 h 2089"/>
                  <a:gd name="T8" fmla="*/ 255 w 2809"/>
                  <a:gd name="T9" fmla="*/ 493 h 2089"/>
                  <a:gd name="T10" fmla="*/ 318 w 2809"/>
                  <a:gd name="T11" fmla="*/ 510 h 2089"/>
                  <a:gd name="T12" fmla="*/ 463 w 2809"/>
                  <a:gd name="T13" fmla="*/ 419 h 2089"/>
                  <a:gd name="T14" fmla="*/ 527 w 2809"/>
                  <a:gd name="T15" fmla="*/ 445 h 2089"/>
                  <a:gd name="T16" fmla="*/ 596 w 2809"/>
                  <a:gd name="T17" fmla="*/ 523 h 2089"/>
                  <a:gd name="T18" fmla="*/ 617 w 2809"/>
                  <a:gd name="T19" fmla="*/ 660 h 2089"/>
                  <a:gd name="T20" fmla="*/ 699 w 2809"/>
                  <a:gd name="T21" fmla="*/ 799 h 2089"/>
                  <a:gd name="T22" fmla="*/ 802 w 2809"/>
                  <a:gd name="T23" fmla="*/ 751 h 2089"/>
                  <a:gd name="T24" fmla="*/ 807 w 2809"/>
                  <a:gd name="T25" fmla="*/ 796 h 2089"/>
                  <a:gd name="T26" fmla="*/ 934 w 2809"/>
                  <a:gd name="T27" fmla="*/ 839 h 2089"/>
                  <a:gd name="T28" fmla="*/ 948 w 2809"/>
                  <a:gd name="T29" fmla="*/ 984 h 2089"/>
                  <a:gd name="T30" fmla="*/ 1004 w 2809"/>
                  <a:gd name="T31" fmla="*/ 1002 h 2089"/>
                  <a:gd name="T32" fmla="*/ 1143 w 2809"/>
                  <a:gd name="T33" fmla="*/ 1012 h 2089"/>
                  <a:gd name="T34" fmla="*/ 1332 w 2809"/>
                  <a:gd name="T35" fmla="*/ 1048 h 2089"/>
                  <a:gd name="T36" fmla="*/ 1367 w 2809"/>
                  <a:gd name="T37" fmla="*/ 1099 h 2089"/>
                  <a:gd name="T38" fmla="*/ 1405 w 2809"/>
                  <a:gd name="T39" fmla="*/ 1081 h 2089"/>
                  <a:gd name="T40" fmla="*/ 1365 w 2809"/>
                  <a:gd name="T41" fmla="*/ 1231 h 2089"/>
                  <a:gd name="T42" fmla="*/ 1411 w 2809"/>
                  <a:gd name="T43" fmla="*/ 1311 h 2089"/>
                  <a:gd name="T44" fmla="*/ 1351 w 2809"/>
                  <a:gd name="T45" fmla="*/ 1425 h 2089"/>
                  <a:gd name="T46" fmla="*/ 1364 w 2809"/>
                  <a:gd name="T47" fmla="*/ 1477 h 2089"/>
                  <a:gd name="T48" fmla="*/ 1403 w 2809"/>
                  <a:gd name="T49" fmla="*/ 1489 h 2089"/>
                  <a:gd name="T50" fmla="*/ 1504 w 2809"/>
                  <a:gd name="T51" fmla="*/ 1488 h 2089"/>
                  <a:gd name="T52" fmla="*/ 1675 w 2809"/>
                  <a:gd name="T53" fmla="*/ 1510 h 2089"/>
                  <a:gd name="T54" fmla="*/ 1825 w 2809"/>
                  <a:gd name="T55" fmla="*/ 1373 h 2089"/>
                  <a:gd name="T56" fmla="*/ 1835 w 2809"/>
                  <a:gd name="T57" fmla="*/ 1310 h 2089"/>
                  <a:gd name="T58" fmla="*/ 1912 w 2809"/>
                  <a:gd name="T59" fmla="*/ 1242 h 2089"/>
                  <a:gd name="T60" fmla="*/ 1974 w 2809"/>
                  <a:gd name="T61" fmla="*/ 1236 h 2089"/>
                  <a:gd name="T62" fmla="*/ 1973 w 2809"/>
                  <a:gd name="T63" fmla="*/ 1314 h 2089"/>
                  <a:gd name="T64" fmla="*/ 1939 w 2809"/>
                  <a:gd name="T65" fmla="*/ 1355 h 2089"/>
                  <a:gd name="T66" fmla="*/ 1932 w 2809"/>
                  <a:gd name="T67" fmla="*/ 1448 h 2089"/>
                  <a:gd name="T68" fmla="*/ 1961 w 2809"/>
                  <a:gd name="T69" fmla="*/ 1508 h 2089"/>
                  <a:gd name="T70" fmla="*/ 1984 w 2809"/>
                  <a:gd name="T71" fmla="*/ 1675 h 2089"/>
                  <a:gd name="T72" fmla="*/ 2071 w 2809"/>
                  <a:gd name="T73" fmla="*/ 1698 h 2089"/>
                  <a:gd name="T74" fmla="*/ 2175 w 2809"/>
                  <a:gd name="T75" fmla="*/ 1742 h 2089"/>
                  <a:gd name="T76" fmla="*/ 2253 w 2809"/>
                  <a:gd name="T77" fmla="*/ 1835 h 2089"/>
                  <a:gd name="T78" fmla="*/ 2369 w 2809"/>
                  <a:gd name="T79" fmla="*/ 1925 h 2089"/>
                  <a:gd name="T80" fmla="*/ 2440 w 2809"/>
                  <a:gd name="T81" fmla="*/ 1933 h 2089"/>
                  <a:gd name="T82" fmla="*/ 2504 w 2809"/>
                  <a:gd name="T83" fmla="*/ 2043 h 2089"/>
                  <a:gd name="T84" fmla="*/ 2589 w 2809"/>
                  <a:gd name="T85" fmla="*/ 2043 h 2089"/>
                  <a:gd name="T86" fmla="*/ 2671 w 2809"/>
                  <a:gd name="T87" fmla="*/ 2012 h 2089"/>
                  <a:gd name="T88" fmla="*/ 2741 w 2809"/>
                  <a:gd name="T89" fmla="*/ 2029 h 2089"/>
                  <a:gd name="T90" fmla="*/ 2769 w 2809"/>
                  <a:gd name="T91" fmla="*/ 1995 h 2089"/>
                  <a:gd name="T92" fmla="*/ 2809 w 2809"/>
                  <a:gd name="T93" fmla="*/ 2014 h 2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09" h="2089">
                    <a:moveTo>
                      <a:pt x="0" y="0"/>
                    </a:moveTo>
                    <a:lnTo>
                      <a:pt x="27" y="114"/>
                    </a:lnTo>
                    <a:lnTo>
                      <a:pt x="51" y="134"/>
                    </a:lnTo>
                    <a:lnTo>
                      <a:pt x="72" y="186"/>
                    </a:lnTo>
                    <a:lnTo>
                      <a:pt x="38" y="228"/>
                    </a:lnTo>
                    <a:lnTo>
                      <a:pt x="53" y="234"/>
                    </a:lnTo>
                    <a:lnTo>
                      <a:pt x="46" y="320"/>
                    </a:lnTo>
                    <a:lnTo>
                      <a:pt x="73" y="363"/>
                    </a:lnTo>
                    <a:lnTo>
                      <a:pt x="127" y="366"/>
                    </a:lnTo>
                    <a:lnTo>
                      <a:pt x="143" y="372"/>
                    </a:lnTo>
                    <a:lnTo>
                      <a:pt x="154" y="409"/>
                    </a:lnTo>
                    <a:lnTo>
                      <a:pt x="196" y="452"/>
                    </a:lnTo>
                    <a:lnTo>
                      <a:pt x="207" y="482"/>
                    </a:lnTo>
                    <a:lnTo>
                      <a:pt x="224" y="495"/>
                    </a:lnTo>
                    <a:lnTo>
                      <a:pt x="255" y="493"/>
                    </a:lnTo>
                    <a:lnTo>
                      <a:pt x="263" y="508"/>
                    </a:lnTo>
                    <a:lnTo>
                      <a:pt x="304" y="527"/>
                    </a:lnTo>
                    <a:lnTo>
                      <a:pt x="318" y="510"/>
                    </a:lnTo>
                    <a:lnTo>
                      <a:pt x="336" y="454"/>
                    </a:lnTo>
                    <a:lnTo>
                      <a:pt x="395" y="426"/>
                    </a:lnTo>
                    <a:lnTo>
                      <a:pt x="463" y="419"/>
                    </a:lnTo>
                    <a:lnTo>
                      <a:pt x="478" y="403"/>
                    </a:lnTo>
                    <a:lnTo>
                      <a:pt x="501" y="408"/>
                    </a:lnTo>
                    <a:lnTo>
                      <a:pt x="527" y="445"/>
                    </a:lnTo>
                    <a:lnTo>
                      <a:pt x="556" y="504"/>
                    </a:lnTo>
                    <a:lnTo>
                      <a:pt x="587" y="500"/>
                    </a:lnTo>
                    <a:lnTo>
                      <a:pt x="596" y="523"/>
                    </a:lnTo>
                    <a:lnTo>
                      <a:pt x="600" y="554"/>
                    </a:lnTo>
                    <a:lnTo>
                      <a:pt x="587" y="578"/>
                    </a:lnTo>
                    <a:lnTo>
                      <a:pt x="617" y="660"/>
                    </a:lnTo>
                    <a:lnTo>
                      <a:pt x="617" y="737"/>
                    </a:lnTo>
                    <a:lnTo>
                      <a:pt x="625" y="751"/>
                    </a:lnTo>
                    <a:lnTo>
                      <a:pt x="699" y="799"/>
                    </a:lnTo>
                    <a:lnTo>
                      <a:pt x="759" y="778"/>
                    </a:lnTo>
                    <a:lnTo>
                      <a:pt x="779" y="745"/>
                    </a:lnTo>
                    <a:lnTo>
                      <a:pt x="802" y="751"/>
                    </a:lnTo>
                    <a:lnTo>
                      <a:pt x="819" y="757"/>
                    </a:lnTo>
                    <a:lnTo>
                      <a:pt x="799" y="790"/>
                    </a:lnTo>
                    <a:lnTo>
                      <a:pt x="807" y="796"/>
                    </a:lnTo>
                    <a:lnTo>
                      <a:pt x="861" y="784"/>
                    </a:lnTo>
                    <a:lnTo>
                      <a:pt x="899" y="796"/>
                    </a:lnTo>
                    <a:lnTo>
                      <a:pt x="934" y="839"/>
                    </a:lnTo>
                    <a:lnTo>
                      <a:pt x="949" y="906"/>
                    </a:lnTo>
                    <a:lnTo>
                      <a:pt x="937" y="954"/>
                    </a:lnTo>
                    <a:lnTo>
                      <a:pt x="948" y="984"/>
                    </a:lnTo>
                    <a:lnTo>
                      <a:pt x="984" y="1042"/>
                    </a:lnTo>
                    <a:lnTo>
                      <a:pt x="999" y="1034"/>
                    </a:lnTo>
                    <a:lnTo>
                      <a:pt x="1004" y="1002"/>
                    </a:lnTo>
                    <a:lnTo>
                      <a:pt x="1017" y="985"/>
                    </a:lnTo>
                    <a:lnTo>
                      <a:pt x="1094" y="986"/>
                    </a:lnTo>
                    <a:lnTo>
                      <a:pt x="1143" y="1012"/>
                    </a:lnTo>
                    <a:lnTo>
                      <a:pt x="1247" y="972"/>
                    </a:lnTo>
                    <a:lnTo>
                      <a:pt x="1299" y="1036"/>
                    </a:lnTo>
                    <a:lnTo>
                      <a:pt x="1332" y="1048"/>
                    </a:lnTo>
                    <a:lnTo>
                      <a:pt x="1334" y="1080"/>
                    </a:lnTo>
                    <a:lnTo>
                      <a:pt x="1353" y="1100"/>
                    </a:lnTo>
                    <a:lnTo>
                      <a:pt x="1367" y="1099"/>
                    </a:lnTo>
                    <a:lnTo>
                      <a:pt x="1357" y="1077"/>
                    </a:lnTo>
                    <a:lnTo>
                      <a:pt x="1372" y="1068"/>
                    </a:lnTo>
                    <a:lnTo>
                      <a:pt x="1405" y="1081"/>
                    </a:lnTo>
                    <a:lnTo>
                      <a:pt x="1414" y="1103"/>
                    </a:lnTo>
                    <a:lnTo>
                      <a:pt x="1357" y="1162"/>
                    </a:lnTo>
                    <a:lnTo>
                      <a:pt x="1365" y="1231"/>
                    </a:lnTo>
                    <a:lnTo>
                      <a:pt x="1344" y="1264"/>
                    </a:lnTo>
                    <a:lnTo>
                      <a:pt x="1399" y="1266"/>
                    </a:lnTo>
                    <a:lnTo>
                      <a:pt x="1411" y="1311"/>
                    </a:lnTo>
                    <a:lnTo>
                      <a:pt x="1429" y="1349"/>
                    </a:lnTo>
                    <a:lnTo>
                      <a:pt x="1364" y="1392"/>
                    </a:lnTo>
                    <a:lnTo>
                      <a:pt x="1351" y="1425"/>
                    </a:lnTo>
                    <a:lnTo>
                      <a:pt x="1370" y="1454"/>
                    </a:lnTo>
                    <a:lnTo>
                      <a:pt x="1356" y="1471"/>
                    </a:lnTo>
                    <a:lnTo>
                      <a:pt x="1364" y="1477"/>
                    </a:lnTo>
                    <a:lnTo>
                      <a:pt x="1387" y="1476"/>
                    </a:lnTo>
                    <a:lnTo>
                      <a:pt x="1388" y="1483"/>
                    </a:lnTo>
                    <a:lnTo>
                      <a:pt x="1403" y="1489"/>
                    </a:lnTo>
                    <a:lnTo>
                      <a:pt x="1405" y="1505"/>
                    </a:lnTo>
                    <a:lnTo>
                      <a:pt x="1436" y="1502"/>
                    </a:lnTo>
                    <a:lnTo>
                      <a:pt x="1504" y="1488"/>
                    </a:lnTo>
                    <a:lnTo>
                      <a:pt x="1537" y="1508"/>
                    </a:lnTo>
                    <a:lnTo>
                      <a:pt x="1607" y="1517"/>
                    </a:lnTo>
                    <a:lnTo>
                      <a:pt x="1675" y="1510"/>
                    </a:lnTo>
                    <a:lnTo>
                      <a:pt x="1733" y="1466"/>
                    </a:lnTo>
                    <a:lnTo>
                      <a:pt x="1816" y="1443"/>
                    </a:lnTo>
                    <a:lnTo>
                      <a:pt x="1825" y="1373"/>
                    </a:lnTo>
                    <a:lnTo>
                      <a:pt x="1816" y="1351"/>
                    </a:lnTo>
                    <a:lnTo>
                      <a:pt x="1822" y="1335"/>
                    </a:lnTo>
                    <a:lnTo>
                      <a:pt x="1835" y="1310"/>
                    </a:lnTo>
                    <a:lnTo>
                      <a:pt x="1871" y="1292"/>
                    </a:lnTo>
                    <a:lnTo>
                      <a:pt x="1883" y="1252"/>
                    </a:lnTo>
                    <a:lnTo>
                      <a:pt x="1912" y="1242"/>
                    </a:lnTo>
                    <a:lnTo>
                      <a:pt x="1933" y="1217"/>
                    </a:lnTo>
                    <a:lnTo>
                      <a:pt x="1943" y="1231"/>
                    </a:lnTo>
                    <a:lnTo>
                      <a:pt x="1974" y="1236"/>
                    </a:lnTo>
                    <a:lnTo>
                      <a:pt x="1991" y="1258"/>
                    </a:lnTo>
                    <a:lnTo>
                      <a:pt x="1969" y="1275"/>
                    </a:lnTo>
                    <a:lnTo>
                      <a:pt x="1973" y="1314"/>
                    </a:lnTo>
                    <a:lnTo>
                      <a:pt x="1950" y="1308"/>
                    </a:lnTo>
                    <a:lnTo>
                      <a:pt x="1952" y="1338"/>
                    </a:lnTo>
                    <a:lnTo>
                      <a:pt x="1939" y="1355"/>
                    </a:lnTo>
                    <a:lnTo>
                      <a:pt x="1949" y="1385"/>
                    </a:lnTo>
                    <a:lnTo>
                      <a:pt x="1936" y="1401"/>
                    </a:lnTo>
                    <a:lnTo>
                      <a:pt x="1932" y="1448"/>
                    </a:lnTo>
                    <a:lnTo>
                      <a:pt x="1911" y="1481"/>
                    </a:lnTo>
                    <a:lnTo>
                      <a:pt x="1914" y="1497"/>
                    </a:lnTo>
                    <a:lnTo>
                      <a:pt x="1961" y="1508"/>
                    </a:lnTo>
                    <a:lnTo>
                      <a:pt x="1995" y="1550"/>
                    </a:lnTo>
                    <a:lnTo>
                      <a:pt x="1971" y="1622"/>
                    </a:lnTo>
                    <a:lnTo>
                      <a:pt x="1984" y="1675"/>
                    </a:lnTo>
                    <a:lnTo>
                      <a:pt x="1972" y="1706"/>
                    </a:lnTo>
                    <a:lnTo>
                      <a:pt x="2026" y="1717"/>
                    </a:lnTo>
                    <a:lnTo>
                      <a:pt x="2071" y="1698"/>
                    </a:lnTo>
                    <a:lnTo>
                      <a:pt x="2086" y="1695"/>
                    </a:lnTo>
                    <a:lnTo>
                      <a:pt x="2112" y="1725"/>
                    </a:lnTo>
                    <a:lnTo>
                      <a:pt x="2175" y="1742"/>
                    </a:lnTo>
                    <a:lnTo>
                      <a:pt x="2212" y="1808"/>
                    </a:lnTo>
                    <a:lnTo>
                      <a:pt x="2228" y="1806"/>
                    </a:lnTo>
                    <a:lnTo>
                      <a:pt x="2253" y="1835"/>
                    </a:lnTo>
                    <a:lnTo>
                      <a:pt x="2346" y="1842"/>
                    </a:lnTo>
                    <a:lnTo>
                      <a:pt x="2382" y="1885"/>
                    </a:lnTo>
                    <a:lnTo>
                      <a:pt x="2369" y="1925"/>
                    </a:lnTo>
                    <a:lnTo>
                      <a:pt x="2371" y="1932"/>
                    </a:lnTo>
                    <a:lnTo>
                      <a:pt x="2400" y="1921"/>
                    </a:lnTo>
                    <a:lnTo>
                      <a:pt x="2440" y="1933"/>
                    </a:lnTo>
                    <a:lnTo>
                      <a:pt x="2492" y="1997"/>
                    </a:lnTo>
                    <a:lnTo>
                      <a:pt x="2487" y="2022"/>
                    </a:lnTo>
                    <a:lnTo>
                      <a:pt x="2504" y="2043"/>
                    </a:lnTo>
                    <a:lnTo>
                      <a:pt x="2491" y="2059"/>
                    </a:lnTo>
                    <a:lnTo>
                      <a:pt x="2509" y="2089"/>
                    </a:lnTo>
                    <a:lnTo>
                      <a:pt x="2589" y="2043"/>
                    </a:lnTo>
                    <a:lnTo>
                      <a:pt x="2637" y="2069"/>
                    </a:lnTo>
                    <a:lnTo>
                      <a:pt x="2642" y="2037"/>
                    </a:lnTo>
                    <a:lnTo>
                      <a:pt x="2671" y="2012"/>
                    </a:lnTo>
                    <a:lnTo>
                      <a:pt x="2710" y="2024"/>
                    </a:lnTo>
                    <a:lnTo>
                      <a:pt x="2740" y="2013"/>
                    </a:lnTo>
                    <a:lnTo>
                      <a:pt x="2741" y="2029"/>
                    </a:lnTo>
                    <a:lnTo>
                      <a:pt x="2756" y="2019"/>
                    </a:lnTo>
                    <a:lnTo>
                      <a:pt x="2755" y="1996"/>
                    </a:lnTo>
                    <a:lnTo>
                      <a:pt x="2769" y="1995"/>
                    </a:lnTo>
                    <a:lnTo>
                      <a:pt x="2786" y="2009"/>
                    </a:lnTo>
                    <a:lnTo>
                      <a:pt x="2802" y="2008"/>
                    </a:lnTo>
                    <a:lnTo>
                      <a:pt x="2809" y="20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6" name="Freeform 132">
                <a:extLst>
                  <a:ext uri="{FF2B5EF4-FFF2-40B4-BE49-F238E27FC236}">
                    <a16:creationId xmlns:a16="http://schemas.microsoft.com/office/drawing/2014/main" id="{108558C6-87EF-3C33-BEF9-D9F37BD91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5" y="632"/>
                <a:ext cx="69" cy="164"/>
              </a:xfrm>
              <a:custGeom>
                <a:avLst/>
                <a:gdLst>
                  <a:gd name="T0" fmla="*/ 130 w 344"/>
                  <a:gd name="T1" fmla="*/ 822 h 822"/>
                  <a:gd name="T2" fmla="*/ 144 w 344"/>
                  <a:gd name="T3" fmla="*/ 805 h 822"/>
                  <a:gd name="T4" fmla="*/ 135 w 344"/>
                  <a:gd name="T5" fmla="*/ 790 h 822"/>
                  <a:gd name="T6" fmla="*/ 132 w 344"/>
                  <a:gd name="T7" fmla="*/ 767 h 822"/>
                  <a:gd name="T8" fmla="*/ 170 w 344"/>
                  <a:gd name="T9" fmla="*/ 748 h 822"/>
                  <a:gd name="T10" fmla="*/ 166 w 344"/>
                  <a:gd name="T11" fmla="*/ 718 h 822"/>
                  <a:gd name="T12" fmla="*/ 151 w 344"/>
                  <a:gd name="T13" fmla="*/ 704 h 822"/>
                  <a:gd name="T14" fmla="*/ 163 w 344"/>
                  <a:gd name="T15" fmla="*/ 679 h 822"/>
                  <a:gd name="T16" fmla="*/ 192 w 344"/>
                  <a:gd name="T17" fmla="*/ 653 h 822"/>
                  <a:gd name="T18" fmla="*/ 244 w 344"/>
                  <a:gd name="T19" fmla="*/ 633 h 822"/>
                  <a:gd name="T20" fmla="*/ 249 w 344"/>
                  <a:gd name="T21" fmla="*/ 602 h 822"/>
                  <a:gd name="T22" fmla="*/ 268 w 344"/>
                  <a:gd name="T23" fmla="*/ 561 h 822"/>
                  <a:gd name="T24" fmla="*/ 308 w 344"/>
                  <a:gd name="T25" fmla="*/ 573 h 822"/>
                  <a:gd name="T26" fmla="*/ 344 w 344"/>
                  <a:gd name="T27" fmla="*/ 554 h 822"/>
                  <a:gd name="T28" fmla="*/ 342 w 344"/>
                  <a:gd name="T29" fmla="*/ 532 h 822"/>
                  <a:gd name="T30" fmla="*/ 300 w 344"/>
                  <a:gd name="T31" fmla="*/ 481 h 822"/>
                  <a:gd name="T32" fmla="*/ 312 w 344"/>
                  <a:gd name="T33" fmla="*/ 450 h 822"/>
                  <a:gd name="T34" fmla="*/ 314 w 344"/>
                  <a:gd name="T35" fmla="*/ 395 h 822"/>
                  <a:gd name="T36" fmla="*/ 289 w 344"/>
                  <a:gd name="T37" fmla="*/ 375 h 822"/>
                  <a:gd name="T38" fmla="*/ 286 w 344"/>
                  <a:gd name="T39" fmla="*/ 344 h 822"/>
                  <a:gd name="T40" fmla="*/ 262 w 344"/>
                  <a:gd name="T41" fmla="*/ 331 h 822"/>
                  <a:gd name="T42" fmla="*/ 184 w 344"/>
                  <a:gd name="T43" fmla="*/ 330 h 822"/>
                  <a:gd name="T44" fmla="*/ 167 w 344"/>
                  <a:gd name="T45" fmla="*/ 309 h 822"/>
                  <a:gd name="T46" fmla="*/ 159 w 344"/>
                  <a:gd name="T47" fmla="*/ 302 h 822"/>
                  <a:gd name="T48" fmla="*/ 157 w 344"/>
                  <a:gd name="T49" fmla="*/ 279 h 822"/>
                  <a:gd name="T50" fmla="*/ 140 w 344"/>
                  <a:gd name="T51" fmla="*/ 265 h 822"/>
                  <a:gd name="T52" fmla="*/ 153 w 344"/>
                  <a:gd name="T53" fmla="*/ 240 h 822"/>
                  <a:gd name="T54" fmla="*/ 197 w 344"/>
                  <a:gd name="T55" fmla="*/ 206 h 822"/>
                  <a:gd name="T56" fmla="*/ 207 w 344"/>
                  <a:gd name="T57" fmla="*/ 159 h 822"/>
                  <a:gd name="T58" fmla="*/ 160 w 344"/>
                  <a:gd name="T59" fmla="*/ 155 h 822"/>
                  <a:gd name="T60" fmla="*/ 146 w 344"/>
                  <a:gd name="T61" fmla="*/ 156 h 822"/>
                  <a:gd name="T62" fmla="*/ 135 w 344"/>
                  <a:gd name="T63" fmla="*/ 126 h 822"/>
                  <a:gd name="T64" fmla="*/ 80 w 344"/>
                  <a:gd name="T65" fmla="*/ 39 h 822"/>
                  <a:gd name="T66" fmla="*/ 11 w 344"/>
                  <a:gd name="T67" fmla="*/ 38 h 822"/>
                  <a:gd name="T68" fmla="*/ 9 w 344"/>
                  <a:gd name="T69" fmla="*/ 7 h 822"/>
                  <a:gd name="T70" fmla="*/ 0 w 344"/>
                  <a:gd name="T71" fmla="*/ 0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4" h="822">
                    <a:moveTo>
                      <a:pt x="130" y="822"/>
                    </a:moveTo>
                    <a:lnTo>
                      <a:pt x="144" y="805"/>
                    </a:lnTo>
                    <a:lnTo>
                      <a:pt x="135" y="790"/>
                    </a:lnTo>
                    <a:lnTo>
                      <a:pt x="132" y="767"/>
                    </a:lnTo>
                    <a:lnTo>
                      <a:pt x="170" y="748"/>
                    </a:lnTo>
                    <a:lnTo>
                      <a:pt x="166" y="718"/>
                    </a:lnTo>
                    <a:lnTo>
                      <a:pt x="151" y="704"/>
                    </a:lnTo>
                    <a:lnTo>
                      <a:pt x="163" y="679"/>
                    </a:lnTo>
                    <a:lnTo>
                      <a:pt x="192" y="653"/>
                    </a:lnTo>
                    <a:lnTo>
                      <a:pt x="244" y="633"/>
                    </a:lnTo>
                    <a:lnTo>
                      <a:pt x="249" y="602"/>
                    </a:lnTo>
                    <a:lnTo>
                      <a:pt x="268" y="561"/>
                    </a:lnTo>
                    <a:lnTo>
                      <a:pt x="308" y="573"/>
                    </a:lnTo>
                    <a:lnTo>
                      <a:pt x="344" y="554"/>
                    </a:lnTo>
                    <a:lnTo>
                      <a:pt x="342" y="532"/>
                    </a:lnTo>
                    <a:lnTo>
                      <a:pt x="300" y="481"/>
                    </a:lnTo>
                    <a:lnTo>
                      <a:pt x="312" y="450"/>
                    </a:lnTo>
                    <a:lnTo>
                      <a:pt x="314" y="395"/>
                    </a:lnTo>
                    <a:lnTo>
                      <a:pt x="289" y="375"/>
                    </a:lnTo>
                    <a:lnTo>
                      <a:pt x="286" y="344"/>
                    </a:lnTo>
                    <a:lnTo>
                      <a:pt x="262" y="331"/>
                    </a:lnTo>
                    <a:lnTo>
                      <a:pt x="184" y="330"/>
                    </a:lnTo>
                    <a:lnTo>
                      <a:pt x="167" y="309"/>
                    </a:lnTo>
                    <a:lnTo>
                      <a:pt x="159" y="302"/>
                    </a:lnTo>
                    <a:lnTo>
                      <a:pt x="157" y="279"/>
                    </a:lnTo>
                    <a:lnTo>
                      <a:pt x="140" y="265"/>
                    </a:lnTo>
                    <a:lnTo>
                      <a:pt x="153" y="240"/>
                    </a:lnTo>
                    <a:lnTo>
                      <a:pt x="197" y="206"/>
                    </a:lnTo>
                    <a:lnTo>
                      <a:pt x="207" y="159"/>
                    </a:lnTo>
                    <a:lnTo>
                      <a:pt x="160" y="155"/>
                    </a:lnTo>
                    <a:lnTo>
                      <a:pt x="146" y="156"/>
                    </a:lnTo>
                    <a:lnTo>
                      <a:pt x="135" y="126"/>
                    </a:lnTo>
                    <a:lnTo>
                      <a:pt x="80" y="39"/>
                    </a:lnTo>
                    <a:lnTo>
                      <a:pt x="11" y="38"/>
                    </a:lnTo>
                    <a:lnTo>
                      <a:pt x="9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7" name="Freeform 133">
                <a:extLst>
                  <a:ext uri="{FF2B5EF4-FFF2-40B4-BE49-F238E27FC236}">
                    <a16:creationId xmlns:a16="http://schemas.microsoft.com/office/drawing/2014/main" id="{FBA479B0-7C41-71C6-B030-E52371A16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65" cy="170"/>
              </a:xfrm>
              <a:custGeom>
                <a:avLst/>
                <a:gdLst>
                  <a:gd name="T0" fmla="*/ 81 w 325"/>
                  <a:gd name="T1" fmla="*/ 853 h 853"/>
                  <a:gd name="T2" fmla="*/ 124 w 325"/>
                  <a:gd name="T3" fmla="*/ 811 h 853"/>
                  <a:gd name="T4" fmla="*/ 123 w 325"/>
                  <a:gd name="T5" fmla="*/ 796 h 853"/>
                  <a:gd name="T6" fmla="*/ 107 w 325"/>
                  <a:gd name="T7" fmla="*/ 789 h 853"/>
                  <a:gd name="T8" fmla="*/ 127 w 325"/>
                  <a:gd name="T9" fmla="*/ 765 h 853"/>
                  <a:gd name="T10" fmla="*/ 133 w 325"/>
                  <a:gd name="T11" fmla="*/ 749 h 853"/>
                  <a:gd name="T12" fmla="*/ 147 w 325"/>
                  <a:gd name="T13" fmla="*/ 724 h 853"/>
                  <a:gd name="T14" fmla="*/ 152 w 325"/>
                  <a:gd name="T15" fmla="*/ 693 h 853"/>
                  <a:gd name="T16" fmla="*/ 119 w 325"/>
                  <a:gd name="T17" fmla="*/ 673 h 853"/>
                  <a:gd name="T18" fmla="*/ 130 w 325"/>
                  <a:gd name="T19" fmla="*/ 625 h 853"/>
                  <a:gd name="T20" fmla="*/ 113 w 325"/>
                  <a:gd name="T21" fmla="*/ 612 h 853"/>
                  <a:gd name="T22" fmla="*/ 83 w 325"/>
                  <a:gd name="T23" fmla="*/ 614 h 853"/>
                  <a:gd name="T24" fmla="*/ 80 w 325"/>
                  <a:gd name="T25" fmla="*/ 584 h 853"/>
                  <a:gd name="T26" fmla="*/ 44 w 325"/>
                  <a:gd name="T27" fmla="*/ 526 h 853"/>
                  <a:gd name="T28" fmla="*/ 13 w 325"/>
                  <a:gd name="T29" fmla="*/ 528 h 853"/>
                  <a:gd name="T30" fmla="*/ 0 w 325"/>
                  <a:gd name="T31" fmla="*/ 475 h 853"/>
                  <a:gd name="T32" fmla="*/ 13 w 325"/>
                  <a:gd name="T33" fmla="*/ 451 h 853"/>
                  <a:gd name="T34" fmla="*/ 5 w 325"/>
                  <a:gd name="T35" fmla="*/ 444 h 853"/>
                  <a:gd name="T36" fmla="*/ 26 w 325"/>
                  <a:gd name="T37" fmla="*/ 411 h 853"/>
                  <a:gd name="T38" fmla="*/ 0 w 325"/>
                  <a:gd name="T39" fmla="*/ 383 h 853"/>
                  <a:gd name="T40" fmla="*/ 12 w 325"/>
                  <a:gd name="T41" fmla="*/ 359 h 853"/>
                  <a:gd name="T42" fmla="*/ 30 w 325"/>
                  <a:gd name="T43" fmla="*/ 303 h 853"/>
                  <a:gd name="T44" fmla="*/ 74 w 325"/>
                  <a:gd name="T45" fmla="*/ 276 h 853"/>
                  <a:gd name="T46" fmla="*/ 63 w 325"/>
                  <a:gd name="T47" fmla="*/ 239 h 853"/>
                  <a:gd name="T48" fmla="*/ 91 w 325"/>
                  <a:gd name="T49" fmla="*/ 205 h 853"/>
                  <a:gd name="T50" fmla="*/ 95 w 325"/>
                  <a:gd name="T51" fmla="*/ 166 h 853"/>
                  <a:gd name="T52" fmla="*/ 108 w 325"/>
                  <a:gd name="T53" fmla="*/ 142 h 853"/>
                  <a:gd name="T54" fmla="*/ 120 w 325"/>
                  <a:gd name="T55" fmla="*/ 102 h 853"/>
                  <a:gd name="T56" fmla="*/ 171 w 325"/>
                  <a:gd name="T57" fmla="*/ 67 h 853"/>
                  <a:gd name="T58" fmla="*/ 182 w 325"/>
                  <a:gd name="T59" fmla="*/ 19 h 853"/>
                  <a:gd name="T60" fmla="*/ 227 w 325"/>
                  <a:gd name="T61" fmla="*/ 0 h 853"/>
                  <a:gd name="T62" fmla="*/ 236 w 325"/>
                  <a:gd name="T63" fmla="*/ 22 h 853"/>
                  <a:gd name="T64" fmla="*/ 252 w 325"/>
                  <a:gd name="T65" fmla="*/ 35 h 853"/>
                  <a:gd name="T66" fmla="*/ 268 w 325"/>
                  <a:gd name="T67" fmla="*/ 34 h 853"/>
                  <a:gd name="T68" fmla="*/ 281 w 325"/>
                  <a:gd name="T69" fmla="*/ 17 h 853"/>
                  <a:gd name="T70" fmla="*/ 298 w 325"/>
                  <a:gd name="T71" fmla="*/ 23 h 853"/>
                  <a:gd name="T72" fmla="*/ 307 w 325"/>
                  <a:gd name="T73" fmla="*/ 38 h 853"/>
                  <a:gd name="T74" fmla="*/ 309 w 325"/>
                  <a:gd name="T75" fmla="*/ 61 h 853"/>
                  <a:gd name="T76" fmla="*/ 325 w 325"/>
                  <a:gd name="T77" fmla="*/ 68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25" h="853">
                    <a:moveTo>
                      <a:pt x="81" y="853"/>
                    </a:moveTo>
                    <a:lnTo>
                      <a:pt x="124" y="811"/>
                    </a:lnTo>
                    <a:lnTo>
                      <a:pt x="123" y="796"/>
                    </a:lnTo>
                    <a:lnTo>
                      <a:pt x="107" y="789"/>
                    </a:lnTo>
                    <a:lnTo>
                      <a:pt x="127" y="765"/>
                    </a:lnTo>
                    <a:lnTo>
                      <a:pt x="133" y="749"/>
                    </a:lnTo>
                    <a:lnTo>
                      <a:pt x="147" y="724"/>
                    </a:lnTo>
                    <a:lnTo>
                      <a:pt x="152" y="693"/>
                    </a:lnTo>
                    <a:lnTo>
                      <a:pt x="119" y="673"/>
                    </a:lnTo>
                    <a:lnTo>
                      <a:pt x="130" y="625"/>
                    </a:lnTo>
                    <a:lnTo>
                      <a:pt x="113" y="612"/>
                    </a:lnTo>
                    <a:lnTo>
                      <a:pt x="83" y="614"/>
                    </a:lnTo>
                    <a:lnTo>
                      <a:pt x="80" y="584"/>
                    </a:lnTo>
                    <a:lnTo>
                      <a:pt x="44" y="526"/>
                    </a:lnTo>
                    <a:lnTo>
                      <a:pt x="13" y="528"/>
                    </a:lnTo>
                    <a:lnTo>
                      <a:pt x="0" y="475"/>
                    </a:lnTo>
                    <a:lnTo>
                      <a:pt x="13" y="451"/>
                    </a:lnTo>
                    <a:lnTo>
                      <a:pt x="5" y="444"/>
                    </a:lnTo>
                    <a:lnTo>
                      <a:pt x="26" y="411"/>
                    </a:lnTo>
                    <a:lnTo>
                      <a:pt x="0" y="383"/>
                    </a:lnTo>
                    <a:lnTo>
                      <a:pt x="12" y="359"/>
                    </a:lnTo>
                    <a:lnTo>
                      <a:pt x="30" y="303"/>
                    </a:lnTo>
                    <a:lnTo>
                      <a:pt x="74" y="276"/>
                    </a:lnTo>
                    <a:lnTo>
                      <a:pt x="63" y="239"/>
                    </a:lnTo>
                    <a:lnTo>
                      <a:pt x="91" y="205"/>
                    </a:lnTo>
                    <a:lnTo>
                      <a:pt x="95" y="166"/>
                    </a:lnTo>
                    <a:lnTo>
                      <a:pt x="108" y="142"/>
                    </a:lnTo>
                    <a:lnTo>
                      <a:pt x="120" y="102"/>
                    </a:lnTo>
                    <a:lnTo>
                      <a:pt x="171" y="67"/>
                    </a:lnTo>
                    <a:lnTo>
                      <a:pt x="182" y="19"/>
                    </a:lnTo>
                    <a:lnTo>
                      <a:pt x="227" y="0"/>
                    </a:lnTo>
                    <a:lnTo>
                      <a:pt x="236" y="22"/>
                    </a:lnTo>
                    <a:lnTo>
                      <a:pt x="252" y="35"/>
                    </a:lnTo>
                    <a:lnTo>
                      <a:pt x="268" y="34"/>
                    </a:lnTo>
                    <a:lnTo>
                      <a:pt x="281" y="17"/>
                    </a:lnTo>
                    <a:lnTo>
                      <a:pt x="298" y="23"/>
                    </a:lnTo>
                    <a:lnTo>
                      <a:pt x="307" y="38"/>
                    </a:lnTo>
                    <a:lnTo>
                      <a:pt x="309" y="61"/>
                    </a:lnTo>
                    <a:lnTo>
                      <a:pt x="325" y="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8" name="Freeform 134">
                <a:extLst>
                  <a:ext uri="{FF2B5EF4-FFF2-40B4-BE49-F238E27FC236}">
                    <a16:creationId xmlns:a16="http://schemas.microsoft.com/office/drawing/2014/main" id="{6EBB1384-0649-2147-8D56-A61F3249D7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796"/>
                <a:ext cx="74" cy="173"/>
              </a:xfrm>
              <a:custGeom>
                <a:avLst/>
                <a:gdLst>
                  <a:gd name="T0" fmla="*/ 15 w 370"/>
                  <a:gd name="T1" fmla="*/ 0 h 864"/>
                  <a:gd name="T2" fmla="*/ 0 w 370"/>
                  <a:gd name="T3" fmla="*/ 93 h 864"/>
                  <a:gd name="T4" fmla="*/ 20 w 370"/>
                  <a:gd name="T5" fmla="*/ 138 h 864"/>
                  <a:gd name="T6" fmla="*/ 22 w 370"/>
                  <a:gd name="T7" fmla="*/ 153 h 864"/>
                  <a:gd name="T8" fmla="*/ 32 w 370"/>
                  <a:gd name="T9" fmla="*/ 176 h 864"/>
                  <a:gd name="T10" fmla="*/ 49 w 370"/>
                  <a:gd name="T11" fmla="*/ 196 h 864"/>
                  <a:gd name="T12" fmla="*/ 51 w 370"/>
                  <a:gd name="T13" fmla="*/ 219 h 864"/>
                  <a:gd name="T14" fmla="*/ 60 w 370"/>
                  <a:gd name="T15" fmla="*/ 226 h 864"/>
                  <a:gd name="T16" fmla="*/ 66 w 370"/>
                  <a:gd name="T17" fmla="*/ 218 h 864"/>
                  <a:gd name="T18" fmla="*/ 75 w 370"/>
                  <a:gd name="T19" fmla="*/ 233 h 864"/>
                  <a:gd name="T20" fmla="*/ 91 w 370"/>
                  <a:gd name="T21" fmla="*/ 239 h 864"/>
                  <a:gd name="T22" fmla="*/ 112 w 370"/>
                  <a:gd name="T23" fmla="*/ 299 h 864"/>
                  <a:gd name="T24" fmla="*/ 139 w 370"/>
                  <a:gd name="T25" fmla="*/ 327 h 864"/>
                  <a:gd name="T26" fmla="*/ 179 w 370"/>
                  <a:gd name="T27" fmla="*/ 346 h 864"/>
                  <a:gd name="T28" fmla="*/ 189 w 370"/>
                  <a:gd name="T29" fmla="*/ 377 h 864"/>
                  <a:gd name="T30" fmla="*/ 219 w 370"/>
                  <a:gd name="T31" fmla="*/ 366 h 864"/>
                  <a:gd name="T32" fmla="*/ 261 w 370"/>
                  <a:gd name="T33" fmla="*/ 401 h 864"/>
                  <a:gd name="T34" fmla="*/ 285 w 370"/>
                  <a:gd name="T35" fmla="*/ 414 h 864"/>
                  <a:gd name="T36" fmla="*/ 322 w 370"/>
                  <a:gd name="T37" fmla="*/ 395 h 864"/>
                  <a:gd name="T38" fmla="*/ 370 w 370"/>
                  <a:gd name="T39" fmla="*/ 414 h 864"/>
                  <a:gd name="T40" fmla="*/ 357 w 370"/>
                  <a:gd name="T41" fmla="*/ 439 h 864"/>
                  <a:gd name="T42" fmla="*/ 359 w 370"/>
                  <a:gd name="T43" fmla="*/ 469 h 864"/>
                  <a:gd name="T44" fmla="*/ 346 w 370"/>
                  <a:gd name="T45" fmla="*/ 493 h 864"/>
                  <a:gd name="T46" fmla="*/ 351 w 370"/>
                  <a:gd name="T47" fmla="*/ 539 h 864"/>
                  <a:gd name="T48" fmla="*/ 295 w 370"/>
                  <a:gd name="T49" fmla="*/ 606 h 864"/>
                  <a:gd name="T50" fmla="*/ 296 w 370"/>
                  <a:gd name="T51" fmla="*/ 622 h 864"/>
                  <a:gd name="T52" fmla="*/ 285 w 370"/>
                  <a:gd name="T53" fmla="*/ 660 h 864"/>
                  <a:gd name="T54" fmla="*/ 237 w 370"/>
                  <a:gd name="T55" fmla="*/ 727 h 864"/>
                  <a:gd name="T56" fmla="*/ 255 w 370"/>
                  <a:gd name="T57" fmla="*/ 756 h 864"/>
                  <a:gd name="T58" fmla="*/ 242 w 370"/>
                  <a:gd name="T59" fmla="*/ 780 h 864"/>
                  <a:gd name="T60" fmla="*/ 235 w 370"/>
                  <a:gd name="T61" fmla="*/ 789 h 864"/>
                  <a:gd name="T62" fmla="*/ 245 w 370"/>
                  <a:gd name="T63" fmla="*/ 811 h 864"/>
                  <a:gd name="T64" fmla="*/ 250 w 370"/>
                  <a:gd name="T65" fmla="*/ 864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70" h="864">
                    <a:moveTo>
                      <a:pt x="15" y="0"/>
                    </a:moveTo>
                    <a:lnTo>
                      <a:pt x="0" y="93"/>
                    </a:lnTo>
                    <a:lnTo>
                      <a:pt x="20" y="138"/>
                    </a:lnTo>
                    <a:lnTo>
                      <a:pt x="22" y="153"/>
                    </a:lnTo>
                    <a:lnTo>
                      <a:pt x="32" y="176"/>
                    </a:lnTo>
                    <a:lnTo>
                      <a:pt x="49" y="196"/>
                    </a:lnTo>
                    <a:lnTo>
                      <a:pt x="51" y="219"/>
                    </a:lnTo>
                    <a:lnTo>
                      <a:pt x="60" y="226"/>
                    </a:lnTo>
                    <a:lnTo>
                      <a:pt x="66" y="218"/>
                    </a:lnTo>
                    <a:lnTo>
                      <a:pt x="75" y="233"/>
                    </a:lnTo>
                    <a:lnTo>
                      <a:pt x="91" y="239"/>
                    </a:lnTo>
                    <a:lnTo>
                      <a:pt x="112" y="299"/>
                    </a:lnTo>
                    <a:lnTo>
                      <a:pt x="139" y="327"/>
                    </a:lnTo>
                    <a:lnTo>
                      <a:pt x="179" y="346"/>
                    </a:lnTo>
                    <a:lnTo>
                      <a:pt x="189" y="377"/>
                    </a:lnTo>
                    <a:lnTo>
                      <a:pt x="219" y="366"/>
                    </a:lnTo>
                    <a:lnTo>
                      <a:pt x="261" y="401"/>
                    </a:lnTo>
                    <a:lnTo>
                      <a:pt x="285" y="414"/>
                    </a:lnTo>
                    <a:lnTo>
                      <a:pt x="322" y="395"/>
                    </a:lnTo>
                    <a:lnTo>
                      <a:pt x="370" y="414"/>
                    </a:lnTo>
                    <a:lnTo>
                      <a:pt x="357" y="439"/>
                    </a:lnTo>
                    <a:lnTo>
                      <a:pt x="359" y="469"/>
                    </a:lnTo>
                    <a:lnTo>
                      <a:pt x="346" y="493"/>
                    </a:lnTo>
                    <a:lnTo>
                      <a:pt x="351" y="539"/>
                    </a:lnTo>
                    <a:lnTo>
                      <a:pt x="295" y="606"/>
                    </a:lnTo>
                    <a:lnTo>
                      <a:pt x="296" y="622"/>
                    </a:lnTo>
                    <a:lnTo>
                      <a:pt x="285" y="660"/>
                    </a:lnTo>
                    <a:lnTo>
                      <a:pt x="237" y="727"/>
                    </a:lnTo>
                    <a:lnTo>
                      <a:pt x="255" y="756"/>
                    </a:lnTo>
                    <a:lnTo>
                      <a:pt x="242" y="780"/>
                    </a:lnTo>
                    <a:lnTo>
                      <a:pt x="235" y="789"/>
                    </a:lnTo>
                    <a:lnTo>
                      <a:pt x="245" y="811"/>
                    </a:lnTo>
                    <a:lnTo>
                      <a:pt x="250" y="8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9" name="Freeform 135">
                <a:extLst>
                  <a:ext uri="{FF2B5EF4-FFF2-40B4-BE49-F238E27FC236}">
                    <a16:creationId xmlns:a16="http://schemas.microsoft.com/office/drawing/2014/main" id="{76430D61-BD00-1F08-5C09-7C9D15A2EF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2" y="953"/>
                <a:ext cx="96" cy="25"/>
              </a:xfrm>
              <a:custGeom>
                <a:avLst/>
                <a:gdLst>
                  <a:gd name="T0" fmla="*/ 479 w 480"/>
                  <a:gd name="T1" fmla="*/ 79 h 121"/>
                  <a:gd name="T2" fmla="*/ 480 w 480"/>
                  <a:gd name="T3" fmla="*/ 95 h 121"/>
                  <a:gd name="T4" fmla="*/ 448 w 480"/>
                  <a:gd name="T5" fmla="*/ 83 h 121"/>
                  <a:gd name="T6" fmla="*/ 415 w 480"/>
                  <a:gd name="T7" fmla="*/ 62 h 121"/>
                  <a:gd name="T8" fmla="*/ 398 w 480"/>
                  <a:gd name="T9" fmla="*/ 40 h 121"/>
                  <a:gd name="T10" fmla="*/ 366 w 480"/>
                  <a:gd name="T11" fmla="*/ 28 h 121"/>
                  <a:gd name="T12" fmla="*/ 313 w 480"/>
                  <a:gd name="T13" fmla="*/ 41 h 121"/>
                  <a:gd name="T14" fmla="*/ 292 w 480"/>
                  <a:gd name="T15" fmla="*/ 66 h 121"/>
                  <a:gd name="T16" fmla="*/ 268 w 480"/>
                  <a:gd name="T17" fmla="*/ 61 h 121"/>
                  <a:gd name="T18" fmla="*/ 243 w 480"/>
                  <a:gd name="T19" fmla="*/ 109 h 121"/>
                  <a:gd name="T20" fmla="*/ 218 w 480"/>
                  <a:gd name="T21" fmla="*/ 96 h 121"/>
                  <a:gd name="T22" fmla="*/ 197 w 480"/>
                  <a:gd name="T23" fmla="*/ 121 h 121"/>
                  <a:gd name="T24" fmla="*/ 149 w 480"/>
                  <a:gd name="T25" fmla="*/ 111 h 121"/>
                  <a:gd name="T26" fmla="*/ 141 w 480"/>
                  <a:gd name="T27" fmla="*/ 96 h 121"/>
                  <a:gd name="T28" fmla="*/ 138 w 480"/>
                  <a:gd name="T29" fmla="*/ 73 h 121"/>
                  <a:gd name="T30" fmla="*/ 114 w 480"/>
                  <a:gd name="T31" fmla="*/ 60 h 121"/>
                  <a:gd name="T32" fmla="*/ 68 w 480"/>
                  <a:gd name="T33" fmla="*/ 63 h 121"/>
                  <a:gd name="T34" fmla="*/ 28 w 480"/>
                  <a:gd name="T35" fmla="*/ 44 h 121"/>
                  <a:gd name="T36" fmla="*/ 18 w 480"/>
                  <a:gd name="T37" fmla="*/ 29 h 121"/>
                  <a:gd name="T38" fmla="*/ 17 w 480"/>
                  <a:gd name="T39" fmla="*/ 15 h 121"/>
                  <a:gd name="T40" fmla="*/ 2 w 480"/>
                  <a:gd name="T41" fmla="*/ 9 h 121"/>
                  <a:gd name="T42" fmla="*/ 0 w 480"/>
                  <a:gd name="T4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0" h="121">
                    <a:moveTo>
                      <a:pt x="479" y="79"/>
                    </a:moveTo>
                    <a:lnTo>
                      <a:pt x="480" y="95"/>
                    </a:lnTo>
                    <a:lnTo>
                      <a:pt x="448" y="83"/>
                    </a:lnTo>
                    <a:lnTo>
                      <a:pt x="415" y="62"/>
                    </a:lnTo>
                    <a:lnTo>
                      <a:pt x="398" y="40"/>
                    </a:lnTo>
                    <a:lnTo>
                      <a:pt x="366" y="28"/>
                    </a:lnTo>
                    <a:lnTo>
                      <a:pt x="313" y="41"/>
                    </a:lnTo>
                    <a:lnTo>
                      <a:pt x="292" y="66"/>
                    </a:lnTo>
                    <a:lnTo>
                      <a:pt x="268" y="61"/>
                    </a:lnTo>
                    <a:lnTo>
                      <a:pt x="243" y="109"/>
                    </a:lnTo>
                    <a:lnTo>
                      <a:pt x="218" y="96"/>
                    </a:lnTo>
                    <a:lnTo>
                      <a:pt x="197" y="121"/>
                    </a:lnTo>
                    <a:lnTo>
                      <a:pt x="149" y="111"/>
                    </a:lnTo>
                    <a:lnTo>
                      <a:pt x="141" y="96"/>
                    </a:lnTo>
                    <a:lnTo>
                      <a:pt x="138" y="73"/>
                    </a:lnTo>
                    <a:lnTo>
                      <a:pt x="114" y="60"/>
                    </a:lnTo>
                    <a:lnTo>
                      <a:pt x="68" y="63"/>
                    </a:lnTo>
                    <a:lnTo>
                      <a:pt x="28" y="44"/>
                    </a:lnTo>
                    <a:lnTo>
                      <a:pt x="18" y="29"/>
                    </a:lnTo>
                    <a:lnTo>
                      <a:pt x="17" y="15"/>
                    </a:lnTo>
                    <a:lnTo>
                      <a:pt x="2" y="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0" name="Freeform 136">
                <a:extLst>
                  <a:ext uri="{FF2B5EF4-FFF2-40B4-BE49-F238E27FC236}">
                    <a16:creationId xmlns:a16="http://schemas.microsoft.com/office/drawing/2014/main" id="{625DA657-14FB-23D5-AB98-41023C0670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968"/>
                <a:ext cx="332" cy="488"/>
              </a:xfrm>
              <a:custGeom>
                <a:avLst/>
                <a:gdLst>
                  <a:gd name="T0" fmla="*/ 23 w 1658"/>
                  <a:gd name="T1" fmla="*/ 11 h 2439"/>
                  <a:gd name="T2" fmla="*/ 167 w 1658"/>
                  <a:gd name="T3" fmla="*/ 67 h 2439"/>
                  <a:gd name="T4" fmla="*/ 154 w 1658"/>
                  <a:gd name="T5" fmla="*/ 91 h 2439"/>
                  <a:gd name="T6" fmla="*/ 205 w 1658"/>
                  <a:gd name="T7" fmla="*/ 141 h 2439"/>
                  <a:gd name="T8" fmla="*/ 183 w 1658"/>
                  <a:gd name="T9" fmla="*/ 151 h 2439"/>
                  <a:gd name="T10" fmla="*/ 219 w 1658"/>
                  <a:gd name="T11" fmla="*/ 217 h 2439"/>
                  <a:gd name="T12" fmla="*/ 271 w 1658"/>
                  <a:gd name="T13" fmla="*/ 273 h 2439"/>
                  <a:gd name="T14" fmla="*/ 299 w 1658"/>
                  <a:gd name="T15" fmla="*/ 325 h 2439"/>
                  <a:gd name="T16" fmla="*/ 322 w 1658"/>
                  <a:gd name="T17" fmla="*/ 330 h 2439"/>
                  <a:gd name="T18" fmla="*/ 319 w 1658"/>
                  <a:gd name="T19" fmla="*/ 370 h 2439"/>
                  <a:gd name="T20" fmla="*/ 376 w 1658"/>
                  <a:gd name="T21" fmla="*/ 395 h 2439"/>
                  <a:gd name="T22" fmla="*/ 442 w 1658"/>
                  <a:gd name="T23" fmla="*/ 374 h 2439"/>
                  <a:gd name="T24" fmla="*/ 438 w 1658"/>
                  <a:gd name="T25" fmla="*/ 320 h 2439"/>
                  <a:gd name="T26" fmla="*/ 499 w 1658"/>
                  <a:gd name="T27" fmla="*/ 314 h 2439"/>
                  <a:gd name="T28" fmla="*/ 547 w 1658"/>
                  <a:gd name="T29" fmla="*/ 332 h 2439"/>
                  <a:gd name="T30" fmla="*/ 595 w 1658"/>
                  <a:gd name="T31" fmla="*/ 352 h 2439"/>
                  <a:gd name="T32" fmla="*/ 619 w 1658"/>
                  <a:gd name="T33" fmla="*/ 450 h 2439"/>
                  <a:gd name="T34" fmla="*/ 637 w 1658"/>
                  <a:gd name="T35" fmla="*/ 401 h 2439"/>
                  <a:gd name="T36" fmla="*/ 663 w 1658"/>
                  <a:gd name="T37" fmla="*/ 415 h 2439"/>
                  <a:gd name="T38" fmla="*/ 703 w 1658"/>
                  <a:gd name="T39" fmla="*/ 434 h 2439"/>
                  <a:gd name="T40" fmla="*/ 742 w 1658"/>
                  <a:gd name="T41" fmla="*/ 438 h 2439"/>
                  <a:gd name="T42" fmla="*/ 827 w 1658"/>
                  <a:gd name="T43" fmla="*/ 438 h 2439"/>
                  <a:gd name="T44" fmla="*/ 876 w 1658"/>
                  <a:gd name="T45" fmla="*/ 394 h 2439"/>
                  <a:gd name="T46" fmla="*/ 888 w 1658"/>
                  <a:gd name="T47" fmla="*/ 355 h 2439"/>
                  <a:gd name="T48" fmla="*/ 966 w 1658"/>
                  <a:gd name="T49" fmla="*/ 364 h 2439"/>
                  <a:gd name="T50" fmla="*/ 1006 w 1658"/>
                  <a:gd name="T51" fmla="*/ 375 h 2439"/>
                  <a:gd name="T52" fmla="*/ 1036 w 1658"/>
                  <a:gd name="T53" fmla="*/ 450 h 2439"/>
                  <a:gd name="T54" fmla="*/ 1115 w 1658"/>
                  <a:gd name="T55" fmla="*/ 473 h 2439"/>
                  <a:gd name="T56" fmla="*/ 1165 w 1658"/>
                  <a:gd name="T57" fmla="*/ 507 h 2439"/>
                  <a:gd name="T58" fmla="*/ 1234 w 1658"/>
                  <a:gd name="T59" fmla="*/ 508 h 2439"/>
                  <a:gd name="T60" fmla="*/ 1327 w 1658"/>
                  <a:gd name="T61" fmla="*/ 515 h 2439"/>
                  <a:gd name="T62" fmla="*/ 1372 w 1658"/>
                  <a:gd name="T63" fmla="*/ 495 h 2439"/>
                  <a:gd name="T64" fmla="*/ 1428 w 1658"/>
                  <a:gd name="T65" fmla="*/ 513 h 2439"/>
                  <a:gd name="T66" fmla="*/ 1508 w 1658"/>
                  <a:gd name="T67" fmla="*/ 552 h 2439"/>
                  <a:gd name="T68" fmla="*/ 1658 w 1658"/>
                  <a:gd name="T69" fmla="*/ 584 h 2439"/>
                  <a:gd name="T70" fmla="*/ 1552 w 1658"/>
                  <a:gd name="T71" fmla="*/ 787 h 2439"/>
                  <a:gd name="T72" fmla="*/ 1496 w 1658"/>
                  <a:gd name="T73" fmla="*/ 831 h 2439"/>
                  <a:gd name="T74" fmla="*/ 1446 w 1658"/>
                  <a:gd name="T75" fmla="*/ 874 h 2439"/>
                  <a:gd name="T76" fmla="*/ 1380 w 1658"/>
                  <a:gd name="T77" fmla="*/ 1004 h 2439"/>
                  <a:gd name="T78" fmla="*/ 1313 w 1658"/>
                  <a:gd name="T79" fmla="*/ 1111 h 2439"/>
                  <a:gd name="T80" fmla="*/ 1294 w 1658"/>
                  <a:gd name="T81" fmla="*/ 1243 h 2439"/>
                  <a:gd name="T82" fmla="*/ 1268 w 1658"/>
                  <a:gd name="T83" fmla="*/ 1369 h 2439"/>
                  <a:gd name="T84" fmla="*/ 1248 w 1658"/>
                  <a:gd name="T85" fmla="*/ 1486 h 2439"/>
                  <a:gd name="T86" fmla="*/ 1231 w 1658"/>
                  <a:gd name="T87" fmla="*/ 1558 h 2439"/>
                  <a:gd name="T88" fmla="*/ 1156 w 1658"/>
                  <a:gd name="T89" fmla="*/ 1742 h 2439"/>
                  <a:gd name="T90" fmla="*/ 1150 w 1658"/>
                  <a:gd name="T91" fmla="*/ 1850 h 2439"/>
                  <a:gd name="T92" fmla="*/ 1205 w 1658"/>
                  <a:gd name="T93" fmla="*/ 1930 h 2439"/>
                  <a:gd name="T94" fmla="*/ 1176 w 1658"/>
                  <a:gd name="T95" fmla="*/ 2033 h 2439"/>
                  <a:gd name="T96" fmla="*/ 1160 w 1658"/>
                  <a:gd name="T97" fmla="*/ 2112 h 2439"/>
                  <a:gd name="T98" fmla="*/ 1156 w 1658"/>
                  <a:gd name="T99" fmla="*/ 2244 h 2439"/>
                  <a:gd name="T100" fmla="*/ 1131 w 1658"/>
                  <a:gd name="T101" fmla="*/ 2300 h 2439"/>
                  <a:gd name="T102" fmla="*/ 1185 w 1658"/>
                  <a:gd name="T103" fmla="*/ 2387 h 2439"/>
                  <a:gd name="T104" fmla="*/ 1205 w 1658"/>
                  <a:gd name="T105" fmla="*/ 2439 h 2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58" h="2439">
                    <a:moveTo>
                      <a:pt x="0" y="5"/>
                    </a:moveTo>
                    <a:lnTo>
                      <a:pt x="23" y="11"/>
                    </a:lnTo>
                    <a:lnTo>
                      <a:pt x="53" y="0"/>
                    </a:lnTo>
                    <a:lnTo>
                      <a:pt x="167" y="67"/>
                    </a:lnTo>
                    <a:lnTo>
                      <a:pt x="153" y="77"/>
                    </a:lnTo>
                    <a:lnTo>
                      <a:pt x="154" y="91"/>
                    </a:lnTo>
                    <a:lnTo>
                      <a:pt x="187" y="112"/>
                    </a:lnTo>
                    <a:lnTo>
                      <a:pt x="205" y="141"/>
                    </a:lnTo>
                    <a:lnTo>
                      <a:pt x="198" y="149"/>
                    </a:lnTo>
                    <a:lnTo>
                      <a:pt x="183" y="151"/>
                    </a:lnTo>
                    <a:lnTo>
                      <a:pt x="183" y="158"/>
                    </a:lnTo>
                    <a:lnTo>
                      <a:pt x="219" y="217"/>
                    </a:lnTo>
                    <a:lnTo>
                      <a:pt x="269" y="251"/>
                    </a:lnTo>
                    <a:lnTo>
                      <a:pt x="271" y="273"/>
                    </a:lnTo>
                    <a:lnTo>
                      <a:pt x="288" y="287"/>
                    </a:lnTo>
                    <a:lnTo>
                      <a:pt x="299" y="325"/>
                    </a:lnTo>
                    <a:lnTo>
                      <a:pt x="308" y="332"/>
                    </a:lnTo>
                    <a:lnTo>
                      <a:pt x="322" y="330"/>
                    </a:lnTo>
                    <a:lnTo>
                      <a:pt x="332" y="344"/>
                    </a:lnTo>
                    <a:lnTo>
                      <a:pt x="319" y="370"/>
                    </a:lnTo>
                    <a:lnTo>
                      <a:pt x="344" y="398"/>
                    </a:lnTo>
                    <a:lnTo>
                      <a:pt x="376" y="395"/>
                    </a:lnTo>
                    <a:lnTo>
                      <a:pt x="430" y="405"/>
                    </a:lnTo>
                    <a:lnTo>
                      <a:pt x="442" y="374"/>
                    </a:lnTo>
                    <a:lnTo>
                      <a:pt x="430" y="329"/>
                    </a:lnTo>
                    <a:lnTo>
                      <a:pt x="438" y="320"/>
                    </a:lnTo>
                    <a:lnTo>
                      <a:pt x="478" y="331"/>
                    </a:lnTo>
                    <a:lnTo>
                      <a:pt x="499" y="314"/>
                    </a:lnTo>
                    <a:lnTo>
                      <a:pt x="524" y="335"/>
                    </a:lnTo>
                    <a:lnTo>
                      <a:pt x="547" y="332"/>
                    </a:lnTo>
                    <a:lnTo>
                      <a:pt x="572" y="354"/>
                    </a:lnTo>
                    <a:lnTo>
                      <a:pt x="595" y="352"/>
                    </a:lnTo>
                    <a:lnTo>
                      <a:pt x="590" y="383"/>
                    </a:lnTo>
                    <a:lnTo>
                      <a:pt x="619" y="450"/>
                    </a:lnTo>
                    <a:lnTo>
                      <a:pt x="641" y="432"/>
                    </a:lnTo>
                    <a:lnTo>
                      <a:pt x="637" y="401"/>
                    </a:lnTo>
                    <a:lnTo>
                      <a:pt x="660" y="392"/>
                    </a:lnTo>
                    <a:lnTo>
                      <a:pt x="663" y="415"/>
                    </a:lnTo>
                    <a:lnTo>
                      <a:pt x="677" y="414"/>
                    </a:lnTo>
                    <a:lnTo>
                      <a:pt x="703" y="434"/>
                    </a:lnTo>
                    <a:lnTo>
                      <a:pt x="725" y="424"/>
                    </a:lnTo>
                    <a:lnTo>
                      <a:pt x="742" y="438"/>
                    </a:lnTo>
                    <a:lnTo>
                      <a:pt x="778" y="420"/>
                    </a:lnTo>
                    <a:lnTo>
                      <a:pt x="827" y="438"/>
                    </a:lnTo>
                    <a:lnTo>
                      <a:pt x="854" y="405"/>
                    </a:lnTo>
                    <a:lnTo>
                      <a:pt x="876" y="394"/>
                    </a:lnTo>
                    <a:lnTo>
                      <a:pt x="890" y="370"/>
                    </a:lnTo>
                    <a:lnTo>
                      <a:pt x="888" y="355"/>
                    </a:lnTo>
                    <a:lnTo>
                      <a:pt x="933" y="343"/>
                    </a:lnTo>
                    <a:lnTo>
                      <a:pt x="966" y="364"/>
                    </a:lnTo>
                    <a:lnTo>
                      <a:pt x="989" y="361"/>
                    </a:lnTo>
                    <a:lnTo>
                      <a:pt x="1006" y="375"/>
                    </a:lnTo>
                    <a:lnTo>
                      <a:pt x="1000" y="399"/>
                    </a:lnTo>
                    <a:lnTo>
                      <a:pt x="1036" y="450"/>
                    </a:lnTo>
                    <a:lnTo>
                      <a:pt x="1060" y="471"/>
                    </a:lnTo>
                    <a:lnTo>
                      <a:pt x="1115" y="473"/>
                    </a:lnTo>
                    <a:lnTo>
                      <a:pt x="1133" y="502"/>
                    </a:lnTo>
                    <a:lnTo>
                      <a:pt x="1165" y="507"/>
                    </a:lnTo>
                    <a:lnTo>
                      <a:pt x="1186" y="497"/>
                    </a:lnTo>
                    <a:lnTo>
                      <a:pt x="1234" y="508"/>
                    </a:lnTo>
                    <a:lnTo>
                      <a:pt x="1270" y="481"/>
                    </a:lnTo>
                    <a:lnTo>
                      <a:pt x="1327" y="515"/>
                    </a:lnTo>
                    <a:lnTo>
                      <a:pt x="1349" y="497"/>
                    </a:lnTo>
                    <a:lnTo>
                      <a:pt x="1372" y="495"/>
                    </a:lnTo>
                    <a:lnTo>
                      <a:pt x="1394" y="485"/>
                    </a:lnTo>
                    <a:lnTo>
                      <a:pt x="1428" y="513"/>
                    </a:lnTo>
                    <a:lnTo>
                      <a:pt x="1491" y="531"/>
                    </a:lnTo>
                    <a:lnTo>
                      <a:pt x="1508" y="552"/>
                    </a:lnTo>
                    <a:lnTo>
                      <a:pt x="1540" y="565"/>
                    </a:lnTo>
                    <a:lnTo>
                      <a:pt x="1658" y="584"/>
                    </a:lnTo>
                    <a:lnTo>
                      <a:pt x="1620" y="604"/>
                    </a:lnTo>
                    <a:lnTo>
                      <a:pt x="1552" y="787"/>
                    </a:lnTo>
                    <a:lnTo>
                      <a:pt x="1533" y="820"/>
                    </a:lnTo>
                    <a:lnTo>
                      <a:pt x="1496" y="831"/>
                    </a:lnTo>
                    <a:lnTo>
                      <a:pt x="1483" y="871"/>
                    </a:lnTo>
                    <a:lnTo>
                      <a:pt x="1446" y="874"/>
                    </a:lnTo>
                    <a:lnTo>
                      <a:pt x="1442" y="929"/>
                    </a:lnTo>
                    <a:lnTo>
                      <a:pt x="1380" y="1004"/>
                    </a:lnTo>
                    <a:lnTo>
                      <a:pt x="1345" y="1038"/>
                    </a:lnTo>
                    <a:lnTo>
                      <a:pt x="1313" y="1111"/>
                    </a:lnTo>
                    <a:lnTo>
                      <a:pt x="1322" y="1210"/>
                    </a:lnTo>
                    <a:lnTo>
                      <a:pt x="1294" y="1243"/>
                    </a:lnTo>
                    <a:lnTo>
                      <a:pt x="1291" y="1290"/>
                    </a:lnTo>
                    <a:lnTo>
                      <a:pt x="1268" y="1369"/>
                    </a:lnTo>
                    <a:lnTo>
                      <a:pt x="1283" y="1452"/>
                    </a:lnTo>
                    <a:lnTo>
                      <a:pt x="1248" y="1486"/>
                    </a:lnTo>
                    <a:lnTo>
                      <a:pt x="1235" y="1511"/>
                    </a:lnTo>
                    <a:lnTo>
                      <a:pt x="1231" y="1558"/>
                    </a:lnTo>
                    <a:lnTo>
                      <a:pt x="1201" y="1652"/>
                    </a:lnTo>
                    <a:lnTo>
                      <a:pt x="1156" y="1742"/>
                    </a:lnTo>
                    <a:lnTo>
                      <a:pt x="1156" y="1749"/>
                    </a:lnTo>
                    <a:lnTo>
                      <a:pt x="1150" y="1850"/>
                    </a:lnTo>
                    <a:lnTo>
                      <a:pt x="1194" y="1901"/>
                    </a:lnTo>
                    <a:lnTo>
                      <a:pt x="1205" y="1930"/>
                    </a:lnTo>
                    <a:lnTo>
                      <a:pt x="1171" y="1987"/>
                    </a:lnTo>
                    <a:lnTo>
                      <a:pt x="1176" y="2033"/>
                    </a:lnTo>
                    <a:lnTo>
                      <a:pt x="1155" y="2066"/>
                    </a:lnTo>
                    <a:lnTo>
                      <a:pt x="1160" y="2112"/>
                    </a:lnTo>
                    <a:lnTo>
                      <a:pt x="1136" y="2192"/>
                    </a:lnTo>
                    <a:lnTo>
                      <a:pt x="1156" y="2244"/>
                    </a:lnTo>
                    <a:lnTo>
                      <a:pt x="1150" y="2267"/>
                    </a:lnTo>
                    <a:lnTo>
                      <a:pt x="1131" y="2300"/>
                    </a:lnTo>
                    <a:lnTo>
                      <a:pt x="1134" y="2346"/>
                    </a:lnTo>
                    <a:lnTo>
                      <a:pt x="1185" y="2387"/>
                    </a:lnTo>
                    <a:lnTo>
                      <a:pt x="1203" y="2424"/>
                    </a:lnTo>
                    <a:lnTo>
                      <a:pt x="1205" y="24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1" name="Freeform 137">
                <a:extLst>
                  <a:ext uri="{FF2B5EF4-FFF2-40B4-BE49-F238E27FC236}">
                    <a16:creationId xmlns:a16="http://schemas.microsoft.com/office/drawing/2014/main" id="{FB6960B8-6777-30D0-4B0E-1AB9A5563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456"/>
                <a:ext cx="277" cy="448"/>
              </a:xfrm>
              <a:custGeom>
                <a:avLst/>
                <a:gdLst>
                  <a:gd name="T0" fmla="*/ 1382 w 1387"/>
                  <a:gd name="T1" fmla="*/ 24 h 2241"/>
                  <a:gd name="T2" fmla="*/ 1360 w 1387"/>
                  <a:gd name="T3" fmla="*/ 41 h 2241"/>
                  <a:gd name="T4" fmla="*/ 1333 w 1387"/>
                  <a:gd name="T5" fmla="*/ 90 h 2241"/>
                  <a:gd name="T6" fmla="*/ 1293 w 1387"/>
                  <a:gd name="T7" fmla="*/ 155 h 2241"/>
                  <a:gd name="T8" fmla="*/ 1255 w 1387"/>
                  <a:gd name="T9" fmla="*/ 152 h 2241"/>
                  <a:gd name="T10" fmla="*/ 1251 w 1387"/>
                  <a:gd name="T11" fmla="*/ 198 h 2241"/>
                  <a:gd name="T12" fmla="*/ 1184 w 1387"/>
                  <a:gd name="T13" fmla="*/ 219 h 2241"/>
                  <a:gd name="T14" fmla="*/ 1167 w 1387"/>
                  <a:gd name="T15" fmla="*/ 213 h 2241"/>
                  <a:gd name="T16" fmla="*/ 1076 w 1387"/>
                  <a:gd name="T17" fmla="*/ 222 h 2241"/>
                  <a:gd name="T18" fmla="*/ 1029 w 1387"/>
                  <a:gd name="T19" fmla="*/ 211 h 2241"/>
                  <a:gd name="T20" fmla="*/ 983 w 1387"/>
                  <a:gd name="T21" fmla="*/ 138 h 2241"/>
                  <a:gd name="T22" fmla="*/ 884 w 1387"/>
                  <a:gd name="T23" fmla="*/ 148 h 2241"/>
                  <a:gd name="T24" fmla="*/ 867 w 1387"/>
                  <a:gd name="T25" fmla="*/ 211 h 2241"/>
                  <a:gd name="T26" fmla="*/ 819 w 1387"/>
                  <a:gd name="T27" fmla="*/ 276 h 2241"/>
                  <a:gd name="T28" fmla="*/ 790 w 1387"/>
                  <a:gd name="T29" fmla="*/ 303 h 2241"/>
                  <a:gd name="T30" fmla="*/ 772 w 1387"/>
                  <a:gd name="T31" fmla="*/ 350 h 2241"/>
                  <a:gd name="T32" fmla="*/ 918 w 1387"/>
                  <a:gd name="T33" fmla="*/ 337 h 2241"/>
                  <a:gd name="T34" fmla="*/ 913 w 1387"/>
                  <a:gd name="T35" fmla="*/ 376 h 2241"/>
                  <a:gd name="T36" fmla="*/ 879 w 1387"/>
                  <a:gd name="T37" fmla="*/ 418 h 2241"/>
                  <a:gd name="T38" fmla="*/ 840 w 1387"/>
                  <a:gd name="T39" fmla="*/ 498 h 2241"/>
                  <a:gd name="T40" fmla="*/ 764 w 1387"/>
                  <a:gd name="T41" fmla="*/ 598 h 2241"/>
                  <a:gd name="T42" fmla="*/ 663 w 1387"/>
                  <a:gd name="T43" fmla="*/ 676 h 2241"/>
                  <a:gd name="T44" fmla="*/ 636 w 1387"/>
                  <a:gd name="T45" fmla="*/ 718 h 2241"/>
                  <a:gd name="T46" fmla="*/ 640 w 1387"/>
                  <a:gd name="T47" fmla="*/ 764 h 2241"/>
                  <a:gd name="T48" fmla="*/ 570 w 1387"/>
                  <a:gd name="T49" fmla="*/ 833 h 2241"/>
                  <a:gd name="T50" fmla="*/ 443 w 1387"/>
                  <a:gd name="T51" fmla="*/ 875 h 2241"/>
                  <a:gd name="T52" fmla="*/ 422 w 1387"/>
                  <a:gd name="T53" fmla="*/ 984 h 2241"/>
                  <a:gd name="T54" fmla="*/ 400 w 1387"/>
                  <a:gd name="T55" fmla="*/ 1087 h 2241"/>
                  <a:gd name="T56" fmla="*/ 413 w 1387"/>
                  <a:gd name="T57" fmla="*/ 1139 h 2241"/>
                  <a:gd name="T58" fmla="*/ 269 w 1387"/>
                  <a:gd name="T59" fmla="*/ 1253 h 2241"/>
                  <a:gd name="T60" fmla="*/ 123 w 1387"/>
                  <a:gd name="T61" fmla="*/ 1413 h 2241"/>
                  <a:gd name="T62" fmla="*/ 158 w 1387"/>
                  <a:gd name="T63" fmla="*/ 1464 h 2241"/>
                  <a:gd name="T64" fmla="*/ 101 w 1387"/>
                  <a:gd name="T65" fmla="*/ 1593 h 2241"/>
                  <a:gd name="T66" fmla="*/ 113 w 1387"/>
                  <a:gd name="T67" fmla="*/ 1639 h 2241"/>
                  <a:gd name="T68" fmla="*/ 180 w 1387"/>
                  <a:gd name="T69" fmla="*/ 1702 h 2241"/>
                  <a:gd name="T70" fmla="*/ 127 w 1387"/>
                  <a:gd name="T71" fmla="*/ 1799 h 2241"/>
                  <a:gd name="T72" fmla="*/ 134 w 1387"/>
                  <a:gd name="T73" fmla="*/ 1861 h 2241"/>
                  <a:gd name="T74" fmla="*/ 64 w 1387"/>
                  <a:gd name="T75" fmla="*/ 1867 h 2241"/>
                  <a:gd name="T76" fmla="*/ 7 w 1387"/>
                  <a:gd name="T77" fmla="*/ 1918 h 2241"/>
                  <a:gd name="T78" fmla="*/ 0 w 1387"/>
                  <a:gd name="T79" fmla="*/ 2004 h 2241"/>
                  <a:gd name="T80" fmla="*/ 77 w 1387"/>
                  <a:gd name="T81" fmla="*/ 1996 h 2241"/>
                  <a:gd name="T82" fmla="*/ 167 w 1387"/>
                  <a:gd name="T83" fmla="*/ 1988 h 2241"/>
                  <a:gd name="T84" fmla="*/ 216 w 1387"/>
                  <a:gd name="T85" fmla="*/ 1930 h 2241"/>
                  <a:gd name="T86" fmla="*/ 310 w 1387"/>
                  <a:gd name="T87" fmla="*/ 1867 h 2241"/>
                  <a:gd name="T88" fmla="*/ 277 w 1387"/>
                  <a:gd name="T89" fmla="*/ 1832 h 2241"/>
                  <a:gd name="T90" fmla="*/ 256 w 1387"/>
                  <a:gd name="T91" fmla="*/ 1772 h 2241"/>
                  <a:gd name="T92" fmla="*/ 245 w 1387"/>
                  <a:gd name="T93" fmla="*/ 1735 h 2241"/>
                  <a:gd name="T94" fmla="*/ 251 w 1387"/>
                  <a:gd name="T95" fmla="*/ 1718 h 2241"/>
                  <a:gd name="T96" fmla="*/ 336 w 1387"/>
                  <a:gd name="T97" fmla="*/ 1633 h 2241"/>
                  <a:gd name="T98" fmla="*/ 498 w 1387"/>
                  <a:gd name="T99" fmla="*/ 1556 h 2241"/>
                  <a:gd name="T100" fmla="*/ 777 w 1387"/>
                  <a:gd name="T101" fmla="*/ 1577 h 2241"/>
                  <a:gd name="T102" fmla="*/ 741 w 1387"/>
                  <a:gd name="T103" fmla="*/ 1680 h 2241"/>
                  <a:gd name="T104" fmla="*/ 826 w 1387"/>
                  <a:gd name="T105" fmla="*/ 1765 h 2241"/>
                  <a:gd name="T106" fmla="*/ 822 w 1387"/>
                  <a:gd name="T107" fmla="*/ 1804 h 2241"/>
                  <a:gd name="T108" fmla="*/ 786 w 1387"/>
                  <a:gd name="T109" fmla="*/ 1908 h 2241"/>
                  <a:gd name="T110" fmla="*/ 775 w 1387"/>
                  <a:gd name="T111" fmla="*/ 1955 h 2241"/>
                  <a:gd name="T112" fmla="*/ 869 w 1387"/>
                  <a:gd name="T113" fmla="*/ 1977 h 2241"/>
                  <a:gd name="T114" fmla="*/ 867 w 1387"/>
                  <a:gd name="T115" fmla="*/ 2039 h 2241"/>
                  <a:gd name="T116" fmla="*/ 855 w 1387"/>
                  <a:gd name="T117" fmla="*/ 2079 h 2241"/>
                  <a:gd name="T118" fmla="*/ 907 w 1387"/>
                  <a:gd name="T119" fmla="*/ 2058 h 2241"/>
                  <a:gd name="T120" fmla="*/ 994 w 1387"/>
                  <a:gd name="T121" fmla="*/ 2158 h 2241"/>
                  <a:gd name="T122" fmla="*/ 1005 w 1387"/>
                  <a:gd name="T123" fmla="*/ 2195 h 2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87" h="2241">
                    <a:moveTo>
                      <a:pt x="1387" y="0"/>
                    </a:moveTo>
                    <a:lnTo>
                      <a:pt x="1382" y="24"/>
                    </a:lnTo>
                    <a:lnTo>
                      <a:pt x="1359" y="27"/>
                    </a:lnTo>
                    <a:lnTo>
                      <a:pt x="1360" y="41"/>
                    </a:lnTo>
                    <a:lnTo>
                      <a:pt x="1318" y="76"/>
                    </a:lnTo>
                    <a:lnTo>
                      <a:pt x="1333" y="90"/>
                    </a:lnTo>
                    <a:lnTo>
                      <a:pt x="1321" y="122"/>
                    </a:lnTo>
                    <a:lnTo>
                      <a:pt x="1293" y="155"/>
                    </a:lnTo>
                    <a:lnTo>
                      <a:pt x="1253" y="136"/>
                    </a:lnTo>
                    <a:lnTo>
                      <a:pt x="1255" y="152"/>
                    </a:lnTo>
                    <a:lnTo>
                      <a:pt x="1279" y="165"/>
                    </a:lnTo>
                    <a:lnTo>
                      <a:pt x="1251" y="198"/>
                    </a:lnTo>
                    <a:lnTo>
                      <a:pt x="1215" y="224"/>
                    </a:lnTo>
                    <a:lnTo>
                      <a:pt x="1184" y="219"/>
                    </a:lnTo>
                    <a:lnTo>
                      <a:pt x="1176" y="213"/>
                    </a:lnTo>
                    <a:lnTo>
                      <a:pt x="1167" y="213"/>
                    </a:lnTo>
                    <a:lnTo>
                      <a:pt x="1093" y="244"/>
                    </a:lnTo>
                    <a:lnTo>
                      <a:pt x="1076" y="222"/>
                    </a:lnTo>
                    <a:lnTo>
                      <a:pt x="1029" y="218"/>
                    </a:lnTo>
                    <a:lnTo>
                      <a:pt x="1029" y="211"/>
                    </a:lnTo>
                    <a:lnTo>
                      <a:pt x="1032" y="156"/>
                    </a:lnTo>
                    <a:lnTo>
                      <a:pt x="983" y="138"/>
                    </a:lnTo>
                    <a:lnTo>
                      <a:pt x="939" y="165"/>
                    </a:lnTo>
                    <a:lnTo>
                      <a:pt x="884" y="148"/>
                    </a:lnTo>
                    <a:lnTo>
                      <a:pt x="855" y="158"/>
                    </a:lnTo>
                    <a:lnTo>
                      <a:pt x="867" y="211"/>
                    </a:lnTo>
                    <a:lnTo>
                      <a:pt x="816" y="246"/>
                    </a:lnTo>
                    <a:lnTo>
                      <a:pt x="819" y="276"/>
                    </a:lnTo>
                    <a:lnTo>
                      <a:pt x="796" y="286"/>
                    </a:lnTo>
                    <a:lnTo>
                      <a:pt x="790" y="303"/>
                    </a:lnTo>
                    <a:lnTo>
                      <a:pt x="777" y="319"/>
                    </a:lnTo>
                    <a:lnTo>
                      <a:pt x="772" y="350"/>
                    </a:lnTo>
                    <a:lnTo>
                      <a:pt x="892" y="324"/>
                    </a:lnTo>
                    <a:lnTo>
                      <a:pt x="918" y="337"/>
                    </a:lnTo>
                    <a:lnTo>
                      <a:pt x="927" y="359"/>
                    </a:lnTo>
                    <a:lnTo>
                      <a:pt x="913" y="376"/>
                    </a:lnTo>
                    <a:lnTo>
                      <a:pt x="891" y="385"/>
                    </a:lnTo>
                    <a:lnTo>
                      <a:pt x="879" y="418"/>
                    </a:lnTo>
                    <a:lnTo>
                      <a:pt x="834" y="438"/>
                    </a:lnTo>
                    <a:lnTo>
                      <a:pt x="840" y="498"/>
                    </a:lnTo>
                    <a:lnTo>
                      <a:pt x="755" y="592"/>
                    </a:lnTo>
                    <a:lnTo>
                      <a:pt x="764" y="598"/>
                    </a:lnTo>
                    <a:lnTo>
                      <a:pt x="714" y="648"/>
                    </a:lnTo>
                    <a:lnTo>
                      <a:pt x="663" y="676"/>
                    </a:lnTo>
                    <a:lnTo>
                      <a:pt x="658" y="701"/>
                    </a:lnTo>
                    <a:lnTo>
                      <a:pt x="636" y="718"/>
                    </a:lnTo>
                    <a:lnTo>
                      <a:pt x="623" y="742"/>
                    </a:lnTo>
                    <a:lnTo>
                      <a:pt x="640" y="764"/>
                    </a:lnTo>
                    <a:lnTo>
                      <a:pt x="589" y="792"/>
                    </a:lnTo>
                    <a:lnTo>
                      <a:pt x="570" y="833"/>
                    </a:lnTo>
                    <a:lnTo>
                      <a:pt x="458" y="874"/>
                    </a:lnTo>
                    <a:lnTo>
                      <a:pt x="443" y="875"/>
                    </a:lnTo>
                    <a:lnTo>
                      <a:pt x="394" y="933"/>
                    </a:lnTo>
                    <a:lnTo>
                      <a:pt x="422" y="984"/>
                    </a:lnTo>
                    <a:lnTo>
                      <a:pt x="418" y="1032"/>
                    </a:lnTo>
                    <a:lnTo>
                      <a:pt x="400" y="1087"/>
                    </a:lnTo>
                    <a:lnTo>
                      <a:pt x="418" y="1116"/>
                    </a:lnTo>
                    <a:lnTo>
                      <a:pt x="413" y="1139"/>
                    </a:lnTo>
                    <a:lnTo>
                      <a:pt x="327" y="1217"/>
                    </a:lnTo>
                    <a:lnTo>
                      <a:pt x="269" y="1253"/>
                    </a:lnTo>
                    <a:lnTo>
                      <a:pt x="129" y="1398"/>
                    </a:lnTo>
                    <a:lnTo>
                      <a:pt x="123" y="1413"/>
                    </a:lnTo>
                    <a:lnTo>
                      <a:pt x="147" y="1434"/>
                    </a:lnTo>
                    <a:lnTo>
                      <a:pt x="158" y="1464"/>
                    </a:lnTo>
                    <a:lnTo>
                      <a:pt x="97" y="1555"/>
                    </a:lnTo>
                    <a:lnTo>
                      <a:pt x="101" y="1593"/>
                    </a:lnTo>
                    <a:lnTo>
                      <a:pt x="80" y="1625"/>
                    </a:lnTo>
                    <a:lnTo>
                      <a:pt x="113" y="1639"/>
                    </a:lnTo>
                    <a:lnTo>
                      <a:pt x="178" y="1686"/>
                    </a:lnTo>
                    <a:lnTo>
                      <a:pt x="180" y="1702"/>
                    </a:lnTo>
                    <a:lnTo>
                      <a:pt x="146" y="1752"/>
                    </a:lnTo>
                    <a:lnTo>
                      <a:pt x="127" y="1799"/>
                    </a:lnTo>
                    <a:lnTo>
                      <a:pt x="147" y="1844"/>
                    </a:lnTo>
                    <a:lnTo>
                      <a:pt x="134" y="1861"/>
                    </a:lnTo>
                    <a:lnTo>
                      <a:pt x="117" y="1853"/>
                    </a:lnTo>
                    <a:lnTo>
                      <a:pt x="64" y="1867"/>
                    </a:lnTo>
                    <a:lnTo>
                      <a:pt x="12" y="1895"/>
                    </a:lnTo>
                    <a:lnTo>
                      <a:pt x="7" y="1918"/>
                    </a:lnTo>
                    <a:lnTo>
                      <a:pt x="24" y="1939"/>
                    </a:lnTo>
                    <a:lnTo>
                      <a:pt x="0" y="2004"/>
                    </a:lnTo>
                    <a:lnTo>
                      <a:pt x="38" y="1993"/>
                    </a:lnTo>
                    <a:lnTo>
                      <a:pt x="77" y="1996"/>
                    </a:lnTo>
                    <a:lnTo>
                      <a:pt x="97" y="1979"/>
                    </a:lnTo>
                    <a:lnTo>
                      <a:pt x="167" y="1988"/>
                    </a:lnTo>
                    <a:lnTo>
                      <a:pt x="204" y="1961"/>
                    </a:lnTo>
                    <a:lnTo>
                      <a:pt x="216" y="1930"/>
                    </a:lnTo>
                    <a:lnTo>
                      <a:pt x="245" y="1904"/>
                    </a:lnTo>
                    <a:lnTo>
                      <a:pt x="310" y="1867"/>
                    </a:lnTo>
                    <a:lnTo>
                      <a:pt x="315" y="1835"/>
                    </a:lnTo>
                    <a:lnTo>
                      <a:pt x="277" y="1832"/>
                    </a:lnTo>
                    <a:lnTo>
                      <a:pt x="251" y="1802"/>
                    </a:lnTo>
                    <a:lnTo>
                      <a:pt x="256" y="1772"/>
                    </a:lnTo>
                    <a:lnTo>
                      <a:pt x="232" y="1759"/>
                    </a:lnTo>
                    <a:lnTo>
                      <a:pt x="245" y="1735"/>
                    </a:lnTo>
                    <a:lnTo>
                      <a:pt x="251" y="1726"/>
                    </a:lnTo>
                    <a:lnTo>
                      <a:pt x="251" y="1718"/>
                    </a:lnTo>
                    <a:lnTo>
                      <a:pt x="264" y="1693"/>
                    </a:lnTo>
                    <a:lnTo>
                      <a:pt x="336" y="1633"/>
                    </a:lnTo>
                    <a:lnTo>
                      <a:pt x="418" y="1610"/>
                    </a:lnTo>
                    <a:lnTo>
                      <a:pt x="498" y="1556"/>
                    </a:lnTo>
                    <a:lnTo>
                      <a:pt x="644" y="1550"/>
                    </a:lnTo>
                    <a:lnTo>
                      <a:pt x="777" y="1577"/>
                    </a:lnTo>
                    <a:lnTo>
                      <a:pt x="761" y="1647"/>
                    </a:lnTo>
                    <a:lnTo>
                      <a:pt x="741" y="1680"/>
                    </a:lnTo>
                    <a:lnTo>
                      <a:pt x="750" y="1703"/>
                    </a:lnTo>
                    <a:lnTo>
                      <a:pt x="826" y="1765"/>
                    </a:lnTo>
                    <a:lnTo>
                      <a:pt x="828" y="1781"/>
                    </a:lnTo>
                    <a:lnTo>
                      <a:pt x="822" y="1804"/>
                    </a:lnTo>
                    <a:lnTo>
                      <a:pt x="782" y="1869"/>
                    </a:lnTo>
                    <a:lnTo>
                      <a:pt x="786" y="1908"/>
                    </a:lnTo>
                    <a:lnTo>
                      <a:pt x="772" y="1932"/>
                    </a:lnTo>
                    <a:lnTo>
                      <a:pt x="775" y="1955"/>
                    </a:lnTo>
                    <a:lnTo>
                      <a:pt x="792" y="1977"/>
                    </a:lnTo>
                    <a:lnTo>
                      <a:pt x="869" y="1977"/>
                    </a:lnTo>
                    <a:lnTo>
                      <a:pt x="857" y="2017"/>
                    </a:lnTo>
                    <a:lnTo>
                      <a:pt x="867" y="2039"/>
                    </a:lnTo>
                    <a:lnTo>
                      <a:pt x="853" y="2063"/>
                    </a:lnTo>
                    <a:lnTo>
                      <a:pt x="855" y="2079"/>
                    </a:lnTo>
                    <a:lnTo>
                      <a:pt x="872" y="2085"/>
                    </a:lnTo>
                    <a:lnTo>
                      <a:pt x="907" y="2058"/>
                    </a:lnTo>
                    <a:lnTo>
                      <a:pt x="960" y="2131"/>
                    </a:lnTo>
                    <a:lnTo>
                      <a:pt x="994" y="2158"/>
                    </a:lnTo>
                    <a:lnTo>
                      <a:pt x="988" y="2182"/>
                    </a:lnTo>
                    <a:lnTo>
                      <a:pt x="1005" y="2195"/>
                    </a:lnTo>
                    <a:lnTo>
                      <a:pt x="1017" y="22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2" name="Freeform 138">
                <a:extLst>
                  <a:ext uri="{FF2B5EF4-FFF2-40B4-BE49-F238E27FC236}">
                    <a16:creationId xmlns:a16="http://schemas.microsoft.com/office/drawing/2014/main" id="{1E29FAB0-7ACE-0C2C-765A-EFF085E803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04"/>
                <a:ext cx="222" cy="560"/>
              </a:xfrm>
              <a:custGeom>
                <a:avLst/>
                <a:gdLst>
                  <a:gd name="T0" fmla="*/ 921 w 1110"/>
                  <a:gd name="T1" fmla="*/ 2707 h 2797"/>
                  <a:gd name="T2" fmla="*/ 977 w 1110"/>
                  <a:gd name="T3" fmla="*/ 2640 h 2797"/>
                  <a:gd name="T4" fmla="*/ 1059 w 1110"/>
                  <a:gd name="T5" fmla="*/ 2532 h 2797"/>
                  <a:gd name="T6" fmla="*/ 1062 w 1110"/>
                  <a:gd name="T7" fmla="*/ 2471 h 2797"/>
                  <a:gd name="T8" fmla="*/ 1110 w 1110"/>
                  <a:gd name="T9" fmla="*/ 2420 h 2797"/>
                  <a:gd name="T10" fmla="*/ 1064 w 1110"/>
                  <a:gd name="T11" fmla="*/ 2331 h 2797"/>
                  <a:gd name="T12" fmla="*/ 1035 w 1110"/>
                  <a:gd name="T13" fmla="*/ 2272 h 2797"/>
                  <a:gd name="T14" fmla="*/ 901 w 1110"/>
                  <a:gd name="T15" fmla="*/ 2323 h 2797"/>
                  <a:gd name="T16" fmla="*/ 775 w 1110"/>
                  <a:gd name="T17" fmla="*/ 2365 h 2797"/>
                  <a:gd name="T18" fmla="*/ 679 w 1110"/>
                  <a:gd name="T19" fmla="*/ 2336 h 2797"/>
                  <a:gd name="T20" fmla="*/ 621 w 1110"/>
                  <a:gd name="T21" fmla="*/ 2295 h 2797"/>
                  <a:gd name="T22" fmla="*/ 548 w 1110"/>
                  <a:gd name="T23" fmla="*/ 2263 h 2797"/>
                  <a:gd name="T24" fmla="*/ 453 w 1110"/>
                  <a:gd name="T25" fmla="*/ 2241 h 2797"/>
                  <a:gd name="T26" fmla="*/ 401 w 1110"/>
                  <a:gd name="T27" fmla="*/ 2169 h 2797"/>
                  <a:gd name="T28" fmla="*/ 324 w 1110"/>
                  <a:gd name="T29" fmla="*/ 2084 h 2797"/>
                  <a:gd name="T30" fmla="*/ 304 w 1110"/>
                  <a:gd name="T31" fmla="*/ 2046 h 2797"/>
                  <a:gd name="T32" fmla="*/ 343 w 1110"/>
                  <a:gd name="T33" fmla="*/ 1966 h 2797"/>
                  <a:gd name="T34" fmla="*/ 256 w 1110"/>
                  <a:gd name="T35" fmla="*/ 1850 h 2797"/>
                  <a:gd name="T36" fmla="*/ 298 w 1110"/>
                  <a:gd name="T37" fmla="*/ 1807 h 2797"/>
                  <a:gd name="T38" fmla="*/ 331 w 1110"/>
                  <a:gd name="T39" fmla="*/ 1751 h 2797"/>
                  <a:gd name="T40" fmla="*/ 332 w 1110"/>
                  <a:gd name="T41" fmla="*/ 1674 h 2797"/>
                  <a:gd name="T42" fmla="*/ 366 w 1110"/>
                  <a:gd name="T43" fmla="*/ 1632 h 2797"/>
                  <a:gd name="T44" fmla="*/ 440 w 1110"/>
                  <a:gd name="T45" fmla="*/ 1594 h 2797"/>
                  <a:gd name="T46" fmla="*/ 406 w 1110"/>
                  <a:gd name="T47" fmla="*/ 1566 h 2797"/>
                  <a:gd name="T48" fmla="*/ 377 w 1110"/>
                  <a:gd name="T49" fmla="*/ 1500 h 2797"/>
                  <a:gd name="T50" fmla="*/ 371 w 1110"/>
                  <a:gd name="T51" fmla="*/ 1431 h 2797"/>
                  <a:gd name="T52" fmla="*/ 285 w 1110"/>
                  <a:gd name="T53" fmla="*/ 1423 h 2797"/>
                  <a:gd name="T54" fmla="*/ 132 w 1110"/>
                  <a:gd name="T55" fmla="*/ 1353 h 2797"/>
                  <a:gd name="T56" fmla="*/ 115 w 1110"/>
                  <a:gd name="T57" fmla="*/ 1246 h 2797"/>
                  <a:gd name="T58" fmla="*/ 95 w 1110"/>
                  <a:gd name="T59" fmla="*/ 1201 h 2797"/>
                  <a:gd name="T60" fmla="*/ 37 w 1110"/>
                  <a:gd name="T61" fmla="*/ 1146 h 2797"/>
                  <a:gd name="T62" fmla="*/ 37 w 1110"/>
                  <a:gd name="T63" fmla="*/ 1068 h 2797"/>
                  <a:gd name="T64" fmla="*/ 112 w 1110"/>
                  <a:gd name="T65" fmla="*/ 1046 h 2797"/>
                  <a:gd name="T66" fmla="*/ 212 w 1110"/>
                  <a:gd name="T67" fmla="*/ 1052 h 2797"/>
                  <a:gd name="T68" fmla="*/ 246 w 1110"/>
                  <a:gd name="T69" fmla="*/ 1003 h 2797"/>
                  <a:gd name="T70" fmla="*/ 318 w 1110"/>
                  <a:gd name="T71" fmla="*/ 942 h 2797"/>
                  <a:gd name="T72" fmla="*/ 410 w 1110"/>
                  <a:gd name="T73" fmla="*/ 934 h 2797"/>
                  <a:gd name="T74" fmla="*/ 463 w 1110"/>
                  <a:gd name="T75" fmla="*/ 844 h 2797"/>
                  <a:gd name="T76" fmla="*/ 484 w 1110"/>
                  <a:gd name="T77" fmla="*/ 734 h 2797"/>
                  <a:gd name="T78" fmla="*/ 436 w 1110"/>
                  <a:gd name="T79" fmla="*/ 638 h 2797"/>
                  <a:gd name="T80" fmla="*/ 424 w 1110"/>
                  <a:gd name="T81" fmla="*/ 593 h 2797"/>
                  <a:gd name="T82" fmla="*/ 376 w 1110"/>
                  <a:gd name="T83" fmla="*/ 566 h 2797"/>
                  <a:gd name="T84" fmla="*/ 316 w 1110"/>
                  <a:gd name="T85" fmla="*/ 511 h 2797"/>
                  <a:gd name="T86" fmla="*/ 293 w 1110"/>
                  <a:gd name="T87" fmla="*/ 435 h 2797"/>
                  <a:gd name="T88" fmla="*/ 279 w 1110"/>
                  <a:gd name="T89" fmla="*/ 359 h 2797"/>
                  <a:gd name="T90" fmla="*/ 215 w 1110"/>
                  <a:gd name="T91" fmla="*/ 327 h 2797"/>
                  <a:gd name="T92" fmla="*/ 131 w 1110"/>
                  <a:gd name="T93" fmla="*/ 266 h 2797"/>
                  <a:gd name="T94" fmla="*/ 123 w 1110"/>
                  <a:gd name="T95" fmla="*/ 166 h 2797"/>
                  <a:gd name="T96" fmla="*/ 135 w 1110"/>
                  <a:gd name="T97" fmla="*/ 126 h 2797"/>
                  <a:gd name="T98" fmla="*/ 173 w 1110"/>
                  <a:gd name="T99" fmla="*/ 130 h 2797"/>
                  <a:gd name="T100" fmla="*/ 217 w 1110"/>
                  <a:gd name="T101" fmla="*/ 111 h 2797"/>
                  <a:gd name="T102" fmla="*/ 291 w 1110"/>
                  <a:gd name="T103" fmla="*/ 66 h 2797"/>
                  <a:gd name="T104" fmla="*/ 331 w 1110"/>
                  <a:gd name="T105" fmla="*/ 0 h 2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10" h="2797">
                    <a:moveTo>
                      <a:pt x="953" y="2797"/>
                    </a:moveTo>
                    <a:lnTo>
                      <a:pt x="921" y="2707"/>
                    </a:lnTo>
                    <a:lnTo>
                      <a:pt x="919" y="2684"/>
                    </a:lnTo>
                    <a:lnTo>
                      <a:pt x="977" y="2640"/>
                    </a:lnTo>
                    <a:lnTo>
                      <a:pt x="987" y="2584"/>
                    </a:lnTo>
                    <a:lnTo>
                      <a:pt x="1059" y="2532"/>
                    </a:lnTo>
                    <a:lnTo>
                      <a:pt x="1073" y="2507"/>
                    </a:lnTo>
                    <a:lnTo>
                      <a:pt x="1062" y="2471"/>
                    </a:lnTo>
                    <a:lnTo>
                      <a:pt x="1097" y="2444"/>
                    </a:lnTo>
                    <a:lnTo>
                      <a:pt x="1110" y="2420"/>
                    </a:lnTo>
                    <a:lnTo>
                      <a:pt x="1101" y="2389"/>
                    </a:lnTo>
                    <a:lnTo>
                      <a:pt x="1064" y="2331"/>
                    </a:lnTo>
                    <a:lnTo>
                      <a:pt x="1058" y="2269"/>
                    </a:lnTo>
                    <a:lnTo>
                      <a:pt x="1035" y="2272"/>
                    </a:lnTo>
                    <a:lnTo>
                      <a:pt x="1007" y="2306"/>
                    </a:lnTo>
                    <a:lnTo>
                      <a:pt x="901" y="2323"/>
                    </a:lnTo>
                    <a:lnTo>
                      <a:pt x="828" y="2360"/>
                    </a:lnTo>
                    <a:lnTo>
                      <a:pt x="775" y="2365"/>
                    </a:lnTo>
                    <a:lnTo>
                      <a:pt x="748" y="2337"/>
                    </a:lnTo>
                    <a:lnTo>
                      <a:pt x="679" y="2336"/>
                    </a:lnTo>
                    <a:lnTo>
                      <a:pt x="652" y="2300"/>
                    </a:lnTo>
                    <a:lnTo>
                      <a:pt x="621" y="2295"/>
                    </a:lnTo>
                    <a:lnTo>
                      <a:pt x="571" y="2261"/>
                    </a:lnTo>
                    <a:lnTo>
                      <a:pt x="548" y="2263"/>
                    </a:lnTo>
                    <a:lnTo>
                      <a:pt x="491" y="2229"/>
                    </a:lnTo>
                    <a:lnTo>
                      <a:pt x="453" y="2241"/>
                    </a:lnTo>
                    <a:lnTo>
                      <a:pt x="429" y="2228"/>
                    </a:lnTo>
                    <a:lnTo>
                      <a:pt x="401" y="2169"/>
                    </a:lnTo>
                    <a:lnTo>
                      <a:pt x="376" y="2148"/>
                    </a:lnTo>
                    <a:lnTo>
                      <a:pt x="324" y="2084"/>
                    </a:lnTo>
                    <a:lnTo>
                      <a:pt x="300" y="2071"/>
                    </a:lnTo>
                    <a:lnTo>
                      <a:pt x="304" y="2046"/>
                    </a:lnTo>
                    <a:lnTo>
                      <a:pt x="300" y="1993"/>
                    </a:lnTo>
                    <a:lnTo>
                      <a:pt x="343" y="1966"/>
                    </a:lnTo>
                    <a:lnTo>
                      <a:pt x="284" y="1909"/>
                    </a:lnTo>
                    <a:lnTo>
                      <a:pt x="256" y="1850"/>
                    </a:lnTo>
                    <a:lnTo>
                      <a:pt x="275" y="1817"/>
                    </a:lnTo>
                    <a:lnTo>
                      <a:pt x="298" y="1807"/>
                    </a:lnTo>
                    <a:lnTo>
                      <a:pt x="319" y="1783"/>
                    </a:lnTo>
                    <a:lnTo>
                      <a:pt x="331" y="1751"/>
                    </a:lnTo>
                    <a:lnTo>
                      <a:pt x="352" y="1718"/>
                    </a:lnTo>
                    <a:lnTo>
                      <a:pt x="332" y="1674"/>
                    </a:lnTo>
                    <a:lnTo>
                      <a:pt x="346" y="1650"/>
                    </a:lnTo>
                    <a:lnTo>
                      <a:pt x="366" y="1632"/>
                    </a:lnTo>
                    <a:lnTo>
                      <a:pt x="451" y="1632"/>
                    </a:lnTo>
                    <a:lnTo>
                      <a:pt x="440" y="1594"/>
                    </a:lnTo>
                    <a:lnTo>
                      <a:pt x="417" y="1589"/>
                    </a:lnTo>
                    <a:lnTo>
                      <a:pt x="406" y="1566"/>
                    </a:lnTo>
                    <a:lnTo>
                      <a:pt x="395" y="1521"/>
                    </a:lnTo>
                    <a:lnTo>
                      <a:pt x="377" y="1500"/>
                    </a:lnTo>
                    <a:lnTo>
                      <a:pt x="388" y="1452"/>
                    </a:lnTo>
                    <a:lnTo>
                      <a:pt x="371" y="1431"/>
                    </a:lnTo>
                    <a:lnTo>
                      <a:pt x="307" y="1406"/>
                    </a:lnTo>
                    <a:lnTo>
                      <a:pt x="285" y="1423"/>
                    </a:lnTo>
                    <a:lnTo>
                      <a:pt x="239" y="1420"/>
                    </a:lnTo>
                    <a:lnTo>
                      <a:pt x="132" y="1353"/>
                    </a:lnTo>
                    <a:lnTo>
                      <a:pt x="141" y="1275"/>
                    </a:lnTo>
                    <a:lnTo>
                      <a:pt x="115" y="1246"/>
                    </a:lnTo>
                    <a:lnTo>
                      <a:pt x="120" y="1215"/>
                    </a:lnTo>
                    <a:lnTo>
                      <a:pt x="95" y="1201"/>
                    </a:lnTo>
                    <a:lnTo>
                      <a:pt x="49" y="1199"/>
                    </a:lnTo>
                    <a:lnTo>
                      <a:pt x="37" y="1146"/>
                    </a:lnTo>
                    <a:lnTo>
                      <a:pt x="0" y="1087"/>
                    </a:lnTo>
                    <a:lnTo>
                      <a:pt x="37" y="1068"/>
                    </a:lnTo>
                    <a:lnTo>
                      <a:pt x="50" y="1052"/>
                    </a:lnTo>
                    <a:lnTo>
                      <a:pt x="112" y="1046"/>
                    </a:lnTo>
                    <a:lnTo>
                      <a:pt x="132" y="1021"/>
                    </a:lnTo>
                    <a:lnTo>
                      <a:pt x="212" y="1052"/>
                    </a:lnTo>
                    <a:lnTo>
                      <a:pt x="243" y="1041"/>
                    </a:lnTo>
                    <a:lnTo>
                      <a:pt x="246" y="1003"/>
                    </a:lnTo>
                    <a:lnTo>
                      <a:pt x="291" y="991"/>
                    </a:lnTo>
                    <a:lnTo>
                      <a:pt x="318" y="942"/>
                    </a:lnTo>
                    <a:lnTo>
                      <a:pt x="386" y="920"/>
                    </a:lnTo>
                    <a:lnTo>
                      <a:pt x="410" y="934"/>
                    </a:lnTo>
                    <a:lnTo>
                      <a:pt x="459" y="883"/>
                    </a:lnTo>
                    <a:lnTo>
                      <a:pt x="463" y="844"/>
                    </a:lnTo>
                    <a:lnTo>
                      <a:pt x="443" y="784"/>
                    </a:lnTo>
                    <a:lnTo>
                      <a:pt x="484" y="734"/>
                    </a:lnTo>
                    <a:lnTo>
                      <a:pt x="501" y="671"/>
                    </a:lnTo>
                    <a:lnTo>
                      <a:pt x="436" y="638"/>
                    </a:lnTo>
                    <a:lnTo>
                      <a:pt x="418" y="609"/>
                    </a:lnTo>
                    <a:lnTo>
                      <a:pt x="424" y="593"/>
                    </a:lnTo>
                    <a:lnTo>
                      <a:pt x="378" y="589"/>
                    </a:lnTo>
                    <a:lnTo>
                      <a:pt x="376" y="566"/>
                    </a:lnTo>
                    <a:lnTo>
                      <a:pt x="327" y="548"/>
                    </a:lnTo>
                    <a:lnTo>
                      <a:pt x="316" y="511"/>
                    </a:lnTo>
                    <a:lnTo>
                      <a:pt x="312" y="457"/>
                    </a:lnTo>
                    <a:lnTo>
                      <a:pt x="293" y="435"/>
                    </a:lnTo>
                    <a:lnTo>
                      <a:pt x="312" y="372"/>
                    </a:lnTo>
                    <a:lnTo>
                      <a:pt x="279" y="359"/>
                    </a:lnTo>
                    <a:lnTo>
                      <a:pt x="241" y="363"/>
                    </a:lnTo>
                    <a:lnTo>
                      <a:pt x="215" y="327"/>
                    </a:lnTo>
                    <a:lnTo>
                      <a:pt x="167" y="315"/>
                    </a:lnTo>
                    <a:lnTo>
                      <a:pt x="131" y="266"/>
                    </a:lnTo>
                    <a:lnTo>
                      <a:pt x="118" y="197"/>
                    </a:lnTo>
                    <a:lnTo>
                      <a:pt x="123" y="166"/>
                    </a:lnTo>
                    <a:lnTo>
                      <a:pt x="120" y="143"/>
                    </a:lnTo>
                    <a:lnTo>
                      <a:pt x="135" y="126"/>
                    </a:lnTo>
                    <a:lnTo>
                      <a:pt x="156" y="117"/>
                    </a:lnTo>
                    <a:lnTo>
                      <a:pt x="173" y="130"/>
                    </a:lnTo>
                    <a:lnTo>
                      <a:pt x="187" y="106"/>
                    </a:lnTo>
                    <a:lnTo>
                      <a:pt x="217" y="111"/>
                    </a:lnTo>
                    <a:lnTo>
                      <a:pt x="240" y="101"/>
                    </a:lnTo>
                    <a:lnTo>
                      <a:pt x="291" y="66"/>
                    </a:lnTo>
                    <a:lnTo>
                      <a:pt x="309" y="17"/>
                    </a:lnTo>
                    <a:lnTo>
                      <a:pt x="33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3" name="Freeform 139">
                <a:extLst>
                  <a:ext uri="{FF2B5EF4-FFF2-40B4-BE49-F238E27FC236}">
                    <a16:creationId xmlns:a16="http://schemas.microsoft.com/office/drawing/2014/main" id="{C1606BC5-8F2A-7287-ADDF-E076D5420C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" y="1388"/>
                <a:ext cx="354" cy="83"/>
              </a:xfrm>
              <a:custGeom>
                <a:avLst/>
                <a:gdLst>
                  <a:gd name="T0" fmla="*/ 1745 w 1768"/>
                  <a:gd name="T1" fmla="*/ 273 h 418"/>
                  <a:gd name="T2" fmla="*/ 1713 w 1768"/>
                  <a:gd name="T3" fmla="*/ 268 h 418"/>
                  <a:gd name="T4" fmla="*/ 1590 w 1768"/>
                  <a:gd name="T5" fmla="*/ 180 h 418"/>
                  <a:gd name="T6" fmla="*/ 1410 w 1768"/>
                  <a:gd name="T7" fmla="*/ 158 h 418"/>
                  <a:gd name="T8" fmla="*/ 1401 w 1768"/>
                  <a:gd name="T9" fmla="*/ 143 h 418"/>
                  <a:gd name="T10" fmla="*/ 1386 w 1768"/>
                  <a:gd name="T11" fmla="*/ 152 h 418"/>
                  <a:gd name="T12" fmla="*/ 1363 w 1768"/>
                  <a:gd name="T13" fmla="*/ 147 h 418"/>
                  <a:gd name="T14" fmla="*/ 1323 w 1768"/>
                  <a:gd name="T15" fmla="*/ 135 h 418"/>
                  <a:gd name="T16" fmla="*/ 1261 w 1768"/>
                  <a:gd name="T17" fmla="*/ 132 h 418"/>
                  <a:gd name="T18" fmla="*/ 1174 w 1768"/>
                  <a:gd name="T19" fmla="*/ 187 h 418"/>
                  <a:gd name="T20" fmla="*/ 1150 w 1768"/>
                  <a:gd name="T21" fmla="*/ 182 h 418"/>
                  <a:gd name="T22" fmla="*/ 1140 w 1768"/>
                  <a:gd name="T23" fmla="*/ 159 h 418"/>
                  <a:gd name="T24" fmla="*/ 1136 w 1768"/>
                  <a:gd name="T25" fmla="*/ 121 h 418"/>
                  <a:gd name="T26" fmla="*/ 1071 w 1768"/>
                  <a:gd name="T27" fmla="*/ 81 h 418"/>
                  <a:gd name="T28" fmla="*/ 1076 w 1768"/>
                  <a:gd name="T29" fmla="*/ 126 h 418"/>
                  <a:gd name="T30" fmla="*/ 1062 w 1768"/>
                  <a:gd name="T31" fmla="*/ 159 h 418"/>
                  <a:gd name="T32" fmla="*/ 1015 w 1768"/>
                  <a:gd name="T33" fmla="*/ 140 h 418"/>
                  <a:gd name="T34" fmla="*/ 995 w 1768"/>
                  <a:gd name="T35" fmla="*/ 87 h 418"/>
                  <a:gd name="T36" fmla="*/ 1007 w 1768"/>
                  <a:gd name="T37" fmla="*/ 56 h 418"/>
                  <a:gd name="T38" fmla="*/ 968 w 1768"/>
                  <a:gd name="T39" fmla="*/ 52 h 418"/>
                  <a:gd name="T40" fmla="*/ 933 w 1768"/>
                  <a:gd name="T41" fmla="*/ 9 h 418"/>
                  <a:gd name="T42" fmla="*/ 915 w 1768"/>
                  <a:gd name="T43" fmla="*/ 57 h 418"/>
                  <a:gd name="T44" fmla="*/ 855 w 1768"/>
                  <a:gd name="T45" fmla="*/ 0 h 418"/>
                  <a:gd name="T46" fmla="*/ 806 w 1768"/>
                  <a:gd name="T47" fmla="*/ 44 h 418"/>
                  <a:gd name="T48" fmla="*/ 763 w 1768"/>
                  <a:gd name="T49" fmla="*/ 94 h 418"/>
                  <a:gd name="T50" fmla="*/ 729 w 1768"/>
                  <a:gd name="T51" fmla="*/ 143 h 418"/>
                  <a:gd name="T52" fmla="*/ 727 w 1768"/>
                  <a:gd name="T53" fmla="*/ 190 h 418"/>
                  <a:gd name="T54" fmla="*/ 791 w 1768"/>
                  <a:gd name="T55" fmla="*/ 222 h 418"/>
                  <a:gd name="T56" fmla="*/ 835 w 1768"/>
                  <a:gd name="T57" fmla="*/ 195 h 418"/>
                  <a:gd name="T58" fmla="*/ 903 w 1768"/>
                  <a:gd name="T59" fmla="*/ 181 h 418"/>
                  <a:gd name="T60" fmla="*/ 915 w 1768"/>
                  <a:gd name="T61" fmla="*/ 218 h 418"/>
                  <a:gd name="T62" fmla="*/ 898 w 1768"/>
                  <a:gd name="T63" fmla="*/ 212 h 418"/>
                  <a:gd name="T64" fmla="*/ 903 w 1768"/>
                  <a:gd name="T65" fmla="*/ 266 h 418"/>
                  <a:gd name="T66" fmla="*/ 873 w 1768"/>
                  <a:gd name="T67" fmla="*/ 277 h 418"/>
                  <a:gd name="T68" fmla="*/ 831 w 1768"/>
                  <a:gd name="T69" fmla="*/ 234 h 418"/>
                  <a:gd name="T70" fmla="*/ 800 w 1768"/>
                  <a:gd name="T71" fmla="*/ 307 h 418"/>
                  <a:gd name="T72" fmla="*/ 730 w 1768"/>
                  <a:gd name="T73" fmla="*/ 320 h 418"/>
                  <a:gd name="T74" fmla="*/ 663 w 1768"/>
                  <a:gd name="T75" fmla="*/ 327 h 418"/>
                  <a:gd name="T76" fmla="*/ 626 w 1768"/>
                  <a:gd name="T77" fmla="*/ 277 h 418"/>
                  <a:gd name="T78" fmla="*/ 549 w 1768"/>
                  <a:gd name="T79" fmla="*/ 268 h 418"/>
                  <a:gd name="T80" fmla="*/ 470 w 1768"/>
                  <a:gd name="T81" fmla="*/ 330 h 418"/>
                  <a:gd name="T82" fmla="*/ 434 w 1768"/>
                  <a:gd name="T83" fmla="*/ 357 h 418"/>
                  <a:gd name="T84" fmla="*/ 341 w 1768"/>
                  <a:gd name="T85" fmla="*/ 365 h 418"/>
                  <a:gd name="T86" fmla="*/ 305 w 1768"/>
                  <a:gd name="T87" fmla="*/ 383 h 418"/>
                  <a:gd name="T88" fmla="*/ 238 w 1768"/>
                  <a:gd name="T89" fmla="*/ 336 h 418"/>
                  <a:gd name="T90" fmla="*/ 224 w 1768"/>
                  <a:gd name="T91" fmla="*/ 337 h 418"/>
                  <a:gd name="T92" fmla="*/ 202 w 1768"/>
                  <a:gd name="T93" fmla="*/ 363 h 418"/>
                  <a:gd name="T94" fmla="*/ 158 w 1768"/>
                  <a:gd name="T95" fmla="*/ 389 h 418"/>
                  <a:gd name="T96" fmla="*/ 129 w 1768"/>
                  <a:gd name="T97" fmla="*/ 400 h 418"/>
                  <a:gd name="T98" fmla="*/ 92 w 1768"/>
                  <a:gd name="T99" fmla="*/ 418 h 418"/>
                  <a:gd name="T100" fmla="*/ 76 w 1768"/>
                  <a:gd name="T101" fmla="*/ 412 h 418"/>
                  <a:gd name="T102" fmla="*/ 80 w 1768"/>
                  <a:gd name="T103" fmla="*/ 374 h 418"/>
                  <a:gd name="T104" fmla="*/ 61 w 1768"/>
                  <a:gd name="T105" fmla="*/ 337 h 418"/>
                  <a:gd name="T106" fmla="*/ 0 w 1768"/>
                  <a:gd name="T107" fmla="*/ 34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68" h="418">
                    <a:moveTo>
                      <a:pt x="1768" y="278"/>
                    </a:moveTo>
                    <a:lnTo>
                      <a:pt x="1745" y="273"/>
                    </a:lnTo>
                    <a:lnTo>
                      <a:pt x="1736" y="274"/>
                    </a:lnTo>
                    <a:lnTo>
                      <a:pt x="1713" y="268"/>
                    </a:lnTo>
                    <a:lnTo>
                      <a:pt x="1605" y="186"/>
                    </a:lnTo>
                    <a:lnTo>
                      <a:pt x="1590" y="180"/>
                    </a:lnTo>
                    <a:lnTo>
                      <a:pt x="1487" y="150"/>
                    </a:lnTo>
                    <a:lnTo>
                      <a:pt x="1410" y="158"/>
                    </a:lnTo>
                    <a:lnTo>
                      <a:pt x="1402" y="150"/>
                    </a:lnTo>
                    <a:lnTo>
                      <a:pt x="1401" y="143"/>
                    </a:lnTo>
                    <a:lnTo>
                      <a:pt x="1385" y="144"/>
                    </a:lnTo>
                    <a:lnTo>
                      <a:pt x="1386" y="152"/>
                    </a:lnTo>
                    <a:lnTo>
                      <a:pt x="1378" y="144"/>
                    </a:lnTo>
                    <a:lnTo>
                      <a:pt x="1363" y="147"/>
                    </a:lnTo>
                    <a:lnTo>
                      <a:pt x="1338" y="134"/>
                    </a:lnTo>
                    <a:lnTo>
                      <a:pt x="1323" y="135"/>
                    </a:lnTo>
                    <a:lnTo>
                      <a:pt x="1307" y="129"/>
                    </a:lnTo>
                    <a:lnTo>
                      <a:pt x="1261" y="132"/>
                    </a:lnTo>
                    <a:lnTo>
                      <a:pt x="1239" y="150"/>
                    </a:lnTo>
                    <a:lnTo>
                      <a:pt x="1174" y="187"/>
                    </a:lnTo>
                    <a:lnTo>
                      <a:pt x="1165" y="188"/>
                    </a:lnTo>
                    <a:lnTo>
                      <a:pt x="1150" y="182"/>
                    </a:lnTo>
                    <a:lnTo>
                      <a:pt x="1142" y="182"/>
                    </a:lnTo>
                    <a:lnTo>
                      <a:pt x="1140" y="159"/>
                    </a:lnTo>
                    <a:lnTo>
                      <a:pt x="1123" y="146"/>
                    </a:lnTo>
                    <a:lnTo>
                      <a:pt x="1136" y="121"/>
                    </a:lnTo>
                    <a:lnTo>
                      <a:pt x="1089" y="110"/>
                    </a:lnTo>
                    <a:lnTo>
                      <a:pt x="1071" y="81"/>
                    </a:lnTo>
                    <a:lnTo>
                      <a:pt x="1050" y="114"/>
                    </a:lnTo>
                    <a:lnTo>
                      <a:pt x="1076" y="126"/>
                    </a:lnTo>
                    <a:lnTo>
                      <a:pt x="1071" y="158"/>
                    </a:lnTo>
                    <a:lnTo>
                      <a:pt x="1062" y="159"/>
                    </a:lnTo>
                    <a:lnTo>
                      <a:pt x="1038" y="146"/>
                    </a:lnTo>
                    <a:lnTo>
                      <a:pt x="1015" y="140"/>
                    </a:lnTo>
                    <a:lnTo>
                      <a:pt x="1012" y="109"/>
                    </a:lnTo>
                    <a:lnTo>
                      <a:pt x="995" y="87"/>
                    </a:lnTo>
                    <a:lnTo>
                      <a:pt x="1015" y="63"/>
                    </a:lnTo>
                    <a:lnTo>
                      <a:pt x="1007" y="56"/>
                    </a:lnTo>
                    <a:lnTo>
                      <a:pt x="991" y="50"/>
                    </a:lnTo>
                    <a:lnTo>
                      <a:pt x="968" y="52"/>
                    </a:lnTo>
                    <a:lnTo>
                      <a:pt x="957" y="22"/>
                    </a:lnTo>
                    <a:lnTo>
                      <a:pt x="933" y="9"/>
                    </a:lnTo>
                    <a:lnTo>
                      <a:pt x="929" y="47"/>
                    </a:lnTo>
                    <a:lnTo>
                      <a:pt x="915" y="57"/>
                    </a:lnTo>
                    <a:lnTo>
                      <a:pt x="894" y="5"/>
                    </a:lnTo>
                    <a:lnTo>
                      <a:pt x="855" y="0"/>
                    </a:lnTo>
                    <a:lnTo>
                      <a:pt x="858" y="32"/>
                    </a:lnTo>
                    <a:lnTo>
                      <a:pt x="806" y="44"/>
                    </a:lnTo>
                    <a:lnTo>
                      <a:pt x="776" y="62"/>
                    </a:lnTo>
                    <a:lnTo>
                      <a:pt x="763" y="94"/>
                    </a:lnTo>
                    <a:lnTo>
                      <a:pt x="758" y="118"/>
                    </a:lnTo>
                    <a:lnTo>
                      <a:pt x="729" y="143"/>
                    </a:lnTo>
                    <a:lnTo>
                      <a:pt x="733" y="174"/>
                    </a:lnTo>
                    <a:lnTo>
                      <a:pt x="727" y="190"/>
                    </a:lnTo>
                    <a:lnTo>
                      <a:pt x="774" y="209"/>
                    </a:lnTo>
                    <a:lnTo>
                      <a:pt x="791" y="222"/>
                    </a:lnTo>
                    <a:lnTo>
                      <a:pt x="836" y="211"/>
                    </a:lnTo>
                    <a:lnTo>
                      <a:pt x="835" y="195"/>
                    </a:lnTo>
                    <a:lnTo>
                      <a:pt x="858" y="186"/>
                    </a:lnTo>
                    <a:lnTo>
                      <a:pt x="903" y="181"/>
                    </a:lnTo>
                    <a:lnTo>
                      <a:pt x="921" y="203"/>
                    </a:lnTo>
                    <a:lnTo>
                      <a:pt x="915" y="218"/>
                    </a:lnTo>
                    <a:lnTo>
                      <a:pt x="905" y="204"/>
                    </a:lnTo>
                    <a:lnTo>
                      <a:pt x="898" y="212"/>
                    </a:lnTo>
                    <a:lnTo>
                      <a:pt x="910" y="250"/>
                    </a:lnTo>
                    <a:lnTo>
                      <a:pt x="903" y="266"/>
                    </a:lnTo>
                    <a:lnTo>
                      <a:pt x="888" y="275"/>
                    </a:lnTo>
                    <a:lnTo>
                      <a:pt x="873" y="277"/>
                    </a:lnTo>
                    <a:lnTo>
                      <a:pt x="871" y="254"/>
                    </a:lnTo>
                    <a:lnTo>
                      <a:pt x="831" y="234"/>
                    </a:lnTo>
                    <a:lnTo>
                      <a:pt x="781" y="278"/>
                    </a:lnTo>
                    <a:lnTo>
                      <a:pt x="800" y="307"/>
                    </a:lnTo>
                    <a:lnTo>
                      <a:pt x="755" y="326"/>
                    </a:lnTo>
                    <a:lnTo>
                      <a:pt x="730" y="320"/>
                    </a:lnTo>
                    <a:lnTo>
                      <a:pt x="709" y="330"/>
                    </a:lnTo>
                    <a:lnTo>
                      <a:pt x="663" y="327"/>
                    </a:lnTo>
                    <a:lnTo>
                      <a:pt x="637" y="307"/>
                    </a:lnTo>
                    <a:lnTo>
                      <a:pt x="626" y="277"/>
                    </a:lnTo>
                    <a:lnTo>
                      <a:pt x="573" y="281"/>
                    </a:lnTo>
                    <a:lnTo>
                      <a:pt x="549" y="268"/>
                    </a:lnTo>
                    <a:lnTo>
                      <a:pt x="521" y="302"/>
                    </a:lnTo>
                    <a:lnTo>
                      <a:pt x="470" y="330"/>
                    </a:lnTo>
                    <a:lnTo>
                      <a:pt x="457" y="354"/>
                    </a:lnTo>
                    <a:lnTo>
                      <a:pt x="434" y="357"/>
                    </a:lnTo>
                    <a:lnTo>
                      <a:pt x="396" y="367"/>
                    </a:lnTo>
                    <a:lnTo>
                      <a:pt x="341" y="365"/>
                    </a:lnTo>
                    <a:lnTo>
                      <a:pt x="320" y="382"/>
                    </a:lnTo>
                    <a:lnTo>
                      <a:pt x="305" y="383"/>
                    </a:lnTo>
                    <a:lnTo>
                      <a:pt x="277" y="332"/>
                    </a:lnTo>
                    <a:lnTo>
                      <a:pt x="238" y="336"/>
                    </a:lnTo>
                    <a:lnTo>
                      <a:pt x="224" y="344"/>
                    </a:lnTo>
                    <a:lnTo>
                      <a:pt x="224" y="337"/>
                    </a:lnTo>
                    <a:lnTo>
                      <a:pt x="208" y="338"/>
                    </a:lnTo>
                    <a:lnTo>
                      <a:pt x="202" y="363"/>
                    </a:lnTo>
                    <a:lnTo>
                      <a:pt x="189" y="378"/>
                    </a:lnTo>
                    <a:lnTo>
                      <a:pt x="158" y="389"/>
                    </a:lnTo>
                    <a:lnTo>
                      <a:pt x="152" y="398"/>
                    </a:lnTo>
                    <a:lnTo>
                      <a:pt x="129" y="400"/>
                    </a:lnTo>
                    <a:lnTo>
                      <a:pt x="100" y="418"/>
                    </a:lnTo>
                    <a:lnTo>
                      <a:pt x="92" y="418"/>
                    </a:lnTo>
                    <a:lnTo>
                      <a:pt x="83" y="411"/>
                    </a:lnTo>
                    <a:lnTo>
                      <a:pt x="76" y="412"/>
                    </a:lnTo>
                    <a:lnTo>
                      <a:pt x="42" y="384"/>
                    </a:lnTo>
                    <a:lnTo>
                      <a:pt x="80" y="374"/>
                    </a:lnTo>
                    <a:lnTo>
                      <a:pt x="87" y="358"/>
                    </a:lnTo>
                    <a:lnTo>
                      <a:pt x="61" y="337"/>
                    </a:lnTo>
                    <a:lnTo>
                      <a:pt x="24" y="355"/>
                    </a:lnTo>
                    <a:lnTo>
                      <a:pt x="0" y="3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4" name="Freeform 140">
                <a:extLst>
                  <a:ext uri="{FF2B5EF4-FFF2-40B4-BE49-F238E27FC236}">
                    <a16:creationId xmlns:a16="http://schemas.microsoft.com/office/drawing/2014/main" id="{8271741F-0A62-B839-0BC5-927A9A6E78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89"/>
              </a:xfrm>
              <a:custGeom>
                <a:avLst/>
                <a:gdLst>
                  <a:gd name="T0" fmla="*/ 1303 w 1310"/>
                  <a:gd name="T1" fmla="*/ 209 h 445"/>
                  <a:gd name="T2" fmla="*/ 1290 w 1310"/>
                  <a:gd name="T3" fmla="*/ 165 h 445"/>
                  <a:gd name="T4" fmla="*/ 1238 w 1310"/>
                  <a:gd name="T5" fmla="*/ 99 h 445"/>
                  <a:gd name="T6" fmla="*/ 1183 w 1310"/>
                  <a:gd name="T7" fmla="*/ 81 h 445"/>
                  <a:gd name="T8" fmla="*/ 1186 w 1310"/>
                  <a:gd name="T9" fmla="*/ 35 h 445"/>
                  <a:gd name="T10" fmla="*/ 1097 w 1310"/>
                  <a:gd name="T11" fmla="*/ 66 h 445"/>
                  <a:gd name="T12" fmla="*/ 1025 w 1310"/>
                  <a:gd name="T13" fmla="*/ 42 h 445"/>
                  <a:gd name="T14" fmla="*/ 929 w 1310"/>
                  <a:gd name="T15" fmla="*/ 12 h 445"/>
                  <a:gd name="T16" fmla="*/ 911 w 1310"/>
                  <a:gd name="T17" fmla="*/ 60 h 445"/>
                  <a:gd name="T18" fmla="*/ 809 w 1310"/>
                  <a:gd name="T19" fmla="*/ 47 h 445"/>
                  <a:gd name="T20" fmla="*/ 775 w 1310"/>
                  <a:gd name="T21" fmla="*/ 19 h 445"/>
                  <a:gd name="T22" fmla="*/ 792 w 1310"/>
                  <a:gd name="T23" fmla="*/ 117 h 445"/>
                  <a:gd name="T24" fmla="*/ 818 w 1310"/>
                  <a:gd name="T25" fmla="*/ 146 h 445"/>
                  <a:gd name="T26" fmla="*/ 805 w 1310"/>
                  <a:gd name="T27" fmla="*/ 240 h 445"/>
                  <a:gd name="T28" fmla="*/ 771 w 1310"/>
                  <a:gd name="T29" fmla="*/ 297 h 445"/>
                  <a:gd name="T30" fmla="*/ 717 w 1310"/>
                  <a:gd name="T31" fmla="*/ 386 h 445"/>
                  <a:gd name="T32" fmla="*/ 591 w 1310"/>
                  <a:gd name="T33" fmla="*/ 445 h 445"/>
                  <a:gd name="T34" fmla="*/ 609 w 1310"/>
                  <a:gd name="T35" fmla="*/ 389 h 445"/>
                  <a:gd name="T36" fmla="*/ 625 w 1310"/>
                  <a:gd name="T37" fmla="*/ 310 h 445"/>
                  <a:gd name="T38" fmla="*/ 585 w 1310"/>
                  <a:gd name="T39" fmla="*/ 291 h 445"/>
                  <a:gd name="T40" fmla="*/ 526 w 1310"/>
                  <a:gd name="T41" fmla="*/ 320 h 445"/>
                  <a:gd name="T42" fmla="*/ 483 w 1310"/>
                  <a:gd name="T43" fmla="*/ 277 h 445"/>
                  <a:gd name="T44" fmla="*/ 486 w 1310"/>
                  <a:gd name="T45" fmla="*/ 216 h 445"/>
                  <a:gd name="T46" fmla="*/ 435 w 1310"/>
                  <a:gd name="T47" fmla="*/ 174 h 445"/>
                  <a:gd name="T48" fmla="*/ 395 w 1310"/>
                  <a:gd name="T49" fmla="*/ 155 h 445"/>
                  <a:gd name="T50" fmla="*/ 367 w 1310"/>
                  <a:gd name="T51" fmla="*/ 103 h 445"/>
                  <a:gd name="T52" fmla="*/ 331 w 1310"/>
                  <a:gd name="T53" fmla="*/ 122 h 445"/>
                  <a:gd name="T54" fmla="*/ 277 w 1310"/>
                  <a:gd name="T55" fmla="*/ 127 h 445"/>
                  <a:gd name="T56" fmla="*/ 232 w 1310"/>
                  <a:gd name="T57" fmla="*/ 62 h 445"/>
                  <a:gd name="T58" fmla="*/ 178 w 1310"/>
                  <a:gd name="T59" fmla="*/ 59 h 445"/>
                  <a:gd name="T60" fmla="*/ 146 w 1310"/>
                  <a:gd name="T61" fmla="*/ 139 h 445"/>
                  <a:gd name="T62" fmla="*/ 0 w 1310"/>
                  <a:gd name="T63" fmla="*/ 137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10" h="445">
                    <a:moveTo>
                      <a:pt x="1310" y="208"/>
                    </a:move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5" name="Freeform 141">
                <a:extLst>
                  <a:ext uri="{FF2B5EF4-FFF2-40B4-BE49-F238E27FC236}">
                    <a16:creationId xmlns:a16="http://schemas.microsoft.com/office/drawing/2014/main" id="{70D286CC-9334-CA4D-3AB0-370244A004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411"/>
                <a:ext cx="9" cy="7"/>
              </a:xfrm>
              <a:custGeom>
                <a:avLst/>
                <a:gdLst>
                  <a:gd name="T0" fmla="*/ 35 w 44"/>
                  <a:gd name="T1" fmla="*/ 0 h 34"/>
                  <a:gd name="T2" fmla="*/ 44 w 44"/>
                  <a:gd name="T3" fmla="*/ 23 h 34"/>
                  <a:gd name="T4" fmla="*/ 21 w 44"/>
                  <a:gd name="T5" fmla="*/ 24 h 34"/>
                  <a:gd name="T6" fmla="*/ 7 w 44"/>
                  <a:gd name="T7" fmla="*/ 34 h 34"/>
                  <a:gd name="T8" fmla="*/ 0 w 44"/>
                  <a:gd name="T9" fmla="*/ 34 h 34"/>
                  <a:gd name="T10" fmla="*/ 12 w 44"/>
                  <a:gd name="T11" fmla="*/ 2 h 34"/>
                  <a:gd name="T12" fmla="*/ 35 w 44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4">
                    <a:moveTo>
                      <a:pt x="35" y="0"/>
                    </a:moveTo>
                    <a:lnTo>
                      <a:pt x="44" y="23"/>
                    </a:lnTo>
                    <a:lnTo>
                      <a:pt x="21" y="24"/>
                    </a:lnTo>
                    <a:lnTo>
                      <a:pt x="7" y="34"/>
                    </a:lnTo>
                    <a:lnTo>
                      <a:pt x="0" y="34"/>
                    </a:lnTo>
                    <a:lnTo>
                      <a:pt x="12" y="2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6" name="Freeform 142">
                <a:extLst>
                  <a:ext uri="{FF2B5EF4-FFF2-40B4-BE49-F238E27FC236}">
                    <a16:creationId xmlns:a16="http://schemas.microsoft.com/office/drawing/2014/main" id="{FD00DBE7-5843-22FA-133D-A1B384E666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610"/>
                <a:ext cx="619" cy="310"/>
              </a:xfrm>
              <a:custGeom>
                <a:avLst/>
                <a:gdLst>
                  <a:gd name="T0" fmla="*/ 104 w 3093"/>
                  <a:gd name="T1" fmla="*/ 1522 h 1549"/>
                  <a:gd name="T2" fmla="*/ 202 w 3093"/>
                  <a:gd name="T3" fmla="*/ 1497 h 1549"/>
                  <a:gd name="T4" fmla="*/ 396 w 3093"/>
                  <a:gd name="T5" fmla="*/ 1425 h 1549"/>
                  <a:gd name="T6" fmla="*/ 461 w 3093"/>
                  <a:gd name="T7" fmla="*/ 1366 h 1549"/>
                  <a:gd name="T8" fmla="*/ 568 w 3093"/>
                  <a:gd name="T9" fmla="*/ 1364 h 1549"/>
                  <a:gd name="T10" fmla="*/ 657 w 3093"/>
                  <a:gd name="T11" fmla="*/ 1408 h 1549"/>
                  <a:gd name="T12" fmla="*/ 760 w 3093"/>
                  <a:gd name="T13" fmla="*/ 1430 h 1549"/>
                  <a:gd name="T14" fmla="*/ 768 w 3093"/>
                  <a:gd name="T15" fmla="*/ 1360 h 1549"/>
                  <a:gd name="T16" fmla="*/ 885 w 3093"/>
                  <a:gd name="T17" fmla="*/ 1287 h 1549"/>
                  <a:gd name="T18" fmla="*/ 894 w 3093"/>
                  <a:gd name="T19" fmla="*/ 1217 h 1549"/>
                  <a:gd name="T20" fmla="*/ 979 w 3093"/>
                  <a:gd name="T21" fmla="*/ 1132 h 1549"/>
                  <a:gd name="T22" fmla="*/ 990 w 3093"/>
                  <a:gd name="T23" fmla="*/ 1007 h 1549"/>
                  <a:gd name="T24" fmla="*/ 1041 w 3093"/>
                  <a:gd name="T25" fmla="*/ 894 h 1549"/>
                  <a:gd name="T26" fmla="*/ 1088 w 3093"/>
                  <a:gd name="T27" fmla="*/ 813 h 1549"/>
                  <a:gd name="T28" fmla="*/ 1113 w 3093"/>
                  <a:gd name="T29" fmla="*/ 749 h 1549"/>
                  <a:gd name="T30" fmla="*/ 1245 w 3093"/>
                  <a:gd name="T31" fmla="*/ 668 h 1549"/>
                  <a:gd name="T32" fmla="*/ 1249 w 3093"/>
                  <a:gd name="T33" fmla="*/ 891 h 1549"/>
                  <a:gd name="T34" fmla="*/ 1296 w 3093"/>
                  <a:gd name="T35" fmla="*/ 972 h 1549"/>
                  <a:gd name="T36" fmla="*/ 1420 w 3093"/>
                  <a:gd name="T37" fmla="*/ 1068 h 1549"/>
                  <a:gd name="T38" fmla="*/ 1463 w 3093"/>
                  <a:gd name="T39" fmla="*/ 1110 h 1549"/>
                  <a:gd name="T40" fmla="*/ 1572 w 3093"/>
                  <a:gd name="T41" fmla="*/ 1131 h 1549"/>
                  <a:gd name="T42" fmla="*/ 1663 w 3093"/>
                  <a:gd name="T43" fmla="*/ 1184 h 1549"/>
                  <a:gd name="T44" fmla="*/ 1647 w 3093"/>
                  <a:gd name="T45" fmla="*/ 1270 h 1549"/>
                  <a:gd name="T46" fmla="*/ 1742 w 3093"/>
                  <a:gd name="T47" fmla="*/ 1370 h 1549"/>
                  <a:gd name="T48" fmla="*/ 1773 w 3093"/>
                  <a:gd name="T49" fmla="*/ 1459 h 1549"/>
                  <a:gd name="T50" fmla="*/ 1843 w 3093"/>
                  <a:gd name="T51" fmla="*/ 1476 h 1549"/>
                  <a:gd name="T52" fmla="*/ 1878 w 3093"/>
                  <a:gd name="T53" fmla="*/ 1357 h 1549"/>
                  <a:gd name="T54" fmla="*/ 1803 w 3093"/>
                  <a:gd name="T55" fmla="*/ 1287 h 1549"/>
                  <a:gd name="T56" fmla="*/ 1811 w 3093"/>
                  <a:gd name="T57" fmla="*/ 1201 h 1549"/>
                  <a:gd name="T58" fmla="*/ 1872 w 3093"/>
                  <a:gd name="T59" fmla="*/ 1126 h 1549"/>
                  <a:gd name="T60" fmla="*/ 1931 w 3093"/>
                  <a:gd name="T61" fmla="*/ 1005 h 1549"/>
                  <a:gd name="T62" fmla="*/ 2008 w 3093"/>
                  <a:gd name="T63" fmla="*/ 921 h 1549"/>
                  <a:gd name="T64" fmla="*/ 2041 w 3093"/>
                  <a:gd name="T65" fmla="*/ 779 h 1549"/>
                  <a:gd name="T66" fmla="*/ 1983 w 3093"/>
                  <a:gd name="T67" fmla="*/ 646 h 1549"/>
                  <a:gd name="T68" fmla="*/ 2082 w 3093"/>
                  <a:gd name="T69" fmla="*/ 551 h 1549"/>
                  <a:gd name="T70" fmla="*/ 2144 w 3093"/>
                  <a:gd name="T71" fmla="*/ 554 h 1549"/>
                  <a:gd name="T72" fmla="*/ 2175 w 3093"/>
                  <a:gd name="T73" fmla="*/ 651 h 1549"/>
                  <a:gd name="T74" fmla="*/ 2266 w 3093"/>
                  <a:gd name="T75" fmla="*/ 796 h 1549"/>
                  <a:gd name="T76" fmla="*/ 2421 w 3093"/>
                  <a:gd name="T77" fmla="*/ 805 h 1549"/>
                  <a:gd name="T78" fmla="*/ 2444 w 3093"/>
                  <a:gd name="T79" fmla="*/ 726 h 1549"/>
                  <a:gd name="T80" fmla="*/ 2610 w 3093"/>
                  <a:gd name="T81" fmla="*/ 687 h 1549"/>
                  <a:gd name="T82" fmla="*/ 2670 w 3093"/>
                  <a:gd name="T83" fmla="*/ 736 h 1549"/>
                  <a:gd name="T84" fmla="*/ 2738 w 3093"/>
                  <a:gd name="T85" fmla="*/ 807 h 1549"/>
                  <a:gd name="T86" fmla="*/ 2758 w 3093"/>
                  <a:gd name="T87" fmla="*/ 867 h 1549"/>
                  <a:gd name="T88" fmla="*/ 2826 w 3093"/>
                  <a:gd name="T89" fmla="*/ 767 h 1549"/>
                  <a:gd name="T90" fmla="*/ 2801 w 3093"/>
                  <a:gd name="T91" fmla="*/ 654 h 1549"/>
                  <a:gd name="T92" fmla="*/ 2795 w 3093"/>
                  <a:gd name="T93" fmla="*/ 585 h 1549"/>
                  <a:gd name="T94" fmla="*/ 2713 w 3093"/>
                  <a:gd name="T95" fmla="*/ 547 h 1549"/>
                  <a:gd name="T96" fmla="*/ 2745 w 3093"/>
                  <a:gd name="T97" fmla="*/ 389 h 1549"/>
                  <a:gd name="T98" fmla="*/ 2816 w 3093"/>
                  <a:gd name="T99" fmla="*/ 328 h 1549"/>
                  <a:gd name="T100" fmla="*/ 2879 w 3093"/>
                  <a:gd name="T101" fmla="*/ 338 h 1549"/>
                  <a:gd name="T102" fmla="*/ 2907 w 3093"/>
                  <a:gd name="T103" fmla="*/ 390 h 1549"/>
                  <a:gd name="T104" fmla="*/ 3073 w 3093"/>
                  <a:gd name="T105" fmla="*/ 429 h 1549"/>
                  <a:gd name="T106" fmla="*/ 3052 w 3093"/>
                  <a:gd name="T107" fmla="*/ 284 h 1549"/>
                  <a:gd name="T108" fmla="*/ 3012 w 3093"/>
                  <a:gd name="T109" fmla="*/ 188 h 1549"/>
                  <a:gd name="T110" fmla="*/ 3010 w 3093"/>
                  <a:gd name="T111" fmla="*/ 87 h 1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093" h="1549">
                    <a:moveTo>
                      <a:pt x="0" y="1470"/>
                    </a:moveTo>
                    <a:lnTo>
                      <a:pt x="61" y="1549"/>
                    </a:lnTo>
                    <a:lnTo>
                      <a:pt x="104" y="1522"/>
                    </a:lnTo>
                    <a:lnTo>
                      <a:pt x="145" y="1542"/>
                    </a:lnTo>
                    <a:lnTo>
                      <a:pt x="165" y="1509"/>
                    </a:lnTo>
                    <a:lnTo>
                      <a:pt x="202" y="1497"/>
                    </a:lnTo>
                    <a:lnTo>
                      <a:pt x="230" y="1456"/>
                    </a:lnTo>
                    <a:lnTo>
                      <a:pt x="316" y="1479"/>
                    </a:lnTo>
                    <a:lnTo>
                      <a:pt x="396" y="1425"/>
                    </a:lnTo>
                    <a:lnTo>
                      <a:pt x="417" y="1393"/>
                    </a:lnTo>
                    <a:lnTo>
                      <a:pt x="456" y="1396"/>
                    </a:lnTo>
                    <a:lnTo>
                      <a:pt x="461" y="1366"/>
                    </a:lnTo>
                    <a:lnTo>
                      <a:pt x="482" y="1355"/>
                    </a:lnTo>
                    <a:lnTo>
                      <a:pt x="508" y="1377"/>
                    </a:lnTo>
                    <a:lnTo>
                      <a:pt x="568" y="1364"/>
                    </a:lnTo>
                    <a:lnTo>
                      <a:pt x="610" y="1397"/>
                    </a:lnTo>
                    <a:lnTo>
                      <a:pt x="628" y="1427"/>
                    </a:lnTo>
                    <a:lnTo>
                      <a:pt x="657" y="1408"/>
                    </a:lnTo>
                    <a:lnTo>
                      <a:pt x="698" y="1428"/>
                    </a:lnTo>
                    <a:lnTo>
                      <a:pt x="720" y="1418"/>
                    </a:lnTo>
                    <a:lnTo>
                      <a:pt x="760" y="1430"/>
                    </a:lnTo>
                    <a:lnTo>
                      <a:pt x="773" y="1413"/>
                    </a:lnTo>
                    <a:lnTo>
                      <a:pt x="765" y="1399"/>
                    </a:lnTo>
                    <a:lnTo>
                      <a:pt x="768" y="1360"/>
                    </a:lnTo>
                    <a:lnTo>
                      <a:pt x="796" y="1326"/>
                    </a:lnTo>
                    <a:lnTo>
                      <a:pt x="864" y="1313"/>
                    </a:lnTo>
                    <a:lnTo>
                      <a:pt x="885" y="1287"/>
                    </a:lnTo>
                    <a:lnTo>
                      <a:pt x="891" y="1264"/>
                    </a:lnTo>
                    <a:lnTo>
                      <a:pt x="904" y="1247"/>
                    </a:lnTo>
                    <a:lnTo>
                      <a:pt x="894" y="1217"/>
                    </a:lnTo>
                    <a:lnTo>
                      <a:pt x="905" y="1177"/>
                    </a:lnTo>
                    <a:lnTo>
                      <a:pt x="966" y="1156"/>
                    </a:lnTo>
                    <a:lnTo>
                      <a:pt x="979" y="1132"/>
                    </a:lnTo>
                    <a:lnTo>
                      <a:pt x="1007" y="1107"/>
                    </a:lnTo>
                    <a:lnTo>
                      <a:pt x="1011" y="1059"/>
                    </a:lnTo>
                    <a:lnTo>
                      <a:pt x="990" y="1007"/>
                    </a:lnTo>
                    <a:lnTo>
                      <a:pt x="932" y="959"/>
                    </a:lnTo>
                    <a:lnTo>
                      <a:pt x="980" y="908"/>
                    </a:lnTo>
                    <a:lnTo>
                      <a:pt x="1041" y="894"/>
                    </a:lnTo>
                    <a:lnTo>
                      <a:pt x="1060" y="854"/>
                    </a:lnTo>
                    <a:lnTo>
                      <a:pt x="1090" y="836"/>
                    </a:lnTo>
                    <a:lnTo>
                      <a:pt x="1088" y="813"/>
                    </a:lnTo>
                    <a:lnTo>
                      <a:pt x="1132" y="787"/>
                    </a:lnTo>
                    <a:lnTo>
                      <a:pt x="1130" y="764"/>
                    </a:lnTo>
                    <a:lnTo>
                      <a:pt x="1113" y="749"/>
                    </a:lnTo>
                    <a:lnTo>
                      <a:pt x="1119" y="733"/>
                    </a:lnTo>
                    <a:lnTo>
                      <a:pt x="1193" y="688"/>
                    </a:lnTo>
                    <a:lnTo>
                      <a:pt x="1245" y="668"/>
                    </a:lnTo>
                    <a:lnTo>
                      <a:pt x="1262" y="690"/>
                    </a:lnTo>
                    <a:lnTo>
                      <a:pt x="1276" y="842"/>
                    </a:lnTo>
                    <a:lnTo>
                      <a:pt x="1249" y="891"/>
                    </a:lnTo>
                    <a:lnTo>
                      <a:pt x="1268" y="928"/>
                    </a:lnTo>
                    <a:lnTo>
                      <a:pt x="1270" y="950"/>
                    </a:lnTo>
                    <a:lnTo>
                      <a:pt x="1296" y="972"/>
                    </a:lnTo>
                    <a:lnTo>
                      <a:pt x="1344" y="990"/>
                    </a:lnTo>
                    <a:lnTo>
                      <a:pt x="1396" y="1054"/>
                    </a:lnTo>
                    <a:lnTo>
                      <a:pt x="1420" y="1068"/>
                    </a:lnTo>
                    <a:lnTo>
                      <a:pt x="1414" y="1084"/>
                    </a:lnTo>
                    <a:lnTo>
                      <a:pt x="1431" y="1105"/>
                    </a:lnTo>
                    <a:lnTo>
                      <a:pt x="1463" y="1110"/>
                    </a:lnTo>
                    <a:lnTo>
                      <a:pt x="1527" y="1136"/>
                    </a:lnTo>
                    <a:lnTo>
                      <a:pt x="1555" y="1102"/>
                    </a:lnTo>
                    <a:lnTo>
                      <a:pt x="1572" y="1131"/>
                    </a:lnTo>
                    <a:lnTo>
                      <a:pt x="1618" y="1127"/>
                    </a:lnTo>
                    <a:lnTo>
                      <a:pt x="1660" y="1161"/>
                    </a:lnTo>
                    <a:lnTo>
                      <a:pt x="1663" y="1184"/>
                    </a:lnTo>
                    <a:lnTo>
                      <a:pt x="1614" y="1242"/>
                    </a:lnTo>
                    <a:lnTo>
                      <a:pt x="1608" y="1267"/>
                    </a:lnTo>
                    <a:lnTo>
                      <a:pt x="1647" y="1270"/>
                    </a:lnTo>
                    <a:lnTo>
                      <a:pt x="1712" y="1310"/>
                    </a:lnTo>
                    <a:lnTo>
                      <a:pt x="1715" y="1342"/>
                    </a:lnTo>
                    <a:lnTo>
                      <a:pt x="1742" y="1370"/>
                    </a:lnTo>
                    <a:lnTo>
                      <a:pt x="1761" y="1422"/>
                    </a:lnTo>
                    <a:lnTo>
                      <a:pt x="1735" y="1479"/>
                    </a:lnTo>
                    <a:lnTo>
                      <a:pt x="1773" y="1459"/>
                    </a:lnTo>
                    <a:lnTo>
                      <a:pt x="1812" y="1464"/>
                    </a:lnTo>
                    <a:lnTo>
                      <a:pt x="1820" y="1479"/>
                    </a:lnTo>
                    <a:lnTo>
                      <a:pt x="1843" y="1476"/>
                    </a:lnTo>
                    <a:lnTo>
                      <a:pt x="1869" y="1412"/>
                    </a:lnTo>
                    <a:lnTo>
                      <a:pt x="1888" y="1379"/>
                    </a:lnTo>
                    <a:lnTo>
                      <a:pt x="1878" y="1357"/>
                    </a:lnTo>
                    <a:lnTo>
                      <a:pt x="1831" y="1338"/>
                    </a:lnTo>
                    <a:lnTo>
                      <a:pt x="1819" y="1301"/>
                    </a:lnTo>
                    <a:lnTo>
                      <a:pt x="1803" y="1287"/>
                    </a:lnTo>
                    <a:lnTo>
                      <a:pt x="1801" y="1271"/>
                    </a:lnTo>
                    <a:lnTo>
                      <a:pt x="1823" y="1247"/>
                    </a:lnTo>
                    <a:lnTo>
                      <a:pt x="1811" y="1201"/>
                    </a:lnTo>
                    <a:lnTo>
                      <a:pt x="1815" y="1178"/>
                    </a:lnTo>
                    <a:lnTo>
                      <a:pt x="1868" y="1150"/>
                    </a:lnTo>
                    <a:lnTo>
                      <a:pt x="1872" y="1126"/>
                    </a:lnTo>
                    <a:lnTo>
                      <a:pt x="1860" y="1081"/>
                    </a:lnTo>
                    <a:lnTo>
                      <a:pt x="1897" y="1054"/>
                    </a:lnTo>
                    <a:lnTo>
                      <a:pt x="1931" y="1005"/>
                    </a:lnTo>
                    <a:lnTo>
                      <a:pt x="1954" y="1004"/>
                    </a:lnTo>
                    <a:lnTo>
                      <a:pt x="1986" y="931"/>
                    </a:lnTo>
                    <a:lnTo>
                      <a:pt x="2008" y="921"/>
                    </a:lnTo>
                    <a:lnTo>
                      <a:pt x="2003" y="875"/>
                    </a:lnTo>
                    <a:lnTo>
                      <a:pt x="2030" y="827"/>
                    </a:lnTo>
                    <a:lnTo>
                      <a:pt x="2041" y="779"/>
                    </a:lnTo>
                    <a:lnTo>
                      <a:pt x="2021" y="734"/>
                    </a:lnTo>
                    <a:lnTo>
                      <a:pt x="2009" y="681"/>
                    </a:lnTo>
                    <a:lnTo>
                      <a:pt x="1983" y="646"/>
                    </a:lnTo>
                    <a:lnTo>
                      <a:pt x="2003" y="621"/>
                    </a:lnTo>
                    <a:lnTo>
                      <a:pt x="2013" y="566"/>
                    </a:lnTo>
                    <a:lnTo>
                      <a:pt x="2082" y="551"/>
                    </a:lnTo>
                    <a:lnTo>
                      <a:pt x="2092" y="573"/>
                    </a:lnTo>
                    <a:lnTo>
                      <a:pt x="2124" y="594"/>
                    </a:lnTo>
                    <a:lnTo>
                      <a:pt x="2144" y="554"/>
                    </a:lnTo>
                    <a:lnTo>
                      <a:pt x="2166" y="544"/>
                    </a:lnTo>
                    <a:lnTo>
                      <a:pt x="2178" y="589"/>
                    </a:lnTo>
                    <a:lnTo>
                      <a:pt x="2175" y="651"/>
                    </a:lnTo>
                    <a:lnTo>
                      <a:pt x="2189" y="711"/>
                    </a:lnTo>
                    <a:lnTo>
                      <a:pt x="2221" y="731"/>
                    </a:lnTo>
                    <a:lnTo>
                      <a:pt x="2266" y="796"/>
                    </a:lnTo>
                    <a:lnTo>
                      <a:pt x="2354" y="819"/>
                    </a:lnTo>
                    <a:lnTo>
                      <a:pt x="2390" y="793"/>
                    </a:lnTo>
                    <a:lnTo>
                      <a:pt x="2421" y="805"/>
                    </a:lnTo>
                    <a:lnTo>
                      <a:pt x="2435" y="781"/>
                    </a:lnTo>
                    <a:lnTo>
                      <a:pt x="2431" y="743"/>
                    </a:lnTo>
                    <a:lnTo>
                      <a:pt x="2444" y="726"/>
                    </a:lnTo>
                    <a:lnTo>
                      <a:pt x="2477" y="738"/>
                    </a:lnTo>
                    <a:lnTo>
                      <a:pt x="2586" y="674"/>
                    </a:lnTo>
                    <a:lnTo>
                      <a:pt x="2610" y="687"/>
                    </a:lnTo>
                    <a:lnTo>
                      <a:pt x="2632" y="670"/>
                    </a:lnTo>
                    <a:lnTo>
                      <a:pt x="2675" y="704"/>
                    </a:lnTo>
                    <a:lnTo>
                      <a:pt x="2670" y="736"/>
                    </a:lnTo>
                    <a:lnTo>
                      <a:pt x="2687" y="757"/>
                    </a:lnTo>
                    <a:lnTo>
                      <a:pt x="2682" y="781"/>
                    </a:lnTo>
                    <a:lnTo>
                      <a:pt x="2738" y="807"/>
                    </a:lnTo>
                    <a:lnTo>
                      <a:pt x="2749" y="836"/>
                    </a:lnTo>
                    <a:lnTo>
                      <a:pt x="2743" y="861"/>
                    </a:lnTo>
                    <a:lnTo>
                      <a:pt x="2758" y="867"/>
                    </a:lnTo>
                    <a:lnTo>
                      <a:pt x="2827" y="852"/>
                    </a:lnTo>
                    <a:lnTo>
                      <a:pt x="2854" y="811"/>
                    </a:lnTo>
                    <a:lnTo>
                      <a:pt x="2826" y="767"/>
                    </a:lnTo>
                    <a:lnTo>
                      <a:pt x="2793" y="739"/>
                    </a:lnTo>
                    <a:lnTo>
                      <a:pt x="2783" y="710"/>
                    </a:lnTo>
                    <a:lnTo>
                      <a:pt x="2801" y="654"/>
                    </a:lnTo>
                    <a:lnTo>
                      <a:pt x="2823" y="637"/>
                    </a:lnTo>
                    <a:lnTo>
                      <a:pt x="2820" y="614"/>
                    </a:lnTo>
                    <a:lnTo>
                      <a:pt x="2795" y="585"/>
                    </a:lnTo>
                    <a:lnTo>
                      <a:pt x="2749" y="597"/>
                    </a:lnTo>
                    <a:lnTo>
                      <a:pt x="2709" y="571"/>
                    </a:lnTo>
                    <a:lnTo>
                      <a:pt x="2713" y="547"/>
                    </a:lnTo>
                    <a:lnTo>
                      <a:pt x="2697" y="448"/>
                    </a:lnTo>
                    <a:lnTo>
                      <a:pt x="2718" y="430"/>
                    </a:lnTo>
                    <a:lnTo>
                      <a:pt x="2745" y="389"/>
                    </a:lnTo>
                    <a:lnTo>
                      <a:pt x="2741" y="351"/>
                    </a:lnTo>
                    <a:lnTo>
                      <a:pt x="2764" y="349"/>
                    </a:lnTo>
                    <a:lnTo>
                      <a:pt x="2816" y="328"/>
                    </a:lnTo>
                    <a:lnTo>
                      <a:pt x="2840" y="327"/>
                    </a:lnTo>
                    <a:lnTo>
                      <a:pt x="2861" y="309"/>
                    </a:lnTo>
                    <a:lnTo>
                      <a:pt x="2879" y="338"/>
                    </a:lnTo>
                    <a:lnTo>
                      <a:pt x="2873" y="362"/>
                    </a:lnTo>
                    <a:lnTo>
                      <a:pt x="2876" y="385"/>
                    </a:lnTo>
                    <a:lnTo>
                      <a:pt x="2907" y="390"/>
                    </a:lnTo>
                    <a:lnTo>
                      <a:pt x="2933" y="411"/>
                    </a:lnTo>
                    <a:lnTo>
                      <a:pt x="3039" y="401"/>
                    </a:lnTo>
                    <a:lnTo>
                      <a:pt x="3073" y="429"/>
                    </a:lnTo>
                    <a:lnTo>
                      <a:pt x="3093" y="388"/>
                    </a:lnTo>
                    <a:lnTo>
                      <a:pt x="3093" y="311"/>
                    </a:lnTo>
                    <a:lnTo>
                      <a:pt x="3052" y="284"/>
                    </a:lnTo>
                    <a:lnTo>
                      <a:pt x="3014" y="287"/>
                    </a:lnTo>
                    <a:lnTo>
                      <a:pt x="2992" y="228"/>
                    </a:lnTo>
                    <a:lnTo>
                      <a:pt x="3012" y="188"/>
                    </a:lnTo>
                    <a:lnTo>
                      <a:pt x="3002" y="157"/>
                    </a:lnTo>
                    <a:lnTo>
                      <a:pt x="3030" y="132"/>
                    </a:lnTo>
                    <a:lnTo>
                      <a:pt x="3010" y="87"/>
                    </a:lnTo>
                    <a:lnTo>
                      <a:pt x="3031" y="62"/>
                    </a:lnTo>
                    <a:lnTo>
                      <a:pt x="304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7" name="Freeform 143">
                <a:extLst>
                  <a:ext uri="{FF2B5EF4-FFF2-40B4-BE49-F238E27FC236}">
                    <a16:creationId xmlns:a16="http://schemas.microsoft.com/office/drawing/2014/main" id="{AC42A7BD-DB0A-3182-197F-724B3325A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1863"/>
                <a:ext cx="5" cy="7"/>
              </a:xfrm>
              <a:custGeom>
                <a:avLst/>
                <a:gdLst>
                  <a:gd name="T0" fmla="*/ 5 w 23"/>
                  <a:gd name="T1" fmla="*/ 2 h 33"/>
                  <a:gd name="T2" fmla="*/ 19 w 23"/>
                  <a:gd name="T3" fmla="*/ 0 h 33"/>
                  <a:gd name="T4" fmla="*/ 23 w 23"/>
                  <a:gd name="T5" fmla="*/ 31 h 33"/>
                  <a:gd name="T6" fmla="*/ 0 w 23"/>
                  <a:gd name="T7" fmla="*/ 33 h 33"/>
                  <a:gd name="T8" fmla="*/ 5 w 23"/>
                  <a:gd name="T9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5" y="2"/>
                    </a:moveTo>
                    <a:lnTo>
                      <a:pt x="19" y="0"/>
                    </a:lnTo>
                    <a:lnTo>
                      <a:pt x="23" y="31"/>
                    </a:lnTo>
                    <a:lnTo>
                      <a:pt x="0" y="33"/>
                    </a:lnTo>
                    <a:lnTo>
                      <a:pt x="5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8" name="Freeform 144">
                <a:extLst>
                  <a:ext uri="{FF2B5EF4-FFF2-40B4-BE49-F238E27FC236}">
                    <a16:creationId xmlns:a16="http://schemas.microsoft.com/office/drawing/2014/main" id="{3240E6BC-7AF7-18E2-E658-115E377829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602"/>
                <a:ext cx="82" cy="24"/>
              </a:xfrm>
              <a:custGeom>
                <a:avLst/>
                <a:gdLst>
                  <a:gd name="T0" fmla="*/ 0 w 407"/>
                  <a:gd name="T1" fmla="*/ 40 h 120"/>
                  <a:gd name="T2" fmla="*/ 93 w 407"/>
                  <a:gd name="T3" fmla="*/ 46 h 120"/>
                  <a:gd name="T4" fmla="*/ 181 w 407"/>
                  <a:gd name="T5" fmla="*/ 0 h 120"/>
                  <a:gd name="T6" fmla="*/ 263 w 407"/>
                  <a:gd name="T7" fmla="*/ 46 h 120"/>
                  <a:gd name="T8" fmla="*/ 251 w 407"/>
                  <a:gd name="T9" fmla="*/ 86 h 120"/>
                  <a:gd name="T10" fmla="*/ 252 w 407"/>
                  <a:gd name="T11" fmla="*/ 101 h 120"/>
                  <a:gd name="T12" fmla="*/ 298 w 407"/>
                  <a:gd name="T13" fmla="*/ 88 h 120"/>
                  <a:gd name="T14" fmla="*/ 331 w 407"/>
                  <a:gd name="T15" fmla="*/ 109 h 120"/>
                  <a:gd name="T16" fmla="*/ 377 w 407"/>
                  <a:gd name="T17" fmla="*/ 113 h 120"/>
                  <a:gd name="T18" fmla="*/ 385 w 407"/>
                  <a:gd name="T19" fmla="*/ 120 h 120"/>
                  <a:gd name="T20" fmla="*/ 407 w 407"/>
                  <a:gd name="T21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7" h="120">
                    <a:moveTo>
                      <a:pt x="0" y="40"/>
                    </a:moveTo>
                    <a:lnTo>
                      <a:pt x="93" y="46"/>
                    </a:lnTo>
                    <a:lnTo>
                      <a:pt x="181" y="0"/>
                    </a:lnTo>
                    <a:lnTo>
                      <a:pt x="263" y="46"/>
                    </a:lnTo>
                    <a:lnTo>
                      <a:pt x="251" y="86"/>
                    </a:lnTo>
                    <a:lnTo>
                      <a:pt x="252" y="101"/>
                    </a:lnTo>
                    <a:lnTo>
                      <a:pt x="298" y="88"/>
                    </a:lnTo>
                    <a:lnTo>
                      <a:pt x="331" y="109"/>
                    </a:lnTo>
                    <a:lnTo>
                      <a:pt x="377" y="113"/>
                    </a:lnTo>
                    <a:lnTo>
                      <a:pt x="385" y="120"/>
                    </a:lnTo>
                    <a:lnTo>
                      <a:pt x="407" y="1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9" name="Freeform 145">
                <a:extLst>
                  <a:ext uri="{FF2B5EF4-FFF2-40B4-BE49-F238E27FC236}">
                    <a16:creationId xmlns:a16="http://schemas.microsoft.com/office/drawing/2014/main" id="{DF138287-A94C-74A0-A97F-93CAA7C0C8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2" y="1568"/>
                <a:ext cx="162" cy="51"/>
              </a:xfrm>
              <a:custGeom>
                <a:avLst/>
                <a:gdLst>
                  <a:gd name="T0" fmla="*/ 806 w 811"/>
                  <a:gd name="T1" fmla="*/ 210 h 255"/>
                  <a:gd name="T2" fmla="*/ 802 w 811"/>
                  <a:gd name="T3" fmla="*/ 164 h 255"/>
                  <a:gd name="T4" fmla="*/ 811 w 811"/>
                  <a:gd name="T5" fmla="*/ 101 h 255"/>
                  <a:gd name="T6" fmla="*/ 755 w 811"/>
                  <a:gd name="T7" fmla="*/ 75 h 255"/>
                  <a:gd name="T8" fmla="*/ 752 w 811"/>
                  <a:gd name="T9" fmla="*/ 52 h 255"/>
                  <a:gd name="T10" fmla="*/ 720 w 811"/>
                  <a:gd name="T11" fmla="*/ 24 h 255"/>
                  <a:gd name="T12" fmla="*/ 682 w 811"/>
                  <a:gd name="T13" fmla="*/ 44 h 255"/>
                  <a:gd name="T14" fmla="*/ 657 w 811"/>
                  <a:gd name="T15" fmla="*/ 100 h 255"/>
                  <a:gd name="T16" fmla="*/ 659 w 811"/>
                  <a:gd name="T17" fmla="*/ 130 h 255"/>
                  <a:gd name="T18" fmla="*/ 597 w 811"/>
                  <a:gd name="T19" fmla="*/ 129 h 255"/>
                  <a:gd name="T20" fmla="*/ 586 w 811"/>
                  <a:gd name="T21" fmla="*/ 169 h 255"/>
                  <a:gd name="T22" fmla="*/ 590 w 811"/>
                  <a:gd name="T23" fmla="*/ 206 h 255"/>
                  <a:gd name="T24" fmla="*/ 478 w 811"/>
                  <a:gd name="T25" fmla="*/ 255 h 255"/>
                  <a:gd name="T26" fmla="*/ 462 w 811"/>
                  <a:gd name="T27" fmla="*/ 234 h 255"/>
                  <a:gd name="T28" fmla="*/ 437 w 811"/>
                  <a:gd name="T29" fmla="*/ 228 h 255"/>
                  <a:gd name="T30" fmla="*/ 395 w 811"/>
                  <a:gd name="T31" fmla="*/ 186 h 255"/>
                  <a:gd name="T32" fmla="*/ 268 w 811"/>
                  <a:gd name="T33" fmla="*/ 152 h 255"/>
                  <a:gd name="T34" fmla="*/ 257 w 811"/>
                  <a:gd name="T35" fmla="*/ 114 h 255"/>
                  <a:gd name="T36" fmla="*/ 269 w 811"/>
                  <a:gd name="T37" fmla="*/ 74 h 255"/>
                  <a:gd name="T38" fmla="*/ 249 w 811"/>
                  <a:gd name="T39" fmla="*/ 38 h 255"/>
                  <a:gd name="T40" fmla="*/ 212 w 811"/>
                  <a:gd name="T41" fmla="*/ 49 h 255"/>
                  <a:gd name="T42" fmla="*/ 163 w 811"/>
                  <a:gd name="T43" fmla="*/ 22 h 255"/>
                  <a:gd name="T44" fmla="*/ 109 w 811"/>
                  <a:gd name="T45" fmla="*/ 20 h 255"/>
                  <a:gd name="T46" fmla="*/ 69 w 811"/>
                  <a:gd name="T47" fmla="*/ 0 h 255"/>
                  <a:gd name="T48" fmla="*/ 24 w 811"/>
                  <a:gd name="T49" fmla="*/ 20 h 255"/>
                  <a:gd name="T50" fmla="*/ 0 w 811"/>
                  <a:gd name="T51" fmla="*/ 6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1" h="255">
                    <a:moveTo>
                      <a:pt x="806" y="210"/>
                    </a:moveTo>
                    <a:lnTo>
                      <a:pt x="802" y="164"/>
                    </a:lnTo>
                    <a:lnTo>
                      <a:pt x="811" y="101"/>
                    </a:lnTo>
                    <a:lnTo>
                      <a:pt x="755" y="75"/>
                    </a:lnTo>
                    <a:lnTo>
                      <a:pt x="752" y="52"/>
                    </a:lnTo>
                    <a:lnTo>
                      <a:pt x="720" y="24"/>
                    </a:lnTo>
                    <a:lnTo>
                      <a:pt x="682" y="44"/>
                    </a:lnTo>
                    <a:lnTo>
                      <a:pt x="657" y="100"/>
                    </a:lnTo>
                    <a:lnTo>
                      <a:pt x="659" y="130"/>
                    </a:lnTo>
                    <a:lnTo>
                      <a:pt x="597" y="129"/>
                    </a:lnTo>
                    <a:lnTo>
                      <a:pt x="586" y="169"/>
                    </a:lnTo>
                    <a:lnTo>
                      <a:pt x="590" y="206"/>
                    </a:lnTo>
                    <a:lnTo>
                      <a:pt x="478" y="255"/>
                    </a:lnTo>
                    <a:lnTo>
                      <a:pt x="462" y="234"/>
                    </a:lnTo>
                    <a:lnTo>
                      <a:pt x="437" y="228"/>
                    </a:lnTo>
                    <a:lnTo>
                      <a:pt x="395" y="186"/>
                    </a:lnTo>
                    <a:lnTo>
                      <a:pt x="268" y="152"/>
                    </a:lnTo>
                    <a:lnTo>
                      <a:pt x="257" y="114"/>
                    </a:lnTo>
                    <a:lnTo>
                      <a:pt x="269" y="74"/>
                    </a:lnTo>
                    <a:lnTo>
                      <a:pt x="249" y="38"/>
                    </a:lnTo>
                    <a:lnTo>
                      <a:pt x="212" y="49"/>
                    </a:lnTo>
                    <a:lnTo>
                      <a:pt x="163" y="22"/>
                    </a:lnTo>
                    <a:lnTo>
                      <a:pt x="109" y="20"/>
                    </a:lnTo>
                    <a:lnTo>
                      <a:pt x="69" y="0"/>
                    </a:lnTo>
                    <a:lnTo>
                      <a:pt x="24" y="2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0" name="Freeform 146">
                <a:extLst>
                  <a:ext uri="{FF2B5EF4-FFF2-40B4-BE49-F238E27FC236}">
                    <a16:creationId xmlns:a16="http://schemas.microsoft.com/office/drawing/2014/main" id="{A21F2026-4753-3631-7313-36DDD8371B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43"/>
                <a:ext cx="23" cy="73"/>
              </a:xfrm>
              <a:custGeom>
                <a:avLst/>
                <a:gdLst>
                  <a:gd name="T0" fmla="*/ 11 w 119"/>
                  <a:gd name="T1" fmla="*/ 362 h 362"/>
                  <a:gd name="T2" fmla="*/ 43 w 119"/>
                  <a:gd name="T3" fmla="*/ 305 h 362"/>
                  <a:gd name="T4" fmla="*/ 51 w 119"/>
                  <a:gd name="T5" fmla="*/ 297 h 362"/>
                  <a:gd name="T6" fmla="*/ 76 w 119"/>
                  <a:gd name="T7" fmla="*/ 240 h 362"/>
                  <a:gd name="T8" fmla="*/ 114 w 119"/>
                  <a:gd name="T9" fmla="*/ 222 h 362"/>
                  <a:gd name="T10" fmla="*/ 119 w 119"/>
                  <a:gd name="T11" fmla="*/ 197 h 362"/>
                  <a:gd name="T12" fmla="*/ 100 w 119"/>
                  <a:gd name="T13" fmla="*/ 168 h 362"/>
                  <a:gd name="T14" fmla="*/ 89 w 119"/>
                  <a:gd name="T15" fmla="*/ 139 h 362"/>
                  <a:gd name="T16" fmla="*/ 96 w 119"/>
                  <a:gd name="T17" fmla="*/ 115 h 362"/>
                  <a:gd name="T18" fmla="*/ 40 w 119"/>
                  <a:gd name="T19" fmla="*/ 97 h 362"/>
                  <a:gd name="T20" fmla="*/ 13 w 119"/>
                  <a:gd name="T21" fmla="*/ 60 h 362"/>
                  <a:gd name="T22" fmla="*/ 0 w 119"/>
                  <a:gd name="T23" fmla="*/ 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9" h="362">
                    <a:moveTo>
                      <a:pt x="11" y="362"/>
                    </a:moveTo>
                    <a:lnTo>
                      <a:pt x="43" y="305"/>
                    </a:lnTo>
                    <a:lnTo>
                      <a:pt x="51" y="297"/>
                    </a:lnTo>
                    <a:lnTo>
                      <a:pt x="76" y="240"/>
                    </a:lnTo>
                    <a:lnTo>
                      <a:pt x="114" y="222"/>
                    </a:lnTo>
                    <a:lnTo>
                      <a:pt x="119" y="197"/>
                    </a:lnTo>
                    <a:lnTo>
                      <a:pt x="100" y="168"/>
                    </a:lnTo>
                    <a:lnTo>
                      <a:pt x="89" y="139"/>
                    </a:lnTo>
                    <a:lnTo>
                      <a:pt x="96" y="115"/>
                    </a:lnTo>
                    <a:lnTo>
                      <a:pt x="40" y="97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1" name="Freeform 147">
                <a:extLst>
                  <a:ext uri="{FF2B5EF4-FFF2-40B4-BE49-F238E27FC236}">
                    <a16:creationId xmlns:a16="http://schemas.microsoft.com/office/drawing/2014/main" id="{B32C28CD-AEB1-2892-050F-856338C052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1516"/>
                <a:ext cx="23" cy="53"/>
              </a:xfrm>
              <a:custGeom>
                <a:avLst/>
                <a:gdLst>
                  <a:gd name="T0" fmla="*/ 0 w 114"/>
                  <a:gd name="T1" fmla="*/ 0 h 269"/>
                  <a:gd name="T2" fmla="*/ 25 w 114"/>
                  <a:gd name="T3" fmla="*/ 28 h 269"/>
                  <a:gd name="T4" fmla="*/ 28 w 114"/>
                  <a:gd name="T5" fmla="*/ 60 h 269"/>
                  <a:gd name="T6" fmla="*/ 46 w 114"/>
                  <a:gd name="T7" fmla="*/ 80 h 269"/>
                  <a:gd name="T8" fmla="*/ 42 w 114"/>
                  <a:gd name="T9" fmla="*/ 127 h 269"/>
                  <a:gd name="T10" fmla="*/ 76 w 114"/>
                  <a:gd name="T11" fmla="*/ 155 h 269"/>
                  <a:gd name="T12" fmla="*/ 91 w 114"/>
                  <a:gd name="T13" fmla="*/ 153 h 269"/>
                  <a:gd name="T14" fmla="*/ 114 w 114"/>
                  <a:gd name="T15" fmla="*/ 228 h 269"/>
                  <a:gd name="T16" fmla="*/ 92 w 114"/>
                  <a:gd name="T17" fmla="*/ 246 h 269"/>
                  <a:gd name="T18" fmla="*/ 86 w 114"/>
                  <a:gd name="T19" fmla="*/ 269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269">
                    <a:moveTo>
                      <a:pt x="0" y="0"/>
                    </a:moveTo>
                    <a:lnTo>
                      <a:pt x="25" y="28"/>
                    </a:lnTo>
                    <a:lnTo>
                      <a:pt x="28" y="60"/>
                    </a:lnTo>
                    <a:lnTo>
                      <a:pt x="46" y="80"/>
                    </a:lnTo>
                    <a:lnTo>
                      <a:pt x="42" y="127"/>
                    </a:lnTo>
                    <a:lnTo>
                      <a:pt x="76" y="155"/>
                    </a:lnTo>
                    <a:lnTo>
                      <a:pt x="91" y="153"/>
                    </a:lnTo>
                    <a:lnTo>
                      <a:pt x="114" y="228"/>
                    </a:lnTo>
                    <a:lnTo>
                      <a:pt x="92" y="246"/>
                    </a:lnTo>
                    <a:lnTo>
                      <a:pt x="86" y="2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2" name="Freeform 148">
                <a:extLst>
                  <a:ext uri="{FF2B5EF4-FFF2-40B4-BE49-F238E27FC236}">
                    <a16:creationId xmlns:a16="http://schemas.microsoft.com/office/drawing/2014/main" id="{E3208958-009C-37A6-2443-47C3573EBF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24" cy="59"/>
              </a:xfrm>
              <a:custGeom>
                <a:avLst/>
                <a:gdLst>
                  <a:gd name="T0" fmla="*/ 121 w 121"/>
                  <a:gd name="T1" fmla="*/ 269 h 296"/>
                  <a:gd name="T2" fmla="*/ 84 w 121"/>
                  <a:gd name="T3" fmla="*/ 289 h 296"/>
                  <a:gd name="T4" fmla="*/ 60 w 121"/>
                  <a:gd name="T5" fmla="*/ 275 h 296"/>
                  <a:gd name="T6" fmla="*/ 8 w 121"/>
                  <a:gd name="T7" fmla="*/ 296 h 296"/>
                  <a:gd name="T8" fmla="*/ 6 w 121"/>
                  <a:gd name="T9" fmla="*/ 273 h 296"/>
                  <a:gd name="T10" fmla="*/ 35 w 121"/>
                  <a:gd name="T11" fmla="*/ 246 h 296"/>
                  <a:gd name="T12" fmla="*/ 40 w 121"/>
                  <a:gd name="T13" fmla="*/ 223 h 296"/>
                  <a:gd name="T14" fmla="*/ 0 w 121"/>
                  <a:gd name="T15" fmla="*/ 119 h 296"/>
                  <a:gd name="T16" fmla="*/ 35 w 121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296">
                    <a:moveTo>
                      <a:pt x="121" y="269"/>
                    </a:moveTo>
                    <a:lnTo>
                      <a:pt x="84" y="289"/>
                    </a:lnTo>
                    <a:lnTo>
                      <a:pt x="60" y="275"/>
                    </a:lnTo>
                    <a:lnTo>
                      <a:pt x="8" y="296"/>
                    </a:lnTo>
                    <a:lnTo>
                      <a:pt x="6" y="273"/>
                    </a:lnTo>
                    <a:lnTo>
                      <a:pt x="35" y="246"/>
                    </a:lnTo>
                    <a:lnTo>
                      <a:pt x="40" y="223"/>
                    </a:lnTo>
                    <a:lnTo>
                      <a:pt x="0" y="119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3" name="Freeform 149">
                <a:extLst>
                  <a:ext uri="{FF2B5EF4-FFF2-40B4-BE49-F238E27FC236}">
                    <a16:creationId xmlns:a16="http://schemas.microsoft.com/office/drawing/2014/main" id="{D6DCD283-CC34-5674-7F34-CA3C8C6B2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" y="2"/>
                <a:ext cx="299" cy="443"/>
              </a:xfrm>
              <a:custGeom>
                <a:avLst/>
                <a:gdLst>
                  <a:gd name="T0" fmla="*/ 13 w 1495"/>
                  <a:gd name="T1" fmla="*/ 2133 h 2215"/>
                  <a:gd name="T2" fmla="*/ 37 w 1495"/>
                  <a:gd name="T3" fmla="*/ 2140 h 2215"/>
                  <a:gd name="T4" fmla="*/ 98 w 1495"/>
                  <a:gd name="T5" fmla="*/ 2126 h 2215"/>
                  <a:gd name="T6" fmla="*/ 144 w 1495"/>
                  <a:gd name="T7" fmla="*/ 2130 h 2215"/>
                  <a:gd name="T8" fmla="*/ 186 w 1495"/>
                  <a:gd name="T9" fmla="*/ 2164 h 2215"/>
                  <a:gd name="T10" fmla="*/ 272 w 1495"/>
                  <a:gd name="T11" fmla="*/ 2187 h 2215"/>
                  <a:gd name="T12" fmla="*/ 352 w 1495"/>
                  <a:gd name="T13" fmla="*/ 2210 h 2215"/>
                  <a:gd name="T14" fmla="*/ 385 w 1495"/>
                  <a:gd name="T15" fmla="*/ 2153 h 2215"/>
                  <a:gd name="T16" fmla="*/ 444 w 1495"/>
                  <a:gd name="T17" fmla="*/ 2125 h 2215"/>
                  <a:gd name="T18" fmla="*/ 493 w 1495"/>
                  <a:gd name="T19" fmla="*/ 2150 h 2215"/>
                  <a:gd name="T20" fmla="*/ 538 w 1495"/>
                  <a:gd name="T21" fmla="*/ 2131 h 2215"/>
                  <a:gd name="T22" fmla="*/ 558 w 1495"/>
                  <a:gd name="T23" fmla="*/ 2107 h 2215"/>
                  <a:gd name="T24" fmla="*/ 769 w 1495"/>
                  <a:gd name="T25" fmla="*/ 2056 h 2215"/>
                  <a:gd name="T26" fmla="*/ 735 w 1495"/>
                  <a:gd name="T27" fmla="*/ 2021 h 2215"/>
                  <a:gd name="T28" fmla="*/ 524 w 1495"/>
                  <a:gd name="T29" fmla="*/ 1986 h 2215"/>
                  <a:gd name="T30" fmla="*/ 639 w 1495"/>
                  <a:gd name="T31" fmla="*/ 1983 h 2215"/>
                  <a:gd name="T32" fmla="*/ 787 w 1495"/>
                  <a:gd name="T33" fmla="*/ 2000 h 2215"/>
                  <a:gd name="T34" fmla="*/ 807 w 1495"/>
                  <a:gd name="T35" fmla="*/ 1875 h 2215"/>
                  <a:gd name="T36" fmla="*/ 765 w 1495"/>
                  <a:gd name="T37" fmla="*/ 1847 h 2215"/>
                  <a:gd name="T38" fmla="*/ 692 w 1495"/>
                  <a:gd name="T39" fmla="*/ 1878 h 2215"/>
                  <a:gd name="T40" fmla="*/ 620 w 1495"/>
                  <a:gd name="T41" fmla="*/ 1861 h 2215"/>
                  <a:gd name="T42" fmla="*/ 727 w 1495"/>
                  <a:gd name="T43" fmla="*/ 1844 h 2215"/>
                  <a:gd name="T44" fmla="*/ 739 w 1495"/>
                  <a:gd name="T45" fmla="*/ 1804 h 2215"/>
                  <a:gd name="T46" fmla="*/ 768 w 1495"/>
                  <a:gd name="T47" fmla="*/ 1786 h 2215"/>
                  <a:gd name="T48" fmla="*/ 837 w 1495"/>
                  <a:gd name="T49" fmla="*/ 1787 h 2215"/>
                  <a:gd name="T50" fmla="*/ 827 w 1495"/>
                  <a:gd name="T51" fmla="*/ 1758 h 2215"/>
                  <a:gd name="T52" fmla="*/ 849 w 1495"/>
                  <a:gd name="T53" fmla="*/ 1748 h 2215"/>
                  <a:gd name="T54" fmla="*/ 885 w 1495"/>
                  <a:gd name="T55" fmla="*/ 1806 h 2215"/>
                  <a:gd name="T56" fmla="*/ 1043 w 1495"/>
                  <a:gd name="T57" fmla="*/ 1760 h 2215"/>
                  <a:gd name="T58" fmla="*/ 1089 w 1495"/>
                  <a:gd name="T59" fmla="*/ 1679 h 2215"/>
                  <a:gd name="T60" fmla="*/ 1096 w 1495"/>
                  <a:gd name="T61" fmla="*/ 1586 h 2215"/>
                  <a:gd name="T62" fmla="*/ 902 w 1495"/>
                  <a:gd name="T63" fmla="*/ 1572 h 2215"/>
                  <a:gd name="T64" fmla="*/ 1025 w 1495"/>
                  <a:gd name="T65" fmla="*/ 1569 h 2215"/>
                  <a:gd name="T66" fmla="*/ 1076 w 1495"/>
                  <a:gd name="T67" fmla="*/ 1533 h 2215"/>
                  <a:gd name="T68" fmla="*/ 1018 w 1495"/>
                  <a:gd name="T69" fmla="*/ 1492 h 2215"/>
                  <a:gd name="T70" fmla="*/ 1101 w 1495"/>
                  <a:gd name="T71" fmla="*/ 1563 h 2215"/>
                  <a:gd name="T72" fmla="*/ 1170 w 1495"/>
                  <a:gd name="T73" fmla="*/ 1555 h 2215"/>
                  <a:gd name="T74" fmla="*/ 1213 w 1495"/>
                  <a:gd name="T75" fmla="*/ 1506 h 2215"/>
                  <a:gd name="T76" fmla="*/ 1334 w 1495"/>
                  <a:gd name="T77" fmla="*/ 1401 h 2215"/>
                  <a:gd name="T78" fmla="*/ 1388 w 1495"/>
                  <a:gd name="T79" fmla="*/ 1158 h 2215"/>
                  <a:gd name="T80" fmla="*/ 1460 w 1495"/>
                  <a:gd name="T81" fmla="*/ 1012 h 2215"/>
                  <a:gd name="T82" fmla="*/ 1495 w 1495"/>
                  <a:gd name="T83" fmla="*/ 893 h 2215"/>
                  <a:gd name="T84" fmla="*/ 1477 w 1495"/>
                  <a:gd name="T85" fmla="*/ 780 h 2215"/>
                  <a:gd name="T86" fmla="*/ 1457 w 1495"/>
                  <a:gd name="T87" fmla="*/ 572 h 2215"/>
                  <a:gd name="T88" fmla="*/ 1251 w 1495"/>
                  <a:gd name="T89" fmla="*/ 353 h 2215"/>
                  <a:gd name="T90" fmla="*/ 939 w 1495"/>
                  <a:gd name="T91" fmla="*/ 227 h 2215"/>
                  <a:gd name="T92" fmla="*/ 883 w 1495"/>
                  <a:gd name="T93" fmla="*/ 209 h 2215"/>
                  <a:gd name="T94" fmla="*/ 666 w 1495"/>
                  <a:gd name="T95" fmla="*/ 190 h 2215"/>
                  <a:gd name="T96" fmla="*/ 544 w 1495"/>
                  <a:gd name="T97" fmla="*/ 203 h 2215"/>
                  <a:gd name="T98" fmla="*/ 487 w 1495"/>
                  <a:gd name="T99" fmla="*/ 253 h 2215"/>
                  <a:gd name="T100" fmla="*/ 414 w 1495"/>
                  <a:gd name="T101" fmla="*/ 392 h 2215"/>
                  <a:gd name="T102" fmla="*/ 346 w 1495"/>
                  <a:gd name="T103" fmla="*/ 406 h 2215"/>
                  <a:gd name="T104" fmla="*/ 269 w 1495"/>
                  <a:gd name="T105" fmla="*/ 398 h 2215"/>
                  <a:gd name="T106" fmla="*/ 248 w 1495"/>
                  <a:gd name="T107" fmla="*/ 337 h 2215"/>
                  <a:gd name="T108" fmla="*/ 126 w 1495"/>
                  <a:gd name="T109" fmla="*/ 272 h 2215"/>
                  <a:gd name="T110" fmla="*/ 161 w 1495"/>
                  <a:gd name="T111" fmla="*/ 238 h 2215"/>
                  <a:gd name="T112" fmla="*/ 236 w 1495"/>
                  <a:gd name="T113" fmla="*/ 131 h 2215"/>
                  <a:gd name="T114" fmla="*/ 351 w 1495"/>
                  <a:gd name="T115" fmla="*/ 43 h 2215"/>
                  <a:gd name="T116" fmla="*/ 380 w 1495"/>
                  <a:gd name="T117" fmla="*/ 17 h 2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95" h="2215">
                    <a:moveTo>
                      <a:pt x="0" y="2158"/>
                    </a:moveTo>
                    <a:lnTo>
                      <a:pt x="13" y="2133"/>
                    </a:lnTo>
                    <a:lnTo>
                      <a:pt x="21" y="2133"/>
                    </a:lnTo>
                    <a:lnTo>
                      <a:pt x="37" y="2140"/>
                    </a:lnTo>
                    <a:lnTo>
                      <a:pt x="69" y="2144"/>
                    </a:lnTo>
                    <a:lnTo>
                      <a:pt x="98" y="2126"/>
                    </a:lnTo>
                    <a:lnTo>
                      <a:pt x="105" y="2125"/>
                    </a:lnTo>
                    <a:lnTo>
                      <a:pt x="144" y="2130"/>
                    </a:lnTo>
                    <a:lnTo>
                      <a:pt x="169" y="2158"/>
                    </a:lnTo>
                    <a:lnTo>
                      <a:pt x="186" y="2164"/>
                    </a:lnTo>
                    <a:lnTo>
                      <a:pt x="243" y="2198"/>
                    </a:lnTo>
                    <a:lnTo>
                      <a:pt x="272" y="2187"/>
                    </a:lnTo>
                    <a:lnTo>
                      <a:pt x="299" y="2215"/>
                    </a:lnTo>
                    <a:lnTo>
                      <a:pt x="352" y="2210"/>
                    </a:lnTo>
                    <a:lnTo>
                      <a:pt x="367" y="2201"/>
                    </a:lnTo>
                    <a:lnTo>
                      <a:pt x="385" y="2153"/>
                    </a:lnTo>
                    <a:lnTo>
                      <a:pt x="454" y="2147"/>
                    </a:lnTo>
                    <a:lnTo>
                      <a:pt x="444" y="2125"/>
                    </a:lnTo>
                    <a:lnTo>
                      <a:pt x="443" y="2116"/>
                    </a:lnTo>
                    <a:lnTo>
                      <a:pt x="493" y="2150"/>
                    </a:lnTo>
                    <a:lnTo>
                      <a:pt x="530" y="2140"/>
                    </a:lnTo>
                    <a:lnTo>
                      <a:pt x="538" y="2131"/>
                    </a:lnTo>
                    <a:lnTo>
                      <a:pt x="536" y="2116"/>
                    </a:lnTo>
                    <a:lnTo>
                      <a:pt x="558" y="2107"/>
                    </a:lnTo>
                    <a:lnTo>
                      <a:pt x="661" y="2135"/>
                    </a:lnTo>
                    <a:lnTo>
                      <a:pt x="769" y="2056"/>
                    </a:lnTo>
                    <a:lnTo>
                      <a:pt x="790" y="2023"/>
                    </a:lnTo>
                    <a:lnTo>
                      <a:pt x="735" y="2021"/>
                    </a:lnTo>
                    <a:lnTo>
                      <a:pt x="648" y="1990"/>
                    </a:lnTo>
                    <a:lnTo>
                      <a:pt x="524" y="1986"/>
                    </a:lnTo>
                    <a:lnTo>
                      <a:pt x="553" y="1976"/>
                    </a:lnTo>
                    <a:lnTo>
                      <a:pt x="639" y="1983"/>
                    </a:lnTo>
                    <a:lnTo>
                      <a:pt x="727" y="2006"/>
                    </a:lnTo>
                    <a:lnTo>
                      <a:pt x="787" y="2000"/>
                    </a:lnTo>
                    <a:lnTo>
                      <a:pt x="803" y="1921"/>
                    </a:lnTo>
                    <a:lnTo>
                      <a:pt x="807" y="1875"/>
                    </a:lnTo>
                    <a:lnTo>
                      <a:pt x="796" y="1845"/>
                    </a:lnTo>
                    <a:lnTo>
                      <a:pt x="765" y="1847"/>
                    </a:lnTo>
                    <a:lnTo>
                      <a:pt x="729" y="1874"/>
                    </a:lnTo>
                    <a:lnTo>
                      <a:pt x="692" y="1878"/>
                    </a:lnTo>
                    <a:lnTo>
                      <a:pt x="655" y="1904"/>
                    </a:lnTo>
                    <a:lnTo>
                      <a:pt x="620" y="1861"/>
                    </a:lnTo>
                    <a:lnTo>
                      <a:pt x="627" y="1853"/>
                    </a:lnTo>
                    <a:lnTo>
                      <a:pt x="727" y="1844"/>
                    </a:lnTo>
                    <a:lnTo>
                      <a:pt x="740" y="1827"/>
                    </a:lnTo>
                    <a:lnTo>
                      <a:pt x="739" y="1804"/>
                    </a:lnTo>
                    <a:lnTo>
                      <a:pt x="729" y="1789"/>
                    </a:lnTo>
                    <a:lnTo>
                      <a:pt x="768" y="1786"/>
                    </a:lnTo>
                    <a:lnTo>
                      <a:pt x="792" y="1806"/>
                    </a:lnTo>
                    <a:lnTo>
                      <a:pt x="837" y="1787"/>
                    </a:lnTo>
                    <a:lnTo>
                      <a:pt x="844" y="1778"/>
                    </a:lnTo>
                    <a:lnTo>
                      <a:pt x="827" y="1758"/>
                    </a:lnTo>
                    <a:lnTo>
                      <a:pt x="838" y="1718"/>
                    </a:lnTo>
                    <a:lnTo>
                      <a:pt x="849" y="1748"/>
                    </a:lnTo>
                    <a:lnTo>
                      <a:pt x="875" y="1776"/>
                    </a:lnTo>
                    <a:lnTo>
                      <a:pt x="885" y="1806"/>
                    </a:lnTo>
                    <a:lnTo>
                      <a:pt x="955" y="1807"/>
                    </a:lnTo>
                    <a:lnTo>
                      <a:pt x="1043" y="1760"/>
                    </a:lnTo>
                    <a:lnTo>
                      <a:pt x="1090" y="1695"/>
                    </a:lnTo>
                    <a:lnTo>
                      <a:pt x="1089" y="1679"/>
                    </a:lnTo>
                    <a:lnTo>
                      <a:pt x="1056" y="1658"/>
                    </a:lnTo>
                    <a:lnTo>
                      <a:pt x="1096" y="1586"/>
                    </a:lnTo>
                    <a:lnTo>
                      <a:pt x="958" y="1590"/>
                    </a:lnTo>
                    <a:lnTo>
                      <a:pt x="902" y="1572"/>
                    </a:lnTo>
                    <a:lnTo>
                      <a:pt x="986" y="1558"/>
                    </a:lnTo>
                    <a:lnTo>
                      <a:pt x="1025" y="1569"/>
                    </a:lnTo>
                    <a:lnTo>
                      <a:pt x="1078" y="1564"/>
                    </a:lnTo>
                    <a:lnTo>
                      <a:pt x="1076" y="1533"/>
                    </a:lnTo>
                    <a:lnTo>
                      <a:pt x="1019" y="1501"/>
                    </a:lnTo>
                    <a:lnTo>
                      <a:pt x="1018" y="1492"/>
                    </a:lnTo>
                    <a:lnTo>
                      <a:pt x="1083" y="1525"/>
                    </a:lnTo>
                    <a:lnTo>
                      <a:pt x="1101" y="1563"/>
                    </a:lnTo>
                    <a:lnTo>
                      <a:pt x="1134" y="1582"/>
                    </a:lnTo>
                    <a:lnTo>
                      <a:pt x="1170" y="1555"/>
                    </a:lnTo>
                    <a:lnTo>
                      <a:pt x="1182" y="1524"/>
                    </a:lnTo>
                    <a:lnTo>
                      <a:pt x="1213" y="1506"/>
                    </a:lnTo>
                    <a:lnTo>
                      <a:pt x="1253" y="1447"/>
                    </a:lnTo>
                    <a:lnTo>
                      <a:pt x="1334" y="1401"/>
                    </a:lnTo>
                    <a:lnTo>
                      <a:pt x="1376" y="1274"/>
                    </a:lnTo>
                    <a:lnTo>
                      <a:pt x="1388" y="1158"/>
                    </a:lnTo>
                    <a:lnTo>
                      <a:pt x="1428" y="1092"/>
                    </a:lnTo>
                    <a:lnTo>
                      <a:pt x="1460" y="1012"/>
                    </a:lnTo>
                    <a:lnTo>
                      <a:pt x="1476" y="933"/>
                    </a:lnTo>
                    <a:lnTo>
                      <a:pt x="1495" y="893"/>
                    </a:lnTo>
                    <a:lnTo>
                      <a:pt x="1488" y="817"/>
                    </a:lnTo>
                    <a:lnTo>
                      <a:pt x="1477" y="780"/>
                    </a:lnTo>
                    <a:lnTo>
                      <a:pt x="1483" y="678"/>
                    </a:lnTo>
                    <a:lnTo>
                      <a:pt x="1457" y="572"/>
                    </a:lnTo>
                    <a:lnTo>
                      <a:pt x="1438" y="536"/>
                    </a:lnTo>
                    <a:lnTo>
                      <a:pt x="1251" y="353"/>
                    </a:lnTo>
                    <a:lnTo>
                      <a:pt x="1145" y="278"/>
                    </a:lnTo>
                    <a:lnTo>
                      <a:pt x="939" y="227"/>
                    </a:lnTo>
                    <a:lnTo>
                      <a:pt x="900" y="223"/>
                    </a:lnTo>
                    <a:lnTo>
                      <a:pt x="883" y="209"/>
                    </a:lnTo>
                    <a:lnTo>
                      <a:pt x="870" y="226"/>
                    </a:lnTo>
                    <a:lnTo>
                      <a:pt x="666" y="190"/>
                    </a:lnTo>
                    <a:lnTo>
                      <a:pt x="637" y="209"/>
                    </a:lnTo>
                    <a:lnTo>
                      <a:pt x="544" y="203"/>
                    </a:lnTo>
                    <a:lnTo>
                      <a:pt x="513" y="212"/>
                    </a:lnTo>
                    <a:lnTo>
                      <a:pt x="487" y="253"/>
                    </a:lnTo>
                    <a:lnTo>
                      <a:pt x="443" y="366"/>
                    </a:lnTo>
                    <a:lnTo>
                      <a:pt x="414" y="392"/>
                    </a:lnTo>
                    <a:lnTo>
                      <a:pt x="387" y="426"/>
                    </a:lnTo>
                    <a:lnTo>
                      <a:pt x="346" y="406"/>
                    </a:lnTo>
                    <a:lnTo>
                      <a:pt x="309" y="409"/>
                    </a:lnTo>
                    <a:lnTo>
                      <a:pt x="269" y="398"/>
                    </a:lnTo>
                    <a:lnTo>
                      <a:pt x="267" y="382"/>
                    </a:lnTo>
                    <a:lnTo>
                      <a:pt x="248" y="337"/>
                    </a:lnTo>
                    <a:lnTo>
                      <a:pt x="231" y="324"/>
                    </a:lnTo>
                    <a:lnTo>
                      <a:pt x="126" y="272"/>
                    </a:lnTo>
                    <a:lnTo>
                      <a:pt x="133" y="263"/>
                    </a:lnTo>
                    <a:lnTo>
                      <a:pt x="161" y="238"/>
                    </a:lnTo>
                    <a:lnTo>
                      <a:pt x="187" y="189"/>
                    </a:lnTo>
                    <a:lnTo>
                      <a:pt x="236" y="131"/>
                    </a:lnTo>
                    <a:lnTo>
                      <a:pt x="250" y="121"/>
                    </a:lnTo>
                    <a:lnTo>
                      <a:pt x="351" y="43"/>
                    </a:lnTo>
                    <a:lnTo>
                      <a:pt x="381" y="32"/>
                    </a:lnTo>
                    <a:lnTo>
                      <a:pt x="380" y="17"/>
                    </a:lnTo>
                    <a:lnTo>
                      <a:pt x="38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4" name="Freeform 150">
                <a:extLst>
                  <a:ext uri="{FF2B5EF4-FFF2-40B4-BE49-F238E27FC236}">
                    <a16:creationId xmlns:a16="http://schemas.microsoft.com/office/drawing/2014/main" id="{643D57CA-CB8B-69FB-59C9-15C8E026C3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0 w 24"/>
                  <a:gd name="T1" fmla="*/ 9 h 23"/>
                  <a:gd name="T2" fmla="*/ 9 w 24"/>
                  <a:gd name="T3" fmla="*/ 23 h 23"/>
                  <a:gd name="T4" fmla="*/ 24 w 24"/>
                  <a:gd name="T5" fmla="*/ 15 h 23"/>
                  <a:gd name="T6" fmla="*/ 14 w 24"/>
                  <a:gd name="T7" fmla="*/ 0 h 23"/>
                  <a:gd name="T8" fmla="*/ 0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0" y="9"/>
                    </a:move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5" name="Freeform 151">
                <a:extLst>
                  <a:ext uri="{FF2B5EF4-FFF2-40B4-BE49-F238E27FC236}">
                    <a16:creationId xmlns:a16="http://schemas.microsoft.com/office/drawing/2014/main" id="{E0225D0E-8033-880B-9F91-17DDCE45AF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429"/>
                <a:ext cx="964" cy="301"/>
              </a:xfrm>
              <a:custGeom>
                <a:avLst/>
                <a:gdLst>
                  <a:gd name="T0" fmla="*/ 23 w 4821"/>
                  <a:gd name="T1" fmla="*/ 1209 h 1504"/>
                  <a:gd name="T2" fmla="*/ 80 w 4821"/>
                  <a:gd name="T3" fmla="*/ 1319 h 1504"/>
                  <a:gd name="T4" fmla="*/ 222 w 4821"/>
                  <a:gd name="T5" fmla="*/ 1352 h 1504"/>
                  <a:gd name="T6" fmla="*/ 291 w 4821"/>
                  <a:gd name="T7" fmla="*/ 1431 h 1504"/>
                  <a:gd name="T8" fmla="*/ 351 w 4821"/>
                  <a:gd name="T9" fmla="*/ 1486 h 1504"/>
                  <a:gd name="T10" fmla="*/ 476 w 4821"/>
                  <a:gd name="T11" fmla="*/ 1421 h 1504"/>
                  <a:gd name="T12" fmla="*/ 616 w 4821"/>
                  <a:gd name="T13" fmla="*/ 1269 h 1504"/>
                  <a:gd name="T14" fmla="*/ 623 w 4821"/>
                  <a:gd name="T15" fmla="*/ 1183 h 1504"/>
                  <a:gd name="T16" fmla="*/ 691 w 4821"/>
                  <a:gd name="T17" fmla="*/ 1008 h 1504"/>
                  <a:gd name="T18" fmla="*/ 706 w 4821"/>
                  <a:gd name="T19" fmla="*/ 991 h 1504"/>
                  <a:gd name="T20" fmla="*/ 976 w 4821"/>
                  <a:gd name="T21" fmla="*/ 919 h 1504"/>
                  <a:gd name="T22" fmla="*/ 1261 w 4821"/>
                  <a:gd name="T23" fmla="*/ 908 h 1504"/>
                  <a:gd name="T24" fmla="*/ 1550 w 4821"/>
                  <a:gd name="T25" fmla="*/ 1035 h 1504"/>
                  <a:gd name="T26" fmla="*/ 1929 w 4821"/>
                  <a:gd name="T27" fmla="*/ 1117 h 1504"/>
                  <a:gd name="T28" fmla="*/ 1875 w 4821"/>
                  <a:gd name="T29" fmla="*/ 966 h 1504"/>
                  <a:gd name="T30" fmla="*/ 1906 w 4821"/>
                  <a:gd name="T31" fmla="*/ 964 h 1504"/>
                  <a:gd name="T32" fmla="*/ 2115 w 4821"/>
                  <a:gd name="T33" fmla="*/ 968 h 1504"/>
                  <a:gd name="T34" fmla="*/ 2262 w 4821"/>
                  <a:gd name="T35" fmla="*/ 977 h 1504"/>
                  <a:gd name="T36" fmla="*/ 2424 w 4821"/>
                  <a:gd name="T37" fmla="*/ 892 h 1504"/>
                  <a:gd name="T38" fmla="*/ 2370 w 4821"/>
                  <a:gd name="T39" fmla="*/ 728 h 1504"/>
                  <a:gd name="T40" fmla="*/ 2451 w 4821"/>
                  <a:gd name="T41" fmla="*/ 766 h 1504"/>
                  <a:gd name="T42" fmla="*/ 2627 w 4821"/>
                  <a:gd name="T43" fmla="*/ 920 h 1504"/>
                  <a:gd name="T44" fmla="*/ 2665 w 4821"/>
                  <a:gd name="T45" fmla="*/ 832 h 1504"/>
                  <a:gd name="T46" fmla="*/ 2711 w 4821"/>
                  <a:gd name="T47" fmla="*/ 912 h 1504"/>
                  <a:gd name="T48" fmla="*/ 2759 w 4821"/>
                  <a:gd name="T49" fmla="*/ 839 h 1504"/>
                  <a:gd name="T50" fmla="*/ 2812 w 4821"/>
                  <a:gd name="T51" fmla="*/ 841 h 1504"/>
                  <a:gd name="T52" fmla="*/ 2836 w 4821"/>
                  <a:gd name="T53" fmla="*/ 855 h 1504"/>
                  <a:gd name="T54" fmla="*/ 2941 w 4821"/>
                  <a:gd name="T55" fmla="*/ 976 h 1504"/>
                  <a:gd name="T56" fmla="*/ 3000 w 4821"/>
                  <a:gd name="T57" fmla="*/ 947 h 1504"/>
                  <a:gd name="T58" fmla="*/ 3411 w 4821"/>
                  <a:gd name="T59" fmla="*/ 894 h 1504"/>
                  <a:gd name="T60" fmla="*/ 3900 w 4821"/>
                  <a:gd name="T61" fmla="*/ 925 h 1504"/>
                  <a:gd name="T62" fmla="*/ 4257 w 4821"/>
                  <a:gd name="T63" fmla="*/ 784 h 1504"/>
                  <a:gd name="T64" fmla="*/ 4400 w 4821"/>
                  <a:gd name="T65" fmla="*/ 817 h 1504"/>
                  <a:gd name="T66" fmla="*/ 4446 w 4821"/>
                  <a:gd name="T67" fmla="*/ 658 h 1504"/>
                  <a:gd name="T68" fmla="*/ 4663 w 4821"/>
                  <a:gd name="T69" fmla="*/ 577 h 1504"/>
                  <a:gd name="T70" fmla="*/ 4751 w 4821"/>
                  <a:gd name="T71" fmla="*/ 291 h 1504"/>
                  <a:gd name="T72" fmla="*/ 4821 w 4821"/>
                  <a:gd name="T73" fmla="*/ 215 h 1504"/>
                  <a:gd name="T74" fmla="*/ 4475 w 4821"/>
                  <a:gd name="T75" fmla="*/ 224 h 1504"/>
                  <a:gd name="T76" fmla="*/ 4258 w 4821"/>
                  <a:gd name="T77" fmla="*/ 214 h 1504"/>
                  <a:gd name="T78" fmla="*/ 4405 w 4821"/>
                  <a:gd name="T79" fmla="*/ 208 h 1504"/>
                  <a:gd name="T80" fmla="*/ 4222 w 4821"/>
                  <a:gd name="T81" fmla="*/ 147 h 1504"/>
                  <a:gd name="T82" fmla="*/ 4217 w 4821"/>
                  <a:gd name="T83" fmla="*/ 186 h 1504"/>
                  <a:gd name="T84" fmla="*/ 4161 w 4821"/>
                  <a:gd name="T85" fmla="*/ 169 h 1504"/>
                  <a:gd name="T86" fmla="*/ 4092 w 4821"/>
                  <a:gd name="T87" fmla="*/ 159 h 1504"/>
                  <a:gd name="T88" fmla="*/ 4218 w 4821"/>
                  <a:gd name="T89" fmla="*/ 117 h 1504"/>
                  <a:gd name="T90" fmla="*/ 4058 w 4821"/>
                  <a:gd name="T91" fmla="*/ 46 h 1504"/>
                  <a:gd name="T92" fmla="*/ 3969 w 4821"/>
                  <a:gd name="T93" fmla="*/ 94 h 1504"/>
                  <a:gd name="T94" fmla="*/ 3852 w 4821"/>
                  <a:gd name="T95" fmla="*/ 73 h 1504"/>
                  <a:gd name="T96" fmla="*/ 3722 w 4821"/>
                  <a:gd name="T97" fmla="*/ 0 h 1504"/>
                  <a:gd name="T98" fmla="*/ 3616 w 4821"/>
                  <a:gd name="T99" fmla="*/ 26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1" h="1504">
                    <a:moveTo>
                      <a:pt x="0" y="1118"/>
                    </a:moveTo>
                    <a:lnTo>
                      <a:pt x="15" y="1109"/>
                    </a:lnTo>
                    <a:lnTo>
                      <a:pt x="37" y="1176"/>
                    </a:lnTo>
                    <a:lnTo>
                      <a:pt x="23" y="1209"/>
                    </a:lnTo>
                    <a:lnTo>
                      <a:pt x="36" y="1254"/>
                    </a:lnTo>
                    <a:lnTo>
                      <a:pt x="44" y="1261"/>
                    </a:lnTo>
                    <a:lnTo>
                      <a:pt x="76" y="1266"/>
                    </a:lnTo>
                    <a:lnTo>
                      <a:pt x="80" y="1319"/>
                    </a:lnTo>
                    <a:lnTo>
                      <a:pt x="112" y="1331"/>
                    </a:lnTo>
                    <a:lnTo>
                      <a:pt x="130" y="1360"/>
                    </a:lnTo>
                    <a:lnTo>
                      <a:pt x="154" y="1366"/>
                    </a:lnTo>
                    <a:lnTo>
                      <a:pt x="222" y="1352"/>
                    </a:lnTo>
                    <a:lnTo>
                      <a:pt x="223" y="1368"/>
                    </a:lnTo>
                    <a:lnTo>
                      <a:pt x="272" y="1393"/>
                    </a:lnTo>
                    <a:lnTo>
                      <a:pt x="280" y="1400"/>
                    </a:lnTo>
                    <a:lnTo>
                      <a:pt x="291" y="1431"/>
                    </a:lnTo>
                    <a:lnTo>
                      <a:pt x="285" y="1454"/>
                    </a:lnTo>
                    <a:lnTo>
                      <a:pt x="294" y="1461"/>
                    </a:lnTo>
                    <a:lnTo>
                      <a:pt x="342" y="1488"/>
                    </a:lnTo>
                    <a:lnTo>
                      <a:pt x="351" y="1486"/>
                    </a:lnTo>
                    <a:lnTo>
                      <a:pt x="364" y="1469"/>
                    </a:lnTo>
                    <a:lnTo>
                      <a:pt x="406" y="1504"/>
                    </a:lnTo>
                    <a:lnTo>
                      <a:pt x="459" y="1492"/>
                    </a:lnTo>
                    <a:lnTo>
                      <a:pt x="476" y="1421"/>
                    </a:lnTo>
                    <a:lnTo>
                      <a:pt x="488" y="1389"/>
                    </a:lnTo>
                    <a:lnTo>
                      <a:pt x="553" y="1344"/>
                    </a:lnTo>
                    <a:lnTo>
                      <a:pt x="583" y="1334"/>
                    </a:lnTo>
                    <a:lnTo>
                      <a:pt x="616" y="1269"/>
                    </a:lnTo>
                    <a:lnTo>
                      <a:pt x="576" y="1257"/>
                    </a:lnTo>
                    <a:lnTo>
                      <a:pt x="565" y="1227"/>
                    </a:lnTo>
                    <a:lnTo>
                      <a:pt x="585" y="1187"/>
                    </a:lnTo>
                    <a:lnTo>
                      <a:pt x="623" y="1183"/>
                    </a:lnTo>
                    <a:lnTo>
                      <a:pt x="612" y="1153"/>
                    </a:lnTo>
                    <a:lnTo>
                      <a:pt x="616" y="1114"/>
                    </a:lnTo>
                    <a:lnTo>
                      <a:pt x="629" y="1083"/>
                    </a:lnTo>
                    <a:lnTo>
                      <a:pt x="691" y="1008"/>
                    </a:lnTo>
                    <a:lnTo>
                      <a:pt x="668" y="917"/>
                    </a:lnTo>
                    <a:lnTo>
                      <a:pt x="674" y="901"/>
                    </a:lnTo>
                    <a:lnTo>
                      <a:pt x="690" y="907"/>
                    </a:lnTo>
                    <a:lnTo>
                      <a:pt x="706" y="991"/>
                    </a:lnTo>
                    <a:lnTo>
                      <a:pt x="745" y="1003"/>
                    </a:lnTo>
                    <a:lnTo>
                      <a:pt x="804" y="974"/>
                    </a:lnTo>
                    <a:lnTo>
                      <a:pt x="854" y="923"/>
                    </a:lnTo>
                    <a:lnTo>
                      <a:pt x="976" y="919"/>
                    </a:lnTo>
                    <a:lnTo>
                      <a:pt x="998" y="902"/>
                    </a:lnTo>
                    <a:lnTo>
                      <a:pt x="1052" y="904"/>
                    </a:lnTo>
                    <a:lnTo>
                      <a:pt x="1157" y="872"/>
                    </a:lnTo>
                    <a:lnTo>
                      <a:pt x="1261" y="908"/>
                    </a:lnTo>
                    <a:lnTo>
                      <a:pt x="1494" y="1095"/>
                    </a:lnTo>
                    <a:lnTo>
                      <a:pt x="1515" y="1078"/>
                    </a:lnTo>
                    <a:lnTo>
                      <a:pt x="1529" y="1045"/>
                    </a:lnTo>
                    <a:lnTo>
                      <a:pt x="1550" y="1035"/>
                    </a:lnTo>
                    <a:lnTo>
                      <a:pt x="1730" y="1066"/>
                    </a:lnTo>
                    <a:lnTo>
                      <a:pt x="1827" y="1111"/>
                    </a:lnTo>
                    <a:lnTo>
                      <a:pt x="1852" y="1131"/>
                    </a:lnTo>
                    <a:lnTo>
                      <a:pt x="1929" y="1117"/>
                    </a:lnTo>
                    <a:lnTo>
                      <a:pt x="1946" y="1061"/>
                    </a:lnTo>
                    <a:lnTo>
                      <a:pt x="1943" y="1031"/>
                    </a:lnTo>
                    <a:lnTo>
                      <a:pt x="1886" y="1004"/>
                    </a:lnTo>
                    <a:lnTo>
                      <a:pt x="1875" y="966"/>
                    </a:lnTo>
                    <a:lnTo>
                      <a:pt x="1852" y="969"/>
                    </a:lnTo>
                    <a:lnTo>
                      <a:pt x="1851" y="954"/>
                    </a:lnTo>
                    <a:lnTo>
                      <a:pt x="1873" y="943"/>
                    </a:lnTo>
                    <a:lnTo>
                      <a:pt x="1906" y="964"/>
                    </a:lnTo>
                    <a:lnTo>
                      <a:pt x="1937" y="961"/>
                    </a:lnTo>
                    <a:lnTo>
                      <a:pt x="1961" y="982"/>
                    </a:lnTo>
                    <a:lnTo>
                      <a:pt x="2022" y="961"/>
                    </a:lnTo>
                    <a:lnTo>
                      <a:pt x="2115" y="968"/>
                    </a:lnTo>
                    <a:lnTo>
                      <a:pt x="2121" y="959"/>
                    </a:lnTo>
                    <a:lnTo>
                      <a:pt x="2143" y="942"/>
                    </a:lnTo>
                    <a:lnTo>
                      <a:pt x="2166" y="940"/>
                    </a:lnTo>
                    <a:lnTo>
                      <a:pt x="2262" y="977"/>
                    </a:lnTo>
                    <a:lnTo>
                      <a:pt x="2291" y="959"/>
                    </a:lnTo>
                    <a:lnTo>
                      <a:pt x="2312" y="926"/>
                    </a:lnTo>
                    <a:lnTo>
                      <a:pt x="2395" y="919"/>
                    </a:lnTo>
                    <a:lnTo>
                      <a:pt x="2424" y="892"/>
                    </a:lnTo>
                    <a:lnTo>
                      <a:pt x="2456" y="897"/>
                    </a:lnTo>
                    <a:lnTo>
                      <a:pt x="2491" y="863"/>
                    </a:lnTo>
                    <a:lnTo>
                      <a:pt x="2402" y="748"/>
                    </a:lnTo>
                    <a:lnTo>
                      <a:pt x="2370" y="728"/>
                    </a:lnTo>
                    <a:lnTo>
                      <a:pt x="2361" y="713"/>
                    </a:lnTo>
                    <a:lnTo>
                      <a:pt x="2419" y="754"/>
                    </a:lnTo>
                    <a:lnTo>
                      <a:pt x="2441" y="752"/>
                    </a:lnTo>
                    <a:lnTo>
                      <a:pt x="2451" y="766"/>
                    </a:lnTo>
                    <a:lnTo>
                      <a:pt x="2485" y="803"/>
                    </a:lnTo>
                    <a:lnTo>
                      <a:pt x="2501" y="800"/>
                    </a:lnTo>
                    <a:lnTo>
                      <a:pt x="2512" y="838"/>
                    </a:lnTo>
                    <a:lnTo>
                      <a:pt x="2627" y="920"/>
                    </a:lnTo>
                    <a:lnTo>
                      <a:pt x="2641" y="911"/>
                    </a:lnTo>
                    <a:lnTo>
                      <a:pt x="2648" y="895"/>
                    </a:lnTo>
                    <a:lnTo>
                      <a:pt x="2627" y="835"/>
                    </a:lnTo>
                    <a:lnTo>
                      <a:pt x="2665" y="832"/>
                    </a:lnTo>
                    <a:lnTo>
                      <a:pt x="2675" y="854"/>
                    </a:lnTo>
                    <a:lnTo>
                      <a:pt x="2664" y="901"/>
                    </a:lnTo>
                    <a:lnTo>
                      <a:pt x="2673" y="915"/>
                    </a:lnTo>
                    <a:lnTo>
                      <a:pt x="2711" y="912"/>
                    </a:lnTo>
                    <a:lnTo>
                      <a:pt x="2721" y="857"/>
                    </a:lnTo>
                    <a:lnTo>
                      <a:pt x="2736" y="849"/>
                    </a:lnTo>
                    <a:lnTo>
                      <a:pt x="2743" y="840"/>
                    </a:lnTo>
                    <a:lnTo>
                      <a:pt x="2759" y="839"/>
                    </a:lnTo>
                    <a:lnTo>
                      <a:pt x="2767" y="845"/>
                    </a:lnTo>
                    <a:lnTo>
                      <a:pt x="2773" y="837"/>
                    </a:lnTo>
                    <a:lnTo>
                      <a:pt x="2789" y="844"/>
                    </a:lnTo>
                    <a:lnTo>
                      <a:pt x="2812" y="841"/>
                    </a:lnTo>
                    <a:lnTo>
                      <a:pt x="2807" y="864"/>
                    </a:lnTo>
                    <a:lnTo>
                      <a:pt x="2808" y="880"/>
                    </a:lnTo>
                    <a:lnTo>
                      <a:pt x="2824" y="886"/>
                    </a:lnTo>
                    <a:lnTo>
                      <a:pt x="2836" y="855"/>
                    </a:lnTo>
                    <a:lnTo>
                      <a:pt x="2863" y="890"/>
                    </a:lnTo>
                    <a:lnTo>
                      <a:pt x="2829" y="932"/>
                    </a:lnTo>
                    <a:lnTo>
                      <a:pt x="2920" y="1001"/>
                    </a:lnTo>
                    <a:lnTo>
                      <a:pt x="2941" y="976"/>
                    </a:lnTo>
                    <a:lnTo>
                      <a:pt x="2931" y="954"/>
                    </a:lnTo>
                    <a:lnTo>
                      <a:pt x="2938" y="946"/>
                    </a:lnTo>
                    <a:lnTo>
                      <a:pt x="2961" y="951"/>
                    </a:lnTo>
                    <a:lnTo>
                      <a:pt x="3000" y="947"/>
                    </a:lnTo>
                    <a:lnTo>
                      <a:pt x="3127" y="912"/>
                    </a:lnTo>
                    <a:lnTo>
                      <a:pt x="3259" y="915"/>
                    </a:lnTo>
                    <a:lnTo>
                      <a:pt x="3349" y="891"/>
                    </a:lnTo>
                    <a:lnTo>
                      <a:pt x="3411" y="894"/>
                    </a:lnTo>
                    <a:lnTo>
                      <a:pt x="3666" y="978"/>
                    </a:lnTo>
                    <a:lnTo>
                      <a:pt x="3699" y="998"/>
                    </a:lnTo>
                    <a:lnTo>
                      <a:pt x="3794" y="1028"/>
                    </a:lnTo>
                    <a:lnTo>
                      <a:pt x="3900" y="925"/>
                    </a:lnTo>
                    <a:lnTo>
                      <a:pt x="3908" y="925"/>
                    </a:lnTo>
                    <a:lnTo>
                      <a:pt x="4156" y="863"/>
                    </a:lnTo>
                    <a:lnTo>
                      <a:pt x="4220" y="803"/>
                    </a:lnTo>
                    <a:lnTo>
                      <a:pt x="4257" y="784"/>
                    </a:lnTo>
                    <a:lnTo>
                      <a:pt x="4329" y="809"/>
                    </a:lnTo>
                    <a:lnTo>
                      <a:pt x="4344" y="808"/>
                    </a:lnTo>
                    <a:lnTo>
                      <a:pt x="4352" y="814"/>
                    </a:lnTo>
                    <a:lnTo>
                      <a:pt x="4400" y="817"/>
                    </a:lnTo>
                    <a:lnTo>
                      <a:pt x="4415" y="823"/>
                    </a:lnTo>
                    <a:lnTo>
                      <a:pt x="4407" y="740"/>
                    </a:lnTo>
                    <a:lnTo>
                      <a:pt x="4418" y="692"/>
                    </a:lnTo>
                    <a:lnTo>
                      <a:pt x="4446" y="658"/>
                    </a:lnTo>
                    <a:lnTo>
                      <a:pt x="4504" y="622"/>
                    </a:lnTo>
                    <a:lnTo>
                      <a:pt x="4596" y="606"/>
                    </a:lnTo>
                    <a:lnTo>
                      <a:pt x="4624" y="581"/>
                    </a:lnTo>
                    <a:lnTo>
                      <a:pt x="4663" y="577"/>
                    </a:lnTo>
                    <a:lnTo>
                      <a:pt x="4757" y="521"/>
                    </a:lnTo>
                    <a:lnTo>
                      <a:pt x="4778" y="497"/>
                    </a:lnTo>
                    <a:lnTo>
                      <a:pt x="4785" y="404"/>
                    </a:lnTo>
                    <a:lnTo>
                      <a:pt x="4751" y="291"/>
                    </a:lnTo>
                    <a:lnTo>
                      <a:pt x="4766" y="274"/>
                    </a:lnTo>
                    <a:lnTo>
                      <a:pt x="4804" y="278"/>
                    </a:lnTo>
                    <a:lnTo>
                      <a:pt x="4817" y="246"/>
                    </a:lnTo>
                    <a:lnTo>
                      <a:pt x="4821" y="215"/>
                    </a:lnTo>
                    <a:lnTo>
                      <a:pt x="4820" y="200"/>
                    </a:lnTo>
                    <a:lnTo>
                      <a:pt x="4796" y="194"/>
                    </a:lnTo>
                    <a:lnTo>
                      <a:pt x="4543" y="210"/>
                    </a:lnTo>
                    <a:lnTo>
                      <a:pt x="4475" y="224"/>
                    </a:lnTo>
                    <a:lnTo>
                      <a:pt x="4446" y="243"/>
                    </a:lnTo>
                    <a:lnTo>
                      <a:pt x="4369" y="249"/>
                    </a:lnTo>
                    <a:lnTo>
                      <a:pt x="4344" y="228"/>
                    </a:lnTo>
                    <a:lnTo>
                      <a:pt x="4258" y="214"/>
                    </a:lnTo>
                    <a:lnTo>
                      <a:pt x="4258" y="205"/>
                    </a:lnTo>
                    <a:lnTo>
                      <a:pt x="4281" y="204"/>
                    </a:lnTo>
                    <a:lnTo>
                      <a:pt x="4367" y="226"/>
                    </a:lnTo>
                    <a:lnTo>
                      <a:pt x="4405" y="208"/>
                    </a:lnTo>
                    <a:lnTo>
                      <a:pt x="4368" y="149"/>
                    </a:lnTo>
                    <a:lnTo>
                      <a:pt x="4248" y="106"/>
                    </a:lnTo>
                    <a:lnTo>
                      <a:pt x="4230" y="154"/>
                    </a:lnTo>
                    <a:lnTo>
                      <a:pt x="4222" y="147"/>
                    </a:lnTo>
                    <a:lnTo>
                      <a:pt x="4228" y="138"/>
                    </a:lnTo>
                    <a:lnTo>
                      <a:pt x="4206" y="141"/>
                    </a:lnTo>
                    <a:lnTo>
                      <a:pt x="4207" y="157"/>
                    </a:lnTo>
                    <a:lnTo>
                      <a:pt x="4217" y="186"/>
                    </a:lnTo>
                    <a:lnTo>
                      <a:pt x="4202" y="188"/>
                    </a:lnTo>
                    <a:lnTo>
                      <a:pt x="4201" y="172"/>
                    </a:lnTo>
                    <a:lnTo>
                      <a:pt x="4179" y="189"/>
                    </a:lnTo>
                    <a:lnTo>
                      <a:pt x="4161" y="169"/>
                    </a:lnTo>
                    <a:lnTo>
                      <a:pt x="4140" y="193"/>
                    </a:lnTo>
                    <a:lnTo>
                      <a:pt x="4140" y="186"/>
                    </a:lnTo>
                    <a:lnTo>
                      <a:pt x="4123" y="180"/>
                    </a:lnTo>
                    <a:lnTo>
                      <a:pt x="4092" y="159"/>
                    </a:lnTo>
                    <a:lnTo>
                      <a:pt x="4105" y="142"/>
                    </a:lnTo>
                    <a:lnTo>
                      <a:pt x="4135" y="132"/>
                    </a:lnTo>
                    <a:lnTo>
                      <a:pt x="4156" y="107"/>
                    </a:lnTo>
                    <a:lnTo>
                      <a:pt x="4218" y="117"/>
                    </a:lnTo>
                    <a:lnTo>
                      <a:pt x="4225" y="101"/>
                    </a:lnTo>
                    <a:lnTo>
                      <a:pt x="4223" y="85"/>
                    </a:lnTo>
                    <a:lnTo>
                      <a:pt x="4190" y="66"/>
                    </a:lnTo>
                    <a:lnTo>
                      <a:pt x="4058" y="46"/>
                    </a:lnTo>
                    <a:lnTo>
                      <a:pt x="4034" y="41"/>
                    </a:lnTo>
                    <a:lnTo>
                      <a:pt x="4020" y="58"/>
                    </a:lnTo>
                    <a:lnTo>
                      <a:pt x="4007" y="83"/>
                    </a:lnTo>
                    <a:lnTo>
                      <a:pt x="3969" y="94"/>
                    </a:lnTo>
                    <a:lnTo>
                      <a:pt x="3939" y="96"/>
                    </a:lnTo>
                    <a:lnTo>
                      <a:pt x="3923" y="90"/>
                    </a:lnTo>
                    <a:lnTo>
                      <a:pt x="3891" y="71"/>
                    </a:lnTo>
                    <a:lnTo>
                      <a:pt x="3852" y="73"/>
                    </a:lnTo>
                    <a:lnTo>
                      <a:pt x="3811" y="39"/>
                    </a:lnTo>
                    <a:lnTo>
                      <a:pt x="3779" y="34"/>
                    </a:lnTo>
                    <a:lnTo>
                      <a:pt x="3761" y="5"/>
                    </a:lnTo>
                    <a:lnTo>
                      <a:pt x="3722" y="0"/>
                    </a:lnTo>
                    <a:lnTo>
                      <a:pt x="3685" y="20"/>
                    </a:lnTo>
                    <a:lnTo>
                      <a:pt x="3637" y="9"/>
                    </a:lnTo>
                    <a:lnTo>
                      <a:pt x="3624" y="26"/>
                    </a:lnTo>
                    <a:lnTo>
                      <a:pt x="3616" y="2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6" name="Freeform 152">
                <a:extLst>
                  <a:ext uri="{FF2B5EF4-FFF2-40B4-BE49-F238E27FC236}">
                    <a16:creationId xmlns:a16="http://schemas.microsoft.com/office/drawing/2014/main" id="{FE60E201-1AED-490F-68F4-D7C24D3FE4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0 w 26"/>
                  <a:gd name="T1" fmla="*/ 8 h 38"/>
                  <a:gd name="T2" fmla="*/ 10 w 26"/>
                  <a:gd name="T3" fmla="*/ 38 h 38"/>
                  <a:gd name="T4" fmla="*/ 26 w 26"/>
                  <a:gd name="T5" fmla="*/ 37 h 38"/>
                  <a:gd name="T6" fmla="*/ 24 w 26"/>
                  <a:gd name="T7" fmla="*/ 21 h 38"/>
                  <a:gd name="T8" fmla="*/ 16 w 26"/>
                  <a:gd name="T9" fmla="*/ 14 h 38"/>
                  <a:gd name="T10" fmla="*/ 15 w 26"/>
                  <a:gd name="T11" fmla="*/ 0 h 38"/>
                  <a:gd name="T12" fmla="*/ 0 w 26"/>
                  <a:gd name="T13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0" y="8"/>
                    </a:move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7" name="Freeform 153">
                <a:extLst>
                  <a:ext uri="{FF2B5EF4-FFF2-40B4-BE49-F238E27FC236}">
                    <a16:creationId xmlns:a16="http://schemas.microsoft.com/office/drawing/2014/main" id="{41904C94-0E7D-A41F-54F2-8086B36990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1" y="431"/>
                <a:ext cx="2" cy="3"/>
              </a:xfrm>
              <a:custGeom>
                <a:avLst/>
                <a:gdLst>
                  <a:gd name="T0" fmla="*/ 12 w 12"/>
                  <a:gd name="T1" fmla="*/ 15 h 15"/>
                  <a:gd name="T2" fmla="*/ 0 w 12"/>
                  <a:gd name="T3" fmla="*/ 0 h 15"/>
                  <a:gd name="T4" fmla="*/ 9 w 12"/>
                  <a:gd name="T5" fmla="*/ 8 h 15"/>
                  <a:gd name="T6" fmla="*/ 12 w 12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2" y="15"/>
                    </a:moveTo>
                    <a:lnTo>
                      <a:pt x="0" y="0"/>
                    </a:lnTo>
                    <a:lnTo>
                      <a:pt x="9" y="8"/>
                    </a:lnTo>
                    <a:lnTo>
                      <a:pt x="1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8" name="Freeform 154">
                <a:extLst>
                  <a:ext uri="{FF2B5EF4-FFF2-40B4-BE49-F238E27FC236}">
                    <a16:creationId xmlns:a16="http://schemas.microsoft.com/office/drawing/2014/main" id="{9644B398-9957-C1CA-03A9-59624BC74F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0 w 10"/>
                  <a:gd name="T1" fmla="*/ 0 h 18"/>
                  <a:gd name="T2" fmla="*/ 6 w 10"/>
                  <a:gd name="T3" fmla="*/ 14 h 18"/>
                  <a:gd name="T4" fmla="*/ 10 w 10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0" y="0"/>
                    </a:moveTo>
                    <a:lnTo>
                      <a:pt x="6" y="14"/>
                    </a:lnTo>
                    <a:lnTo>
                      <a:pt x="10" y="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9" name="Freeform 155">
                <a:extLst>
                  <a:ext uri="{FF2B5EF4-FFF2-40B4-BE49-F238E27FC236}">
                    <a16:creationId xmlns:a16="http://schemas.microsoft.com/office/drawing/2014/main" id="{81074196-EF3A-1E80-6FBC-894D89A371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10 w 10"/>
                  <a:gd name="T1" fmla="*/ 18 h 18"/>
                  <a:gd name="T2" fmla="*/ 5 w 10"/>
                  <a:gd name="T3" fmla="*/ 7 h 18"/>
                  <a:gd name="T4" fmla="*/ 0 w 10"/>
                  <a:gd name="T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5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0" name="Freeform 156">
                <a:extLst>
                  <a:ext uri="{FF2B5EF4-FFF2-40B4-BE49-F238E27FC236}">
                    <a16:creationId xmlns:a16="http://schemas.microsoft.com/office/drawing/2014/main" id="{3CCEC67B-D8B6-286F-95C8-01164C470D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8"/>
                <a:ext cx="31" cy="10"/>
              </a:xfrm>
              <a:custGeom>
                <a:avLst/>
                <a:gdLst>
                  <a:gd name="T0" fmla="*/ 152 w 152"/>
                  <a:gd name="T1" fmla="*/ 32 h 54"/>
                  <a:gd name="T2" fmla="*/ 144 w 152"/>
                  <a:gd name="T3" fmla="*/ 33 h 54"/>
                  <a:gd name="T4" fmla="*/ 133 w 152"/>
                  <a:gd name="T5" fmla="*/ 3 h 54"/>
                  <a:gd name="T6" fmla="*/ 80 w 152"/>
                  <a:gd name="T7" fmla="*/ 0 h 54"/>
                  <a:gd name="T8" fmla="*/ 59 w 152"/>
                  <a:gd name="T9" fmla="*/ 33 h 54"/>
                  <a:gd name="T10" fmla="*/ 29 w 152"/>
                  <a:gd name="T11" fmla="*/ 35 h 54"/>
                  <a:gd name="T12" fmla="*/ 15 w 152"/>
                  <a:gd name="T13" fmla="*/ 52 h 54"/>
                  <a:gd name="T14" fmla="*/ 0 w 152"/>
                  <a:gd name="T15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54">
                    <a:moveTo>
                      <a:pt x="152" y="32"/>
                    </a:moveTo>
                    <a:lnTo>
                      <a:pt x="144" y="33"/>
                    </a:lnTo>
                    <a:lnTo>
                      <a:pt x="133" y="3"/>
                    </a:lnTo>
                    <a:lnTo>
                      <a:pt x="80" y="0"/>
                    </a:lnTo>
                    <a:lnTo>
                      <a:pt x="59" y="33"/>
                    </a:lnTo>
                    <a:lnTo>
                      <a:pt x="29" y="35"/>
                    </a:lnTo>
                    <a:lnTo>
                      <a:pt x="15" y="52"/>
                    </a:lnTo>
                    <a:lnTo>
                      <a:pt x="0" y="5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1" name="Freeform 157">
                <a:extLst>
                  <a:ext uri="{FF2B5EF4-FFF2-40B4-BE49-F238E27FC236}">
                    <a16:creationId xmlns:a16="http://schemas.microsoft.com/office/drawing/2014/main" id="{F87A8950-0130-83EB-BC3F-14E31273F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6"/>
                <a:ext cx="31" cy="12"/>
              </a:xfrm>
              <a:custGeom>
                <a:avLst/>
                <a:gdLst>
                  <a:gd name="T0" fmla="*/ 0 w 152"/>
                  <a:gd name="T1" fmla="*/ 61 h 61"/>
                  <a:gd name="T2" fmla="*/ 21 w 152"/>
                  <a:gd name="T3" fmla="*/ 36 h 61"/>
                  <a:gd name="T4" fmla="*/ 59 w 152"/>
                  <a:gd name="T5" fmla="*/ 33 h 61"/>
                  <a:gd name="T6" fmla="*/ 72 w 152"/>
                  <a:gd name="T7" fmla="*/ 0 h 61"/>
                  <a:gd name="T8" fmla="*/ 142 w 152"/>
                  <a:gd name="T9" fmla="*/ 10 h 61"/>
                  <a:gd name="T10" fmla="*/ 152 w 152"/>
                  <a:gd name="T11" fmla="*/ 3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" h="61">
                    <a:moveTo>
                      <a:pt x="0" y="61"/>
                    </a:moveTo>
                    <a:lnTo>
                      <a:pt x="21" y="36"/>
                    </a:lnTo>
                    <a:lnTo>
                      <a:pt x="59" y="33"/>
                    </a:lnTo>
                    <a:lnTo>
                      <a:pt x="72" y="0"/>
                    </a:lnTo>
                    <a:lnTo>
                      <a:pt x="142" y="10"/>
                    </a:lnTo>
                    <a:lnTo>
                      <a:pt x="152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2" name="Freeform 158">
                <a:extLst>
                  <a:ext uri="{FF2B5EF4-FFF2-40B4-BE49-F238E27FC236}">
                    <a16:creationId xmlns:a16="http://schemas.microsoft.com/office/drawing/2014/main" id="{9DA43F58-9869-8489-EC83-C2947F5FEF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5" y="438"/>
                <a:ext cx="2" cy="1"/>
              </a:xfrm>
              <a:custGeom>
                <a:avLst/>
                <a:gdLst>
                  <a:gd name="T0" fmla="*/ 0 w 12"/>
                  <a:gd name="T1" fmla="*/ 0 h 4"/>
                  <a:gd name="T2" fmla="*/ 5 w 12"/>
                  <a:gd name="T3" fmla="*/ 4 h 4"/>
                  <a:gd name="T4" fmla="*/ 12 w 12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0" y="0"/>
                    </a:moveTo>
                    <a:lnTo>
                      <a:pt x="5" y="4"/>
                    </a:lnTo>
                    <a:lnTo>
                      <a:pt x="1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3" name="Line 159">
                <a:extLst>
                  <a:ext uri="{FF2B5EF4-FFF2-40B4-BE49-F238E27FC236}">
                    <a16:creationId xmlns:a16="http://schemas.microsoft.com/office/drawing/2014/main" id="{436D7B76-AA58-ABE4-30A6-BB3D85E158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95" y="438"/>
                <a:ext cx="2" cy="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4" name="Freeform 160">
                <a:extLst>
                  <a:ext uri="{FF2B5EF4-FFF2-40B4-BE49-F238E27FC236}">
                    <a16:creationId xmlns:a16="http://schemas.microsoft.com/office/drawing/2014/main" id="{E46D7C00-AE00-3CB0-3824-A94458382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35 w 65"/>
                  <a:gd name="T1" fmla="*/ 9 h 76"/>
                  <a:gd name="T2" fmla="*/ 35 w 65"/>
                  <a:gd name="T3" fmla="*/ 16 h 76"/>
                  <a:gd name="T4" fmla="*/ 31 w 65"/>
                  <a:gd name="T5" fmla="*/ 40 h 76"/>
                  <a:gd name="T6" fmla="*/ 16 w 65"/>
                  <a:gd name="T7" fmla="*/ 49 h 76"/>
                  <a:gd name="T8" fmla="*/ 0 w 65"/>
                  <a:gd name="T9" fmla="*/ 50 h 76"/>
                  <a:gd name="T10" fmla="*/ 1 w 65"/>
                  <a:gd name="T11" fmla="*/ 59 h 76"/>
                  <a:gd name="T12" fmla="*/ 33 w 65"/>
                  <a:gd name="T13" fmla="*/ 71 h 76"/>
                  <a:gd name="T14" fmla="*/ 65 w 65"/>
                  <a:gd name="T15" fmla="*/ 76 h 76"/>
                  <a:gd name="T16" fmla="*/ 63 w 65"/>
                  <a:gd name="T17" fmla="*/ 68 h 76"/>
                  <a:gd name="T18" fmla="*/ 55 w 65"/>
                  <a:gd name="T19" fmla="*/ 61 h 76"/>
                  <a:gd name="T20" fmla="*/ 52 w 65"/>
                  <a:gd name="T21" fmla="*/ 31 h 76"/>
                  <a:gd name="T22" fmla="*/ 58 w 65"/>
                  <a:gd name="T23" fmla="*/ 14 h 76"/>
                  <a:gd name="T24" fmla="*/ 58 w 65"/>
                  <a:gd name="T25" fmla="*/ 6 h 76"/>
                  <a:gd name="T26" fmla="*/ 41 w 65"/>
                  <a:gd name="T27" fmla="*/ 0 h 76"/>
                  <a:gd name="T28" fmla="*/ 35 w 65"/>
                  <a:gd name="T29" fmla="*/ 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35" y="9"/>
                    </a:move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lnTo>
                      <a:pt x="35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5" name="Freeform 161">
                <a:extLst>
                  <a:ext uri="{FF2B5EF4-FFF2-40B4-BE49-F238E27FC236}">
                    <a16:creationId xmlns:a16="http://schemas.microsoft.com/office/drawing/2014/main" id="{A6F1C126-24BB-BA96-6006-61A43FDA72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33 w 424"/>
                  <a:gd name="T1" fmla="*/ 63 h 255"/>
                  <a:gd name="T2" fmla="*/ 139 w 424"/>
                  <a:gd name="T3" fmla="*/ 47 h 255"/>
                  <a:gd name="T4" fmla="*/ 116 w 424"/>
                  <a:gd name="T5" fmla="*/ 49 h 255"/>
                  <a:gd name="T6" fmla="*/ 87 w 424"/>
                  <a:gd name="T7" fmla="*/ 67 h 255"/>
                  <a:gd name="T8" fmla="*/ 72 w 424"/>
                  <a:gd name="T9" fmla="*/ 69 h 255"/>
                  <a:gd name="T10" fmla="*/ 48 w 424"/>
                  <a:gd name="T11" fmla="*/ 63 h 255"/>
                  <a:gd name="T12" fmla="*/ 34 w 424"/>
                  <a:gd name="T13" fmla="*/ 73 h 255"/>
                  <a:gd name="T14" fmla="*/ 35 w 424"/>
                  <a:gd name="T15" fmla="*/ 80 h 255"/>
                  <a:gd name="T16" fmla="*/ 21 w 424"/>
                  <a:gd name="T17" fmla="*/ 104 h 255"/>
                  <a:gd name="T18" fmla="*/ 6 w 424"/>
                  <a:gd name="T19" fmla="*/ 106 h 255"/>
                  <a:gd name="T20" fmla="*/ 0 w 424"/>
                  <a:gd name="T21" fmla="*/ 121 h 255"/>
                  <a:gd name="T22" fmla="*/ 53 w 424"/>
                  <a:gd name="T23" fmla="*/ 116 h 255"/>
                  <a:gd name="T24" fmla="*/ 70 w 424"/>
                  <a:gd name="T25" fmla="*/ 123 h 255"/>
                  <a:gd name="T26" fmla="*/ 87 w 424"/>
                  <a:gd name="T27" fmla="*/ 144 h 255"/>
                  <a:gd name="T28" fmla="*/ 104 w 424"/>
                  <a:gd name="T29" fmla="*/ 159 h 255"/>
                  <a:gd name="T30" fmla="*/ 151 w 424"/>
                  <a:gd name="T31" fmla="*/ 177 h 255"/>
                  <a:gd name="T32" fmla="*/ 169 w 424"/>
                  <a:gd name="T33" fmla="*/ 206 h 255"/>
                  <a:gd name="T34" fmla="*/ 186 w 424"/>
                  <a:gd name="T35" fmla="*/ 212 h 255"/>
                  <a:gd name="T36" fmla="*/ 211 w 424"/>
                  <a:gd name="T37" fmla="*/ 233 h 255"/>
                  <a:gd name="T38" fmla="*/ 220 w 424"/>
                  <a:gd name="T39" fmla="*/ 247 h 255"/>
                  <a:gd name="T40" fmla="*/ 229 w 424"/>
                  <a:gd name="T41" fmla="*/ 255 h 255"/>
                  <a:gd name="T42" fmla="*/ 266 w 424"/>
                  <a:gd name="T43" fmla="*/ 251 h 255"/>
                  <a:gd name="T44" fmla="*/ 318 w 424"/>
                  <a:gd name="T45" fmla="*/ 230 h 255"/>
                  <a:gd name="T46" fmla="*/ 333 w 424"/>
                  <a:gd name="T47" fmla="*/ 215 h 255"/>
                  <a:gd name="T48" fmla="*/ 330 w 424"/>
                  <a:gd name="T49" fmla="*/ 192 h 255"/>
                  <a:gd name="T50" fmla="*/ 337 w 424"/>
                  <a:gd name="T51" fmla="*/ 176 h 255"/>
                  <a:gd name="T52" fmla="*/ 350 w 424"/>
                  <a:gd name="T53" fmla="*/ 159 h 255"/>
                  <a:gd name="T54" fmla="*/ 364 w 424"/>
                  <a:gd name="T55" fmla="*/ 149 h 255"/>
                  <a:gd name="T56" fmla="*/ 403 w 424"/>
                  <a:gd name="T57" fmla="*/ 146 h 255"/>
                  <a:gd name="T58" fmla="*/ 402 w 424"/>
                  <a:gd name="T59" fmla="*/ 138 h 255"/>
                  <a:gd name="T60" fmla="*/ 424 w 424"/>
                  <a:gd name="T61" fmla="*/ 121 h 255"/>
                  <a:gd name="T62" fmla="*/ 415 w 424"/>
                  <a:gd name="T63" fmla="*/ 107 h 255"/>
                  <a:gd name="T64" fmla="*/ 398 w 424"/>
                  <a:gd name="T65" fmla="*/ 101 h 255"/>
                  <a:gd name="T66" fmla="*/ 396 w 424"/>
                  <a:gd name="T67" fmla="*/ 69 h 255"/>
                  <a:gd name="T68" fmla="*/ 364 w 424"/>
                  <a:gd name="T69" fmla="*/ 57 h 255"/>
                  <a:gd name="T70" fmla="*/ 356 w 424"/>
                  <a:gd name="T71" fmla="*/ 50 h 255"/>
                  <a:gd name="T72" fmla="*/ 301 w 424"/>
                  <a:gd name="T73" fmla="*/ 47 h 255"/>
                  <a:gd name="T74" fmla="*/ 300 w 424"/>
                  <a:gd name="T75" fmla="*/ 40 h 255"/>
                  <a:gd name="T76" fmla="*/ 284 w 424"/>
                  <a:gd name="T77" fmla="*/ 34 h 255"/>
                  <a:gd name="T78" fmla="*/ 259 w 424"/>
                  <a:gd name="T79" fmla="*/ 5 h 255"/>
                  <a:gd name="T80" fmla="*/ 243 w 424"/>
                  <a:gd name="T81" fmla="*/ 6 h 255"/>
                  <a:gd name="T82" fmla="*/ 244 w 424"/>
                  <a:gd name="T83" fmla="*/ 15 h 255"/>
                  <a:gd name="T84" fmla="*/ 235 w 424"/>
                  <a:gd name="T85" fmla="*/ 0 h 255"/>
                  <a:gd name="T86" fmla="*/ 220 w 424"/>
                  <a:gd name="T87" fmla="*/ 1 h 255"/>
                  <a:gd name="T88" fmla="*/ 198 w 424"/>
                  <a:gd name="T89" fmla="*/ 18 h 255"/>
                  <a:gd name="T90" fmla="*/ 192 w 424"/>
                  <a:gd name="T91" fmla="*/ 34 h 255"/>
                  <a:gd name="T92" fmla="*/ 155 w 424"/>
                  <a:gd name="T93" fmla="*/ 46 h 255"/>
                  <a:gd name="T94" fmla="*/ 156 w 424"/>
                  <a:gd name="T95" fmla="*/ 61 h 255"/>
                  <a:gd name="T96" fmla="*/ 147 w 424"/>
                  <a:gd name="T97" fmla="*/ 53 h 255"/>
                  <a:gd name="T98" fmla="*/ 133 w 424"/>
                  <a:gd name="T99" fmla="*/ 6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33" y="63"/>
                    </a:move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lnTo>
                      <a:pt x="133" y="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6" name="Freeform 162">
                <a:extLst>
                  <a:ext uri="{FF2B5EF4-FFF2-40B4-BE49-F238E27FC236}">
                    <a16:creationId xmlns:a16="http://schemas.microsoft.com/office/drawing/2014/main" id="{3EC399E6-962B-8913-4597-BE4DBF10FC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883"/>
                <a:ext cx="942" cy="554"/>
              </a:xfrm>
              <a:custGeom>
                <a:avLst/>
                <a:gdLst>
                  <a:gd name="T0" fmla="*/ 4390 w 4706"/>
                  <a:gd name="T1" fmla="*/ 523 h 2770"/>
                  <a:gd name="T2" fmla="*/ 4072 w 4706"/>
                  <a:gd name="T3" fmla="*/ 667 h 2770"/>
                  <a:gd name="T4" fmla="*/ 3560 w 4706"/>
                  <a:gd name="T5" fmla="*/ 546 h 2770"/>
                  <a:gd name="T6" fmla="*/ 3298 w 4706"/>
                  <a:gd name="T7" fmla="*/ 555 h 2770"/>
                  <a:gd name="T8" fmla="*/ 3260 w 4706"/>
                  <a:gd name="T9" fmla="*/ 489 h 2770"/>
                  <a:gd name="T10" fmla="*/ 3167 w 4706"/>
                  <a:gd name="T11" fmla="*/ 227 h 2770"/>
                  <a:gd name="T12" fmla="*/ 3213 w 4706"/>
                  <a:gd name="T13" fmla="*/ 139 h 2770"/>
                  <a:gd name="T14" fmla="*/ 2979 w 4706"/>
                  <a:gd name="T15" fmla="*/ 113 h 2770"/>
                  <a:gd name="T16" fmla="*/ 2700 w 4706"/>
                  <a:gd name="T17" fmla="*/ 17 h 2770"/>
                  <a:gd name="T18" fmla="*/ 2619 w 4706"/>
                  <a:gd name="T19" fmla="*/ 63 h 2770"/>
                  <a:gd name="T20" fmla="*/ 2653 w 4706"/>
                  <a:gd name="T21" fmla="*/ 260 h 2770"/>
                  <a:gd name="T22" fmla="*/ 2703 w 4706"/>
                  <a:gd name="T23" fmla="*/ 464 h 2770"/>
                  <a:gd name="T24" fmla="*/ 2795 w 4706"/>
                  <a:gd name="T25" fmla="*/ 532 h 2770"/>
                  <a:gd name="T26" fmla="*/ 2878 w 4706"/>
                  <a:gd name="T27" fmla="*/ 687 h 2770"/>
                  <a:gd name="T28" fmla="*/ 2868 w 4706"/>
                  <a:gd name="T29" fmla="*/ 819 h 2770"/>
                  <a:gd name="T30" fmla="*/ 2902 w 4706"/>
                  <a:gd name="T31" fmla="*/ 939 h 2770"/>
                  <a:gd name="T32" fmla="*/ 2887 w 4706"/>
                  <a:gd name="T33" fmla="*/ 1110 h 2770"/>
                  <a:gd name="T34" fmla="*/ 2860 w 4706"/>
                  <a:gd name="T35" fmla="*/ 1321 h 2770"/>
                  <a:gd name="T36" fmla="*/ 2963 w 4706"/>
                  <a:gd name="T37" fmla="*/ 1442 h 2770"/>
                  <a:gd name="T38" fmla="*/ 2922 w 4706"/>
                  <a:gd name="T39" fmla="*/ 1492 h 2770"/>
                  <a:gd name="T40" fmla="*/ 2603 w 4706"/>
                  <a:gd name="T41" fmla="*/ 1467 h 2770"/>
                  <a:gd name="T42" fmla="*/ 2609 w 4706"/>
                  <a:gd name="T43" fmla="*/ 1360 h 2770"/>
                  <a:gd name="T44" fmla="*/ 2510 w 4706"/>
                  <a:gd name="T45" fmla="*/ 1377 h 2770"/>
                  <a:gd name="T46" fmla="*/ 2491 w 4706"/>
                  <a:gd name="T47" fmla="*/ 1501 h 2770"/>
                  <a:gd name="T48" fmla="*/ 2512 w 4706"/>
                  <a:gd name="T49" fmla="*/ 1569 h 2770"/>
                  <a:gd name="T50" fmla="*/ 2463 w 4706"/>
                  <a:gd name="T51" fmla="*/ 1535 h 2770"/>
                  <a:gd name="T52" fmla="*/ 2416 w 4706"/>
                  <a:gd name="T53" fmla="*/ 1431 h 2770"/>
                  <a:gd name="T54" fmla="*/ 2342 w 4706"/>
                  <a:gd name="T55" fmla="*/ 1469 h 2770"/>
                  <a:gd name="T56" fmla="*/ 2206 w 4706"/>
                  <a:gd name="T57" fmla="*/ 1427 h 2770"/>
                  <a:gd name="T58" fmla="*/ 2065 w 4706"/>
                  <a:gd name="T59" fmla="*/ 1402 h 2770"/>
                  <a:gd name="T60" fmla="*/ 1877 w 4706"/>
                  <a:gd name="T61" fmla="*/ 1535 h 2770"/>
                  <a:gd name="T62" fmla="*/ 1744 w 4706"/>
                  <a:gd name="T63" fmla="*/ 1355 h 2770"/>
                  <a:gd name="T64" fmla="*/ 1589 w 4706"/>
                  <a:gd name="T65" fmla="*/ 1168 h 2770"/>
                  <a:gd name="T66" fmla="*/ 1541 w 4706"/>
                  <a:gd name="T67" fmla="*/ 1072 h 2770"/>
                  <a:gd name="T68" fmla="*/ 1433 w 4706"/>
                  <a:gd name="T69" fmla="*/ 1067 h 2770"/>
                  <a:gd name="T70" fmla="*/ 1252 w 4706"/>
                  <a:gd name="T71" fmla="*/ 1123 h 2770"/>
                  <a:gd name="T72" fmla="*/ 1113 w 4706"/>
                  <a:gd name="T73" fmla="*/ 1112 h 2770"/>
                  <a:gd name="T74" fmla="*/ 1097 w 4706"/>
                  <a:gd name="T75" fmla="*/ 1269 h 2770"/>
                  <a:gd name="T76" fmla="*/ 1035 w 4706"/>
                  <a:gd name="T77" fmla="*/ 1266 h 2770"/>
                  <a:gd name="T78" fmla="*/ 838 w 4706"/>
                  <a:gd name="T79" fmla="*/ 1307 h 2770"/>
                  <a:gd name="T80" fmla="*/ 749 w 4706"/>
                  <a:gd name="T81" fmla="*/ 1178 h 2770"/>
                  <a:gd name="T82" fmla="*/ 532 w 4706"/>
                  <a:gd name="T83" fmla="*/ 1252 h 2770"/>
                  <a:gd name="T84" fmla="*/ 421 w 4706"/>
                  <a:gd name="T85" fmla="*/ 1215 h 2770"/>
                  <a:gd name="T86" fmla="*/ 167 w 4706"/>
                  <a:gd name="T87" fmla="*/ 1309 h 2770"/>
                  <a:gd name="T88" fmla="*/ 34 w 4706"/>
                  <a:gd name="T89" fmla="*/ 1452 h 2770"/>
                  <a:gd name="T90" fmla="*/ 34 w 4706"/>
                  <a:gd name="T91" fmla="*/ 1621 h 2770"/>
                  <a:gd name="T92" fmla="*/ 338 w 4706"/>
                  <a:gd name="T93" fmla="*/ 1578 h 2770"/>
                  <a:gd name="T94" fmla="*/ 338 w 4706"/>
                  <a:gd name="T95" fmla="*/ 1663 h 2770"/>
                  <a:gd name="T96" fmla="*/ 452 w 4706"/>
                  <a:gd name="T97" fmla="*/ 1729 h 2770"/>
                  <a:gd name="T98" fmla="*/ 218 w 4706"/>
                  <a:gd name="T99" fmla="*/ 1697 h 2770"/>
                  <a:gd name="T100" fmla="*/ 150 w 4706"/>
                  <a:gd name="T101" fmla="*/ 1718 h 2770"/>
                  <a:gd name="T102" fmla="*/ 370 w 4706"/>
                  <a:gd name="T103" fmla="*/ 1830 h 2770"/>
                  <a:gd name="T104" fmla="*/ 376 w 4706"/>
                  <a:gd name="T105" fmla="*/ 1975 h 2770"/>
                  <a:gd name="T106" fmla="*/ 137 w 4706"/>
                  <a:gd name="T107" fmla="*/ 2067 h 2770"/>
                  <a:gd name="T108" fmla="*/ 309 w 4706"/>
                  <a:gd name="T109" fmla="*/ 2259 h 2770"/>
                  <a:gd name="T110" fmla="*/ 382 w 4706"/>
                  <a:gd name="T111" fmla="*/ 2384 h 2770"/>
                  <a:gd name="T112" fmla="*/ 475 w 4706"/>
                  <a:gd name="T113" fmla="*/ 2306 h 2770"/>
                  <a:gd name="T114" fmla="*/ 651 w 4706"/>
                  <a:gd name="T115" fmla="*/ 2289 h 2770"/>
                  <a:gd name="T116" fmla="*/ 762 w 4706"/>
                  <a:gd name="T117" fmla="*/ 2410 h 2770"/>
                  <a:gd name="T118" fmla="*/ 1009 w 4706"/>
                  <a:gd name="T119" fmla="*/ 2480 h 2770"/>
                  <a:gd name="T120" fmla="*/ 1040 w 4706"/>
                  <a:gd name="T121" fmla="*/ 2408 h 2770"/>
                  <a:gd name="T122" fmla="*/ 1148 w 4706"/>
                  <a:gd name="T123" fmla="*/ 2575 h 2770"/>
                  <a:gd name="T124" fmla="*/ 1295 w 4706"/>
                  <a:gd name="T125" fmla="*/ 2654 h 2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06" h="2770">
                    <a:moveTo>
                      <a:pt x="4706" y="432"/>
                    </a:moveTo>
                    <a:lnTo>
                      <a:pt x="4618" y="478"/>
                    </a:lnTo>
                    <a:lnTo>
                      <a:pt x="4458" y="501"/>
                    </a:lnTo>
                    <a:lnTo>
                      <a:pt x="4390" y="523"/>
                    </a:lnTo>
                    <a:lnTo>
                      <a:pt x="4339" y="558"/>
                    </a:lnTo>
                    <a:lnTo>
                      <a:pt x="4261" y="627"/>
                    </a:lnTo>
                    <a:lnTo>
                      <a:pt x="4179" y="658"/>
                    </a:lnTo>
                    <a:lnTo>
                      <a:pt x="4072" y="667"/>
                    </a:lnTo>
                    <a:lnTo>
                      <a:pt x="4059" y="693"/>
                    </a:lnTo>
                    <a:lnTo>
                      <a:pt x="4041" y="663"/>
                    </a:lnTo>
                    <a:lnTo>
                      <a:pt x="3918" y="597"/>
                    </a:lnTo>
                    <a:lnTo>
                      <a:pt x="3560" y="546"/>
                    </a:lnTo>
                    <a:lnTo>
                      <a:pt x="3446" y="487"/>
                    </a:lnTo>
                    <a:lnTo>
                      <a:pt x="3331" y="498"/>
                    </a:lnTo>
                    <a:lnTo>
                      <a:pt x="3304" y="532"/>
                    </a:lnTo>
                    <a:lnTo>
                      <a:pt x="3298" y="555"/>
                    </a:lnTo>
                    <a:lnTo>
                      <a:pt x="3281" y="533"/>
                    </a:lnTo>
                    <a:lnTo>
                      <a:pt x="3249" y="528"/>
                    </a:lnTo>
                    <a:lnTo>
                      <a:pt x="3254" y="505"/>
                    </a:lnTo>
                    <a:lnTo>
                      <a:pt x="3260" y="489"/>
                    </a:lnTo>
                    <a:lnTo>
                      <a:pt x="3258" y="458"/>
                    </a:lnTo>
                    <a:lnTo>
                      <a:pt x="3186" y="357"/>
                    </a:lnTo>
                    <a:lnTo>
                      <a:pt x="3149" y="276"/>
                    </a:lnTo>
                    <a:lnTo>
                      <a:pt x="3167" y="227"/>
                    </a:lnTo>
                    <a:lnTo>
                      <a:pt x="3181" y="219"/>
                    </a:lnTo>
                    <a:lnTo>
                      <a:pt x="3202" y="193"/>
                    </a:lnTo>
                    <a:lnTo>
                      <a:pt x="3217" y="184"/>
                    </a:lnTo>
                    <a:lnTo>
                      <a:pt x="3213" y="139"/>
                    </a:lnTo>
                    <a:lnTo>
                      <a:pt x="3192" y="78"/>
                    </a:lnTo>
                    <a:lnTo>
                      <a:pt x="3082" y="58"/>
                    </a:lnTo>
                    <a:lnTo>
                      <a:pt x="3021" y="71"/>
                    </a:lnTo>
                    <a:lnTo>
                      <a:pt x="2979" y="113"/>
                    </a:lnTo>
                    <a:lnTo>
                      <a:pt x="2895" y="122"/>
                    </a:lnTo>
                    <a:lnTo>
                      <a:pt x="2830" y="82"/>
                    </a:lnTo>
                    <a:lnTo>
                      <a:pt x="2727" y="53"/>
                    </a:lnTo>
                    <a:lnTo>
                      <a:pt x="2700" y="17"/>
                    </a:lnTo>
                    <a:lnTo>
                      <a:pt x="2670" y="26"/>
                    </a:lnTo>
                    <a:lnTo>
                      <a:pt x="2629" y="0"/>
                    </a:lnTo>
                    <a:lnTo>
                      <a:pt x="2623" y="8"/>
                    </a:lnTo>
                    <a:lnTo>
                      <a:pt x="2619" y="63"/>
                    </a:lnTo>
                    <a:lnTo>
                      <a:pt x="2676" y="95"/>
                    </a:lnTo>
                    <a:lnTo>
                      <a:pt x="2697" y="140"/>
                    </a:lnTo>
                    <a:lnTo>
                      <a:pt x="2694" y="202"/>
                    </a:lnTo>
                    <a:lnTo>
                      <a:pt x="2653" y="260"/>
                    </a:lnTo>
                    <a:lnTo>
                      <a:pt x="2681" y="304"/>
                    </a:lnTo>
                    <a:lnTo>
                      <a:pt x="2694" y="372"/>
                    </a:lnTo>
                    <a:lnTo>
                      <a:pt x="2693" y="433"/>
                    </a:lnTo>
                    <a:lnTo>
                      <a:pt x="2703" y="464"/>
                    </a:lnTo>
                    <a:lnTo>
                      <a:pt x="2711" y="470"/>
                    </a:lnTo>
                    <a:lnTo>
                      <a:pt x="2735" y="483"/>
                    </a:lnTo>
                    <a:lnTo>
                      <a:pt x="2771" y="527"/>
                    </a:lnTo>
                    <a:lnTo>
                      <a:pt x="2795" y="532"/>
                    </a:lnTo>
                    <a:lnTo>
                      <a:pt x="2790" y="563"/>
                    </a:lnTo>
                    <a:lnTo>
                      <a:pt x="2840" y="689"/>
                    </a:lnTo>
                    <a:lnTo>
                      <a:pt x="2862" y="672"/>
                    </a:lnTo>
                    <a:lnTo>
                      <a:pt x="2878" y="687"/>
                    </a:lnTo>
                    <a:lnTo>
                      <a:pt x="2864" y="703"/>
                    </a:lnTo>
                    <a:lnTo>
                      <a:pt x="2871" y="779"/>
                    </a:lnTo>
                    <a:lnTo>
                      <a:pt x="2881" y="802"/>
                    </a:lnTo>
                    <a:lnTo>
                      <a:pt x="2868" y="819"/>
                    </a:lnTo>
                    <a:lnTo>
                      <a:pt x="2857" y="866"/>
                    </a:lnTo>
                    <a:lnTo>
                      <a:pt x="2866" y="973"/>
                    </a:lnTo>
                    <a:lnTo>
                      <a:pt x="2886" y="940"/>
                    </a:lnTo>
                    <a:lnTo>
                      <a:pt x="2902" y="939"/>
                    </a:lnTo>
                    <a:lnTo>
                      <a:pt x="2886" y="1018"/>
                    </a:lnTo>
                    <a:lnTo>
                      <a:pt x="2882" y="1057"/>
                    </a:lnTo>
                    <a:lnTo>
                      <a:pt x="2892" y="1086"/>
                    </a:lnTo>
                    <a:lnTo>
                      <a:pt x="2887" y="1110"/>
                    </a:lnTo>
                    <a:lnTo>
                      <a:pt x="2878" y="1111"/>
                    </a:lnTo>
                    <a:lnTo>
                      <a:pt x="2841" y="1198"/>
                    </a:lnTo>
                    <a:lnTo>
                      <a:pt x="2860" y="1243"/>
                    </a:lnTo>
                    <a:lnTo>
                      <a:pt x="2860" y="1321"/>
                    </a:lnTo>
                    <a:lnTo>
                      <a:pt x="2893" y="1349"/>
                    </a:lnTo>
                    <a:lnTo>
                      <a:pt x="2912" y="1392"/>
                    </a:lnTo>
                    <a:lnTo>
                      <a:pt x="2929" y="1407"/>
                    </a:lnTo>
                    <a:lnTo>
                      <a:pt x="2963" y="1442"/>
                    </a:lnTo>
                    <a:lnTo>
                      <a:pt x="3008" y="1423"/>
                    </a:lnTo>
                    <a:lnTo>
                      <a:pt x="3011" y="1446"/>
                    </a:lnTo>
                    <a:lnTo>
                      <a:pt x="3019" y="1460"/>
                    </a:lnTo>
                    <a:lnTo>
                      <a:pt x="2922" y="1492"/>
                    </a:lnTo>
                    <a:lnTo>
                      <a:pt x="2851" y="1476"/>
                    </a:lnTo>
                    <a:lnTo>
                      <a:pt x="2729" y="1494"/>
                    </a:lnTo>
                    <a:lnTo>
                      <a:pt x="2628" y="1481"/>
                    </a:lnTo>
                    <a:lnTo>
                      <a:pt x="2603" y="1467"/>
                    </a:lnTo>
                    <a:lnTo>
                      <a:pt x="2592" y="1438"/>
                    </a:lnTo>
                    <a:lnTo>
                      <a:pt x="2599" y="1414"/>
                    </a:lnTo>
                    <a:lnTo>
                      <a:pt x="2619" y="1389"/>
                    </a:lnTo>
                    <a:lnTo>
                      <a:pt x="2609" y="1360"/>
                    </a:lnTo>
                    <a:lnTo>
                      <a:pt x="2563" y="1372"/>
                    </a:lnTo>
                    <a:lnTo>
                      <a:pt x="2540" y="1366"/>
                    </a:lnTo>
                    <a:lnTo>
                      <a:pt x="2517" y="1375"/>
                    </a:lnTo>
                    <a:lnTo>
                      <a:pt x="2510" y="1377"/>
                    </a:lnTo>
                    <a:lnTo>
                      <a:pt x="2496" y="1385"/>
                    </a:lnTo>
                    <a:lnTo>
                      <a:pt x="2453" y="1427"/>
                    </a:lnTo>
                    <a:lnTo>
                      <a:pt x="2466" y="1488"/>
                    </a:lnTo>
                    <a:lnTo>
                      <a:pt x="2491" y="1501"/>
                    </a:lnTo>
                    <a:lnTo>
                      <a:pt x="2499" y="1509"/>
                    </a:lnTo>
                    <a:lnTo>
                      <a:pt x="2485" y="1517"/>
                    </a:lnTo>
                    <a:lnTo>
                      <a:pt x="2498" y="1570"/>
                    </a:lnTo>
                    <a:lnTo>
                      <a:pt x="2512" y="1569"/>
                    </a:lnTo>
                    <a:lnTo>
                      <a:pt x="2485" y="1602"/>
                    </a:lnTo>
                    <a:lnTo>
                      <a:pt x="2476" y="1587"/>
                    </a:lnTo>
                    <a:lnTo>
                      <a:pt x="2489" y="1563"/>
                    </a:lnTo>
                    <a:lnTo>
                      <a:pt x="2463" y="1535"/>
                    </a:lnTo>
                    <a:lnTo>
                      <a:pt x="2469" y="1511"/>
                    </a:lnTo>
                    <a:lnTo>
                      <a:pt x="2452" y="1498"/>
                    </a:lnTo>
                    <a:lnTo>
                      <a:pt x="2440" y="1452"/>
                    </a:lnTo>
                    <a:lnTo>
                      <a:pt x="2416" y="1431"/>
                    </a:lnTo>
                    <a:lnTo>
                      <a:pt x="2354" y="1437"/>
                    </a:lnTo>
                    <a:lnTo>
                      <a:pt x="2346" y="1446"/>
                    </a:lnTo>
                    <a:lnTo>
                      <a:pt x="2365" y="1475"/>
                    </a:lnTo>
                    <a:lnTo>
                      <a:pt x="2342" y="1469"/>
                    </a:lnTo>
                    <a:lnTo>
                      <a:pt x="2321" y="1494"/>
                    </a:lnTo>
                    <a:lnTo>
                      <a:pt x="2289" y="1489"/>
                    </a:lnTo>
                    <a:lnTo>
                      <a:pt x="2253" y="1431"/>
                    </a:lnTo>
                    <a:lnTo>
                      <a:pt x="2206" y="1427"/>
                    </a:lnTo>
                    <a:lnTo>
                      <a:pt x="2211" y="1389"/>
                    </a:lnTo>
                    <a:lnTo>
                      <a:pt x="2193" y="1367"/>
                    </a:lnTo>
                    <a:lnTo>
                      <a:pt x="2120" y="1404"/>
                    </a:lnTo>
                    <a:lnTo>
                      <a:pt x="2065" y="1402"/>
                    </a:lnTo>
                    <a:lnTo>
                      <a:pt x="2045" y="1435"/>
                    </a:lnTo>
                    <a:lnTo>
                      <a:pt x="1987" y="1464"/>
                    </a:lnTo>
                    <a:lnTo>
                      <a:pt x="1915" y="1532"/>
                    </a:lnTo>
                    <a:lnTo>
                      <a:pt x="1877" y="1535"/>
                    </a:lnTo>
                    <a:lnTo>
                      <a:pt x="1857" y="1568"/>
                    </a:lnTo>
                    <a:lnTo>
                      <a:pt x="1827" y="1494"/>
                    </a:lnTo>
                    <a:lnTo>
                      <a:pt x="1751" y="1431"/>
                    </a:lnTo>
                    <a:lnTo>
                      <a:pt x="1744" y="1355"/>
                    </a:lnTo>
                    <a:lnTo>
                      <a:pt x="1659" y="1263"/>
                    </a:lnTo>
                    <a:lnTo>
                      <a:pt x="1663" y="1215"/>
                    </a:lnTo>
                    <a:lnTo>
                      <a:pt x="1598" y="1183"/>
                    </a:lnTo>
                    <a:lnTo>
                      <a:pt x="1589" y="1168"/>
                    </a:lnTo>
                    <a:lnTo>
                      <a:pt x="1602" y="1152"/>
                    </a:lnTo>
                    <a:lnTo>
                      <a:pt x="1601" y="1137"/>
                    </a:lnTo>
                    <a:lnTo>
                      <a:pt x="1554" y="1126"/>
                    </a:lnTo>
                    <a:lnTo>
                      <a:pt x="1541" y="1072"/>
                    </a:lnTo>
                    <a:lnTo>
                      <a:pt x="1533" y="1066"/>
                    </a:lnTo>
                    <a:lnTo>
                      <a:pt x="1480" y="1078"/>
                    </a:lnTo>
                    <a:lnTo>
                      <a:pt x="1444" y="1105"/>
                    </a:lnTo>
                    <a:lnTo>
                      <a:pt x="1433" y="1067"/>
                    </a:lnTo>
                    <a:lnTo>
                      <a:pt x="1423" y="1053"/>
                    </a:lnTo>
                    <a:lnTo>
                      <a:pt x="1388" y="1080"/>
                    </a:lnTo>
                    <a:lnTo>
                      <a:pt x="1335" y="1084"/>
                    </a:lnTo>
                    <a:lnTo>
                      <a:pt x="1252" y="1123"/>
                    </a:lnTo>
                    <a:lnTo>
                      <a:pt x="1201" y="1073"/>
                    </a:lnTo>
                    <a:lnTo>
                      <a:pt x="1164" y="1077"/>
                    </a:lnTo>
                    <a:lnTo>
                      <a:pt x="1136" y="1110"/>
                    </a:lnTo>
                    <a:lnTo>
                      <a:pt x="1113" y="1112"/>
                    </a:lnTo>
                    <a:lnTo>
                      <a:pt x="1109" y="1151"/>
                    </a:lnTo>
                    <a:lnTo>
                      <a:pt x="1137" y="1203"/>
                    </a:lnTo>
                    <a:lnTo>
                      <a:pt x="1099" y="1221"/>
                    </a:lnTo>
                    <a:lnTo>
                      <a:pt x="1097" y="1269"/>
                    </a:lnTo>
                    <a:lnTo>
                      <a:pt x="1074" y="1278"/>
                    </a:lnTo>
                    <a:lnTo>
                      <a:pt x="1050" y="1265"/>
                    </a:lnTo>
                    <a:lnTo>
                      <a:pt x="1029" y="1290"/>
                    </a:lnTo>
                    <a:lnTo>
                      <a:pt x="1035" y="1266"/>
                    </a:lnTo>
                    <a:lnTo>
                      <a:pt x="1024" y="1244"/>
                    </a:lnTo>
                    <a:lnTo>
                      <a:pt x="898" y="1209"/>
                    </a:lnTo>
                    <a:lnTo>
                      <a:pt x="870" y="1236"/>
                    </a:lnTo>
                    <a:lnTo>
                      <a:pt x="838" y="1307"/>
                    </a:lnTo>
                    <a:lnTo>
                      <a:pt x="802" y="1265"/>
                    </a:lnTo>
                    <a:lnTo>
                      <a:pt x="772" y="1260"/>
                    </a:lnTo>
                    <a:lnTo>
                      <a:pt x="758" y="1192"/>
                    </a:lnTo>
                    <a:lnTo>
                      <a:pt x="749" y="1178"/>
                    </a:lnTo>
                    <a:lnTo>
                      <a:pt x="712" y="1189"/>
                    </a:lnTo>
                    <a:lnTo>
                      <a:pt x="675" y="1215"/>
                    </a:lnTo>
                    <a:lnTo>
                      <a:pt x="589" y="1207"/>
                    </a:lnTo>
                    <a:lnTo>
                      <a:pt x="532" y="1252"/>
                    </a:lnTo>
                    <a:lnTo>
                      <a:pt x="486" y="1255"/>
                    </a:lnTo>
                    <a:lnTo>
                      <a:pt x="462" y="1250"/>
                    </a:lnTo>
                    <a:lnTo>
                      <a:pt x="452" y="1227"/>
                    </a:lnTo>
                    <a:lnTo>
                      <a:pt x="421" y="1215"/>
                    </a:lnTo>
                    <a:lnTo>
                      <a:pt x="324" y="1255"/>
                    </a:lnTo>
                    <a:lnTo>
                      <a:pt x="246" y="1254"/>
                    </a:lnTo>
                    <a:lnTo>
                      <a:pt x="226" y="1280"/>
                    </a:lnTo>
                    <a:lnTo>
                      <a:pt x="167" y="1309"/>
                    </a:lnTo>
                    <a:lnTo>
                      <a:pt x="114" y="1321"/>
                    </a:lnTo>
                    <a:lnTo>
                      <a:pt x="56" y="1357"/>
                    </a:lnTo>
                    <a:lnTo>
                      <a:pt x="37" y="1397"/>
                    </a:lnTo>
                    <a:lnTo>
                      <a:pt x="34" y="1452"/>
                    </a:lnTo>
                    <a:lnTo>
                      <a:pt x="9" y="1509"/>
                    </a:lnTo>
                    <a:lnTo>
                      <a:pt x="14" y="1562"/>
                    </a:lnTo>
                    <a:lnTo>
                      <a:pt x="0" y="1586"/>
                    </a:lnTo>
                    <a:lnTo>
                      <a:pt x="34" y="1621"/>
                    </a:lnTo>
                    <a:lnTo>
                      <a:pt x="95" y="1608"/>
                    </a:lnTo>
                    <a:lnTo>
                      <a:pt x="150" y="1626"/>
                    </a:lnTo>
                    <a:lnTo>
                      <a:pt x="255" y="1593"/>
                    </a:lnTo>
                    <a:lnTo>
                      <a:pt x="338" y="1578"/>
                    </a:lnTo>
                    <a:lnTo>
                      <a:pt x="340" y="1585"/>
                    </a:lnTo>
                    <a:lnTo>
                      <a:pt x="320" y="1626"/>
                    </a:lnTo>
                    <a:lnTo>
                      <a:pt x="314" y="1649"/>
                    </a:lnTo>
                    <a:lnTo>
                      <a:pt x="338" y="1663"/>
                    </a:lnTo>
                    <a:lnTo>
                      <a:pt x="415" y="1648"/>
                    </a:lnTo>
                    <a:lnTo>
                      <a:pt x="418" y="1686"/>
                    </a:lnTo>
                    <a:lnTo>
                      <a:pt x="460" y="1721"/>
                    </a:lnTo>
                    <a:lnTo>
                      <a:pt x="452" y="1729"/>
                    </a:lnTo>
                    <a:lnTo>
                      <a:pt x="405" y="1718"/>
                    </a:lnTo>
                    <a:lnTo>
                      <a:pt x="346" y="1732"/>
                    </a:lnTo>
                    <a:lnTo>
                      <a:pt x="243" y="1710"/>
                    </a:lnTo>
                    <a:lnTo>
                      <a:pt x="218" y="1697"/>
                    </a:lnTo>
                    <a:lnTo>
                      <a:pt x="207" y="1659"/>
                    </a:lnTo>
                    <a:lnTo>
                      <a:pt x="192" y="1653"/>
                    </a:lnTo>
                    <a:lnTo>
                      <a:pt x="172" y="1694"/>
                    </a:lnTo>
                    <a:lnTo>
                      <a:pt x="150" y="1718"/>
                    </a:lnTo>
                    <a:lnTo>
                      <a:pt x="186" y="1762"/>
                    </a:lnTo>
                    <a:lnTo>
                      <a:pt x="193" y="1838"/>
                    </a:lnTo>
                    <a:lnTo>
                      <a:pt x="257" y="1786"/>
                    </a:lnTo>
                    <a:lnTo>
                      <a:pt x="370" y="1830"/>
                    </a:lnTo>
                    <a:lnTo>
                      <a:pt x="395" y="1858"/>
                    </a:lnTo>
                    <a:lnTo>
                      <a:pt x="413" y="1887"/>
                    </a:lnTo>
                    <a:lnTo>
                      <a:pt x="404" y="1950"/>
                    </a:lnTo>
                    <a:lnTo>
                      <a:pt x="376" y="1975"/>
                    </a:lnTo>
                    <a:lnTo>
                      <a:pt x="304" y="1960"/>
                    </a:lnTo>
                    <a:lnTo>
                      <a:pt x="67" y="1981"/>
                    </a:lnTo>
                    <a:lnTo>
                      <a:pt x="32" y="2008"/>
                    </a:lnTo>
                    <a:lnTo>
                      <a:pt x="137" y="2067"/>
                    </a:lnTo>
                    <a:lnTo>
                      <a:pt x="186" y="2086"/>
                    </a:lnTo>
                    <a:lnTo>
                      <a:pt x="260" y="2140"/>
                    </a:lnTo>
                    <a:lnTo>
                      <a:pt x="297" y="2207"/>
                    </a:lnTo>
                    <a:lnTo>
                      <a:pt x="309" y="2259"/>
                    </a:lnTo>
                    <a:lnTo>
                      <a:pt x="314" y="2305"/>
                    </a:lnTo>
                    <a:lnTo>
                      <a:pt x="302" y="2345"/>
                    </a:lnTo>
                    <a:lnTo>
                      <a:pt x="303" y="2361"/>
                    </a:lnTo>
                    <a:lnTo>
                      <a:pt x="382" y="2384"/>
                    </a:lnTo>
                    <a:lnTo>
                      <a:pt x="436" y="2379"/>
                    </a:lnTo>
                    <a:lnTo>
                      <a:pt x="472" y="2352"/>
                    </a:lnTo>
                    <a:lnTo>
                      <a:pt x="468" y="2313"/>
                    </a:lnTo>
                    <a:lnTo>
                      <a:pt x="475" y="2306"/>
                    </a:lnTo>
                    <a:lnTo>
                      <a:pt x="546" y="2307"/>
                    </a:lnTo>
                    <a:lnTo>
                      <a:pt x="616" y="2323"/>
                    </a:lnTo>
                    <a:lnTo>
                      <a:pt x="632" y="2322"/>
                    </a:lnTo>
                    <a:lnTo>
                      <a:pt x="651" y="2289"/>
                    </a:lnTo>
                    <a:lnTo>
                      <a:pt x="666" y="2281"/>
                    </a:lnTo>
                    <a:lnTo>
                      <a:pt x="701" y="2316"/>
                    </a:lnTo>
                    <a:lnTo>
                      <a:pt x="729" y="2367"/>
                    </a:lnTo>
                    <a:lnTo>
                      <a:pt x="762" y="2410"/>
                    </a:lnTo>
                    <a:lnTo>
                      <a:pt x="818" y="2429"/>
                    </a:lnTo>
                    <a:lnTo>
                      <a:pt x="864" y="2424"/>
                    </a:lnTo>
                    <a:lnTo>
                      <a:pt x="914" y="2458"/>
                    </a:lnTo>
                    <a:lnTo>
                      <a:pt x="1009" y="2480"/>
                    </a:lnTo>
                    <a:lnTo>
                      <a:pt x="1036" y="2454"/>
                    </a:lnTo>
                    <a:lnTo>
                      <a:pt x="1040" y="2400"/>
                    </a:lnTo>
                    <a:lnTo>
                      <a:pt x="1052" y="2375"/>
                    </a:lnTo>
                    <a:lnTo>
                      <a:pt x="1040" y="2408"/>
                    </a:lnTo>
                    <a:lnTo>
                      <a:pt x="1046" y="2476"/>
                    </a:lnTo>
                    <a:lnTo>
                      <a:pt x="1085" y="2557"/>
                    </a:lnTo>
                    <a:lnTo>
                      <a:pt x="1109" y="2570"/>
                    </a:lnTo>
                    <a:lnTo>
                      <a:pt x="1148" y="2575"/>
                    </a:lnTo>
                    <a:lnTo>
                      <a:pt x="1207" y="2539"/>
                    </a:lnTo>
                    <a:lnTo>
                      <a:pt x="1202" y="2578"/>
                    </a:lnTo>
                    <a:lnTo>
                      <a:pt x="1242" y="2597"/>
                    </a:lnTo>
                    <a:lnTo>
                      <a:pt x="1295" y="2654"/>
                    </a:lnTo>
                    <a:lnTo>
                      <a:pt x="1367" y="277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7" name="Freeform 163">
                <a:extLst>
                  <a:ext uri="{FF2B5EF4-FFF2-40B4-BE49-F238E27FC236}">
                    <a16:creationId xmlns:a16="http://schemas.microsoft.com/office/drawing/2014/main" id="{3F6C6435-8D71-6A26-3BB8-84F63E3DC7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551"/>
                <a:ext cx="431" cy="427"/>
              </a:xfrm>
              <a:custGeom>
                <a:avLst/>
                <a:gdLst>
                  <a:gd name="T0" fmla="*/ 2155 w 2155"/>
                  <a:gd name="T1" fmla="*/ 0 h 2135"/>
                  <a:gd name="T2" fmla="*/ 2082 w 2155"/>
                  <a:gd name="T3" fmla="*/ 37 h 2135"/>
                  <a:gd name="T4" fmla="*/ 2007 w 2155"/>
                  <a:gd name="T5" fmla="*/ 60 h 2135"/>
                  <a:gd name="T6" fmla="*/ 1983 w 2155"/>
                  <a:gd name="T7" fmla="*/ 47 h 2135"/>
                  <a:gd name="T8" fmla="*/ 1924 w 2155"/>
                  <a:gd name="T9" fmla="*/ 75 h 2135"/>
                  <a:gd name="T10" fmla="*/ 1869 w 2155"/>
                  <a:gd name="T11" fmla="*/ 72 h 2135"/>
                  <a:gd name="T12" fmla="*/ 1847 w 2155"/>
                  <a:gd name="T13" fmla="*/ 91 h 2135"/>
                  <a:gd name="T14" fmla="*/ 1849 w 2155"/>
                  <a:gd name="T15" fmla="*/ 105 h 2135"/>
                  <a:gd name="T16" fmla="*/ 1824 w 2155"/>
                  <a:gd name="T17" fmla="*/ 85 h 2135"/>
                  <a:gd name="T18" fmla="*/ 1788 w 2155"/>
                  <a:gd name="T19" fmla="*/ 111 h 2135"/>
                  <a:gd name="T20" fmla="*/ 1756 w 2155"/>
                  <a:gd name="T21" fmla="*/ 106 h 2135"/>
                  <a:gd name="T22" fmla="*/ 1508 w 2155"/>
                  <a:gd name="T23" fmla="*/ 175 h 2135"/>
                  <a:gd name="T24" fmla="*/ 1444 w 2155"/>
                  <a:gd name="T25" fmla="*/ 220 h 2135"/>
                  <a:gd name="T26" fmla="*/ 1401 w 2155"/>
                  <a:gd name="T27" fmla="*/ 263 h 2135"/>
                  <a:gd name="T28" fmla="*/ 1349 w 2155"/>
                  <a:gd name="T29" fmla="*/ 291 h 2135"/>
                  <a:gd name="T30" fmla="*/ 1361 w 2155"/>
                  <a:gd name="T31" fmla="*/ 413 h 2135"/>
                  <a:gd name="T32" fmla="*/ 1350 w 2155"/>
                  <a:gd name="T33" fmla="*/ 460 h 2135"/>
                  <a:gd name="T34" fmla="*/ 1329 w 2155"/>
                  <a:gd name="T35" fmla="*/ 486 h 2135"/>
                  <a:gd name="T36" fmla="*/ 1324 w 2155"/>
                  <a:gd name="T37" fmla="*/ 517 h 2135"/>
                  <a:gd name="T38" fmla="*/ 1340 w 2155"/>
                  <a:gd name="T39" fmla="*/ 677 h 2135"/>
                  <a:gd name="T40" fmla="*/ 1359 w 2155"/>
                  <a:gd name="T41" fmla="*/ 729 h 2135"/>
                  <a:gd name="T42" fmla="*/ 1337 w 2155"/>
                  <a:gd name="T43" fmla="*/ 739 h 2135"/>
                  <a:gd name="T44" fmla="*/ 1313 w 2155"/>
                  <a:gd name="T45" fmla="*/ 895 h 2135"/>
                  <a:gd name="T46" fmla="*/ 1331 w 2155"/>
                  <a:gd name="T47" fmla="*/ 925 h 2135"/>
                  <a:gd name="T48" fmla="*/ 1372 w 2155"/>
                  <a:gd name="T49" fmla="*/ 944 h 2135"/>
                  <a:gd name="T50" fmla="*/ 1382 w 2155"/>
                  <a:gd name="T51" fmla="*/ 974 h 2135"/>
                  <a:gd name="T52" fmla="*/ 1365 w 2155"/>
                  <a:gd name="T53" fmla="*/ 952 h 2135"/>
                  <a:gd name="T54" fmla="*/ 1312 w 2155"/>
                  <a:gd name="T55" fmla="*/ 957 h 2135"/>
                  <a:gd name="T56" fmla="*/ 1290 w 2155"/>
                  <a:gd name="T57" fmla="*/ 1060 h 2135"/>
                  <a:gd name="T58" fmla="*/ 1308 w 2155"/>
                  <a:gd name="T59" fmla="*/ 1089 h 2135"/>
                  <a:gd name="T60" fmla="*/ 1340 w 2155"/>
                  <a:gd name="T61" fmla="*/ 1094 h 2135"/>
                  <a:gd name="T62" fmla="*/ 1360 w 2155"/>
                  <a:gd name="T63" fmla="*/ 1146 h 2135"/>
                  <a:gd name="T64" fmla="*/ 1407 w 2155"/>
                  <a:gd name="T65" fmla="*/ 1165 h 2135"/>
                  <a:gd name="T66" fmla="*/ 1410 w 2155"/>
                  <a:gd name="T67" fmla="*/ 1195 h 2135"/>
                  <a:gd name="T68" fmla="*/ 1395 w 2155"/>
                  <a:gd name="T69" fmla="*/ 1205 h 2135"/>
                  <a:gd name="T70" fmla="*/ 1363 w 2155"/>
                  <a:gd name="T71" fmla="*/ 1184 h 2135"/>
                  <a:gd name="T72" fmla="*/ 1332 w 2155"/>
                  <a:gd name="T73" fmla="*/ 1188 h 2135"/>
                  <a:gd name="T74" fmla="*/ 1306 w 2155"/>
                  <a:gd name="T75" fmla="*/ 1151 h 2135"/>
                  <a:gd name="T76" fmla="*/ 1276 w 2155"/>
                  <a:gd name="T77" fmla="*/ 1161 h 2135"/>
                  <a:gd name="T78" fmla="*/ 1249 w 2155"/>
                  <a:gd name="T79" fmla="*/ 1195 h 2135"/>
                  <a:gd name="T80" fmla="*/ 1211 w 2155"/>
                  <a:gd name="T81" fmla="*/ 1291 h 2135"/>
                  <a:gd name="T82" fmla="*/ 1154 w 2155"/>
                  <a:gd name="T83" fmla="*/ 1343 h 2135"/>
                  <a:gd name="T84" fmla="*/ 1118 w 2155"/>
                  <a:gd name="T85" fmla="*/ 1361 h 2135"/>
                  <a:gd name="T86" fmla="*/ 995 w 2155"/>
                  <a:gd name="T87" fmla="*/ 1465 h 2135"/>
                  <a:gd name="T88" fmla="*/ 885 w 2155"/>
                  <a:gd name="T89" fmla="*/ 1522 h 2135"/>
                  <a:gd name="T90" fmla="*/ 840 w 2155"/>
                  <a:gd name="T91" fmla="*/ 1534 h 2135"/>
                  <a:gd name="T92" fmla="*/ 786 w 2155"/>
                  <a:gd name="T93" fmla="*/ 1531 h 2135"/>
                  <a:gd name="T94" fmla="*/ 629 w 2155"/>
                  <a:gd name="T95" fmla="*/ 1584 h 2135"/>
                  <a:gd name="T96" fmla="*/ 559 w 2155"/>
                  <a:gd name="T97" fmla="*/ 1583 h 2135"/>
                  <a:gd name="T98" fmla="*/ 461 w 2155"/>
                  <a:gd name="T99" fmla="*/ 1607 h 2135"/>
                  <a:gd name="T100" fmla="*/ 235 w 2155"/>
                  <a:gd name="T101" fmla="*/ 1744 h 2135"/>
                  <a:gd name="T102" fmla="*/ 130 w 2155"/>
                  <a:gd name="T103" fmla="*/ 1777 h 2135"/>
                  <a:gd name="T104" fmla="*/ 109 w 2155"/>
                  <a:gd name="T105" fmla="*/ 1802 h 2135"/>
                  <a:gd name="T106" fmla="*/ 95 w 2155"/>
                  <a:gd name="T107" fmla="*/ 1811 h 2135"/>
                  <a:gd name="T108" fmla="*/ 78 w 2155"/>
                  <a:gd name="T109" fmla="*/ 1875 h 2135"/>
                  <a:gd name="T110" fmla="*/ 0 w 2155"/>
                  <a:gd name="T111" fmla="*/ 2043 h 2135"/>
                  <a:gd name="T112" fmla="*/ 51 w 2155"/>
                  <a:gd name="T113" fmla="*/ 2093 h 2135"/>
                  <a:gd name="T114" fmla="*/ 52 w 2155"/>
                  <a:gd name="T115" fmla="*/ 2109 h 2135"/>
                  <a:gd name="T116" fmla="*/ 100 w 2155"/>
                  <a:gd name="T117" fmla="*/ 2120 h 2135"/>
                  <a:gd name="T118" fmla="*/ 108 w 2155"/>
                  <a:gd name="T119" fmla="*/ 2126 h 2135"/>
                  <a:gd name="T120" fmla="*/ 263 w 2155"/>
                  <a:gd name="T121" fmla="*/ 2135 h 2135"/>
                  <a:gd name="T122" fmla="*/ 376 w 2155"/>
                  <a:gd name="T123" fmla="*/ 2094 h 2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55" h="2135">
                    <a:moveTo>
                      <a:pt x="2155" y="0"/>
                    </a:moveTo>
                    <a:lnTo>
                      <a:pt x="2082" y="37"/>
                    </a:lnTo>
                    <a:lnTo>
                      <a:pt x="2007" y="60"/>
                    </a:lnTo>
                    <a:lnTo>
                      <a:pt x="1983" y="47"/>
                    </a:lnTo>
                    <a:lnTo>
                      <a:pt x="1924" y="75"/>
                    </a:lnTo>
                    <a:lnTo>
                      <a:pt x="1869" y="72"/>
                    </a:lnTo>
                    <a:lnTo>
                      <a:pt x="1847" y="91"/>
                    </a:lnTo>
                    <a:lnTo>
                      <a:pt x="1849" y="105"/>
                    </a:lnTo>
                    <a:lnTo>
                      <a:pt x="1824" y="85"/>
                    </a:lnTo>
                    <a:lnTo>
                      <a:pt x="1788" y="111"/>
                    </a:lnTo>
                    <a:lnTo>
                      <a:pt x="1756" y="106"/>
                    </a:lnTo>
                    <a:lnTo>
                      <a:pt x="1508" y="175"/>
                    </a:lnTo>
                    <a:lnTo>
                      <a:pt x="1444" y="220"/>
                    </a:lnTo>
                    <a:lnTo>
                      <a:pt x="1401" y="263"/>
                    </a:lnTo>
                    <a:lnTo>
                      <a:pt x="1349" y="291"/>
                    </a:lnTo>
                    <a:lnTo>
                      <a:pt x="1361" y="413"/>
                    </a:lnTo>
                    <a:lnTo>
                      <a:pt x="1350" y="460"/>
                    </a:lnTo>
                    <a:lnTo>
                      <a:pt x="1329" y="486"/>
                    </a:lnTo>
                    <a:lnTo>
                      <a:pt x="1324" y="517"/>
                    </a:lnTo>
                    <a:lnTo>
                      <a:pt x="1340" y="677"/>
                    </a:lnTo>
                    <a:lnTo>
                      <a:pt x="1359" y="729"/>
                    </a:lnTo>
                    <a:lnTo>
                      <a:pt x="1337" y="739"/>
                    </a:lnTo>
                    <a:lnTo>
                      <a:pt x="1313" y="895"/>
                    </a:lnTo>
                    <a:lnTo>
                      <a:pt x="1331" y="925"/>
                    </a:lnTo>
                    <a:lnTo>
                      <a:pt x="1372" y="944"/>
                    </a:lnTo>
                    <a:lnTo>
                      <a:pt x="1382" y="974"/>
                    </a:lnTo>
                    <a:lnTo>
                      <a:pt x="1365" y="952"/>
                    </a:lnTo>
                    <a:lnTo>
                      <a:pt x="1312" y="957"/>
                    </a:lnTo>
                    <a:lnTo>
                      <a:pt x="1290" y="1060"/>
                    </a:lnTo>
                    <a:lnTo>
                      <a:pt x="1308" y="1089"/>
                    </a:lnTo>
                    <a:lnTo>
                      <a:pt x="1340" y="1094"/>
                    </a:lnTo>
                    <a:lnTo>
                      <a:pt x="1360" y="1146"/>
                    </a:lnTo>
                    <a:lnTo>
                      <a:pt x="1407" y="1165"/>
                    </a:lnTo>
                    <a:lnTo>
                      <a:pt x="1410" y="1195"/>
                    </a:lnTo>
                    <a:lnTo>
                      <a:pt x="1395" y="1205"/>
                    </a:lnTo>
                    <a:lnTo>
                      <a:pt x="1363" y="1184"/>
                    </a:lnTo>
                    <a:lnTo>
                      <a:pt x="1332" y="1188"/>
                    </a:lnTo>
                    <a:lnTo>
                      <a:pt x="1306" y="1151"/>
                    </a:lnTo>
                    <a:lnTo>
                      <a:pt x="1276" y="1161"/>
                    </a:lnTo>
                    <a:lnTo>
                      <a:pt x="1249" y="1195"/>
                    </a:lnTo>
                    <a:lnTo>
                      <a:pt x="1211" y="1291"/>
                    </a:lnTo>
                    <a:lnTo>
                      <a:pt x="1154" y="1343"/>
                    </a:lnTo>
                    <a:lnTo>
                      <a:pt x="1118" y="1361"/>
                    </a:lnTo>
                    <a:lnTo>
                      <a:pt x="995" y="1465"/>
                    </a:lnTo>
                    <a:lnTo>
                      <a:pt x="885" y="1522"/>
                    </a:lnTo>
                    <a:lnTo>
                      <a:pt x="840" y="1534"/>
                    </a:lnTo>
                    <a:lnTo>
                      <a:pt x="786" y="1531"/>
                    </a:lnTo>
                    <a:lnTo>
                      <a:pt x="629" y="1584"/>
                    </a:lnTo>
                    <a:lnTo>
                      <a:pt x="559" y="1583"/>
                    </a:lnTo>
                    <a:lnTo>
                      <a:pt x="461" y="1607"/>
                    </a:lnTo>
                    <a:lnTo>
                      <a:pt x="235" y="1744"/>
                    </a:lnTo>
                    <a:lnTo>
                      <a:pt x="130" y="1777"/>
                    </a:lnTo>
                    <a:lnTo>
                      <a:pt x="109" y="1802"/>
                    </a:lnTo>
                    <a:lnTo>
                      <a:pt x="95" y="1811"/>
                    </a:lnTo>
                    <a:lnTo>
                      <a:pt x="78" y="1875"/>
                    </a:lnTo>
                    <a:lnTo>
                      <a:pt x="0" y="2043"/>
                    </a:lnTo>
                    <a:lnTo>
                      <a:pt x="51" y="2093"/>
                    </a:lnTo>
                    <a:lnTo>
                      <a:pt x="52" y="2109"/>
                    </a:lnTo>
                    <a:lnTo>
                      <a:pt x="100" y="2120"/>
                    </a:lnTo>
                    <a:lnTo>
                      <a:pt x="108" y="2126"/>
                    </a:lnTo>
                    <a:lnTo>
                      <a:pt x="263" y="2135"/>
                    </a:lnTo>
                    <a:lnTo>
                      <a:pt x="376" y="209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8" name="Freeform 164">
                <a:extLst>
                  <a:ext uri="{FF2B5EF4-FFF2-40B4-BE49-F238E27FC236}">
                    <a16:creationId xmlns:a16="http://schemas.microsoft.com/office/drawing/2014/main" id="{FD53BCAD-5F0B-9500-4B0F-1EA4A2D8B0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597" cy="766"/>
              </a:xfrm>
              <a:custGeom>
                <a:avLst/>
                <a:gdLst>
                  <a:gd name="T0" fmla="*/ 1330 w 2985"/>
                  <a:gd name="T1" fmla="*/ 107 h 3826"/>
                  <a:gd name="T2" fmla="*/ 1492 w 2985"/>
                  <a:gd name="T3" fmla="*/ 30 h 3826"/>
                  <a:gd name="T4" fmla="*/ 1740 w 2985"/>
                  <a:gd name="T5" fmla="*/ 30 h 3826"/>
                  <a:gd name="T6" fmla="*/ 1771 w 2985"/>
                  <a:gd name="T7" fmla="*/ 283 h 3826"/>
                  <a:gd name="T8" fmla="*/ 1725 w 2985"/>
                  <a:gd name="T9" fmla="*/ 541 h 3826"/>
                  <a:gd name="T10" fmla="*/ 1467 w 2985"/>
                  <a:gd name="T11" fmla="*/ 920 h 3826"/>
                  <a:gd name="T12" fmla="*/ 1160 w 2985"/>
                  <a:gd name="T13" fmla="*/ 1018 h 3826"/>
                  <a:gd name="T14" fmla="*/ 1009 w 2985"/>
                  <a:gd name="T15" fmla="*/ 1132 h 3826"/>
                  <a:gd name="T16" fmla="*/ 837 w 2985"/>
                  <a:gd name="T17" fmla="*/ 1109 h 3826"/>
                  <a:gd name="T18" fmla="*/ 615 w 2985"/>
                  <a:gd name="T19" fmla="*/ 1292 h 3826"/>
                  <a:gd name="T20" fmla="*/ 714 w 2985"/>
                  <a:gd name="T21" fmla="*/ 1445 h 3826"/>
                  <a:gd name="T22" fmla="*/ 751 w 2985"/>
                  <a:gd name="T23" fmla="*/ 1510 h 3826"/>
                  <a:gd name="T24" fmla="*/ 794 w 2985"/>
                  <a:gd name="T25" fmla="*/ 1569 h 3826"/>
                  <a:gd name="T26" fmla="*/ 867 w 2985"/>
                  <a:gd name="T27" fmla="*/ 1685 h 3826"/>
                  <a:gd name="T28" fmla="*/ 1090 w 2985"/>
                  <a:gd name="T29" fmla="*/ 1595 h 3826"/>
                  <a:gd name="T30" fmla="*/ 1298 w 2985"/>
                  <a:gd name="T31" fmla="*/ 1514 h 3826"/>
                  <a:gd name="T32" fmla="*/ 1372 w 2985"/>
                  <a:gd name="T33" fmla="*/ 1561 h 3826"/>
                  <a:gd name="T34" fmla="*/ 1530 w 2985"/>
                  <a:gd name="T35" fmla="*/ 1678 h 3826"/>
                  <a:gd name="T36" fmla="*/ 1511 w 2985"/>
                  <a:gd name="T37" fmla="*/ 1718 h 3826"/>
                  <a:gd name="T38" fmla="*/ 1386 w 2985"/>
                  <a:gd name="T39" fmla="*/ 1792 h 3826"/>
                  <a:gd name="T40" fmla="*/ 1582 w 2985"/>
                  <a:gd name="T41" fmla="*/ 1820 h 3826"/>
                  <a:gd name="T42" fmla="*/ 1662 w 2985"/>
                  <a:gd name="T43" fmla="*/ 1766 h 3826"/>
                  <a:gd name="T44" fmla="*/ 1910 w 2985"/>
                  <a:gd name="T45" fmla="*/ 1959 h 3826"/>
                  <a:gd name="T46" fmla="*/ 2155 w 2985"/>
                  <a:gd name="T47" fmla="*/ 2106 h 3826"/>
                  <a:gd name="T48" fmla="*/ 2353 w 2985"/>
                  <a:gd name="T49" fmla="*/ 1987 h 3826"/>
                  <a:gd name="T50" fmla="*/ 2533 w 2985"/>
                  <a:gd name="T51" fmla="*/ 1940 h 3826"/>
                  <a:gd name="T52" fmla="*/ 2756 w 2985"/>
                  <a:gd name="T53" fmla="*/ 1850 h 3826"/>
                  <a:gd name="T54" fmla="*/ 2985 w 2985"/>
                  <a:gd name="T55" fmla="*/ 1658 h 3826"/>
                  <a:gd name="T56" fmla="*/ 2829 w 2985"/>
                  <a:gd name="T57" fmla="*/ 1796 h 3826"/>
                  <a:gd name="T58" fmla="*/ 2702 w 2985"/>
                  <a:gd name="T59" fmla="*/ 2009 h 3826"/>
                  <a:gd name="T60" fmla="*/ 2575 w 2985"/>
                  <a:gd name="T61" fmla="*/ 2051 h 3826"/>
                  <a:gd name="T62" fmla="*/ 2441 w 2985"/>
                  <a:gd name="T63" fmla="*/ 2187 h 3826"/>
                  <a:gd name="T64" fmla="*/ 2396 w 2985"/>
                  <a:gd name="T65" fmla="*/ 2376 h 3826"/>
                  <a:gd name="T66" fmla="*/ 2087 w 2985"/>
                  <a:gd name="T67" fmla="*/ 2366 h 3826"/>
                  <a:gd name="T68" fmla="*/ 1747 w 2985"/>
                  <a:gd name="T69" fmla="*/ 2267 h 3826"/>
                  <a:gd name="T70" fmla="*/ 1406 w 2985"/>
                  <a:gd name="T71" fmla="*/ 2337 h 3826"/>
                  <a:gd name="T72" fmla="*/ 1388 w 2985"/>
                  <a:gd name="T73" fmla="*/ 2470 h 3826"/>
                  <a:gd name="T74" fmla="*/ 1143 w 2985"/>
                  <a:gd name="T75" fmla="*/ 2493 h 3826"/>
                  <a:gd name="T76" fmla="*/ 1065 w 2985"/>
                  <a:gd name="T77" fmla="*/ 2809 h 3826"/>
                  <a:gd name="T78" fmla="*/ 845 w 2985"/>
                  <a:gd name="T79" fmla="*/ 3022 h 3826"/>
                  <a:gd name="T80" fmla="*/ 729 w 2985"/>
                  <a:gd name="T81" fmla="*/ 3095 h 3826"/>
                  <a:gd name="T82" fmla="*/ 609 w 2985"/>
                  <a:gd name="T83" fmla="*/ 3221 h 3826"/>
                  <a:gd name="T84" fmla="*/ 444 w 2985"/>
                  <a:gd name="T85" fmla="*/ 3360 h 3826"/>
                  <a:gd name="T86" fmla="*/ 225 w 2985"/>
                  <a:gd name="T87" fmla="*/ 3489 h 3826"/>
                  <a:gd name="T88" fmla="*/ 15 w 2985"/>
                  <a:gd name="T89" fmla="*/ 3554 h 3826"/>
                  <a:gd name="T90" fmla="*/ 139 w 2985"/>
                  <a:gd name="T91" fmla="*/ 3643 h 3826"/>
                  <a:gd name="T92" fmla="*/ 276 w 2985"/>
                  <a:gd name="T93" fmla="*/ 3622 h 3826"/>
                  <a:gd name="T94" fmla="*/ 419 w 2985"/>
                  <a:gd name="T95" fmla="*/ 3826 h 3826"/>
                  <a:gd name="T96" fmla="*/ 511 w 2985"/>
                  <a:gd name="T97" fmla="*/ 3662 h 3826"/>
                  <a:gd name="T98" fmla="*/ 571 w 2985"/>
                  <a:gd name="T99" fmla="*/ 3564 h 3826"/>
                  <a:gd name="T100" fmla="*/ 628 w 2985"/>
                  <a:gd name="T101" fmla="*/ 3590 h 3826"/>
                  <a:gd name="T102" fmla="*/ 811 w 2985"/>
                  <a:gd name="T103" fmla="*/ 3487 h 3826"/>
                  <a:gd name="T104" fmla="*/ 848 w 2985"/>
                  <a:gd name="T105" fmla="*/ 3384 h 3826"/>
                  <a:gd name="T106" fmla="*/ 1012 w 2985"/>
                  <a:gd name="T107" fmla="*/ 3407 h 3826"/>
                  <a:gd name="T108" fmla="*/ 1117 w 2985"/>
                  <a:gd name="T109" fmla="*/ 3375 h 3826"/>
                  <a:gd name="T110" fmla="*/ 1226 w 2985"/>
                  <a:gd name="T111" fmla="*/ 3380 h 3826"/>
                  <a:gd name="T112" fmla="*/ 1292 w 2985"/>
                  <a:gd name="T113" fmla="*/ 3444 h 3826"/>
                  <a:gd name="T114" fmla="*/ 1315 w 2985"/>
                  <a:gd name="T115" fmla="*/ 3433 h 3826"/>
                  <a:gd name="T116" fmla="*/ 1335 w 2985"/>
                  <a:gd name="T117" fmla="*/ 3393 h 3826"/>
                  <a:gd name="T118" fmla="*/ 1295 w 2985"/>
                  <a:gd name="T119" fmla="*/ 3381 h 3826"/>
                  <a:gd name="T120" fmla="*/ 1307 w 2985"/>
                  <a:gd name="T121" fmla="*/ 3349 h 3826"/>
                  <a:gd name="T122" fmla="*/ 1318 w 2985"/>
                  <a:gd name="T123" fmla="*/ 3302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85" h="3826">
                    <a:moveTo>
                      <a:pt x="1289" y="0"/>
                    </a:move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9" name="Freeform 165">
                <a:extLst>
                  <a:ext uri="{FF2B5EF4-FFF2-40B4-BE49-F238E27FC236}">
                    <a16:creationId xmlns:a16="http://schemas.microsoft.com/office/drawing/2014/main" id="{5B0E35E6-FC56-02ED-AC8B-30A2904378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6 w 16"/>
                  <a:gd name="T1" fmla="*/ 1 h 23"/>
                  <a:gd name="T2" fmla="*/ 0 w 16"/>
                  <a:gd name="T3" fmla="*/ 17 h 23"/>
                  <a:gd name="T4" fmla="*/ 16 w 16"/>
                  <a:gd name="T5" fmla="*/ 23 h 23"/>
                  <a:gd name="T6" fmla="*/ 13 w 16"/>
                  <a:gd name="T7" fmla="*/ 0 h 23"/>
                  <a:gd name="T8" fmla="*/ 6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6" y="1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0" name="Freeform 166">
                <a:extLst>
                  <a:ext uri="{FF2B5EF4-FFF2-40B4-BE49-F238E27FC236}">
                    <a16:creationId xmlns:a16="http://schemas.microsoft.com/office/drawing/2014/main" id="{65D87607-C8F5-6718-0F14-DC70E40FF9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0 w 744"/>
                  <a:gd name="T1" fmla="*/ 646 h 773"/>
                  <a:gd name="T2" fmla="*/ 16 w 744"/>
                  <a:gd name="T3" fmla="*/ 660 h 773"/>
                  <a:gd name="T4" fmla="*/ 20 w 744"/>
                  <a:gd name="T5" fmla="*/ 690 h 773"/>
                  <a:gd name="T6" fmla="*/ 18 w 744"/>
                  <a:gd name="T7" fmla="*/ 760 h 773"/>
                  <a:gd name="T8" fmla="*/ 76 w 744"/>
                  <a:gd name="T9" fmla="*/ 731 h 773"/>
                  <a:gd name="T10" fmla="*/ 95 w 744"/>
                  <a:gd name="T11" fmla="*/ 668 h 773"/>
                  <a:gd name="T12" fmla="*/ 146 w 744"/>
                  <a:gd name="T13" fmla="*/ 640 h 773"/>
                  <a:gd name="T14" fmla="*/ 147 w 744"/>
                  <a:gd name="T15" fmla="*/ 647 h 773"/>
                  <a:gd name="T16" fmla="*/ 127 w 744"/>
                  <a:gd name="T17" fmla="*/ 689 h 773"/>
                  <a:gd name="T18" fmla="*/ 228 w 744"/>
                  <a:gd name="T19" fmla="*/ 695 h 773"/>
                  <a:gd name="T20" fmla="*/ 279 w 744"/>
                  <a:gd name="T21" fmla="*/ 752 h 773"/>
                  <a:gd name="T22" fmla="*/ 364 w 744"/>
                  <a:gd name="T23" fmla="*/ 750 h 773"/>
                  <a:gd name="T24" fmla="*/ 459 w 744"/>
                  <a:gd name="T25" fmla="*/ 773 h 773"/>
                  <a:gd name="T26" fmla="*/ 498 w 744"/>
                  <a:gd name="T27" fmla="*/ 700 h 773"/>
                  <a:gd name="T28" fmla="*/ 473 w 744"/>
                  <a:gd name="T29" fmla="*/ 672 h 773"/>
                  <a:gd name="T30" fmla="*/ 452 w 744"/>
                  <a:gd name="T31" fmla="*/ 620 h 773"/>
                  <a:gd name="T32" fmla="*/ 427 w 744"/>
                  <a:gd name="T33" fmla="*/ 599 h 773"/>
                  <a:gd name="T34" fmla="*/ 389 w 744"/>
                  <a:gd name="T35" fmla="*/ 525 h 773"/>
                  <a:gd name="T36" fmla="*/ 404 w 744"/>
                  <a:gd name="T37" fmla="*/ 515 h 773"/>
                  <a:gd name="T38" fmla="*/ 422 w 744"/>
                  <a:gd name="T39" fmla="*/ 544 h 773"/>
                  <a:gd name="T40" fmla="*/ 491 w 744"/>
                  <a:gd name="T41" fmla="*/ 538 h 773"/>
                  <a:gd name="T42" fmla="*/ 515 w 744"/>
                  <a:gd name="T43" fmla="*/ 467 h 773"/>
                  <a:gd name="T44" fmla="*/ 647 w 744"/>
                  <a:gd name="T45" fmla="*/ 308 h 773"/>
                  <a:gd name="T46" fmla="*/ 661 w 744"/>
                  <a:gd name="T47" fmla="*/ 284 h 773"/>
                  <a:gd name="T48" fmla="*/ 646 w 744"/>
                  <a:gd name="T49" fmla="*/ 216 h 773"/>
                  <a:gd name="T50" fmla="*/ 658 w 744"/>
                  <a:gd name="T51" fmla="*/ 176 h 773"/>
                  <a:gd name="T52" fmla="*/ 684 w 744"/>
                  <a:gd name="T53" fmla="*/ 120 h 773"/>
                  <a:gd name="T54" fmla="*/ 732 w 744"/>
                  <a:gd name="T55" fmla="*/ 61 h 773"/>
                  <a:gd name="T56" fmla="*/ 744 w 744"/>
                  <a:gd name="T57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44" h="773">
                    <a:moveTo>
                      <a:pt x="0" y="646"/>
                    </a:move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1" name="Freeform 167">
                <a:extLst>
                  <a:ext uri="{FF2B5EF4-FFF2-40B4-BE49-F238E27FC236}">
                    <a16:creationId xmlns:a16="http://schemas.microsoft.com/office/drawing/2014/main" id="{A5D438A8-AC4C-877F-4B1E-A4B3D7DE0F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0 w 14"/>
                  <a:gd name="T1" fmla="*/ 16 h 22"/>
                  <a:gd name="T2" fmla="*/ 8 w 14"/>
                  <a:gd name="T3" fmla="*/ 22 h 22"/>
                  <a:gd name="T4" fmla="*/ 14 w 14"/>
                  <a:gd name="T5" fmla="*/ 6 h 22"/>
                  <a:gd name="T6" fmla="*/ 6 w 14"/>
                  <a:gd name="T7" fmla="*/ 0 h 22"/>
                  <a:gd name="T8" fmla="*/ 0 w 14"/>
                  <a:gd name="T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0" y="16"/>
                    </a:move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2" name="Freeform 168">
                <a:extLst>
                  <a:ext uri="{FF2B5EF4-FFF2-40B4-BE49-F238E27FC236}">
                    <a16:creationId xmlns:a16="http://schemas.microsoft.com/office/drawing/2014/main" id="{93AC443B-1DA7-DA55-0D8D-344AF78011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0 w 15"/>
                  <a:gd name="T1" fmla="*/ 16 h 23"/>
                  <a:gd name="T2" fmla="*/ 9 w 15"/>
                  <a:gd name="T3" fmla="*/ 23 h 23"/>
                  <a:gd name="T4" fmla="*/ 15 w 15"/>
                  <a:gd name="T5" fmla="*/ 8 h 23"/>
                  <a:gd name="T6" fmla="*/ 6 w 15"/>
                  <a:gd name="T7" fmla="*/ 0 h 23"/>
                  <a:gd name="T8" fmla="*/ 0 w 15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0" y="16"/>
                    </a:move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3" name="Freeform 169">
                <a:extLst>
                  <a:ext uri="{FF2B5EF4-FFF2-40B4-BE49-F238E27FC236}">
                    <a16:creationId xmlns:a16="http://schemas.microsoft.com/office/drawing/2014/main" id="{EFB55CE8-0DF2-642D-978E-C4D907CDF4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7 w 24"/>
                  <a:gd name="T1" fmla="*/ 16 h 16"/>
                  <a:gd name="T2" fmla="*/ 24 w 24"/>
                  <a:gd name="T3" fmla="*/ 7 h 16"/>
                  <a:gd name="T4" fmla="*/ 16 w 24"/>
                  <a:gd name="T5" fmla="*/ 0 h 16"/>
                  <a:gd name="T6" fmla="*/ 0 w 24"/>
                  <a:gd name="T7" fmla="*/ 1 h 16"/>
                  <a:gd name="T8" fmla="*/ 1 w 24"/>
                  <a:gd name="T9" fmla="*/ 9 h 16"/>
                  <a:gd name="T10" fmla="*/ 17 w 24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7" y="16"/>
                    </a:move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4" name="Freeform 170">
                <a:extLst>
                  <a:ext uri="{FF2B5EF4-FFF2-40B4-BE49-F238E27FC236}">
                    <a16:creationId xmlns:a16="http://schemas.microsoft.com/office/drawing/2014/main" id="{5B683993-AEA2-1894-877D-B06344766F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7 w 23"/>
                  <a:gd name="T1" fmla="*/ 0 h 38"/>
                  <a:gd name="T2" fmla="*/ 0 w 23"/>
                  <a:gd name="T3" fmla="*/ 16 h 38"/>
                  <a:gd name="T4" fmla="*/ 11 w 23"/>
                  <a:gd name="T5" fmla="*/ 38 h 38"/>
                  <a:gd name="T6" fmla="*/ 23 w 23"/>
                  <a:gd name="T7" fmla="*/ 6 h 38"/>
                  <a:gd name="T8" fmla="*/ 7 w 23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7" y="0"/>
                    </a:move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5" name="Freeform 171">
                <a:extLst>
                  <a:ext uri="{FF2B5EF4-FFF2-40B4-BE49-F238E27FC236}">
                    <a16:creationId xmlns:a16="http://schemas.microsoft.com/office/drawing/2014/main" id="{6582A61E-62A7-8588-9DEC-AF32448D1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0 w 24"/>
                  <a:gd name="T1" fmla="*/ 1 h 23"/>
                  <a:gd name="T2" fmla="*/ 1 w 24"/>
                  <a:gd name="T3" fmla="*/ 9 h 23"/>
                  <a:gd name="T4" fmla="*/ 10 w 24"/>
                  <a:gd name="T5" fmla="*/ 23 h 23"/>
                  <a:gd name="T6" fmla="*/ 24 w 24"/>
                  <a:gd name="T7" fmla="*/ 6 h 23"/>
                  <a:gd name="T8" fmla="*/ 8 w 24"/>
                  <a:gd name="T9" fmla="*/ 0 h 23"/>
                  <a:gd name="T10" fmla="*/ 0 w 24"/>
                  <a:gd name="T11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6" name="Freeform 172">
                <a:extLst>
                  <a:ext uri="{FF2B5EF4-FFF2-40B4-BE49-F238E27FC236}">
                    <a16:creationId xmlns:a16="http://schemas.microsoft.com/office/drawing/2014/main" id="{32FEEB84-14AB-66EB-3306-E68039B139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7 w 17"/>
                  <a:gd name="T1" fmla="*/ 16 h 17"/>
                  <a:gd name="T2" fmla="*/ 15 w 17"/>
                  <a:gd name="T3" fmla="*/ 0 h 17"/>
                  <a:gd name="T4" fmla="*/ 0 w 17"/>
                  <a:gd name="T5" fmla="*/ 1 h 17"/>
                  <a:gd name="T6" fmla="*/ 1 w 17"/>
                  <a:gd name="T7" fmla="*/ 17 h 17"/>
                  <a:gd name="T8" fmla="*/ 17 w 17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16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7" name="Freeform 173">
                <a:extLst>
                  <a:ext uri="{FF2B5EF4-FFF2-40B4-BE49-F238E27FC236}">
                    <a16:creationId xmlns:a16="http://schemas.microsoft.com/office/drawing/2014/main" id="{C6EAEC49-FD13-DCDA-BF1C-1FD7038D73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5 w 22"/>
                  <a:gd name="T1" fmla="*/ 1 h 55"/>
                  <a:gd name="T2" fmla="*/ 7 w 22"/>
                  <a:gd name="T3" fmla="*/ 24 h 55"/>
                  <a:gd name="T4" fmla="*/ 0 w 22"/>
                  <a:gd name="T5" fmla="*/ 33 h 55"/>
                  <a:gd name="T6" fmla="*/ 10 w 22"/>
                  <a:gd name="T7" fmla="*/ 55 h 55"/>
                  <a:gd name="T8" fmla="*/ 17 w 22"/>
                  <a:gd name="T9" fmla="*/ 55 h 55"/>
                  <a:gd name="T10" fmla="*/ 22 w 22"/>
                  <a:gd name="T11" fmla="*/ 23 h 55"/>
                  <a:gd name="T12" fmla="*/ 12 w 22"/>
                  <a:gd name="T13" fmla="*/ 0 h 55"/>
                  <a:gd name="T14" fmla="*/ 5 w 22"/>
                  <a:gd name="T15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5" y="1"/>
                    </a:move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lnTo>
                      <a:pt x="5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8" name="Freeform 174">
                <a:extLst>
                  <a:ext uri="{FF2B5EF4-FFF2-40B4-BE49-F238E27FC236}">
                    <a16:creationId xmlns:a16="http://schemas.microsoft.com/office/drawing/2014/main" id="{52CACE0B-5DC0-2B2A-694A-D802D48AF2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2"/>
              </a:xfrm>
              <a:custGeom>
                <a:avLst/>
                <a:gdLst>
                  <a:gd name="T0" fmla="*/ 9 w 9"/>
                  <a:gd name="T1" fmla="*/ 8 h 8"/>
                  <a:gd name="T2" fmla="*/ 8 w 9"/>
                  <a:gd name="T3" fmla="*/ 0 h 8"/>
                  <a:gd name="T4" fmla="*/ 0 w 9"/>
                  <a:gd name="T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9" y="8"/>
                    </a:move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9" name="Freeform 175">
                <a:extLst>
                  <a:ext uri="{FF2B5EF4-FFF2-40B4-BE49-F238E27FC236}">
                    <a16:creationId xmlns:a16="http://schemas.microsoft.com/office/drawing/2014/main" id="{098C0E26-17FA-018D-8CCA-8BEB219E7D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3"/>
              </a:xfrm>
              <a:custGeom>
                <a:avLst/>
                <a:gdLst>
                  <a:gd name="T0" fmla="*/ 9 w 9"/>
                  <a:gd name="T1" fmla="*/ 7 h 14"/>
                  <a:gd name="T2" fmla="*/ 9 w 9"/>
                  <a:gd name="T3" fmla="*/ 14 h 14"/>
                  <a:gd name="T4" fmla="*/ 0 w 9"/>
                  <a:gd name="T5" fmla="*/ 7 h 14"/>
                  <a:gd name="T6" fmla="*/ 0 w 9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4">
                    <a:moveTo>
                      <a:pt x="9" y="7"/>
                    </a:moveTo>
                    <a:lnTo>
                      <a:pt x="9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0" name="Freeform 176">
                <a:extLst>
                  <a:ext uri="{FF2B5EF4-FFF2-40B4-BE49-F238E27FC236}">
                    <a16:creationId xmlns:a16="http://schemas.microsoft.com/office/drawing/2014/main" id="{1D0102ED-0D83-FDA3-789D-FC818EB9A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0 w 31"/>
                  <a:gd name="T1" fmla="*/ 13 h 29"/>
                  <a:gd name="T2" fmla="*/ 16 w 31"/>
                  <a:gd name="T3" fmla="*/ 14 h 29"/>
                  <a:gd name="T4" fmla="*/ 6 w 31"/>
                  <a:gd name="T5" fmla="*/ 0 h 29"/>
                  <a:gd name="T6" fmla="*/ 0 w 31"/>
                  <a:gd name="T7" fmla="*/ 16 h 29"/>
                  <a:gd name="T8" fmla="*/ 17 w 31"/>
                  <a:gd name="T9" fmla="*/ 29 h 29"/>
                  <a:gd name="T10" fmla="*/ 31 w 31"/>
                  <a:gd name="T11" fmla="*/ 20 h 29"/>
                  <a:gd name="T12" fmla="*/ 30 w 31"/>
                  <a:gd name="T13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0" y="13"/>
                    </a:move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lnTo>
                      <a:pt x="30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1" name="Freeform 177">
                <a:extLst>
                  <a:ext uri="{FF2B5EF4-FFF2-40B4-BE49-F238E27FC236}">
                    <a16:creationId xmlns:a16="http://schemas.microsoft.com/office/drawing/2014/main" id="{10DC280C-EB28-1FCD-546A-DA7285F3E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2 w 39"/>
                  <a:gd name="T1" fmla="*/ 24 h 37"/>
                  <a:gd name="T2" fmla="*/ 10 w 39"/>
                  <a:gd name="T3" fmla="*/ 31 h 37"/>
                  <a:gd name="T4" fmla="*/ 16 w 39"/>
                  <a:gd name="T5" fmla="*/ 15 h 37"/>
                  <a:gd name="T6" fmla="*/ 23 w 39"/>
                  <a:gd name="T7" fmla="*/ 14 h 37"/>
                  <a:gd name="T8" fmla="*/ 26 w 39"/>
                  <a:gd name="T9" fmla="*/ 37 h 37"/>
                  <a:gd name="T10" fmla="*/ 33 w 39"/>
                  <a:gd name="T11" fmla="*/ 37 h 37"/>
                  <a:gd name="T12" fmla="*/ 39 w 39"/>
                  <a:gd name="T13" fmla="*/ 20 h 37"/>
                  <a:gd name="T14" fmla="*/ 31 w 39"/>
                  <a:gd name="T15" fmla="*/ 6 h 37"/>
                  <a:gd name="T16" fmla="*/ 15 w 39"/>
                  <a:gd name="T17" fmla="*/ 0 h 37"/>
                  <a:gd name="T18" fmla="*/ 0 w 39"/>
                  <a:gd name="T19" fmla="*/ 16 h 37"/>
                  <a:gd name="T20" fmla="*/ 2 w 39"/>
                  <a:gd name="T21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2" y="24"/>
                    </a:move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lnTo>
                      <a:pt x="2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2" name="Freeform 178">
                <a:extLst>
                  <a:ext uri="{FF2B5EF4-FFF2-40B4-BE49-F238E27FC236}">
                    <a16:creationId xmlns:a16="http://schemas.microsoft.com/office/drawing/2014/main" id="{BE6DAED6-8961-F184-E69A-AB70174607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24 h 46"/>
                  <a:gd name="T2" fmla="*/ 7 w 46"/>
                  <a:gd name="T3" fmla="*/ 26 h 46"/>
                  <a:gd name="T4" fmla="*/ 0 w 46"/>
                  <a:gd name="T5" fmla="*/ 33 h 46"/>
                  <a:gd name="T6" fmla="*/ 1 w 46"/>
                  <a:gd name="T7" fmla="*/ 41 h 46"/>
                  <a:gd name="T8" fmla="*/ 16 w 46"/>
                  <a:gd name="T9" fmla="*/ 32 h 46"/>
                  <a:gd name="T10" fmla="*/ 26 w 46"/>
                  <a:gd name="T11" fmla="*/ 46 h 46"/>
                  <a:gd name="T12" fmla="*/ 32 w 46"/>
                  <a:gd name="T13" fmla="*/ 38 h 46"/>
                  <a:gd name="T14" fmla="*/ 40 w 46"/>
                  <a:gd name="T15" fmla="*/ 38 h 46"/>
                  <a:gd name="T16" fmla="*/ 46 w 46"/>
                  <a:gd name="T17" fmla="*/ 22 h 46"/>
                  <a:gd name="T18" fmla="*/ 45 w 46"/>
                  <a:gd name="T19" fmla="*/ 13 h 46"/>
                  <a:gd name="T20" fmla="*/ 28 w 46"/>
                  <a:gd name="T21" fmla="*/ 0 h 46"/>
                  <a:gd name="T22" fmla="*/ 15 w 46"/>
                  <a:gd name="T23" fmla="*/ 17 h 46"/>
                  <a:gd name="T24" fmla="*/ 15 w 46"/>
                  <a:gd name="T25" fmla="*/ 2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24"/>
                    </a:move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lnTo>
                      <a:pt x="15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3" name="Freeform 179">
                <a:extLst>
                  <a:ext uri="{FF2B5EF4-FFF2-40B4-BE49-F238E27FC236}">
                    <a16:creationId xmlns:a16="http://schemas.microsoft.com/office/drawing/2014/main" id="{D714FD83-D645-1FC2-9E09-76858553D1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2 w 23"/>
                  <a:gd name="T1" fmla="*/ 15 h 15"/>
                  <a:gd name="T2" fmla="*/ 16 w 23"/>
                  <a:gd name="T3" fmla="*/ 13 h 15"/>
                  <a:gd name="T4" fmla="*/ 23 w 23"/>
                  <a:gd name="T5" fmla="*/ 5 h 15"/>
                  <a:gd name="T6" fmla="*/ 0 w 23"/>
                  <a:gd name="T7" fmla="*/ 0 h 15"/>
                  <a:gd name="T8" fmla="*/ 2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" y="15"/>
                    </a:move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lnTo>
                      <a:pt x="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4" name="Freeform 180">
                <a:extLst>
                  <a:ext uri="{FF2B5EF4-FFF2-40B4-BE49-F238E27FC236}">
                    <a16:creationId xmlns:a16="http://schemas.microsoft.com/office/drawing/2014/main" id="{6E572C7C-ACF1-5DD0-8025-6CEF70CC7A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16 h 16"/>
                  <a:gd name="T2" fmla="*/ 23 w 23"/>
                  <a:gd name="T3" fmla="*/ 14 h 16"/>
                  <a:gd name="T4" fmla="*/ 22 w 23"/>
                  <a:gd name="T5" fmla="*/ 6 h 16"/>
                  <a:gd name="T6" fmla="*/ 7 w 23"/>
                  <a:gd name="T7" fmla="*/ 0 h 16"/>
                  <a:gd name="T8" fmla="*/ 0 w 23"/>
                  <a:gd name="T9" fmla="*/ 8 h 16"/>
                  <a:gd name="T10" fmla="*/ 0 w 23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5" name="Freeform 181">
                <a:extLst>
                  <a:ext uri="{FF2B5EF4-FFF2-40B4-BE49-F238E27FC236}">
                    <a16:creationId xmlns:a16="http://schemas.microsoft.com/office/drawing/2014/main" id="{FE857D6F-24A0-8D0A-81A3-67989C03FF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2 w 36"/>
                  <a:gd name="T1" fmla="*/ 0 h 77"/>
                  <a:gd name="T2" fmla="*/ 11 w 36"/>
                  <a:gd name="T3" fmla="*/ 14 h 77"/>
                  <a:gd name="T4" fmla="*/ 0 w 36"/>
                  <a:gd name="T5" fmla="*/ 61 h 77"/>
                  <a:gd name="T6" fmla="*/ 1 w 36"/>
                  <a:gd name="T7" fmla="*/ 77 h 77"/>
                  <a:gd name="T8" fmla="*/ 16 w 36"/>
                  <a:gd name="T9" fmla="*/ 69 h 77"/>
                  <a:gd name="T10" fmla="*/ 29 w 36"/>
                  <a:gd name="T11" fmla="*/ 43 h 77"/>
                  <a:gd name="T12" fmla="*/ 36 w 36"/>
                  <a:gd name="T13" fmla="*/ 36 h 77"/>
                  <a:gd name="T14" fmla="*/ 35 w 36"/>
                  <a:gd name="T15" fmla="*/ 27 h 77"/>
                  <a:gd name="T16" fmla="*/ 25 w 36"/>
                  <a:gd name="T17" fmla="*/ 6 h 77"/>
                  <a:gd name="T18" fmla="*/ 10 w 36"/>
                  <a:gd name="T19" fmla="*/ 0 h 77"/>
                  <a:gd name="T20" fmla="*/ 2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2" y="0"/>
                    </a:move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6" name="Freeform 182">
                <a:extLst>
                  <a:ext uri="{FF2B5EF4-FFF2-40B4-BE49-F238E27FC236}">
                    <a16:creationId xmlns:a16="http://schemas.microsoft.com/office/drawing/2014/main" id="{24EC6308-CB2F-36AA-452F-5D7E83B72B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66 w 153"/>
                  <a:gd name="T3" fmla="*/ 41 h 115"/>
                  <a:gd name="T4" fmla="*/ 79 w 153"/>
                  <a:gd name="T5" fmla="*/ 36 h 115"/>
                  <a:gd name="T6" fmla="*/ 96 w 153"/>
                  <a:gd name="T7" fmla="*/ 13 h 115"/>
                  <a:gd name="T8" fmla="*/ 119 w 153"/>
                  <a:gd name="T9" fmla="*/ 21 h 115"/>
                  <a:gd name="T10" fmla="*/ 119 w 153"/>
                  <a:gd name="T11" fmla="*/ 19 h 115"/>
                  <a:gd name="T12" fmla="*/ 118 w 153"/>
                  <a:gd name="T13" fmla="*/ 12 h 115"/>
                  <a:gd name="T14" fmla="*/ 119 w 153"/>
                  <a:gd name="T15" fmla="*/ 7 h 115"/>
                  <a:gd name="T16" fmla="*/ 121 w 153"/>
                  <a:gd name="T17" fmla="*/ 1 h 115"/>
                  <a:gd name="T18" fmla="*/ 124 w 153"/>
                  <a:gd name="T19" fmla="*/ 0 h 115"/>
                  <a:gd name="T20" fmla="*/ 126 w 153"/>
                  <a:gd name="T21" fmla="*/ 1 h 115"/>
                  <a:gd name="T22" fmla="*/ 129 w 153"/>
                  <a:gd name="T23" fmla="*/ 6 h 115"/>
                  <a:gd name="T24" fmla="*/ 153 w 153"/>
                  <a:gd name="T25" fmla="*/ 4 h 115"/>
                  <a:gd name="T26" fmla="*/ 125 w 153"/>
                  <a:gd name="T27" fmla="*/ 53 h 115"/>
                  <a:gd name="T28" fmla="*/ 117 w 153"/>
                  <a:gd name="T29" fmla="*/ 110 h 115"/>
                  <a:gd name="T30" fmla="*/ 95 w 153"/>
                  <a:gd name="T31" fmla="*/ 115 h 115"/>
                  <a:gd name="T32" fmla="*/ 79 w 153"/>
                  <a:gd name="T33" fmla="*/ 109 h 115"/>
                  <a:gd name="T34" fmla="*/ 62 w 153"/>
                  <a:gd name="T35" fmla="*/ 115 h 115"/>
                  <a:gd name="T36" fmla="*/ 24 w 153"/>
                  <a:gd name="T37" fmla="*/ 103 h 115"/>
                  <a:gd name="T38" fmla="*/ 9 w 153"/>
                  <a:gd name="T39" fmla="*/ 104 h 115"/>
                  <a:gd name="T40" fmla="*/ 1 w 153"/>
                  <a:gd name="T41" fmla="*/ 95 h 115"/>
                  <a:gd name="T42" fmla="*/ 0 w 153"/>
                  <a:gd name="T43" fmla="*/ 89 h 115"/>
                  <a:gd name="T44" fmla="*/ 1 w 153"/>
                  <a:gd name="T45" fmla="*/ 87 h 115"/>
                  <a:gd name="T46" fmla="*/ 5 w 153"/>
                  <a:gd name="T47" fmla="*/ 89 h 115"/>
                  <a:gd name="T48" fmla="*/ 14 w 153"/>
                  <a:gd name="T49" fmla="*/ 92 h 115"/>
                  <a:gd name="T50" fmla="*/ 29 w 153"/>
                  <a:gd name="T51" fmla="*/ 57 h 115"/>
                  <a:gd name="T52" fmla="*/ 38 w 153"/>
                  <a:gd name="T53" fmla="*/ 58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66" y="41"/>
                    </a:lnTo>
                    <a:lnTo>
                      <a:pt x="79" y="36"/>
                    </a:lnTo>
                    <a:lnTo>
                      <a:pt x="96" y="13"/>
                    </a:lnTo>
                    <a:lnTo>
                      <a:pt x="119" y="21"/>
                    </a:lnTo>
                    <a:lnTo>
                      <a:pt x="119" y="19"/>
                    </a:lnTo>
                    <a:lnTo>
                      <a:pt x="118" y="12"/>
                    </a:lnTo>
                    <a:lnTo>
                      <a:pt x="119" y="7"/>
                    </a:lnTo>
                    <a:lnTo>
                      <a:pt x="121" y="1"/>
                    </a:lnTo>
                    <a:lnTo>
                      <a:pt x="124" y="0"/>
                    </a:lnTo>
                    <a:lnTo>
                      <a:pt x="126" y="1"/>
                    </a:lnTo>
                    <a:lnTo>
                      <a:pt x="129" y="6"/>
                    </a:lnTo>
                    <a:lnTo>
                      <a:pt x="153" y="4"/>
                    </a:lnTo>
                    <a:lnTo>
                      <a:pt x="125" y="53"/>
                    </a:lnTo>
                    <a:lnTo>
                      <a:pt x="117" y="110"/>
                    </a:lnTo>
                    <a:lnTo>
                      <a:pt x="95" y="115"/>
                    </a:lnTo>
                    <a:lnTo>
                      <a:pt x="79" y="109"/>
                    </a:lnTo>
                    <a:lnTo>
                      <a:pt x="62" y="115"/>
                    </a:lnTo>
                    <a:lnTo>
                      <a:pt x="24" y="103"/>
                    </a:lnTo>
                    <a:lnTo>
                      <a:pt x="9" y="104"/>
                    </a:lnTo>
                    <a:lnTo>
                      <a:pt x="1" y="95"/>
                    </a:lnTo>
                    <a:lnTo>
                      <a:pt x="0" y="89"/>
                    </a:lnTo>
                    <a:lnTo>
                      <a:pt x="1" y="87"/>
                    </a:lnTo>
                    <a:lnTo>
                      <a:pt x="5" y="89"/>
                    </a:lnTo>
                    <a:lnTo>
                      <a:pt x="14" y="92"/>
                    </a:lnTo>
                    <a:lnTo>
                      <a:pt x="29" y="57"/>
                    </a:lnTo>
                    <a:lnTo>
                      <a:pt x="38" y="58"/>
                    </a:lnTo>
                    <a:lnTo>
                      <a:pt x="44" y="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7" name="Freeform 183">
                <a:extLst>
                  <a:ext uri="{FF2B5EF4-FFF2-40B4-BE49-F238E27FC236}">
                    <a16:creationId xmlns:a16="http://schemas.microsoft.com/office/drawing/2014/main" id="{136BD018-671E-8C56-D056-E458365B27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31 w 31"/>
                  <a:gd name="T3" fmla="*/ 32 h 53"/>
                  <a:gd name="T4" fmla="*/ 6 w 31"/>
                  <a:gd name="T5" fmla="*/ 53 h 53"/>
                  <a:gd name="T6" fmla="*/ 0 w 31"/>
                  <a:gd name="T7" fmla="*/ 48 h 53"/>
                  <a:gd name="T8" fmla="*/ 0 w 31"/>
                  <a:gd name="T9" fmla="*/ 44 h 53"/>
                  <a:gd name="T10" fmla="*/ 0 w 31"/>
                  <a:gd name="T11" fmla="*/ 40 h 53"/>
                  <a:gd name="T12" fmla="*/ 2 w 31"/>
                  <a:gd name="T13" fmla="*/ 38 h 53"/>
                  <a:gd name="T14" fmla="*/ 10 w 31"/>
                  <a:gd name="T15" fmla="*/ 33 h 53"/>
                  <a:gd name="T16" fmla="*/ 4 w 31"/>
                  <a:gd name="T17" fmla="*/ 19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31" y="32"/>
                    </a:lnTo>
                    <a:lnTo>
                      <a:pt x="6" y="53"/>
                    </a:lnTo>
                    <a:lnTo>
                      <a:pt x="0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0" y="33"/>
                    </a:lnTo>
                    <a:lnTo>
                      <a:pt x="4" y="19"/>
                    </a:lnTo>
                    <a:lnTo>
                      <a:pt x="1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8" name="Freeform 184">
                <a:extLst>
                  <a:ext uri="{FF2B5EF4-FFF2-40B4-BE49-F238E27FC236}">
                    <a16:creationId xmlns:a16="http://schemas.microsoft.com/office/drawing/2014/main" id="{1F281CA4-36ED-3DA4-872B-7B9CF10C00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0 w 60"/>
                  <a:gd name="T3" fmla="*/ 24 h 29"/>
                  <a:gd name="T4" fmla="*/ 12 w 60"/>
                  <a:gd name="T5" fmla="*/ 12 h 29"/>
                  <a:gd name="T6" fmla="*/ 52 w 60"/>
                  <a:gd name="T7" fmla="*/ 0 h 29"/>
                  <a:gd name="T8" fmla="*/ 60 w 60"/>
                  <a:gd name="T9" fmla="*/ 11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0" y="24"/>
                    </a:lnTo>
                    <a:lnTo>
                      <a:pt x="12" y="12"/>
                    </a:lnTo>
                    <a:lnTo>
                      <a:pt x="52" y="0"/>
                    </a:lnTo>
                    <a:lnTo>
                      <a:pt x="60" y="11"/>
                    </a:lnTo>
                    <a:lnTo>
                      <a:pt x="37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9" name="Freeform 185">
                <a:extLst>
                  <a:ext uri="{FF2B5EF4-FFF2-40B4-BE49-F238E27FC236}">
                    <a16:creationId xmlns:a16="http://schemas.microsoft.com/office/drawing/2014/main" id="{46A1D4D7-9F46-F39C-F4C1-EBCAC707A4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86 w 191"/>
                  <a:gd name="T3" fmla="*/ 1 h 133"/>
                  <a:gd name="T4" fmla="*/ 95 w 191"/>
                  <a:gd name="T5" fmla="*/ 12 h 133"/>
                  <a:gd name="T6" fmla="*/ 113 w 191"/>
                  <a:gd name="T7" fmla="*/ 17 h 133"/>
                  <a:gd name="T8" fmla="*/ 132 w 191"/>
                  <a:gd name="T9" fmla="*/ 13 h 133"/>
                  <a:gd name="T10" fmla="*/ 146 w 191"/>
                  <a:gd name="T11" fmla="*/ 36 h 133"/>
                  <a:gd name="T12" fmla="*/ 175 w 191"/>
                  <a:gd name="T13" fmla="*/ 35 h 133"/>
                  <a:gd name="T14" fmla="*/ 191 w 191"/>
                  <a:gd name="T15" fmla="*/ 74 h 133"/>
                  <a:gd name="T16" fmla="*/ 181 w 191"/>
                  <a:gd name="T17" fmla="*/ 104 h 133"/>
                  <a:gd name="T18" fmla="*/ 179 w 191"/>
                  <a:gd name="T19" fmla="*/ 133 h 133"/>
                  <a:gd name="T20" fmla="*/ 140 w 191"/>
                  <a:gd name="T21" fmla="*/ 131 h 133"/>
                  <a:gd name="T22" fmla="*/ 129 w 191"/>
                  <a:gd name="T23" fmla="*/ 117 h 133"/>
                  <a:gd name="T24" fmla="*/ 113 w 191"/>
                  <a:gd name="T25" fmla="*/ 115 h 133"/>
                  <a:gd name="T26" fmla="*/ 99 w 191"/>
                  <a:gd name="T27" fmla="*/ 91 h 133"/>
                  <a:gd name="T28" fmla="*/ 67 w 191"/>
                  <a:gd name="T29" fmla="*/ 89 h 133"/>
                  <a:gd name="T30" fmla="*/ 65 w 191"/>
                  <a:gd name="T31" fmla="*/ 121 h 133"/>
                  <a:gd name="T32" fmla="*/ 44 w 191"/>
                  <a:gd name="T33" fmla="*/ 115 h 133"/>
                  <a:gd name="T34" fmla="*/ 38 w 191"/>
                  <a:gd name="T35" fmla="*/ 99 h 133"/>
                  <a:gd name="T36" fmla="*/ 9 w 191"/>
                  <a:gd name="T37" fmla="*/ 110 h 133"/>
                  <a:gd name="T38" fmla="*/ 0 w 191"/>
                  <a:gd name="T39" fmla="*/ 0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86" y="1"/>
                    </a:lnTo>
                    <a:lnTo>
                      <a:pt x="95" y="12"/>
                    </a:lnTo>
                    <a:lnTo>
                      <a:pt x="113" y="17"/>
                    </a:lnTo>
                    <a:lnTo>
                      <a:pt x="132" y="13"/>
                    </a:lnTo>
                    <a:lnTo>
                      <a:pt x="146" y="36"/>
                    </a:lnTo>
                    <a:lnTo>
                      <a:pt x="175" y="35"/>
                    </a:lnTo>
                    <a:lnTo>
                      <a:pt x="191" y="74"/>
                    </a:lnTo>
                    <a:lnTo>
                      <a:pt x="181" y="104"/>
                    </a:lnTo>
                    <a:lnTo>
                      <a:pt x="179" y="133"/>
                    </a:lnTo>
                    <a:lnTo>
                      <a:pt x="140" y="131"/>
                    </a:lnTo>
                    <a:lnTo>
                      <a:pt x="129" y="117"/>
                    </a:lnTo>
                    <a:lnTo>
                      <a:pt x="113" y="115"/>
                    </a:lnTo>
                    <a:lnTo>
                      <a:pt x="99" y="91"/>
                    </a:lnTo>
                    <a:lnTo>
                      <a:pt x="67" y="89"/>
                    </a:lnTo>
                    <a:lnTo>
                      <a:pt x="65" y="121"/>
                    </a:lnTo>
                    <a:lnTo>
                      <a:pt x="44" y="115"/>
                    </a:lnTo>
                    <a:lnTo>
                      <a:pt x="38" y="99"/>
                    </a:lnTo>
                    <a:lnTo>
                      <a:pt x="9" y="110"/>
                    </a:lnTo>
                    <a:lnTo>
                      <a:pt x="0" y="0"/>
                    </a:lnTo>
                    <a:lnTo>
                      <a:pt x="38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0" name="Freeform 186">
                <a:extLst>
                  <a:ext uri="{FF2B5EF4-FFF2-40B4-BE49-F238E27FC236}">
                    <a16:creationId xmlns:a16="http://schemas.microsoft.com/office/drawing/2014/main" id="{BE8BB7B6-0397-8031-4D34-4FDE234EF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2 w 15"/>
                  <a:gd name="T1" fmla="*/ 0 h 25"/>
                  <a:gd name="T2" fmla="*/ 6 w 15"/>
                  <a:gd name="T3" fmla="*/ 9 h 25"/>
                  <a:gd name="T4" fmla="*/ 0 w 15"/>
                  <a:gd name="T5" fmla="*/ 25 h 25"/>
                  <a:gd name="T6" fmla="*/ 7 w 15"/>
                  <a:gd name="T7" fmla="*/ 23 h 25"/>
                  <a:gd name="T8" fmla="*/ 15 w 15"/>
                  <a:gd name="T9" fmla="*/ 15 h 25"/>
                  <a:gd name="T10" fmla="*/ 12 w 1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2" y="0"/>
                    </a:move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1" name="Freeform 187">
                <a:extLst>
                  <a:ext uri="{FF2B5EF4-FFF2-40B4-BE49-F238E27FC236}">
                    <a16:creationId xmlns:a16="http://schemas.microsoft.com/office/drawing/2014/main" id="{DA496302-3B43-86AB-330E-A8538D939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2" name="Freeform 188">
                <a:extLst>
                  <a:ext uri="{FF2B5EF4-FFF2-40B4-BE49-F238E27FC236}">
                    <a16:creationId xmlns:a16="http://schemas.microsoft.com/office/drawing/2014/main" id="{F2CB1C56-1A49-36C4-5ADA-8772116D17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3" name="Freeform 189">
                <a:extLst>
                  <a:ext uri="{FF2B5EF4-FFF2-40B4-BE49-F238E27FC236}">
                    <a16:creationId xmlns:a16="http://schemas.microsoft.com/office/drawing/2014/main" id="{B51BA65A-D875-2CE6-560B-84421B7A5E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0 w 87"/>
                  <a:gd name="T1" fmla="*/ 10 h 56"/>
                  <a:gd name="T2" fmla="*/ 1 w 87"/>
                  <a:gd name="T3" fmla="*/ 24 h 56"/>
                  <a:gd name="T4" fmla="*/ 18 w 87"/>
                  <a:gd name="T5" fmla="*/ 39 h 56"/>
                  <a:gd name="T6" fmla="*/ 42 w 87"/>
                  <a:gd name="T7" fmla="*/ 52 h 56"/>
                  <a:gd name="T8" fmla="*/ 64 w 87"/>
                  <a:gd name="T9" fmla="*/ 41 h 56"/>
                  <a:gd name="T10" fmla="*/ 81 w 87"/>
                  <a:gd name="T11" fmla="*/ 56 h 56"/>
                  <a:gd name="T12" fmla="*/ 87 w 87"/>
                  <a:gd name="T13" fmla="*/ 40 h 56"/>
                  <a:gd name="T14" fmla="*/ 70 w 87"/>
                  <a:gd name="T15" fmla="*/ 25 h 56"/>
                  <a:gd name="T16" fmla="*/ 54 w 87"/>
                  <a:gd name="T17" fmla="*/ 19 h 56"/>
                  <a:gd name="T18" fmla="*/ 46 w 87"/>
                  <a:gd name="T19" fmla="*/ 12 h 56"/>
                  <a:gd name="T20" fmla="*/ 14 w 87"/>
                  <a:gd name="T21" fmla="*/ 0 h 56"/>
                  <a:gd name="T22" fmla="*/ 0 w 87"/>
                  <a:gd name="T23" fmla="*/ 1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0" y="10"/>
                    </a:move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4" name="Freeform 190">
                <a:extLst>
                  <a:ext uri="{FF2B5EF4-FFF2-40B4-BE49-F238E27FC236}">
                    <a16:creationId xmlns:a16="http://schemas.microsoft.com/office/drawing/2014/main" id="{534C1FFE-7480-D68B-1788-834CFCFBA4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416" cy="1174"/>
              </a:xfrm>
              <a:custGeom>
                <a:avLst/>
                <a:gdLst>
                  <a:gd name="T0" fmla="*/ 157 w 2081"/>
                  <a:gd name="T1" fmla="*/ 71 h 5871"/>
                  <a:gd name="T2" fmla="*/ 260 w 2081"/>
                  <a:gd name="T3" fmla="*/ 15 h 5871"/>
                  <a:gd name="T4" fmla="*/ 346 w 2081"/>
                  <a:gd name="T5" fmla="*/ 107 h 5871"/>
                  <a:gd name="T6" fmla="*/ 214 w 2081"/>
                  <a:gd name="T7" fmla="*/ 103 h 5871"/>
                  <a:gd name="T8" fmla="*/ 389 w 2081"/>
                  <a:gd name="T9" fmla="*/ 173 h 5871"/>
                  <a:gd name="T10" fmla="*/ 496 w 2081"/>
                  <a:gd name="T11" fmla="*/ 154 h 5871"/>
                  <a:gd name="T12" fmla="*/ 565 w 2081"/>
                  <a:gd name="T13" fmla="*/ 233 h 5871"/>
                  <a:gd name="T14" fmla="*/ 594 w 2081"/>
                  <a:gd name="T15" fmla="*/ 300 h 5871"/>
                  <a:gd name="T16" fmla="*/ 533 w 2081"/>
                  <a:gd name="T17" fmla="*/ 391 h 5871"/>
                  <a:gd name="T18" fmla="*/ 555 w 2081"/>
                  <a:gd name="T19" fmla="*/ 466 h 5871"/>
                  <a:gd name="T20" fmla="*/ 509 w 2081"/>
                  <a:gd name="T21" fmla="*/ 462 h 5871"/>
                  <a:gd name="T22" fmla="*/ 643 w 2081"/>
                  <a:gd name="T23" fmla="*/ 488 h 5871"/>
                  <a:gd name="T24" fmla="*/ 835 w 2081"/>
                  <a:gd name="T25" fmla="*/ 485 h 5871"/>
                  <a:gd name="T26" fmla="*/ 988 w 2081"/>
                  <a:gd name="T27" fmla="*/ 472 h 5871"/>
                  <a:gd name="T28" fmla="*/ 1112 w 2081"/>
                  <a:gd name="T29" fmla="*/ 560 h 5871"/>
                  <a:gd name="T30" fmla="*/ 930 w 2081"/>
                  <a:gd name="T31" fmla="*/ 508 h 5871"/>
                  <a:gd name="T32" fmla="*/ 838 w 2081"/>
                  <a:gd name="T33" fmla="*/ 602 h 5871"/>
                  <a:gd name="T34" fmla="*/ 783 w 2081"/>
                  <a:gd name="T35" fmla="*/ 668 h 5871"/>
                  <a:gd name="T36" fmla="*/ 922 w 2081"/>
                  <a:gd name="T37" fmla="*/ 756 h 5871"/>
                  <a:gd name="T38" fmla="*/ 941 w 2081"/>
                  <a:gd name="T39" fmla="*/ 869 h 5871"/>
                  <a:gd name="T40" fmla="*/ 859 w 2081"/>
                  <a:gd name="T41" fmla="*/ 993 h 5871"/>
                  <a:gd name="T42" fmla="*/ 823 w 2081"/>
                  <a:gd name="T43" fmla="*/ 1105 h 5871"/>
                  <a:gd name="T44" fmla="*/ 972 w 2081"/>
                  <a:gd name="T45" fmla="*/ 1291 h 5871"/>
                  <a:gd name="T46" fmla="*/ 1097 w 2081"/>
                  <a:gd name="T47" fmla="*/ 1564 h 5871"/>
                  <a:gd name="T48" fmla="*/ 1358 w 2081"/>
                  <a:gd name="T49" fmla="*/ 1709 h 5871"/>
                  <a:gd name="T50" fmla="*/ 1549 w 2081"/>
                  <a:gd name="T51" fmla="*/ 1855 h 5871"/>
                  <a:gd name="T52" fmla="*/ 1564 w 2081"/>
                  <a:gd name="T53" fmla="*/ 1845 h 5871"/>
                  <a:gd name="T54" fmla="*/ 1755 w 2081"/>
                  <a:gd name="T55" fmla="*/ 1843 h 5871"/>
                  <a:gd name="T56" fmla="*/ 1645 w 2081"/>
                  <a:gd name="T57" fmla="*/ 1976 h 5871"/>
                  <a:gd name="T58" fmla="*/ 1679 w 2081"/>
                  <a:gd name="T59" fmla="*/ 2089 h 5871"/>
                  <a:gd name="T60" fmla="*/ 1659 w 2081"/>
                  <a:gd name="T61" fmla="*/ 2469 h 5871"/>
                  <a:gd name="T62" fmla="*/ 1619 w 2081"/>
                  <a:gd name="T63" fmla="*/ 2534 h 5871"/>
                  <a:gd name="T64" fmla="*/ 1749 w 2081"/>
                  <a:gd name="T65" fmla="*/ 2769 h 5871"/>
                  <a:gd name="T66" fmla="*/ 1990 w 2081"/>
                  <a:gd name="T67" fmla="*/ 3040 h 5871"/>
                  <a:gd name="T68" fmla="*/ 2081 w 2081"/>
                  <a:gd name="T69" fmla="*/ 3525 h 5871"/>
                  <a:gd name="T70" fmla="*/ 1970 w 2081"/>
                  <a:gd name="T71" fmla="*/ 3227 h 5871"/>
                  <a:gd name="T72" fmla="*/ 1718 w 2081"/>
                  <a:gd name="T73" fmla="*/ 2849 h 5871"/>
                  <a:gd name="T74" fmla="*/ 1622 w 2081"/>
                  <a:gd name="T75" fmla="*/ 2974 h 5871"/>
                  <a:gd name="T76" fmla="*/ 1514 w 2081"/>
                  <a:gd name="T77" fmla="*/ 3971 h 5871"/>
                  <a:gd name="T78" fmla="*/ 1688 w 2081"/>
                  <a:gd name="T79" fmla="*/ 4032 h 5871"/>
                  <a:gd name="T80" fmla="*/ 1566 w 2081"/>
                  <a:gd name="T81" fmla="*/ 4036 h 5871"/>
                  <a:gd name="T82" fmla="*/ 1465 w 2081"/>
                  <a:gd name="T83" fmla="*/ 4284 h 5871"/>
                  <a:gd name="T84" fmla="*/ 1218 w 2081"/>
                  <a:gd name="T85" fmla="*/ 5364 h 5871"/>
                  <a:gd name="T86" fmla="*/ 971 w 2081"/>
                  <a:gd name="T87" fmla="*/ 5680 h 5871"/>
                  <a:gd name="T88" fmla="*/ 916 w 2081"/>
                  <a:gd name="T89" fmla="*/ 5763 h 5871"/>
                  <a:gd name="T90" fmla="*/ 1028 w 2081"/>
                  <a:gd name="T91" fmla="*/ 5798 h 5871"/>
                  <a:gd name="T92" fmla="*/ 1041 w 2081"/>
                  <a:gd name="T93" fmla="*/ 5866 h 5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81" h="5871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  <a:lnTo>
                      <a:pt x="594" y="300"/>
                    </a:lnTo>
                    <a:lnTo>
                      <a:pt x="565" y="311"/>
                    </a:lnTo>
                    <a:lnTo>
                      <a:pt x="506" y="347"/>
                    </a:lnTo>
                    <a:lnTo>
                      <a:pt x="533" y="391"/>
                    </a:lnTo>
                    <a:lnTo>
                      <a:pt x="537" y="437"/>
                    </a:lnTo>
                    <a:lnTo>
                      <a:pt x="561" y="449"/>
                    </a:lnTo>
                    <a:lnTo>
                      <a:pt x="555" y="466"/>
                    </a:lnTo>
                    <a:lnTo>
                      <a:pt x="517" y="454"/>
                    </a:lnTo>
                    <a:lnTo>
                      <a:pt x="508" y="455"/>
                    </a:lnTo>
                    <a:lnTo>
                      <a:pt x="509" y="462"/>
                    </a:lnTo>
                    <a:lnTo>
                      <a:pt x="598" y="508"/>
                    </a:lnTo>
                    <a:lnTo>
                      <a:pt x="620" y="490"/>
                    </a:lnTo>
                    <a:lnTo>
                      <a:pt x="643" y="488"/>
                    </a:lnTo>
                    <a:lnTo>
                      <a:pt x="725" y="549"/>
                    </a:lnTo>
                    <a:lnTo>
                      <a:pt x="807" y="512"/>
                    </a:lnTo>
                    <a:lnTo>
                      <a:pt x="835" y="485"/>
                    </a:lnTo>
                    <a:lnTo>
                      <a:pt x="896" y="472"/>
                    </a:lnTo>
                    <a:lnTo>
                      <a:pt x="926" y="469"/>
                    </a:lnTo>
                    <a:lnTo>
                      <a:pt x="988" y="472"/>
                    </a:lnTo>
                    <a:lnTo>
                      <a:pt x="1044" y="490"/>
                    </a:lnTo>
                    <a:lnTo>
                      <a:pt x="1119" y="552"/>
                    </a:lnTo>
                    <a:lnTo>
                      <a:pt x="1112" y="560"/>
                    </a:lnTo>
                    <a:lnTo>
                      <a:pt x="1055" y="519"/>
                    </a:lnTo>
                    <a:lnTo>
                      <a:pt x="960" y="497"/>
                    </a:lnTo>
                    <a:lnTo>
                      <a:pt x="930" y="508"/>
                    </a:lnTo>
                    <a:lnTo>
                      <a:pt x="846" y="523"/>
                    </a:lnTo>
                    <a:lnTo>
                      <a:pt x="827" y="556"/>
                    </a:lnTo>
                    <a:lnTo>
                      <a:pt x="838" y="602"/>
                    </a:lnTo>
                    <a:lnTo>
                      <a:pt x="827" y="649"/>
                    </a:lnTo>
                    <a:lnTo>
                      <a:pt x="813" y="666"/>
                    </a:lnTo>
                    <a:lnTo>
                      <a:pt x="783" y="668"/>
                    </a:lnTo>
                    <a:lnTo>
                      <a:pt x="761" y="685"/>
                    </a:lnTo>
                    <a:lnTo>
                      <a:pt x="914" y="748"/>
                    </a:lnTo>
                    <a:lnTo>
                      <a:pt x="922" y="756"/>
                    </a:lnTo>
                    <a:lnTo>
                      <a:pt x="965" y="805"/>
                    </a:lnTo>
                    <a:lnTo>
                      <a:pt x="984" y="850"/>
                    </a:lnTo>
                    <a:lnTo>
                      <a:pt x="941" y="869"/>
                    </a:lnTo>
                    <a:lnTo>
                      <a:pt x="908" y="942"/>
                    </a:lnTo>
                    <a:lnTo>
                      <a:pt x="902" y="951"/>
                    </a:lnTo>
                    <a:lnTo>
                      <a:pt x="859" y="993"/>
                    </a:lnTo>
                    <a:lnTo>
                      <a:pt x="846" y="1017"/>
                    </a:lnTo>
                    <a:lnTo>
                      <a:pt x="816" y="1027"/>
                    </a:lnTo>
                    <a:lnTo>
                      <a:pt x="823" y="1105"/>
                    </a:lnTo>
                    <a:lnTo>
                      <a:pt x="833" y="1126"/>
                    </a:lnTo>
                    <a:lnTo>
                      <a:pt x="936" y="1232"/>
                    </a:lnTo>
                    <a:lnTo>
                      <a:pt x="972" y="1291"/>
                    </a:lnTo>
                    <a:lnTo>
                      <a:pt x="996" y="1303"/>
                    </a:lnTo>
                    <a:lnTo>
                      <a:pt x="1051" y="1399"/>
                    </a:lnTo>
                    <a:lnTo>
                      <a:pt x="1097" y="1564"/>
                    </a:lnTo>
                    <a:lnTo>
                      <a:pt x="1137" y="1576"/>
                    </a:lnTo>
                    <a:lnTo>
                      <a:pt x="1262" y="1680"/>
                    </a:lnTo>
                    <a:lnTo>
                      <a:pt x="1358" y="1709"/>
                    </a:lnTo>
                    <a:lnTo>
                      <a:pt x="1404" y="1783"/>
                    </a:lnTo>
                    <a:lnTo>
                      <a:pt x="1504" y="1797"/>
                    </a:lnTo>
                    <a:lnTo>
                      <a:pt x="1549" y="1855"/>
                    </a:lnTo>
                    <a:lnTo>
                      <a:pt x="1556" y="1861"/>
                    </a:lnTo>
                    <a:lnTo>
                      <a:pt x="1555" y="1846"/>
                    </a:lnTo>
                    <a:lnTo>
                      <a:pt x="1564" y="1845"/>
                    </a:lnTo>
                    <a:lnTo>
                      <a:pt x="1622" y="1894"/>
                    </a:lnTo>
                    <a:lnTo>
                      <a:pt x="1647" y="1838"/>
                    </a:lnTo>
                    <a:lnTo>
                      <a:pt x="1755" y="1843"/>
                    </a:lnTo>
                    <a:lnTo>
                      <a:pt x="1719" y="1862"/>
                    </a:lnTo>
                    <a:lnTo>
                      <a:pt x="1701" y="1917"/>
                    </a:lnTo>
                    <a:lnTo>
                      <a:pt x="1645" y="1976"/>
                    </a:lnTo>
                    <a:lnTo>
                      <a:pt x="1619" y="2033"/>
                    </a:lnTo>
                    <a:lnTo>
                      <a:pt x="1629" y="2055"/>
                    </a:lnTo>
                    <a:lnTo>
                      <a:pt x="1679" y="2089"/>
                    </a:lnTo>
                    <a:lnTo>
                      <a:pt x="1744" y="2214"/>
                    </a:lnTo>
                    <a:lnTo>
                      <a:pt x="1714" y="2394"/>
                    </a:lnTo>
                    <a:lnTo>
                      <a:pt x="1659" y="2469"/>
                    </a:lnTo>
                    <a:lnTo>
                      <a:pt x="1681" y="2536"/>
                    </a:lnTo>
                    <a:lnTo>
                      <a:pt x="1734" y="2609"/>
                    </a:lnTo>
                    <a:lnTo>
                      <a:pt x="1619" y="2534"/>
                    </a:lnTo>
                    <a:lnTo>
                      <a:pt x="1576" y="2562"/>
                    </a:lnTo>
                    <a:lnTo>
                      <a:pt x="1576" y="2646"/>
                    </a:lnTo>
                    <a:lnTo>
                      <a:pt x="1749" y="2769"/>
                    </a:lnTo>
                    <a:lnTo>
                      <a:pt x="1810" y="2840"/>
                    </a:lnTo>
                    <a:lnTo>
                      <a:pt x="1919" y="2939"/>
                    </a:lnTo>
                    <a:lnTo>
                      <a:pt x="1990" y="3040"/>
                    </a:lnTo>
                    <a:lnTo>
                      <a:pt x="2025" y="3168"/>
                    </a:lnTo>
                    <a:lnTo>
                      <a:pt x="2057" y="3420"/>
                    </a:lnTo>
                    <a:lnTo>
                      <a:pt x="2081" y="3525"/>
                    </a:lnTo>
                    <a:lnTo>
                      <a:pt x="2057" y="3512"/>
                    </a:lnTo>
                    <a:lnTo>
                      <a:pt x="2030" y="3476"/>
                    </a:lnTo>
                    <a:lnTo>
                      <a:pt x="1970" y="3227"/>
                    </a:lnTo>
                    <a:lnTo>
                      <a:pt x="1930" y="3130"/>
                    </a:lnTo>
                    <a:lnTo>
                      <a:pt x="1725" y="2918"/>
                    </a:lnTo>
                    <a:lnTo>
                      <a:pt x="1718" y="2849"/>
                    </a:lnTo>
                    <a:lnTo>
                      <a:pt x="1680" y="2860"/>
                    </a:lnTo>
                    <a:lnTo>
                      <a:pt x="1640" y="2925"/>
                    </a:lnTo>
                    <a:lnTo>
                      <a:pt x="1622" y="2974"/>
                    </a:lnTo>
                    <a:lnTo>
                      <a:pt x="1474" y="4044"/>
                    </a:lnTo>
                    <a:lnTo>
                      <a:pt x="1482" y="4051"/>
                    </a:lnTo>
                    <a:lnTo>
                      <a:pt x="1514" y="3971"/>
                    </a:lnTo>
                    <a:lnTo>
                      <a:pt x="1576" y="3896"/>
                    </a:lnTo>
                    <a:lnTo>
                      <a:pt x="1661" y="3973"/>
                    </a:lnTo>
                    <a:lnTo>
                      <a:pt x="1688" y="4032"/>
                    </a:lnTo>
                    <a:lnTo>
                      <a:pt x="1638" y="4060"/>
                    </a:lnTo>
                    <a:lnTo>
                      <a:pt x="1599" y="4056"/>
                    </a:lnTo>
                    <a:lnTo>
                      <a:pt x="1566" y="4036"/>
                    </a:lnTo>
                    <a:lnTo>
                      <a:pt x="1536" y="4046"/>
                    </a:lnTo>
                    <a:lnTo>
                      <a:pt x="1471" y="4176"/>
                    </a:lnTo>
                    <a:lnTo>
                      <a:pt x="1465" y="4284"/>
                    </a:lnTo>
                    <a:lnTo>
                      <a:pt x="1367" y="4803"/>
                    </a:lnTo>
                    <a:lnTo>
                      <a:pt x="1360" y="4811"/>
                    </a:lnTo>
                    <a:lnTo>
                      <a:pt x="1218" y="5364"/>
                    </a:lnTo>
                    <a:lnTo>
                      <a:pt x="1058" y="5633"/>
                    </a:lnTo>
                    <a:lnTo>
                      <a:pt x="994" y="5685"/>
                    </a:lnTo>
                    <a:lnTo>
                      <a:pt x="971" y="5680"/>
                    </a:lnTo>
                    <a:lnTo>
                      <a:pt x="910" y="5694"/>
                    </a:lnTo>
                    <a:lnTo>
                      <a:pt x="874" y="5728"/>
                    </a:lnTo>
                    <a:lnTo>
                      <a:pt x="916" y="5763"/>
                    </a:lnTo>
                    <a:lnTo>
                      <a:pt x="929" y="5808"/>
                    </a:lnTo>
                    <a:lnTo>
                      <a:pt x="988" y="5787"/>
                    </a:lnTo>
                    <a:lnTo>
                      <a:pt x="1028" y="5798"/>
                    </a:lnTo>
                    <a:lnTo>
                      <a:pt x="1032" y="5844"/>
                    </a:lnTo>
                    <a:lnTo>
                      <a:pt x="1041" y="5859"/>
                    </a:lnTo>
                    <a:lnTo>
                      <a:pt x="1041" y="5866"/>
                    </a:lnTo>
                    <a:lnTo>
                      <a:pt x="1073" y="5871"/>
                    </a:lnTo>
                    <a:lnTo>
                      <a:pt x="1079" y="586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5" name="Freeform 191">
                <a:extLst>
                  <a:ext uri="{FF2B5EF4-FFF2-40B4-BE49-F238E27FC236}">
                    <a16:creationId xmlns:a16="http://schemas.microsoft.com/office/drawing/2014/main" id="{AA63301B-D5D0-E77D-2721-9203BDF48D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0 w 21"/>
                  <a:gd name="T1" fmla="*/ 42 h 42"/>
                  <a:gd name="T2" fmla="*/ 8 w 21"/>
                  <a:gd name="T3" fmla="*/ 40 h 42"/>
                  <a:gd name="T4" fmla="*/ 14 w 21"/>
                  <a:gd name="T5" fmla="*/ 17 h 42"/>
                  <a:gd name="T6" fmla="*/ 21 w 21"/>
                  <a:gd name="T7" fmla="*/ 16 h 42"/>
                  <a:gd name="T8" fmla="*/ 20 w 21"/>
                  <a:gd name="T9" fmla="*/ 0 h 42"/>
                  <a:gd name="T10" fmla="*/ 6 w 21"/>
                  <a:gd name="T11" fmla="*/ 17 h 42"/>
                  <a:gd name="T12" fmla="*/ 0 w 21"/>
                  <a:gd name="T1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0" y="42"/>
                    </a:move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6" name="Freeform 192">
                <a:extLst>
                  <a:ext uri="{FF2B5EF4-FFF2-40B4-BE49-F238E27FC236}">
                    <a16:creationId xmlns:a16="http://schemas.microsoft.com/office/drawing/2014/main" id="{FA6E9623-8595-BF11-F4A2-BB7B3B969A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15 w 23"/>
                  <a:gd name="T1" fmla="*/ 0 h 24"/>
                  <a:gd name="T2" fmla="*/ 0 w 23"/>
                  <a:gd name="T3" fmla="*/ 10 h 24"/>
                  <a:gd name="T4" fmla="*/ 3 w 23"/>
                  <a:gd name="T5" fmla="*/ 24 h 24"/>
                  <a:gd name="T6" fmla="*/ 23 w 23"/>
                  <a:gd name="T7" fmla="*/ 7 h 24"/>
                  <a:gd name="T8" fmla="*/ 15 w 2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15" y="0"/>
                    </a:move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7" name="Freeform 193">
                <a:extLst>
                  <a:ext uri="{FF2B5EF4-FFF2-40B4-BE49-F238E27FC236}">
                    <a16:creationId xmlns:a16="http://schemas.microsoft.com/office/drawing/2014/main" id="{58FE3BEA-A1E6-6734-A787-EECDB71EDC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9 h 23"/>
                  <a:gd name="T4" fmla="*/ 3 w 17"/>
                  <a:gd name="T5" fmla="*/ 23 h 23"/>
                  <a:gd name="T6" fmla="*/ 17 w 17"/>
                  <a:gd name="T7" fmla="*/ 22 h 23"/>
                  <a:gd name="T8" fmla="*/ 8 w 17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8" name="Freeform 194">
                <a:extLst>
                  <a:ext uri="{FF2B5EF4-FFF2-40B4-BE49-F238E27FC236}">
                    <a16:creationId xmlns:a16="http://schemas.microsoft.com/office/drawing/2014/main" id="{D66C500C-3B04-DF80-DABB-4E564FCE48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9" name="Freeform 195">
                <a:extLst>
                  <a:ext uri="{FF2B5EF4-FFF2-40B4-BE49-F238E27FC236}">
                    <a16:creationId xmlns:a16="http://schemas.microsoft.com/office/drawing/2014/main" id="{0551FA5C-8BB3-095A-180F-B7CFABF99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0 w 76"/>
                  <a:gd name="T1" fmla="*/ 29 h 49"/>
                  <a:gd name="T2" fmla="*/ 0 w 76"/>
                  <a:gd name="T3" fmla="*/ 36 h 49"/>
                  <a:gd name="T4" fmla="*/ 15 w 76"/>
                  <a:gd name="T5" fmla="*/ 26 h 49"/>
                  <a:gd name="T6" fmla="*/ 30 w 76"/>
                  <a:gd name="T7" fmla="*/ 25 h 49"/>
                  <a:gd name="T8" fmla="*/ 32 w 76"/>
                  <a:gd name="T9" fmla="*/ 41 h 49"/>
                  <a:gd name="T10" fmla="*/ 24 w 76"/>
                  <a:gd name="T11" fmla="*/ 41 h 49"/>
                  <a:gd name="T12" fmla="*/ 24 w 76"/>
                  <a:gd name="T13" fmla="*/ 49 h 49"/>
                  <a:gd name="T14" fmla="*/ 40 w 76"/>
                  <a:gd name="T15" fmla="*/ 48 h 49"/>
                  <a:gd name="T16" fmla="*/ 47 w 76"/>
                  <a:gd name="T17" fmla="*/ 40 h 49"/>
                  <a:gd name="T18" fmla="*/ 70 w 76"/>
                  <a:gd name="T19" fmla="*/ 37 h 49"/>
                  <a:gd name="T20" fmla="*/ 76 w 76"/>
                  <a:gd name="T21" fmla="*/ 29 h 49"/>
                  <a:gd name="T22" fmla="*/ 68 w 76"/>
                  <a:gd name="T23" fmla="*/ 14 h 49"/>
                  <a:gd name="T24" fmla="*/ 75 w 76"/>
                  <a:gd name="T25" fmla="*/ 6 h 49"/>
                  <a:gd name="T26" fmla="*/ 58 w 76"/>
                  <a:gd name="T27" fmla="*/ 0 h 49"/>
                  <a:gd name="T28" fmla="*/ 52 w 76"/>
                  <a:gd name="T29" fmla="*/ 8 h 49"/>
                  <a:gd name="T30" fmla="*/ 44 w 76"/>
                  <a:gd name="T31" fmla="*/ 1 h 49"/>
                  <a:gd name="T32" fmla="*/ 28 w 76"/>
                  <a:gd name="T33" fmla="*/ 2 h 49"/>
                  <a:gd name="T34" fmla="*/ 29 w 76"/>
                  <a:gd name="T35" fmla="*/ 10 h 49"/>
                  <a:gd name="T36" fmla="*/ 6 w 76"/>
                  <a:gd name="T37" fmla="*/ 20 h 49"/>
                  <a:gd name="T38" fmla="*/ 0 w 76"/>
                  <a:gd name="T39" fmla="*/ 2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0" y="29"/>
                    </a:move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0" name="Freeform 196">
                <a:extLst>
                  <a:ext uri="{FF2B5EF4-FFF2-40B4-BE49-F238E27FC236}">
                    <a16:creationId xmlns:a16="http://schemas.microsoft.com/office/drawing/2014/main" id="{7E2437DE-7F38-94E9-F6E2-78396FA7AD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1" name="Freeform 197">
                <a:extLst>
                  <a:ext uri="{FF2B5EF4-FFF2-40B4-BE49-F238E27FC236}">
                    <a16:creationId xmlns:a16="http://schemas.microsoft.com/office/drawing/2014/main" id="{121A0D29-CC71-A40E-9846-04DF0B36B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6 w 22"/>
                  <a:gd name="T1" fmla="*/ 1 h 24"/>
                  <a:gd name="T2" fmla="*/ 0 w 22"/>
                  <a:gd name="T3" fmla="*/ 17 h 24"/>
                  <a:gd name="T4" fmla="*/ 8 w 22"/>
                  <a:gd name="T5" fmla="*/ 24 h 24"/>
                  <a:gd name="T6" fmla="*/ 22 w 22"/>
                  <a:gd name="T7" fmla="*/ 0 h 24"/>
                  <a:gd name="T8" fmla="*/ 6 w 22"/>
                  <a:gd name="T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6" y="1"/>
                    </a:move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2" name="Freeform 198">
                <a:extLst>
                  <a:ext uri="{FF2B5EF4-FFF2-40B4-BE49-F238E27FC236}">
                    <a16:creationId xmlns:a16="http://schemas.microsoft.com/office/drawing/2014/main" id="{EF8F77A9-42ED-6146-59DA-D00F635E7B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44 w 134"/>
                  <a:gd name="T1" fmla="*/ 6 h 176"/>
                  <a:gd name="T2" fmla="*/ 27 w 134"/>
                  <a:gd name="T3" fmla="*/ 0 h 176"/>
                  <a:gd name="T4" fmla="*/ 4 w 134"/>
                  <a:gd name="T5" fmla="*/ 3 h 176"/>
                  <a:gd name="T6" fmla="*/ 7 w 134"/>
                  <a:gd name="T7" fmla="*/ 26 h 176"/>
                  <a:gd name="T8" fmla="*/ 0 w 134"/>
                  <a:gd name="T9" fmla="*/ 41 h 176"/>
                  <a:gd name="T10" fmla="*/ 2 w 134"/>
                  <a:gd name="T11" fmla="*/ 49 h 176"/>
                  <a:gd name="T12" fmla="*/ 17 w 134"/>
                  <a:gd name="T13" fmla="*/ 63 h 176"/>
                  <a:gd name="T14" fmla="*/ 36 w 134"/>
                  <a:gd name="T15" fmla="*/ 92 h 176"/>
                  <a:gd name="T16" fmla="*/ 50 w 134"/>
                  <a:gd name="T17" fmla="*/ 83 h 176"/>
                  <a:gd name="T18" fmla="*/ 67 w 134"/>
                  <a:gd name="T19" fmla="*/ 89 h 176"/>
                  <a:gd name="T20" fmla="*/ 91 w 134"/>
                  <a:gd name="T21" fmla="*/ 109 h 176"/>
                  <a:gd name="T22" fmla="*/ 120 w 134"/>
                  <a:gd name="T23" fmla="*/ 169 h 176"/>
                  <a:gd name="T24" fmla="*/ 120 w 134"/>
                  <a:gd name="T25" fmla="*/ 176 h 176"/>
                  <a:gd name="T26" fmla="*/ 134 w 134"/>
                  <a:gd name="T27" fmla="*/ 145 h 176"/>
                  <a:gd name="T28" fmla="*/ 133 w 134"/>
                  <a:gd name="T29" fmla="*/ 129 h 176"/>
                  <a:gd name="T30" fmla="*/ 123 w 134"/>
                  <a:gd name="T31" fmla="*/ 114 h 176"/>
                  <a:gd name="T32" fmla="*/ 65 w 134"/>
                  <a:gd name="T33" fmla="*/ 74 h 176"/>
                  <a:gd name="T34" fmla="*/ 57 w 134"/>
                  <a:gd name="T35" fmla="*/ 67 h 176"/>
                  <a:gd name="T36" fmla="*/ 63 w 134"/>
                  <a:gd name="T37" fmla="*/ 51 h 176"/>
                  <a:gd name="T38" fmla="*/ 71 w 134"/>
                  <a:gd name="T39" fmla="*/ 50 h 176"/>
                  <a:gd name="T40" fmla="*/ 77 w 134"/>
                  <a:gd name="T41" fmla="*/ 34 h 176"/>
                  <a:gd name="T42" fmla="*/ 68 w 134"/>
                  <a:gd name="T43" fmla="*/ 20 h 176"/>
                  <a:gd name="T44" fmla="*/ 51 w 134"/>
                  <a:gd name="T45" fmla="*/ 14 h 176"/>
                  <a:gd name="T46" fmla="*/ 44 w 134"/>
                  <a:gd name="T47" fmla="*/ 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44" y="6"/>
                    </a:move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3" name="Freeform 199">
                <a:extLst>
                  <a:ext uri="{FF2B5EF4-FFF2-40B4-BE49-F238E27FC236}">
                    <a16:creationId xmlns:a16="http://schemas.microsoft.com/office/drawing/2014/main" id="{7C2DCEF7-2BCE-15BE-68D2-3F7C863829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21 w 96"/>
                  <a:gd name="T1" fmla="*/ 0 h 67"/>
                  <a:gd name="T2" fmla="*/ 0 w 96"/>
                  <a:gd name="T3" fmla="*/ 11 h 67"/>
                  <a:gd name="T4" fmla="*/ 1 w 96"/>
                  <a:gd name="T5" fmla="*/ 25 h 67"/>
                  <a:gd name="T6" fmla="*/ 10 w 96"/>
                  <a:gd name="T7" fmla="*/ 40 h 67"/>
                  <a:gd name="T8" fmla="*/ 10 w 96"/>
                  <a:gd name="T9" fmla="*/ 48 h 67"/>
                  <a:gd name="T10" fmla="*/ 26 w 96"/>
                  <a:gd name="T11" fmla="*/ 46 h 67"/>
                  <a:gd name="T12" fmla="*/ 26 w 96"/>
                  <a:gd name="T13" fmla="*/ 54 h 67"/>
                  <a:gd name="T14" fmla="*/ 50 w 96"/>
                  <a:gd name="T15" fmla="*/ 59 h 67"/>
                  <a:gd name="T16" fmla="*/ 59 w 96"/>
                  <a:gd name="T17" fmla="*/ 67 h 67"/>
                  <a:gd name="T18" fmla="*/ 73 w 96"/>
                  <a:gd name="T19" fmla="*/ 57 h 67"/>
                  <a:gd name="T20" fmla="*/ 96 w 96"/>
                  <a:gd name="T21" fmla="*/ 63 h 67"/>
                  <a:gd name="T22" fmla="*/ 88 w 96"/>
                  <a:gd name="T23" fmla="*/ 48 h 67"/>
                  <a:gd name="T24" fmla="*/ 70 w 96"/>
                  <a:gd name="T25" fmla="*/ 27 h 67"/>
                  <a:gd name="T26" fmla="*/ 54 w 96"/>
                  <a:gd name="T27" fmla="*/ 20 h 67"/>
                  <a:gd name="T28" fmla="*/ 46 w 96"/>
                  <a:gd name="T29" fmla="*/ 13 h 67"/>
                  <a:gd name="T30" fmla="*/ 21 w 96"/>
                  <a:gd name="T3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21" y="0"/>
                    </a:move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4" name="Freeform 200">
                <a:extLst>
                  <a:ext uri="{FF2B5EF4-FFF2-40B4-BE49-F238E27FC236}">
                    <a16:creationId xmlns:a16="http://schemas.microsoft.com/office/drawing/2014/main" id="{525646C3-F9E3-0586-7C37-CF715EB3A0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5" name="Freeform 201">
                <a:extLst>
                  <a:ext uri="{FF2B5EF4-FFF2-40B4-BE49-F238E27FC236}">
                    <a16:creationId xmlns:a16="http://schemas.microsoft.com/office/drawing/2014/main" id="{E09BF388-FD2E-7379-1EE8-EC6C9169B9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6" name="Freeform 202">
                <a:extLst>
                  <a:ext uri="{FF2B5EF4-FFF2-40B4-BE49-F238E27FC236}">
                    <a16:creationId xmlns:a16="http://schemas.microsoft.com/office/drawing/2014/main" id="{9CD68C12-9F73-0E84-4090-49F7968DB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2 w 176"/>
                  <a:gd name="T1" fmla="*/ 38 h 157"/>
                  <a:gd name="T2" fmla="*/ 83 w 176"/>
                  <a:gd name="T3" fmla="*/ 40 h 157"/>
                  <a:gd name="T4" fmla="*/ 60 w 176"/>
                  <a:gd name="T5" fmla="*/ 34 h 157"/>
                  <a:gd name="T6" fmla="*/ 43 w 176"/>
                  <a:gd name="T7" fmla="*/ 20 h 157"/>
                  <a:gd name="T8" fmla="*/ 10 w 176"/>
                  <a:gd name="T9" fmla="*/ 0 h 157"/>
                  <a:gd name="T10" fmla="*/ 13 w 176"/>
                  <a:gd name="T11" fmla="*/ 23 h 157"/>
                  <a:gd name="T12" fmla="*/ 4 w 176"/>
                  <a:gd name="T13" fmla="*/ 24 h 157"/>
                  <a:gd name="T14" fmla="*/ 0 w 176"/>
                  <a:gd name="T15" fmla="*/ 47 h 157"/>
                  <a:gd name="T16" fmla="*/ 1 w 176"/>
                  <a:gd name="T17" fmla="*/ 63 h 157"/>
                  <a:gd name="T18" fmla="*/ 18 w 176"/>
                  <a:gd name="T19" fmla="*/ 84 h 157"/>
                  <a:gd name="T20" fmla="*/ 4 w 176"/>
                  <a:gd name="T21" fmla="*/ 100 h 157"/>
                  <a:gd name="T22" fmla="*/ 13 w 176"/>
                  <a:gd name="T23" fmla="*/ 115 h 157"/>
                  <a:gd name="T24" fmla="*/ 30 w 176"/>
                  <a:gd name="T25" fmla="*/ 129 h 157"/>
                  <a:gd name="T26" fmla="*/ 44 w 176"/>
                  <a:gd name="T27" fmla="*/ 120 h 157"/>
                  <a:gd name="T28" fmla="*/ 60 w 176"/>
                  <a:gd name="T29" fmla="*/ 127 h 157"/>
                  <a:gd name="T30" fmla="*/ 67 w 176"/>
                  <a:gd name="T31" fmla="*/ 118 h 157"/>
                  <a:gd name="T32" fmla="*/ 84 w 176"/>
                  <a:gd name="T33" fmla="*/ 132 h 157"/>
                  <a:gd name="T34" fmla="*/ 100 w 176"/>
                  <a:gd name="T35" fmla="*/ 138 h 157"/>
                  <a:gd name="T36" fmla="*/ 124 w 176"/>
                  <a:gd name="T37" fmla="*/ 144 h 157"/>
                  <a:gd name="T38" fmla="*/ 141 w 176"/>
                  <a:gd name="T39" fmla="*/ 157 h 157"/>
                  <a:gd name="T40" fmla="*/ 156 w 176"/>
                  <a:gd name="T41" fmla="*/ 149 h 157"/>
                  <a:gd name="T42" fmla="*/ 176 w 176"/>
                  <a:gd name="T43" fmla="*/ 123 h 157"/>
                  <a:gd name="T44" fmla="*/ 167 w 176"/>
                  <a:gd name="T45" fmla="*/ 109 h 157"/>
                  <a:gd name="T46" fmla="*/ 135 w 176"/>
                  <a:gd name="T47" fmla="*/ 104 h 157"/>
                  <a:gd name="T48" fmla="*/ 119 w 176"/>
                  <a:gd name="T49" fmla="*/ 98 h 157"/>
                  <a:gd name="T50" fmla="*/ 119 w 176"/>
                  <a:gd name="T51" fmla="*/ 91 h 157"/>
                  <a:gd name="T52" fmla="*/ 103 w 176"/>
                  <a:gd name="T53" fmla="*/ 76 h 157"/>
                  <a:gd name="T54" fmla="*/ 101 w 176"/>
                  <a:gd name="T55" fmla="*/ 69 h 157"/>
                  <a:gd name="T56" fmla="*/ 93 w 176"/>
                  <a:gd name="T57" fmla="*/ 61 h 157"/>
                  <a:gd name="T58" fmla="*/ 92 w 176"/>
                  <a:gd name="T59" fmla="*/ 38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2" y="38"/>
                    </a:move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7" name="Freeform 203">
                <a:extLst>
                  <a:ext uri="{FF2B5EF4-FFF2-40B4-BE49-F238E27FC236}">
                    <a16:creationId xmlns:a16="http://schemas.microsoft.com/office/drawing/2014/main" id="{BDDE9082-E43C-15AE-5A0B-2B52BC6A35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0 w 32"/>
                  <a:gd name="T1" fmla="*/ 8 h 29"/>
                  <a:gd name="T2" fmla="*/ 9 w 32"/>
                  <a:gd name="T3" fmla="*/ 23 h 29"/>
                  <a:gd name="T4" fmla="*/ 26 w 32"/>
                  <a:gd name="T5" fmla="*/ 29 h 29"/>
                  <a:gd name="T6" fmla="*/ 32 w 32"/>
                  <a:gd name="T7" fmla="*/ 21 h 29"/>
                  <a:gd name="T8" fmla="*/ 23 w 32"/>
                  <a:gd name="T9" fmla="*/ 14 h 29"/>
                  <a:gd name="T10" fmla="*/ 16 w 32"/>
                  <a:gd name="T11" fmla="*/ 14 h 29"/>
                  <a:gd name="T12" fmla="*/ 8 w 32"/>
                  <a:gd name="T13" fmla="*/ 0 h 29"/>
                  <a:gd name="T14" fmla="*/ 0 w 32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0" y="8"/>
                    </a:move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8" name="Freeform 204">
                <a:extLst>
                  <a:ext uri="{FF2B5EF4-FFF2-40B4-BE49-F238E27FC236}">
                    <a16:creationId xmlns:a16="http://schemas.microsoft.com/office/drawing/2014/main" id="{42142FE6-8160-69E5-4218-B86AC404D5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4 w 258"/>
                  <a:gd name="T1" fmla="*/ 29 h 169"/>
                  <a:gd name="T2" fmla="*/ 63 w 258"/>
                  <a:gd name="T3" fmla="*/ 44 h 169"/>
                  <a:gd name="T4" fmla="*/ 77 w 258"/>
                  <a:gd name="T5" fmla="*/ 35 h 169"/>
                  <a:gd name="T6" fmla="*/ 68 w 258"/>
                  <a:gd name="T7" fmla="*/ 13 h 169"/>
                  <a:gd name="T8" fmla="*/ 59 w 258"/>
                  <a:gd name="T9" fmla="*/ 6 h 169"/>
                  <a:gd name="T10" fmla="*/ 44 w 258"/>
                  <a:gd name="T11" fmla="*/ 0 h 169"/>
                  <a:gd name="T12" fmla="*/ 14 w 258"/>
                  <a:gd name="T13" fmla="*/ 18 h 169"/>
                  <a:gd name="T14" fmla="*/ 0 w 258"/>
                  <a:gd name="T15" fmla="*/ 20 h 169"/>
                  <a:gd name="T16" fmla="*/ 0 w 258"/>
                  <a:gd name="T17" fmla="*/ 27 h 169"/>
                  <a:gd name="T18" fmla="*/ 19 w 258"/>
                  <a:gd name="T19" fmla="*/ 72 h 169"/>
                  <a:gd name="T20" fmla="*/ 44 w 258"/>
                  <a:gd name="T21" fmla="*/ 85 h 169"/>
                  <a:gd name="T22" fmla="*/ 74 w 258"/>
                  <a:gd name="T23" fmla="*/ 74 h 169"/>
                  <a:gd name="T24" fmla="*/ 90 w 258"/>
                  <a:gd name="T25" fmla="*/ 80 h 169"/>
                  <a:gd name="T26" fmla="*/ 147 w 258"/>
                  <a:gd name="T27" fmla="*/ 114 h 169"/>
                  <a:gd name="T28" fmla="*/ 180 w 258"/>
                  <a:gd name="T29" fmla="*/ 149 h 169"/>
                  <a:gd name="T30" fmla="*/ 222 w 258"/>
                  <a:gd name="T31" fmla="*/ 169 h 169"/>
                  <a:gd name="T32" fmla="*/ 245 w 258"/>
                  <a:gd name="T33" fmla="*/ 166 h 169"/>
                  <a:gd name="T34" fmla="*/ 258 w 258"/>
                  <a:gd name="T35" fmla="*/ 149 h 169"/>
                  <a:gd name="T36" fmla="*/ 250 w 258"/>
                  <a:gd name="T37" fmla="*/ 135 h 169"/>
                  <a:gd name="T38" fmla="*/ 239 w 258"/>
                  <a:gd name="T39" fmla="*/ 106 h 169"/>
                  <a:gd name="T40" fmla="*/ 223 w 258"/>
                  <a:gd name="T41" fmla="*/ 98 h 169"/>
                  <a:gd name="T42" fmla="*/ 216 w 258"/>
                  <a:gd name="T43" fmla="*/ 107 h 169"/>
                  <a:gd name="T44" fmla="*/ 174 w 258"/>
                  <a:gd name="T45" fmla="*/ 73 h 169"/>
                  <a:gd name="T46" fmla="*/ 120 w 258"/>
                  <a:gd name="T47" fmla="*/ 78 h 169"/>
                  <a:gd name="T48" fmla="*/ 104 w 258"/>
                  <a:gd name="T49" fmla="*/ 72 h 169"/>
                  <a:gd name="T50" fmla="*/ 111 w 258"/>
                  <a:gd name="T51" fmla="*/ 63 h 169"/>
                  <a:gd name="T52" fmla="*/ 126 w 258"/>
                  <a:gd name="T53" fmla="*/ 53 h 169"/>
                  <a:gd name="T54" fmla="*/ 133 w 258"/>
                  <a:gd name="T55" fmla="*/ 45 h 169"/>
                  <a:gd name="T56" fmla="*/ 117 w 258"/>
                  <a:gd name="T57" fmla="*/ 39 h 169"/>
                  <a:gd name="T58" fmla="*/ 94 w 258"/>
                  <a:gd name="T59" fmla="*/ 41 h 169"/>
                  <a:gd name="T60" fmla="*/ 73 w 258"/>
                  <a:gd name="T61" fmla="*/ 58 h 169"/>
                  <a:gd name="T62" fmla="*/ 65 w 258"/>
                  <a:gd name="T63" fmla="*/ 60 h 169"/>
                  <a:gd name="T64" fmla="*/ 58 w 258"/>
                  <a:gd name="T65" fmla="*/ 75 h 169"/>
                  <a:gd name="T66" fmla="*/ 57 w 258"/>
                  <a:gd name="T67" fmla="*/ 61 h 169"/>
                  <a:gd name="T68" fmla="*/ 48 w 258"/>
                  <a:gd name="T69" fmla="*/ 53 h 169"/>
                  <a:gd name="T70" fmla="*/ 40 w 258"/>
                  <a:gd name="T71" fmla="*/ 39 h 169"/>
                  <a:gd name="T72" fmla="*/ 54 w 258"/>
                  <a:gd name="T73" fmla="*/ 2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4" y="29"/>
                    </a:move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F05B296A-D795-2D09-0A07-31D5C11735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559" name="Freeform 206">
                <a:extLst>
                  <a:ext uri="{FF2B5EF4-FFF2-40B4-BE49-F238E27FC236}">
                    <a16:creationId xmlns:a16="http://schemas.microsoft.com/office/drawing/2014/main" id="{775E0F53-2E3E-66EC-C19A-43D750189F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6 h 78"/>
                  <a:gd name="T4" fmla="*/ 23 w 120"/>
                  <a:gd name="T5" fmla="*/ 5 h 78"/>
                  <a:gd name="T6" fmla="*/ 67 w 120"/>
                  <a:gd name="T7" fmla="*/ 63 h 78"/>
                  <a:gd name="T8" fmla="*/ 120 w 120"/>
                  <a:gd name="T9" fmla="*/ 58 h 78"/>
                  <a:gd name="T10" fmla="*/ 91 w 120"/>
                  <a:gd name="T11" fmla="*/ 75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207">
                <a:extLst>
                  <a:ext uri="{FF2B5EF4-FFF2-40B4-BE49-F238E27FC236}">
                    <a16:creationId xmlns:a16="http://schemas.microsoft.com/office/drawing/2014/main" id="{94290ACF-E115-8CFA-3963-3A9FC580F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83 w 190"/>
                  <a:gd name="T1" fmla="*/ 78 h 335"/>
                  <a:gd name="T2" fmla="*/ 31 w 190"/>
                  <a:gd name="T3" fmla="*/ 13 h 335"/>
                  <a:gd name="T4" fmla="*/ 0 w 190"/>
                  <a:gd name="T5" fmla="*/ 0 h 335"/>
                  <a:gd name="T6" fmla="*/ 13 w 190"/>
                  <a:gd name="T7" fmla="*/ 69 h 335"/>
                  <a:gd name="T8" fmla="*/ 8 w 190"/>
                  <a:gd name="T9" fmla="*/ 92 h 335"/>
                  <a:gd name="T10" fmla="*/ 11 w 190"/>
                  <a:gd name="T11" fmla="*/ 122 h 335"/>
                  <a:gd name="T12" fmla="*/ 46 w 190"/>
                  <a:gd name="T13" fmla="*/ 173 h 335"/>
                  <a:gd name="T14" fmla="*/ 95 w 190"/>
                  <a:gd name="T15" fmla="*/ 207 h 335"/>
                  <a:gd name="T16" fmla="*/ 114 w 190"/>
                  <a:gd name="T17" fmla="*/ 229 h 335"/>
                  <a:gd name="T18" fmla="*/ 125 w 190"/>
                  <a:gd name="T19" fmla="*/ 267 h 335"/>
                  <a:gd name="T20" fmla="*/ 129 w 190"/>
                  <a:gd name="T21" fmla="*/ 327 h 335"/>
                  <a:gd name="T22" fmla="*/ 138 w 190"/>
                  <a:gd name="T23" fmla="*/ 335 h 335"/>
                  <a:gd name="T24" fmla="*/ 174 w 190"/>
                  <a:gd name="T25" fmla="*/ 301 h 335"/>
                  <a:gd name="T26" fmla="*/ 171 w 190"/>
                  <a:gd name="T27" fmla="*/ 270 h 335"/>
                  <a:gd name="T28" fmla="*/ 190 w 190"/>
                  <a:gd name="T29" fmla="*/ 229 h 335"/>
                  <a:gd name="T30" fmla="*/ 180 w 190"/>
                  <a:gd name="T31" fmla="*/ 207 h 335"/>
                  <a:gd name="T32" fmla="*/ 154 w 190"/>
                  <a:gd name="T33" fmla="*/ 171 h 335"/>
                  <a:gd name="T34" fmla="*/ 146 w 190"/>
                  <a:gd name="T35" fmla="*/ 95 h 335"/>
                  <a:gd name="T36" fmla="*/ 83 w 190"/>
                  <a:gd name="T37" fmla="*/ 78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83" y="78"/>
                    </a:move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208">
                <a:extLst>
                  <a:ext uri="{FF2B5EF4-FFF2-40B4-BE49-F238E27FC236}">
                    <a16:creationId xmlns:a16="http://schemas.microsoft.com/office/drawing/2014/main" id="{36514287-BC72-231D-510C-B267494F9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6 w 26"/>
                  <a:gd name="T1" fmla="*/ 22 h 22"/>
                  <a:gd name="T2" fmla="*/ 15 w 26"/>
                  <a:gd name="T3" fmla="*/ 0 h 22"/>
                  <a:gd name="T4" fmla="*/ 0 w 26"/>
                  <a:gd name="T5" fmla="*/ 10 h 22"/>
                  <a:gd name="T6" fmla="*/ 2 w 26"/>
                  <a:gd name="T7" fmla="*/ 17 h 22"/>
                  <a:gd name="T8" fmla="*/ 26 w 2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6" y="22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209">
                <a:extLst>
                  <a:ext uri="{FF2B5EF4-FFF2-40B4-BE49-F238E27FC236}">
                    <a16:creationId xmlns:a16="http://schemas.microsoft.com/office/drawing/2014/main" id="{7AC379C1-5BE2-75C2-0CFB-E93AF58E9F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0 w 24"/>
                  <a:gd name="T1" fmla="*/ 1 h 15"/>
                  <a:gd name="T2" fmla="*/ 8 w 24"/>
                  <a:gd name="T3" fmla="*/ 15 h 15"/>
                  <a:gd name="T4" fmla="*/ 24 w 24"/>
                  <a:gd name="T5" fmla="*/ 14 h 15"/>
                  <a:gd name="T6" fmla="*/ 15 w 24"/>
                  <a:gd name="T7" fmla="*/ 0 h 15"/>
                  <a:gd name="T8" fmla="*/ 0 w 24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0" y="1"/>
                    </a:move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210">
                <a:extLst>
                  <a:ext uri="{FF2B5EF4-FFF2-40B4-BE49-F238E27FC236}">
                    <a16:creationId xmlns:a16="http://schemas.microsoft.com/office/drawing/2014/main" id="{580F584B-F36F-EB53-6D2B-EBCE95122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0 w 18"/>
                  <a:gd name="T1" fmla="*/ 17 h 46"/>
                  <a:gd name="T2" fmla="*/ 11 w 18"/>
                  <a:gd name="T3" fmla="*/ 46 h 46"/>
                  <a:gd name="T4" fmla="*/ 18 w 18"/>
                  <a:gd name="T5" fmla="*/ 46 h 46"/>
                  <a:gd name="T6" fmla="*/ 13 w 18"/>
                  <a:gd name="T7" fmla="*/ 0 h 46"/>
                  <a:gd name="T8" fmla="*/ 6 w 18"/>
                  <a:gd name="T9" fmla="*/ 0 h 46"/>
                  <a:gd name="T10" fmla="*/ 0 w 18"/>
                  <a:gd name="T11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0" y="17"/>
                    </a:move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211">
                <a:extLst>
                  <a:ext uri="{FF2B5EF4-FFF2-40B4-BE49-F238E27FC236}">
                    <a16:creationId xmlns:a16="http://schemas.microsoft.com/office/drawing/2014/main" id="{14743ECC-86EA-9615-08A4-5F83F0B083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2 w 8"/>
                  <a:gd name="T1" fmla="*/ 31 h 31"/>
                  <a:gd name="T2" fmla="*/ 8 w 8"/>
                  <a:gd name="T3" fmla="*/ 23 h 31"/>
                  <a:gd name="T4" fmla="*/ 6 w 8"/>
                  <a:gd name="T5" fmla="*/ 0 h 31"/>
                  <a:gd name="T6" fmla="*/ 0 w 8"/>
                  <a:gd name="T7" fmla="*/ 8 h 31"/>
                  <a:gd name="T8" fmla="*/ 2 w 8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2" y="31"/>
                    </a:move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2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212">
                <a:extLst>
                  <a:ext uri="{FF2B5EF4-FFF2-40B4-BE49-F238E27FC236}">
                    <a16:creationId xmlns:a16="http://schemas.microsoft.com/office/drawing/2014/main" id="{4CE44117-1058-DF99-3AAB-842C618748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17 w 554"/>
                  <a:gd name="T1" fmla="*/ 0 h 288"/>
                  <a:gd name="T2" fmla="*/ 0 w 554"/>
                  <a:gd name="T3" fmla="*/ 53 h 288"/>
                  <a:gd name="T4" fmla="*/ 34 w 554"/>
                  <a:gd name="T5" fmla="*/ 88 h 288"/>
                  <a:gd name="T6" fmla="*/ 88 w 554"/>
                  <a:gd name="T7" fmla="*/ 84 h 288"/>
                  <a:gd name="T8" fmla="*/ 137 w 554"/>
                  <a:gd name="T9" fmla="*/ 117 h 288"/>
                  <a:gd name="T10" fmla="*/ 154 w 554"/>
                  <a:gd name="T11" fmla="*/ 139 h 288"/>
                  <a:gd name="T12" fmla="*/ 185 w 554"/>
                  <a:gd name="T13" fmla="*/ 137 h 288"/>
                  <a:gd name="T14" fmla="*/ 219 w 554"/>
                  <a:gd name="T15" fmla="*/ 164 h 288"/>
                  <a:gd name="T16" fmla="*/ 273 w 554"/>
                  <a:gd name="T17" fmla="*/ 174 h 288"/>
                  <a:gd name="T18" fmla="*/ 340 w 554"/>
                  <a:gd name="T19" fmla="*/ 222 h 288"/>
                  <a:gd name="T20" fmla="*/ 377 w 554"/>
                  <a:gd name="T21" fmla="*/ 219 h 288"/>
                  <a:gd name="T22" fmla="*/ 456 w 554"/>
                  <a:gd name="T23" fmla="*/ 235 h 288"/>
                  <a:gd name="T24" fmla="*/ 524 w 554"/>
                  <a:gd name="T25" fmla="*/ 221 h 288"/>
                  <a:gd name="T26" fmla="*/ 542 w 554"/>
                  <a:gd name="T27" fmla="*/ 250 h 288"/>
                  <a:gd name="T28" fmla="*/ 554 w 554"/>
                  <a:gd name="T29" fmla="*/ 287 h 288"/>
                  <a:gd name="T30" fmla="*/ 552 w 554"/>
                  <a:gd name="T3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54" h="288">
                    <a:moveTo>
                      <a:pt x="17" y="0"/>
                    </a:moveTo>
                    <a:lnTo>
                      <a:pt x="0" y="53"/>
                    </a:lnTo>
                    <a:lnTo>
                      <a:pt x="34" y="88"/>
                    </a:lnTo>
                    <a:lnTo>
                      <a:pt x="88" y="84"/>
                    </a:lnTo>
                    <a:lnTo>
                      <a:pt x="137" y="117"/>
                    </a:lnTo>
                    <a:lnTo>
                      <a:pt x="154" y="139"/>
                    </a:lnTo>
                    <a:lnTo>
                      <a:pt x="185" y="137"/>
                    </a:lnTo>
                    <a:lnTo>
                      <a:pt x="219" y="164"/>
                    </a:lnTo>
                    <a:lnTo>
                      <a:pt x="273" y="174"/>
                    </a:lnTo>
                    <a:lnTo>
                      <a:pt x="340" y="222"/>
                    </a:lnTo>
                    <a:lnTo>
                      <a:pt x="377" y="219"/>
                    </a:lnTo>
                    <a:lnTo>
                      <a:pt x="456" y="235"/>
                    </a:lnTo>
                    <a:lnTo>
                      <a:pt x="524" y="221"/>
                    </a:lnTo>
                    <a:lnTo>
                      <a:pt x="542" y="250"/>
                    </a:lnTo>
                    <a:lnTo>
                      <a:pt x="554" y="287"/>
                    </a:lnTo>
                    <a:lnTo>
                      <a:pt x="552" y="2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213">
                <a:extLst>
                  <a:ext uri="{FF2B5EF4-FFF2-40B4-BE49-F238E27FC236}">
                    <a16:creationId xmlns:a16="http://schemas.microsoft.com/office/drawing/2014/main" id="{48BA62D8-ECC7-B682-92DA-97C2B20C21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187 w 187"/>
                  <a:gd name="T1" fmla="*/ 168 h 178"/>
                  <a:gd name="T2" fmla="*/ 171 w 187"/>
                  <a:gd name="T3" fmla="*/ 178 h 178"/>
                  <a:gd name="T4" fmla="*/ 154 w 187"/>
                  <a:gd name="T5" fmla="*/ 156 h 178"/>
                  <a:gd name="T6" fmla="*/ 130 w 187"/>
                  <a:gd name="T7" fmla="*/ 143 h 178"/>
                  <a:gd name="T8" fmla="*/ 119 w 187"/>
                  <a:gd name="T9" fmla="*/ 105 h 178"/>
                  <a:gd name="T10" fmla="*/ 68 w 187"/>
                  <a:gd name="T11" fmla="*/ 57 h 178"/>
                  <a:gd name="T12" fmla="*/ 27 w 187"/>
                  <a:gd name="T13" fmla="*/ 37 h 178"/>
                  <a:gd name="T14" fmla="*/ 11 w 187"/>
                  <a:gd name="T15" fmla="*/ 23 h 178"/>
                  <a:gd name="T16" fmla="*/ 0 w 187"/>
                  <a:gd name="T17" fmla="*/ 1 h 178"/>
                  <a:gd name="T18" fmla="*/ 3 w 187"/>
                  <a:gd name="T19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7" h="178">
                    <a:moveTo>
                      <a:pt x="187" y="168"/>
                    </a:moveTo>
                    <a:lnTo>
                      <a:pt x="171" y="178"/>
                    </a:lnTo>
                    <a:lnTo>
                      <a:pt x="154" y="156"/>
                    </a:lnTo>
                    <a:lnTo>
                      <a:pt x="130" y="143"/>
                    </a:lnTo>
                    <a:lnTo>
                      <a:pt x="119" y="105"/>
                    </a:lnTo>
                    <a:lnTo>
                      <a:pt x="68" y="57"/>
                    </a:lnTo>
                    <a:lnTo>
                      <a:pt x="27" y="37"/>
                    </a:lnTo>
                    <a:lnTo>
                      <a:pt x="11" y="23"/>
                    </a:lnTo>
                    <a:lnTo>
                      <a:pt x="0" y="1"/>
                    </a:lnTo>
                    <a:lnTo>
                      <a:pt x="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Line 214">
                <a:extLst>
                  <a:ext uri="{FF2B5EF4-FFF2-40B4-BE49-F238E27FC236}">
                    <a16:creationId xmlns:a16="http://schemas.microsoft.com/office/drawing/2014/main" id="{FB13371B-6FF1-FF91-F25E-A9757D8930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200" y="2700"/>
                <a:ext cx="3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215">
                <a:extLst>
                  <a:ext uri="{FF2B5EF4-FFF2-40B4-BE49-F238E27FC236}">
                    <a16:creationId xmlns:a16="http://schemas.microsoft.com/office/drawing/2014/main" id="{375BED5F-E1A5-0811-9D66-F3DEDE9CF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554 w 554"/>
                  <a:gd name="T1" fmla="*/ 288 h 288"/>
                  <a:gd name="T2" fmla="*/ 543 w 554"/>
                  <a:gd name="T3" fmla="*/ 251 h 288"/>
                  <a:gd name="T4" fmla="*/ 525 w 554"/>
                  <a:gd name="T5" fmla="*/ 222 h 288"/>
                  <a:gd name="T6" fmla="*/ 457 w 554"/>
                  <a:gd name="T7" fmla="*/ 236 h 288"/>
                  <a:gd name="T8" fmla="*/ 378 w 554"/>
                  <a:gd name="T9" fmla="*/ 221 h 288"/>
                  <a:gd name="T10" fmla="*/ 341 w 554"/>
                  <a:gd name="T11" fmla="*/ 224 h 288"/>
                  <a:gd name="T12" fmla="*/ 274 w 554"/>
                  <a:gd name="T13" fmla="*/ 176 h 288"/>
                  <a:gd name="T14" fmla="*/ 219 w 554"/>
                  <a:gd name="T15" fmla="*/ 166 h 288"/>
                  <a:gd name="T16" fmla="*/ 185 w 554"/>
                  <a:gd name="T17" fmla="*/ 138 h 288"/>
                  <a:gd name="T18" fmla="*/ 155 w 554"/>
                  <a:gd name="T19" fmla="*/ 141 h 288"/>
                  <a:gd name="T20" fmla="*/ 138 w 554"/>
                  <a:gd name="T21" fmla="*/ 119 h 288"/>
                  <a:gd name="T22" fmla="*/ 89 w 554"/>
                  <a:gd name="T23" fmla="*/ 85 h 288"/>
                  <a:gd name="T24" fmla="*/ 35 w 554"/>
                  <a:gd name="T25" fmla="*/ 91 h 288"/>
                  <a:gd name="T26" fmla="*/ 0 w 554"/>
                  <a:gd name="T27" fmla="*/ 54 h 288"/>
                  <a:gd name="T28" fmla="*/ 19 w 554"/>
                  <a:gd name="T29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4" h="288">
                    <a:moveTo>
                      <a:pt x="554" y="288"/>
                    </a:moveTo>
                    <a:lnTo>
                      <a:pt x="543" y="251"/>
                    </a:lnTo>
                    <a:lnTo>
                      <a:pt x="525" y="222"/>
                    </a:lnTo>
                    <a:lnTo>
                      <a:pt x="457" y="236"/>
                    </a:lnTo>
                    <a:lnTo>
                      <a:pt x="378" y="221"/>
                    </a:lnTo>
                    <a:lnTo>
                      <a:pt x="341" y="224"/>
                    </a:lnTo>
                    <a:lnTo>
                      <a:pt x="274" y="176"/>
                    </a:lnTo>
                    <a:lnTo>
                      <a:pt x="219" y="166"/>
                    </a:lnTo>
                    <a:lnTo>
                      <a:pt x="185" y="138"/>
                    </a:lnTo>
                    <a:lnTo>
                      <a:pt x="155" y="141"/>
                    </a:lnTo>
                    <a:lnTo>
                      <a:pt x="138" y="119"/>
                    </a:lnTo>
                    <a:lnTo>
                      <a:pt x="89" y="85"/>
                    </a:lnTo>
                    <a:lnTo>
                      <a:pt x="35" y="91"/>
                    </a:lnTo>
                    <a:lnTo>
                      <a:pt x="0" y="54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216">
                <a:extLst>
                  <a:ext uri="{FF2B5EF4-FFF2-40B4-BE49-F238E27FC236}">
                    <a16:creationId xmlns:a16="http://schemas.microsoft.com/office/drawing/2014/main" id="{353AB56C-F29A-B35D-0567-D50EC2A4DB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5"/>
              </a:xfrm>
              <a:custGeom>
                <a:avLst/>
                <a:gdLst>
                  <a:gd name="T0" fmla="*/ 0 w 497"/>
                  <a:gd name="T1" fmla="*/ 27 h 228"/>
                  <a:gd name="T2" fmla="*/ 1 w 497"/>
                  <a:gd name="T3" fmla="*/ 26 h 228"/>
                  <a:gd name="T4" fmla="*/ 58 w 497"/>
                  <a:gd name="T5" fmla="*/ 59 h 228"/>
                  <a:gd name="T6" fmla="*/ 113 w 497"/>
                  <a:gd name="T7" fmla="*/ 61 h 228"/>
                  <a:gd name="T8" fmla="*/ 191 w 497"/>
                  <a:gd name="T9" fmla="*/ 0 h 228"/>
                  <a:gd name="T10" fmla="*/ 291 w 497"/>
                  <a:gd name="T11" fmla="*/ 68 h 228"/>
                  <a:gd name="T12" fmla="*/ 338 w 497"/>
                  <a:gd name="T13" fmla="*/ 87 h 228"/>
                  <a:gd name="T14" fmla="*/ 384 w 497"/>
                  <a:gd name="T15" fmla="*/ 159 h 228"/>
                  <a:gd name="T16" fmla="*/ 451 w 497"/>
                  <a:gd name="T17" fmla="*/ 215 h 228"/>
                  <a:gd name="T18" fmla="*/ 475 w 497"/>
                  <a:gd name="T19" fmla="*/ 228 h 228"/>
                  <a:gd name="T20" fmla="*/ 497 w 497"/>
                  <a:gd name="T21" fmla="*/ 224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7" h="228">
                    <a:moveTo>
                      <a:pt x="0" y="27"/>
                    </a:moveTo>
                    <a:lnTo>
                      <a:pt x="1" y="26"/>
                    </a:lnTo>
                    <a:lnTo>
                      <a:pt x="58" y="59"/>
                    </a:lnTo>
                    <a:lnTo>
                      <a:pt x="113" y="61"/>
                    </a:lnTo>
                    <a:lnTo>
                      <a:pt x="191" y="0"/>
                    </a:lnTo>
                    <a:lnTo>
                      <a:pt x="291" y="68"/>
                    </a:lnTo>
                    <a:lnTo>
                      <a:pt x="338" y="87"/>
                    </a:lnTo>
                    <a:lnTo>
                      <a:pt x="384" y="159"/>
                    </a:lnTo>
                    <a:lnTo>
                      <a:pt x="451" y="215"/>
                    </a:lnTo>
                    <a:lnTo>
                      <a:pt x="475" y="228"/>
                    </a:lnTo>
                    <a:lnTo>
                      <a:pt x="497" y="2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217">
                <a:extLst>
                  <a:ext uri="{FF2B5EF4-FFF2-40B4-BE49-F238E27FC236}">
                    <a16:creationId xmlns:a16="http://schemas.microsoft.com/office/drawing/2014/main" id="{0787B90F-06A5-F533-847A-B08DEEDDDC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0 w 184"/>
                  <a:gd name="T1" fmla="*/ 0 h 177"/>
                  <a:gd name="T2" fmla="*/ 9 w 184"/>
                  <a:gd name="T3" fmla="*/ 22 h 177"/>
                  <a:gd name="T4" fmla="*/ 25 w 184"/>
                  <a:gd name="T5" fmla="*/ 35 h 177"/>
                  <a:gd name="T6" fmla="*/ 66 w 184"/>
                  <a:gd name="T7" fmla="*/ 54 h 177"/>
                  <a:gd name="T8" fmla="*/ 117 w 184"/>
                  <a:gd name="T9" fmla="*/ 104 h 177"/>
                  <a:gd name="T10" fmla="*/ 128 w 184"/>
                  <a:gd name="T11" fmla="*/ 142 h 177"/>
                  <a:gd name="T12" fmla="*/ 152 w 184"/>
                  <a:gd name="T13" fmla="*/ 155 h 177"/>
                  <a:gd name="T14" fmla="*/ 169 w 184"/>
                  <a:gd name="T15" fmla="*/ 177 h 177"/>
                  <a:gd name="T16" fmla="*/ 184 w 184"/>
                  <a:gd name="T17" fmla="*/ 168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77">
                    <a:moveTo>
                      <a:pt x="0" y="0"/>
                    </a:moveTo>
                    <a:lnTo>
                      <a:pt x="9" y="22"/>
                    </a:lnTo>
                    <a:lnTo>
                      <a:pt x="25" y="35"/>
                    </a:lnTo>
                    <a:lnTo>
                      <a:pt x="66" y="54"/>
                    </a:lnTo>
                    <a:lnTo>
                      <a:pt x="117" y="104"/>
                    </a:lnTo>
                    <a:lnTo>
                      <a:pt x="128" y="142"/>
                    </a:lnTo>
                    <a:lnTo>
                      <a:pt x="152" y="155"/>
                    </a:lnTo>
                    <a:lnTo>
                      <a:pt x="169" y="177"/>
                    </a:lnTo>
                    <a:lnTo>
                      <a:pt x="184" y="1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218">
                <a:extLst>
                  <a:ext uri="{FF2B5EF4-FFF2-40B4-BE49-F238E27FC236}">
                    <a16:creationId xmlns:a16="http://schemas.microsoft.com/office/drawing/2014/main" id="{1F43254D-65B9-5C83-4006-22C107BD10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2727"/>
                <a:ext cx="7" cy="8"/>
              </a:xfrm>
              <a:custGeom>
                <a:avLst/>
                <a:gdLst>
                  <a:gd name="T0" fmla="*/ 0 w 34"/>
                  <a:gd name="T1" fmla="*/ 41 h 41"/>
                  <a:gd name="T2" fmla="*/ 16 w 34"/>
                  <a:gd name="T3" fmla="*/ 32 h 41"/>
                  <a:gd name="T4" fmla="*/ 34 w 34"/>
                  <a:gd name="T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41">
                    <a:moveTo>
                      <a:pt x="0" y="41"/>
                    </a:moveTo>
                    <a:lnTo>
                      <a:pt x="16" y="32"/>
                    </a:lnTo>
                    <a:lnTo>
                      <a:pt x="3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219">
                <a:extLst>
                  <a:ext uri="{FF2B5EF4-FFF2-40B4-BE49-F238E27FC236}">
                    <a16:creationId xmlns:a16="http://schemas.microsoft.com/office/drawing/2014/main" id="{42DA689B-69C7-5481-923A-E7E786B734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6"/>
              </a:xfrm>
              <a:custGeom>
                <a:avLst/>
                <a:gdLst>
                  <a:gd name="T0" fmla="*/ 497 w 497"/>
                  <a:gd name="T1" fmla="*/ 222 h 228"/>
                  <a:gd name="T2" fmla="*/ 474 w 497"/>
                  <a:gd name="T3" fmla="*/ 228 h 228"/>
                  <a:gd name="T4" fmla="*/ 450 w 497"/>
                  <a:gd name="T5" fmla="*/ 214 h 228"/>
                  <a:gd name="T6" fmla="*/ 383 w 497"/>
                  <a:gd name="T7" fmla="*/ 158 h 228"/>
                  <a:gd name="T8" fmla="*/ 337 w 497"/>
                  <a:gd name="T9" fmla="*/ 86 h 228"/>
                  <a:gd name="T10" fmla="*/ 290 w 497"/>
                  <a:gd name="T11" fmla="*/ 68 h 228"/>
                  <a:gd name="T12" fmla="*/ 190 w 497"/>
                  <a:gd name="T13" fmla="*/ 0 h 228"/>
                  <a:gd name="T14" fmla="*/ 111 w 497"/>
                  <a:gd name="T15" fmla="*/ 60 h 228"/>
                  <a:gd name="T16" fmla="*/ 57 w 497"/>
                  <a:gd name="T17" fmla="*/ 58 h 228"/>
                  <a:gd name="T18" fmla="*/ 0 w 497"/>
                  <a:gd name="T19" fmla="*/ 25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7" h="228">
                    <a:moveTo>
                      <a:pt x="497" y="222"/>
                    </a:moveTo>
                    <a:lnTo>
                      <a:pt x="474" y="228"/>
                    </a:lnTo>
                    <a:lnTo>
                      <a:pt x="450" y="214"/>
                    </a:lnTo>
                    <a:lnTo>
                      <a:pt x="383" y="158"/>
                    </a:lnTo>
                    <a:lnTo>
                      <a:pt x="337" y="86"/>
                    </a:lnTo>
                    <a:lnTo>
                      <a:pt x="290" y="68"/>
                    </a:lnTo>
                    <a:lnTo>
                      <a:pt x="190" y="0"/>
                    </a:lnTo>
                    <a:lnTo>
                      <a:pt x="111" y="60"/>
                    </a:lnTo>
                    <a:lnTo>
                      <a:pt x="57" y="58"/>
                    </a:lnTo>
                    <a:lnTo>
                      <a:pt x="0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220">
                <a:extLst>
                  <a:ext uri="{FF2B5EF4-FFF2-40B4-BE49-F238E27FC236}">
                    <a16:creationId xmlns:a16="http://schemas.microsoft.com/office/drawing/2014/main" id="{90F60643-E92E-BCA6-2AA6-C19E6714CB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2730"/>
                <a:ext cx="2" cy="2"/>
              </a:xfrm>
              <a:custGeom>
                <a:avLst/>
                <a:gdLst>
                  <a:gd name="T0" fmla="*/ 0 w 12"/>
                  <a:gd name="T1" fmla="*/ 11 h 11"/>
                  <a:gd name="T2" fmla="*/ 0 w 12"/>
                  <a:gd name="T3" fmla="*/ 10 h 11"/>
                  <a:gd name="T4" fmla="*/ 12 w 12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0" y="11"/>
                    </a:moveTo>
                    <a:lnTo>
                      <a:pt x="0" y="10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221">
                <a:extLst>
                  <a:ext uri="{FF2B5EF4-FFF2-40B4-BE49-F238E27FC236}">
                    <a16:creationId xmlns:a16="http://schemas.microsoft.com/office/drawing/2014/main" id="{C16D6793-650B-CD90-F6A4-960C89EB64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0 w 1360"/>
                  <a:gd name="T1" fmla="*/ 12 h 701"/>
                  <a:gd name="T2" fmla="*/ 1 w 1360"/>
                  <a:gd name="T3" fmla="*/ 11 h 701"/>
                  <a:gd name="T4" fmla="*/ 30 w 1360"/>
                  <a:gd name="T5" fmla="*/ 0 h 701"/>
                  <a:gd name="T6" fmla="*/ 87 w 1360"/>
                  <a:gd name="T7" fmla="*/ 34 h 701"/>
                  <a:gd name="T8" fmla="*/ 166 w 1360"/>
                  <a:gd name="T9" fmla="*/ 50 h 701"/>
                  <a:gd name="T10" fmla="*/ 232 w 1360"/>
                  <a:gd name="T11" fmla="*/ 97 h 701"/>
                  <a:gd name="T12" fmla="*/ 270 w 1360"/>
                  <a:gd name="T13" fmla="*/ 86 h 701"/>
                  <a:gd name="T14" fmla="*/ 294 w 1360"/>
                  <a:gd name="T15" fmla="*/ 107 h 701"/>
                  <a:gd name="T16" fmla="*/ 388 w 1360"/>
                  <a:gd name="T17" fmla="*/ 114 h 701"/>
                  <a:gd name="T18" fmla="*/ 414 w 1360"/>
                  <a:gd name="T19" fmla="*/ 142 h 701"/>
                  <a:gd name="T20" fmla="*/ 430 w 1360"/>
                  <a:gd name="T21" fmla="*/ 157 h 701"/>
                  <a:gd name="T22" fmla="*/ 441 w 1360"/>
                  <a:gd name="T23" fmla="*/ 186 h 701"/>
                  <a:gd name="T24" fmla="*/ 475 w 1360"/>
                  <a:gd name="T25" fmla="*/ 214 h 701"/>
                  <a:gd name="T26" fmla="*/ 527 w 1360"/>
                  <a:gd name="T27" fmla="*/ 193 h 701"/>
                  <a:gd name="T28" fmla="*/ 558 w 1360"/>
                  <a:gd name="T29" fmla="*/ 206 h 701"/>
                  <a:gd name="T30" fmla="*/ 651 w 1360"/>
                  <a:gd name="T31" fmla="*/ 205 h 701"/>
                  <a:gd name="T32" fmla="*/ 653 w 1360"/>
                  <a:gd name="T33" fmla="*/ 228 h 701"/>
                  <a:gd name="T34" fmla="*/ 678 w 1360"/>
                  <a:gd name="T35" fmla="*/ 249 h 701"/>
                  <a:gd name="T36" fmla="*/ 688 w 1360"/>
                  <a:gd name="T37" fmla="*/ 271 h 701"/>
                  <a:gd name="T38" fmla="*/ 705 w 1360"/>
                  <a:gd name="T39" fmla="*/ 292 h 701"/>
                  <a:gd name="T40" fmla="*/ 717 w 1360"/>
                  <a:gd name="T41" fmla="*/ 330 h 701"/>
                  <a:gd name="T42" fmla="*/ 734 w 1360"/>
                  <a:gd name="T43" fmla="*/ 359 h 701"/>
                  <a:gd name="T44" fmla="*/ 764 w 1360"/>
                  <a:gd name="T45" fmla="*/ 349 h 701"/>
                  <a:gd name="T46" fmla="*/ 762 w 1360"/>
                  <a:gd name="T47" fmla="*/ 318 h 701"/>
                  <a:gd name="T48" fmla="*/ 775 w 1360"/>
                  <a:gd name="T49" fmla="*/ 301 h 701"/>
                  <a:gd name="T50" fmla="*/ 807 w 1360"/>
                  <a:gd name="T51" fmla="*/ 306 h 701"/>
                  <a:gd name="T52" fmla="*/ 844 w 1360"/>
                  <a:gd name="T53" fmla="*/ 295 h 701"/>
                  <a:gd name="T54" fmla="*/ 894 w 1360"/>
                  <a:gd name="T55" fmla="*/ 329 h 701"/>
                  <a:gd name="T56" fmla="*/ 1019 w 1360"/>
                  <a:gd name="T57" fmla="*/ 348 h 701"/>
                  <a:gd name="T58" fmla="*/ 1021 w 1360"/>
                  <a:gd name="T59" fmla="*/ 378 h 701"/>
                  <a:gd name="T60" fmla="*/ 1071 w 1360"/>
                  <a:gd name="T61" fmla="*/ 405 h 701"/>
                  <a:gd name="T62" fmla="*/ 1057 w 1360"/>
                  <a:gd name="T63" fmla="*/ 415 h 701"/>
                  <a:gd name="T64" fmla="*/ 1041 w 1360"/>
                  <a:gd name="T65" fmla="*/ 416 h 701"/>
                  <a:gd name="T66" fmla="*/ 1020 w 1360"/>
                  <a:gd name="T67" fmla="*/ 440 h 701"/>
                  <a:gd name="T68" fmla="*/ 1023 w 1360"/>
                  <a:gd name="T69" fmla="*/ 463 h 701"/>
                  <a:gd name="T70" fmla="*/ 1008 w 1360"/>
                  <a:gd name="T71" fmla="*/ 480 h 701"/>
                  <a:gd name="T72" fmla="*/ 1009 w 1360"/>
                  <a:gd name="T73" fmla="*/ 496 h 701"/>
                  <a:gd name="T74" fmla="*/ 1019 w 1360"/>
                  <a:gd name="T75" fmla="*/ 511 h 701"/>
                  <a:gd name="T76" fmla="*/ 1112 w 1360"/>
                  <a:gd name="T77" fmla="*/ 525 h 701"/>
                  <a:gd name="T78" fmla="*/ 1172 w 1360"/>
                  <a:gd name="T79" fmla="*/ 574 h 701"/>
                  <a:gd name="T80" fmla="*/ 1217 w 1360"/>
                  <a:gd name="T81" fmla="*/ 569 h 701"/>
                  <a:gd name="T82" fmla="*/ 1237 w 1360"/>
                  <a:gd name="T83" fmla="*/ 614 h 701"/>
                  <a:gd name="T84" fmla="*/ 1249 w 1360"/>
                  <a:gd name="T85" fmla="*/ 666 h 701"/>
                  <a:gd name="T86" fmla="*/ 1299 w 1360"/>
                  <a:gd name="T87" fmla="*/ 701 h 701"/>
                  <a:gd name="T88" fmla="*/ 1360 w 1360"/>
                  <a:gd name="T89" fmla="*/ 688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1">
                    <a:moveTo>
                      <a:pt x="0" y="12"/>
                    </a:moveTo>
                    <a:lnTo>
                      <a:pt x="1" y="11"/>
                    </a:lnTo>
                    <a:lnTo>
                      <a:pt x="30" y="0"/>
                    </a:lnTo>
                    <a:lnTo>
                      <a:pt x="87" y="34"/>
                    </a:lnTo>
                    <a:lnTo>
                      <a:pt x="166" y="50"/>
                    </a:lnTo>
                    <a:lnTo>
                      <a:pt x="232" y="97"/>
                    </a:lnTo>
                    <a:lnTo>
                      <a:pt x="270" y="86"/>
                    </a:lnTo>
                    <a:lnTo>
                      <a:pt x="294" y="107"/>
                    </a:lnTo>
                    <a:lnTo>
                      <a:pt x="388" y="114"/>
                    </a:lnTo>
                    <a:lnTo>
                      <a:pt x="414" y="142"/>
                    </a:lnTo>
                    <a:lnTo>
                      <a:pt x="430" y="157"/>
                    </a:lnTo>
                    <a:lnTo>
                      <a:pt x="441" y="186"/>
                    </a:lnTo>
                    <a:lnTo>
                      <a:pt x="475" y="214"/>
                    </a:lnTo>
                    <a:lnTo>
                      <a:pt x="527" y="193"/>
                    </a:lnTo>
                    <a:lnTo>
                      <a:pt x="558" y="206"/>
                    </a:lnTo>
                    <a:lnTo>
                      <a:pt x="651" y="205"/>
                    </a:lnTo>
                    <a:lnTo>
                      <a:pt x="653" y="228"/>
                    </a:lnTo>
                    <a:lnTo>
                      <a:pt x="678" y="249"/>
                    </a:lnTo>
                    <a:lnTo>
                      <a:pt x="688" y="271"/>
                    </a:lnTo>
                    <a:lnTo>
                      <a:pt x="705" y="292"/>
                    </a:lnTo>
                    <a:lnTo>
                      <a:pt x="717" y="330"/>
                    </a:lnTo>
                    <a:lnTo>
                      <a:pt x="734" y="359"/>
                    </a:lnTo>
                    <a:lnTo>
                      <a:pt x="764" y="349"/>
                    </a:lnTo>
                    <a:lnTo>
                      <a:pt x="762" y="318"/>
                    </a:lnTo>
                    <a:lnTo>
                      <a:pt x="775" y="301"/>
                    </a:lnTo>
                    <a:lnTo>
                      <a:pt x="807" y="306"/>
                    </a:lnTo>
                    <a:lnTo>
                      <a:pt x="844" y="295"/>
                    </a:lnTo>
                    <a:lnTo>
                      <a:pt x="894" y="329"/>
                    </a:lnTo>
                    <a:lnTo>
                      <a:pt x="1019" y="348"/>
                    </a:lnTo>
                    <a:lnTo>
                      <a:pt x="1021" y="378"/>
                    </a:lnTo>
                    <a:lnTo>
                      <a:pt x="1071" y="405"/>
                    </a:lnTo>
                    <a:lnTo>
                      <a:pt x="1057" y="415"/>
                    </a:lnTo>
                    <a:lnTo>
                      <a:pt x="1041" y="416"/>
                    </a:lnTo>
                    <a:lnTo>
                      <a:pt x="1020" y="440"/>
                    </a:lnTo>
                    <a:lnTo>
                      <a:pt x="1023" y="463"/>
                    </a:lnTo>
                    <a:lnTo>
                      <a:pt x="1008" y="480"/>
                    </a:lnTo>
                    <a:lnTo>
                      <a:pt x="1009" y="496"/>
                    </a:lnTo>
                    <a:lnTo>
                      <a:pt x="1019" y="511"/>
                    </a:lnTo>
                    <a:lnTo>
                      <a:pt x="1112" y="525"/>
                    </a:lnTo>
                    <a:lnTo>
                      <a:pt x="1172" y="574"/>
                    </a:lnTo>
                    <a:lnTo>
                      <a:pt x="1217" y="569"/>
                    </a:lnTo>
                    <a:lnTo>
                      <a:pt x="1237" y="614"/>
                    </a:lnTo>
                    <a:lnTo>
                      <a:pt x="1249" y="666"/>
                    </a:lnTo>
                    <a:lnTo>
                      <a:pt x="1299" y="701"/>
                    </a:lnTo>
                    <a:lnTo>
                      <a:pt x="1360" y="6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Line 222">
                <a:extLst>
                  <a:ext uri="{FF2B5EF4-FFF2-40B4-BE49-F238E27FC236}">
                    <a16:creationId xmlns:a16="http://schemas.microsoft.com/office/drawing/2014/main" id="{D0DCAEE8-EC80-5E7F-51CC-0B56398F46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75" y="2728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Line 223">
                <a:extLst>
                  <a:ext uri="{FF2B5EF4-FFF2-40B4-BE49-F238E27FC236}">
                    <a16:creationId xmlns:a16="http://schemas.microsoft.com/office/drawing/2014/main" id="{3FC0C645-C4E9-8D7A-1FBC-B1EA8C9D68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3" y="2730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224">
                <a:extLst>
                  <a:ext uri="{FF2B5EF4-FFF2-40B4-BE49-F238E27FC236}">
                    <a16:creationId xmlns:a16="http://schemas.microsoft.com/office/drawing/2014/main" id="{AFAB0EAE-C3B3-76BE-949F-8F2A167895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1360 w 1360"/>
                  <a:gd name="T1" fmla="*/ 686 h 700"/>
                  <a:gd name="T2" fmla="*/ 1358 w 1360"/>
                  <a:gd name="T3" fmla="*/ 687 h 700"/>
                  <a:gd name="T4" fmla="*/ 1297 w 1360"/>
                  <a:gd name="T5" fmla="*/ 700 h 700"/>
                  <a:gd name="T6" fmla="*/ 1248 w 1360"/>
                  <a:gd name="T7" fmla="*/ 666 h 700"/>
                  <a:gd name="T8" fmla="*/ 1236 w 1360"/>
                  <a:gd name="T9" fmla="*/ 613 h 700"/>
                  <a:gd name="T10" fmla="*/ 1215 w 1360"/>
                  <a:gd name="T11" fmla="*/ 569 h 700"/>
                  <a:gd name="T12" fmla="*/ 1169 w 1360"/>
                  <a:gd name="T13" fmla="*/ 573 h 700"/>
                  <a:gd name="T14" fmla="*/ 1111 w 1360"/>
                  <a:gd name="T15" fmla="*/ 524 h 700"/>
                  <a:gd name="T16" fmla="*/ 1018 w 1360"/>
                  <a:gd name="T17" fmla="*/ 510 h 700"/>
                  <a:gd name="T18" fmla="*/ 1008 w 1360"/>
                  <a:gd name="T19" fmla="*/ 495 h 700"/>
                  <a:gd name="T20" fmla="*/ 986 w 1360"/>
                  <a:gd name="T21" fmla="*/ 512 h 700"/>
                  <a:gd name="T22" fmla="*/ 955 w 1360"/>
                  <a:gd name="T23" fmla="*/ 500 h 700"/>
                  <a:gd name="T24" fmla="*/ 943 w 1360"/>
                  <a:gd name="T25" fmla="*/ 540 h 700"/>
                  <a:gd name="T26" fmla="*/ 882 w 1360"/>
                  <a:gd name="T27" fmla="*/ 546 h 700"/>
                  <a:gd name="T28" fmla="*/ 868 w 1360"/>
                  <a:gd name="T29" fmla="*/ 562 h 700"/>
                  <a:gd name="T30" fmla="*/ 852 w 1360"/>
                  <a:gd name="T31" fmla="*/ 556 h 700"/>
                  <a:gd name="T32" fmla="*/ 832 w 1360"/>
                  <a:gd name="T33" fmla="*/ 589 h 700"/>
                  <a:gd name="T34" fmla="*/ 746 w 1360"/>
                  <a:gd name="T35" fmla="*/ 581 h 700"/>
                  <a:gd name="T36" fmla="*/ 726 w 1360"/>
                  <a:gd name="T37" fmla="*/ 529 h 700"/>
                  <a:gd name="T38" fmla="*/ 710 w 1360"/>
                  <a:gd name="T39" fmla="*/ 516 h 700"/>
                  <a:gd name="T40" fmla="*/ 752 w 1360"/>
                  <a:gd name="T41" fmla="*/ 481 h 700"/>
                  <a:gd name="T42" fmla="*/ 741 w 1360"/>
                  <a:gd name="T43" fmla="*/ 443 h 700"/>
                  <a:gd name="T44" fmla="*/ 710 w 1360"/>
                  <a:gd name="T45" fmla="*/ 438 h 700"/>
                  <a:gd name="T46" fmla="*/ 731 w 1360"/>
                  <a:gd name="T47" fmla="*/ 406 h 700"/>
                  <a:gd name="T48" fmla="*/ 720 w 1360"/>
                  <a:gd name="T49" fmla="*/ 383 h 700"/>
                  <a:gd name="T50" fmla="*/ 727 w 1360"/>
                  <a:gd name="T51" fmla="*/ 374 h 700"/>
                  <a:gd name="T52" fmla="*/ 733 w 1360"/>
                  <a:gd name="T53" fmla="*/ 358 h 700"/>
                  <a:gd name="T54" fmla="*/ 715 w 1360"/>
                  <a:gd name="T55" fmla="*/ 329 h 700"/>
                  <a:gd name="T56" fmla="*/ 704 w 1360"/>
                  <a:gd name="T57" fmla="*/ 292 h 700"/>
                  <a:gd name="T58" fmla="*/ 687 w 1360"/>
                  <a:gd name="T59" fmla="*/ 271 h 700"/>
                  <a:gd name="T60" fmla="*/ 677 w 1360"/>
                  <a:gd name="T61" fmla="*/ 248 h 700"/>
                  <a:gd name="T62" fmla="*/ 652 w 1360"/>
                  <a:gd name="T63" fmla="*/ 227 h 700"/>
                  <a:gd name="T64" fmla="*/ 649 w 1360"/>
                  <a:gd name="T65" fmla="*/ 204 h 700"/>
                  <a:gd name="T66" fmla="*/ 557 w 1360"/>
                  <a:gd name="T67" fmla="*/ 206 h 700"/>
                  <a:gd name="T68" fmla="*/ 525 w 1360"/>
                  <a:gd name="T69" fmla="*/ 193 h 700"/>
                  <a:gd name="T70" fmla="*/ 472 w 1360"/>
                  <a:gd name="T71" fmla="*/ 213 h 700"/>
                  <a:gd name="T72" fmla="*/ 440 w 1360"/>
                  <a:gd name="T73" fmla="*/ 185 h 700"/>
                  <a:gd name="T74" fmla="*/ 429 w 1360"/>
                  <a:gd name="T75" fmla="*/ 156 h 700"/>
                  <a:gd name="T76" fmla="*/ 413 w 1360"/>
                  <a:gd name="T77" fmla="*/ 141 h 700"/>
                  <a:gd name="T78" fmla="*/ 386 w 1360"/>
                  <a:gd name="T79" fmla="*/ 113 h 700"/>
                  <a:gd name="T80" fmla="*/ 294 w 1360"/>
                  <a:gd name="T81" fmla="*/ 106 h 700"/>
                  <a:gd name="T82" fmla="*/ 268 w 1360"/>
                  <a:gd name="T83" fmla="*/ 86 h 700"/>
                  <a:gd name="T84" fmla="*/ 231 w 1360"/>
                  <a:gd name="T85" fmla="*/ 96 h 700"/>
                  <a:gd name="T86" fmla="*/ 165 w 1360"/>
                  <a:gd name="T87" fmla="*/ 49 h 700"/>
                  <a:gd name="T88" fmla="*/ 86 w 1360"/>
                  <a:gd name="T89" fmla="*/ 33 h 700"/>
                  <a:gd name="T90" fmla="*/ 29 w 1360"/>
                  <a:gd name="T91" fmla="*/ 0 h 700"/>
                  <a:gd name="T92" fmla="*/ 0 w 1360"/>
                  <a:gd name="T93" fmla="*/ 10 h 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60" h="700">
                    <a:moveTo>
                      <a:pt x="1360" y="686"/>
                    </a:moveTo>
                    <a:lnTo>
                      <a:pt x="1358" y="687"/>
                    </a:lnTo>
                    <a:lnTo>
                      <a:pt x="1297" y="700"/>
                    </a:lnTo>
                    <a:lnTo>
                      <a:pt x="1248" y="666"/>
                    </a:lnTo>
                    <a:lnTo>
                      <a:pt x="1236" y="613"/>
                    </a:lnTo>
                    <a:lnTo>
                      <a:pt x="1215" y="569"/>
                    </a:lnTo>
                    <a:lnTo>
                      <a:pt x="1169" y="573"/>
                    </a:lnTo>
                    <a:lnTo>
                      <a:pt x="1111" y="524"/>
                    </a:lnTo>
                    <a:lnTo>
                      <a:pt x="1018" y="510"/>
                    </a:lnTo>
                    <a:lnTo>
                      <a:pt x="1008" y="495"/>
                    </a:lnTo>
                    <a:lnTo>
                      <a:pt x="986" y="512"/>
                    </a:lnTo>
                    <a:lnTo>
                      <a:pt x="955" y="500"/>
                    </a:lnTo>
                    <a:lnTo>
                      <a:pt x="943" y="540"/>
                    </a:lnTo>
                    <a:lnTo>
                      <a:pt x="882" y="546"/>
                    </a:lnTo>
                    <a:lnTo>
                      <a:pt x="868" y="562"/>
                    </a:lnTo>
                    <a:lnTo>
                      <a:pt x="852" y="556"/>
                    </a:lnTo>
                    <a:lnTo>
                      <a:pt x="832" y="589"/>
                    </a:lnTo>
                    <a:lnTo>
                      <a:pt x="746" y="581"/>
                    </a:lnTo>
                    <a:lnTo>
                      <a:pt x="726" y="529"/>
                    </a:lnTo>
                    <a:lnTo>
                      <a:pt x="710" y="516"/>
                    </a:lnTo>
                    <a:lnTo>
                      <a:pt x="752" y="481"/>
                    </a:lnTo>
                    <a:lnTo>
                      <a:pt x="741" y="443"/>
                    </a:lnTo>
                    <a:lnTo>
                      <a:pt x="710" y="438"/>
                    </a:lnTo>
                    <a:lnTo>
                      <a:pt x="731" y="406"/>
                    </a:lnTo>
                    <a:lnTo>
                      <a:pt x="720" y="383"/>
                    </a:lnTo>
                    <a:lnTo>
                      <a:pt x="727" y="374"/>
                    </a:lnTo>
                    <a:lnTo>
                      <a:pt x="733" y="358"/>
                    </a:lnTo>
                    <a:lnTo>
                      <a:pt x="715" y="329"/>
                    </a:lnTo>
                    <a:lnTo>
                      <a:pt x="704" y="292"/>
                    </a:lnTo>
                    <a:lnTo>
                      <a:pt x="687" y="271"/>
                    </a:lnTo>
                    <a:lnTo>
                      <a:pt x="677" y="248"/>
                    </a:lnTo>
                    <a:lnTo>
                      <a:pt x="652" y="227"/>
                    </a:lnTo>
                    <a:lnTo>
                      <a:pt x="649" y="204"/>
                    </a:lnTo>
                    <a:lnTo>
                      <a:pt x="557" y="206"/>
                    </a:lnTo>
                    <a:lnTo>
                      <a:pt x="525" y="193"/>
                    </a:lnTo>
                    <a:lnTo>
                      <a:pt x="472" y="213"/>
                    </a:lnTo>
                    <a:lnTo>
                      <a:pt x="440" y="185"/>
                    </a:lnTo>
                    <a:lnTo>
                      <a:pt x="429" y="156"/>
                    </a:lnTo>
                    <a:lnTo>
                      <a:pt x="413" y="141"/>
                    </a:lnTo>
                    <a:lnTo>
                      <a:pt x="386" y="113"/>
                    </a:lnTo>
                    <a:lnTo>
                      <a:pt x="294" y="106"/>
                    </a:lnTo>
                    <a:lnTo>
                      <a:pt x="268" y="86"/>
                    </a:lnTo>
                    <a:lnTo>
                      <a:pt x="231" y="96"/>
                    </a:lnTo>
                    <a:lnTo>
                      <a:pt x="165" y="49"/>
                    </a:lnTo>
                    <a:lnTo>
                      <a:pt x="86" y="3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225">
                <a:extLst>
                  <a:ext uri="{FF2B5EF4-FFF2-40B4-BE49-F238E27FC236}">
                    <a16:creationId xmlns:a16="http://schemas.microsoft.com/office/drawing/2014/main" id="{9B7F0C8E-3B14-3437-2637-0261B4E797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2732"/>
                <a:ext cx="7" cy="40"/>
              </a:xfrm>
              <a:custGeom>
                <a:avLst/>
                <a:gdLst>
                  <a:gd name="T0" fmla="*/ 20 w 36"/>
                  <a:gd name="T1" fmla="*/ 0 h 199"/>
                  <a:gd name="T2" fmla="*/ 24 w 36"/>
                  <a:gd name="T3" fmla="*/ 45 h 199"/>
                  <a:gd name="T4" fmla="*/ 23 w 36"/>
                  <a:gd name="T5" fmla="*/ 46 h 199"/>
                  <a:gd name="T6" fmla="*/ 3 w 36"/>
                  <a:gd name="T7" fmla="*/ 71 h 199"/>
                  <a:gd name="T8" fmla="*/ 20 w 36"/>
                  <a:gd name="T9" fmla="*/ 84 h 199"/>
                  <a:gd name="T10" fmla="*/ 19 w 36"/>
                  <a:gd name="T11" fmla="*/ 85 h 199"/>
                  <a:gd name="T12" fmla="*/ 0 w 36"/>
                  <a:gd name="T13" fmla="*/ 109 h 199"/>
                  <a:gd name="T14" fmla="*/ 17 w 36"/>
                  <a:gd name="T15" fmla="*/ 123 h 199"/>
                  <a:gd name="T16" fmla="*/ 26 w 36"/>
                  <a:gd name="T17" fmla="*/ 146 h 199"/>
                  <a:gd name="T18" fmla="*/ 35 w 36"/>
                  <a:gd name="T19" fmla="*/ 152 h 199"/>
                  <a:gd name="T20" fmla="*/ 27 w 36"/>
                  <a:gd name="T21" fmla="*/ 160 h 199"/>
                  <a:gd name="T22" fmla="*/ 36 w 36"/>
                  <a:gd name="T23" fmla="*/ 175 h 199"/>
                  <a:gd name="T24" fmla="*/ 30 w 36"/>
                  <a:gd name="T25" fmla="*/ 183 h 199"/>
                  <a:gd name="T26" fmla="*/ 31 w 36"/>
                  <a:gd name="T27" fmla="*/ 199 h 199"/>
                  <a:gd name="T28" fmla="*/ 30 w 36"/>
                  <a:gd name="T29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199">
                    <a:moveTo>
                      <a:pt x="20" y="0"/>
                    </a:moveTo>
                    <a:lnTo>
                      <a:pt x="24" y="45"/>
                    </a:lnTo>
                    <a:lnTo>
                      <a:pt x="23" y="46"/>
                    </a:lnTo>
                    <a:lnTo>
                      <a:pt x="3" y="71"/>
                    </a:lnTo>
                    <a:lnTo>
                      <a:pt x="20" y="84"/>
                    </a:lnTo>
                    <a:lnTo>
                      <a:pt x="19" y="85"/>
                    </a:lnTo>
                    <a:lnTo>
                      <a:pt x="0" y="109"/>
                    </a:lnTo>
                    <a:lnTo>
                      <a:pt x="17" y="123"/>
                    </a:lnTo>
                    <a:lnTo>
                      <a:pt x="26" y="146"/>
                    </a:lnTo>
                    <a:lnTo>
                      <a:pt x="35" y="152"/>
                    </a:lnTo>
                    <a:lnTo>
                      <a:pt x="27" y="160"/>
                    </a:lnTo>
                    <a:lnTo>
                      <a:pt x="36" y="175"/>
                    </a:lnTo>
                    <a:lnTo>
                      <a:pt x="30" y="183"/>
                    </a:lnTo>
                    <a:lnTo>
                      <a:pt x="31" y="199"/>
                    </a:lnTo>
                    <a:lnTo>
                      <a:pt x="30" y="1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226">
                <a:extLst>
                  <a:ext uri="{FF2B5EF4-FFF2-40B4-BE49-F238E27FC236}">
                    <a16:creationId xmlns:a16="http://schemas.microsoft.com/office/drawing/2014/main" id="{E64D43B2-1633-3E1D-1EB7-09FED1182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6"/>
              </a:xfrm>
              <a:custGeom>
                <a:avLst/>
                <a:gdLst>
                  <a:gd name="T0" fmla="*/ 0 w 171"/>
                  <a:gd name="T1" fmla="*/ 14 h 83"/>
                  <a:gd name="T2" fmla="*/ 41 w 171"/>
                  <a:gd name="T3" fmla="*/ 0 h 83"/>
                  <a:gd name="T4" fmla="*/ 114 w 171"/>
                  <a:gd name="T5" fmla="*/ 32 h 83"/>
                  <a:gd name="T6" fmla="*/ 132 w 171"/>
                  <a:gd name="T7" fmla="*/ 61 h 83"/>
                  <a:gd name="T8" fmla="*/ 149 w 171"/>
                  <a:gd name="T9" fmla="*/ 83 h 83"/>
                  <a:gd name="T10" fmla="*/ 171 w 171"/>
                  <a:gd name="T11" fmla="*/ 7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3">
                    <a:moveTo>
                      <a:pt x="0" y="14"/>
                    </a:moveTo>
                    <a:lnTo>
                      <a:pt x="41" y="0"/>
                    </a:lnTo>
                    <a:lnTo>
                      <a:pt x="114" y="32"/>
                    </a:lnTo>
                    <a:lnTo>
                      <a:pt x="132" y="61"/>
                    </a:lnTo>
                    <a:lnTo>
                      <a:pt x="149" y="83"/>
                    </a:lnTo>
                    <a:lnTo>
                      <a:pt x="171" y="7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227">
                <a:extLst>
                  <a:ext uri="{FF2B5EF4-FFF2-40B4-BE49-F238E27FC236}">
                    <a16:creationId xmlns:a16="http://schemas.microsoft.com/office/drawing/2014/main" id="{7F0AD4B8-9DB1-5A89-4C7D-5E099A627C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7"/>
              </a:xfrm>
              <a:custGeom>
                <a:avLst/>
                <a:gdLst>
                  <a:gd name="T0" fmla="*/ 171 w 171"/>
                  <a:gd name="T1" fmla="*/ 71 h 82"/>
                  <a:gd name="T2" fmla="*/ 170 w 171"/>
                  <a:gd name="T3" fmla="*/ 71 h 82"/>
                  <a:gd name="T4" fmla="*/ 148 w 171"/>
                  <a:gd name="T5" fmla="*/ 82 h 82"/>
                  <a:gd name="T6" fmla="*/ 113 w 171"/>
                  <a:gd name="T7" fmla="*/ 31 h 82"/>
                  <a:gd name="T8" fmla="*/ 40 w 171"/>
                  <a:gd name="T9" fmla="*/ 0 h 82"/>
                  <a:gd name="T10" fmla="*/ 0 w 171"/>
                  <a:gd name="T11" fmla="*/ 1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2">
                    <a:moveTo>
                      <a:pt x="171" y="71"/>
                    </a:moveTo>
                    <a:lnTo>
                      <a:pt x="170" y="71"/>
                    </a:lnTo>
                    <a:lnTo>
                      <a:pt x="148" y="82"/>
                    </a:lnTo>
                    <a:lnTo>
                      <a:pt x="113" y="31"/>
                    </a:lnTo>
                    <a:lnTo>
                      <a:pt x="40" y="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228">
                <a:extLst>
                  <a:ext uri="{FF2B5EF4-FFF2-40B4-BE49-F238E27FC236}">
                    <a16:creationId xmlns:a16="http://schemas.microsoft.com/office/drawing/2014/main" id="{4261BC07-0963-EB82-CFFB-87B5519D35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2759"/>
                <a:ext cx="27" cy="7"/>
              </a:xfrm>
              <a:custGeom>
                <a:avLst/>
                <a:gdLst>
                  <a:gd name="T0" fmla="*/ 0 w 132"/>
                  <a:gd name="T1" fmla="*/ 39 h 39"/>
                  <a:gd name="T2" fmla="*/ 39 w 132"/>
                  <a:gd name="T3" fmla="*/ 30 h 39"/>
                  <a:gd name="T4" fmla="*/ 132 w 132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39">
                    <a:moveTo>
                      <a:pt x="0" y="39"/>
                    </a:moveTo>
                    <a:lnTo>
                      <a:pt x="39" y="30"/>
                    </a:lnTo>
                    <a:lnTo>
                      <a:pt x="13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229">
                <a:extLst>
                  <a:ext uri="{FF2B5EF4-FFF2-40B4-BE49-F238E27FC236}">
                    <a16:creationId xmlns:a16="http://schemas.microsoft.com/office/drawing/2014/main" id="{5E4605FC-AC0C-2804-202F-84CD5A498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0 w 158"/>
                  <a:gd name="T1" fmla="*/ 12 h 25"/>
                  <a:gd name="T2" fmla="*/ 3 w 158"/>
                  <a:gd name="T3" fmla="*/ 8 h 25"/>
                  <a:gd name="T4" fmla="*/ 17 w 158"/>
                  <a:gd name="T5" fmla="*/ 0 h 25"/>
                  <a:gd name="T6" fmla="*/ 65 w 158"/>
                  <a:gd name="T7" fmla="*/ 11 h 25"/>
                  <a:gd name="T8" fmla="*/ 79 w 158"/>
                  <a:gd name="T9" fmla="*/ 1 h 25"/>
                  <a:gd name="T10" fmla="*/ 143 w 158"/>
                  <a:gd name="T11" fmla="*/ 19 h 25"/>
                  <a:gd name="T12" fmla="*/ 152 w 158"/>
                  <a:gd name="T13" fmla="*/ 25 h 25"/>
                  <a:gd name="T14" fmla="*/ 158 w 158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25">
                    <a:moveTo>
                      <a:pt x="0" y="12"/>
                    </a:moveTo>
                    <a:lnTo>
                      <a:pt x="3" y="8"/>
                    </a:lnTo>
                    <a:lnTo>
                      <a:pt x="17" y="0"/>
                    </a:lnTo>
                    <a:lnTo>
                      <a:pt x="65" y="11"/>
                    </a:lnTo>
                    <a:lnTo>
                      <a:pt x="79" y="1"/>
                    </a:lnTo>
                    <a:lnTo>
                      <a:pt x="143" y="19"/>
                    </a:lnTo>
                    <a:lnTo>
                      <a:pt x="152" y="25"/>
                    </a:lnTo>
                    <a:lnTo>
                      <a:pt x="158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230">
                <a:extLst>
                  <a:ext uri="{FF2B5EF4-FFF2-40B4-BE49-F238E27FC236}">
                    <a16:creationId xmlns:a16="http://schemas.microsoft.com/office/drawing/2014/main" id="{4B3FB4AB-060C-6ECB-F717-E3B05DA83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158 w 158"/>
                  <a:gd name="T1" fmla="*/ 24 h 25"/>
                  <a:gd name="T2" fmla="*/ 158 w 158"/>
                  <a:gd name="T3" fmla="*/ 25 h 25"/>
                  <a:gd name="T4" fmla="*/ 149 w 158"/>
                  <a:gd name="T5" fmla="*/ 25 h 25"/>
                  <a:gd name="T6" fmla="*/ 141 w 158"/>
                  <a:gd name="T7" fmla="*/ 19 h 25"/>
                  <a:gd name="T8" fmla="*/ 78 w 158"/>
                  <a:gd name="T9" fmla="*/ 2 h 25"/>
                  <a:gd name="T10" fmla="*/ 63 w 158"/>
                  <a:gd name="T11" fmla="*/ 11 h 25"/>
                  <a:gd name="T12" fmla="*/ 16 w 158"/>
                  <a:gd name="T13" fmla="*/ 0 h 25"/>
                  <a:gd name="T14" fmla="*/ 2 w 158"/>
                  <a:gd name="T15" fmla="*/ 10 h 25"/>
                  <a:gd name="T16" fmla="*/ 0 w 158"/>
                  <a:gd name="T17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8" h="25">
                    <a:moveTo>
                      <a:pt x="158" y="24"/>
                    </a:moveTo>
                    <a:lnTo>
                      <a:pt x="158" y="25"/>
                    </a:lnTo>
                    <a:lnTo>
                      <a:pt x="149" y="25"/>
                    </a:lnTo>
                    <a:lnTo>
                      <a:pt x="141" y="19"/>
                    </a:lnTo>
                    <a:lnTo>
                      <a:pt x="78" y="2"/>
                    </a:lnTo>
                    <a:lnTo>
                      <a:pt x="63" y="11"/>
                    </a:lnTo>
                    <a:lnTo>
                      <a:pt x="16" y="0"/>
                    </a:lnTo>
                    <a:lnTo>
                      <a:pt x="2" y="1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231">
                <a:extLst>
                  <a:ext uri="{FF2B5EF4-FFF2-40B4-BE49-F238E27FC236}">
                    <a16:creationId xmlns:a16="http://schemas.microsoft.com/office/drawing/2014/main" id="{01FCF66A-6F5E-0A3A-F817-006DCE3E77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2769"/>
                <a:ext cx="1" cy="1"/>
              </a:xfrm>
              <a:custGeom>
                <a:avLst/>
                <a:gdLst>
                  <a:gd name="T0" fmla="*/ 0 w 5"/>
                  <a:gd name="T1" fmla="*/ 5 h 5"/>
                  <a:gd name="T2" fmla="*/ 2 w 5"/>
                  <a:gd name="T3" fmla="*/ 5 h 5"/>
                  <a:gd name="T4" fmla="*/ 5 w 5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0" y="5"/>
                    </a:moveTo>
                    <a:lnTo>
                      <a:pt x="2" y="5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232">
                <a:extLst>
                  <a:ext uri="{FF2B5EF4-FFF2-40B4-BE49-F238E27FC236}">
                    <a16:creationId xmlns:a16="http://schemas.microsoft.com/office/drawing/2014/main" id="{44FC4D36-2DA0-DEBC-2584-99709BAA2D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166 w 166"/>
                  <a:gd name="T1" fmla="*/ 38 h 39"/>
                  <a:gd name="T2" fmla="*/ 165 w 166"/>
                  <a:gd name="T3" fmla="*/ 39 h 39"/>
                  <a:gd name="T4" fmla="*/ 134 w 166"/>
                  <a:gd name="T5" fmla="*/ 27 h 39"/>
                  <a:gd name="T6" fmla="*/ 88 w 166"/>
                  <a:gd name="T7" fmla="*/ 39 h 39"/>
                  <a:gd name="T8" fmla="*/ 32 w 166"/>
                  <a:gd name="T9" fmla="*/ 5 h 39"/>
                  <a:gd name="T10" fmla="*/ 8 w 166"/>
                  <a:gd name="T11" fmla="*/ 0 h 39"/>
                  <a:gd name="T12" fmla="*/ 0 w 166"/>
                  <a:gd name="T13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6" h="39">
                    <a:moveTo>
                      <a:pt x="166" y="38"/>
                    </a:moveTo>
                    <a:lnTo>
                      <a:pt x="165" y="39"/>
                    </a:lnTo>
                    <a:lnTo>
                      <a:pt x="134" y="27"/>
                    </a:lnTo>
                    <a:lnTo>
                      <a:pt x="88" y="39"/>
                    </a:lnTo>
                    <a:lnTo>
                      <a:pt x="32" y="5"/>
                    </a:lnTo>
                    <a:lnTo>
                      <a:pt x="8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233">
                <a:extLst>
                  <a:ext uri="{FF2B5EF4-FFF2-40B4-BE49-F238E27FC236}">
                    <a16:creationId xmlns:a16="http://schemas.microsoft.com/office/drawing/2014/main" id="{EEBC5DD5-5219-FD0D-9023-B6A4E6292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0 w 166"/>
                  <a:gd name="T1" fmla="*/ 10 h 39"/>
                  <a:gd name="T2" fmla="*/ 9 w 166"/>
                  <a:gd name="T3" fmla="*/ 0 h 39"/>
                  <a:gd name="T4" fmla="*/ 33 w 166"/>
                  <a:gd name="T5" fmla="*/ 5 h 39"/>
                  <a:gd name="T6" fmla="*/ 90 w 166"/>
                  <a:gd name="T7" fmla="*/ 39 h 39"/>
                  <a:gd name="T8" fmla="*/ 135 w 166"/>
                  <a:gd name="T9" fmla="*/ 27 h 39"/>
                  <a:gd name="T10" fmla="*/ 166 w 166"/>
                  <a:gd name="T11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6" h="39">
                    <a:moveTo>
                      <a:pt x="0" y="10"/>
                    </a:moveTo>
                    <a:lnTo>
                      <a:pt x="9" y="0"/>
                    </a:lnTo>
                    <a:lnTo>
                      <a:pt x="33" y="5"/>
                    </a:lnTo>
                    <a:lnTo>
                      <a:pt x="90" y="39"/>
                    </a:lnTo>
                    <a:lnTo>
                      <a:pt x="135" y="27"/>
                    </a:lnTo>
                    <a:lnTo>
                      <a:pt x="166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234">
                <a:extLst>
                  <a:ext uri="{FF2B5EF4-FFF2-40B4-BE49-F238E27FC236}">
                    <a16:creationId xmlns:a16="http://schemas.microsoft.com/office/drawing/2014/main" id="{D0BA2ED7-182C-93B8-725F-592C3D5A2E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2764"/>
                <a:ext cx="5" cy="7"/>
              </a:xfrm>
              <a:custGeom>
                <a:avLst/>
                <a:gdLst>
                  <a:gd name="T0" fmla="*/ 0 w 26"/>
                  <a:gd name="T1" fmla="*/ 32 h 32"/>
                  <a:gd name="T2" fmla="*/ 1 w 26"/>
                  <a:gd name="T3" fmla="*/ 31 h 32"/>
                  <a:gd name="T4" fmla="*/ 26 w 26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2">
                    <a:moveTo>
                      <a:pt x="0" y="32"/>
                    </a:moveTo>
                    <a:lnTo>
                      <a:pt x="1" y="31"/>
                    </a:lnTo>
                    <a:lnTo>
                      <a:pt x="2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235">
                <a:extLst>
                  <a:ext uri="{FF2B5EF4-FFF2-40B4-BE49-F238E27FC236}">
                    <a16:creationId xmlns:a16="http://schemas.microsoft.com/office/drawing/2014/main" id="{F6786730-1F79-9335-0407-3D6C7DCDF6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8"/>
                <a:ext cx="4" cy="5"/>
              </a:xfrm>
              <a:custGeom>
                <a:avLst/>
                <a:gdLst>
                  <a:gd name="T0" fmla="*/ 0 w 17"/>
                  <a:gd name="T1" fmla="*/ 2 h 24"/>
                  <a:gd name="T2" fmla="*/ 0 w 17"/>
                  <a:gd name="T3" fmla="*/ 0 h 24"/>
                  <a:gd name="T4" fmla="*/ 17 w 17"/>
                  <a:gd name="T5" fmla="*/ 13 h 24"/>
                  <a:gd name="T6" fmla="*/ 8 w 17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4">
                    <a:moveTo>
                      <a:pt x="0" y="2"/>
                    </a:moveTo>
                    <a:lnTo>
                      <a:pt x="0" y="0"/>
                    </a:lnTo>
                    <a:lnTo>
                      <a:pt x="17" y="13"/>
                    </a:lnTo>
                    <a:lnTo>
                      <a:pt x="8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236">
                <a:extLst>
                  <a:ext uri="{FF2B5EF4-FFF2-40B4-BE49-F238E27FC236}">
                    <a16:creationId xmlns:a16="http://schemas.microsoft.com/office/drawing/2014/main" id="{EEA634DA-7AC8-1699-1271-50054A5BFA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829"/>
                <a:ext cx="1" cy="3"/>
              </a:xfrm>
              <a:custGeom>
                <a:avLst/>
                <a:gdLst>
                  <a:gd name="T0" fmla="*/ 0 w 7"/>
                  <a:gd name="T1" fmla="*/ 15 h 15"/>
                  <a:gd name="T2" fmla="*/ 1 w 7"/>
                  <a:gd name="T3" fmla="*/ 13 h 15"/>
                  <a:gd name="T4" fmla="*/ 7 w 7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5">
                    <a:moveTo>
                      <a:pt x="0" y="15"/>
                    </a:moveTo>
                    <a:lnTo>
                      <a:pt x="1" y="13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Line 237">
                <a:extLst>
                  <a:ext uri="{FF2B5EF4-FFF2-40B4-BE49-F238E27FC236}">
                    <a16:creationId xmlns:a16="http://schemas.microsoft.com/office/drawing/2014/main" id="{33535C9D-8DA4-B96D-B0B6-16883D6CED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238">
                <a:extLst>
                  <a:ext uri="{FF2B5EF4-FFF2-40B4-BE49-F238E27FC236}">
                    <a16:creationId xmlns:a16="http://schemas.microsoft.com/office/drawing/2014/main" id="{91C508A0-27F2-E9C6-45D1-C42E6AF0C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0 w 25"/>
                  <a:gd name="T1" fmla="*/ 0 h 37"/>
                  <a:gd name="T2" fmla="*/ 8 w 25"/>
                  <a:gd name="T3" fmla="*/ 14 h 37"/>
                  <a:gd name="T4" fmla="*/ 25 w 25"/>
                  <a:gd name="T5" fmla="*/ 29 h 37"/>
                  <a:gd name="T6" fmla="*/ 18 w 25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7">
                    <a:moveTo>
                      <a:pt x="0" y="0"/>
                    </a:moveTo>
                    <a:lnTo>
                      <a:pt x="8" y="14"/>
                    </a:lnTo>
                    <a:lnTo>
                      <a:pt x="25" y="29"/>
                    </a:lnTo>
                    <a:lnTo>
                      <a:pt x="18" y="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239">
                <a:extLst>
                  <a:ext uri="{FF2B5EF4-FFF2-40B4-BE49-F238E27FC236}">
                    <a16:creationId xmlns:a16="http://schemas.microsoft.com/office/drawing/2014/main" id="{54EC76C0-87B3-9294-870C-BE2187BC78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20 w 26"/>
                  <a:gd name="T1" fmla="*/ 37 h 37"/>
                  <a:gd name="T2" fmla="*/ 26 w 26"/>
                  <a:gd name="T3" fmla="*/ 30 h 37"/>
                  <a:gd name="T4" fmla="*/ 9 w 26"/>
                  <a:gd name="T5" fmla="*/ 16 h 37"/>
                  <a:gd name="T6" fmla="*/ 0 w 26"/>
                  <a:gd name="T7" fmla="*/ 2 h 37"/>
                  <a:gd name="T8" fmla="*/ 2 w 26"/>
                  <a:gd name="T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7">
                    <a:moveTo>
                      <a:pt x="20" y="37"/>
                    </a:moveTo>
                    <a:lnTo>
                      <a:pt x="26" y="30"/>
                    </a:lnTo>
                    <a:lnTo>
                      <a:pt x="9" y="16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Line 240">
                <a:extLst>
                  <a:ext uri="{FF2B5EF4-FFF2-40B4-BE49-F238E27FC236}">
                    <a16:creationId xmlns:a16="http://schemas.microsoft.com/office/drawing/2014/main" id="{CE7999A3-3EEE-33BC-D131-E3EDD9B89D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31" y="2833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241">
                <a:extLst>
                  <a:ext uri="{FF2B5EF4-FFF2-40B4-BE49-F238E27FC236}">
                    <a16:creationId xmlns:a16="http://schemas.microsoft.com/office/drawing/2014/main" id="{EACB9245-8449-085A-6CC1-08E6BA68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9"/>
                <a:ext cx="3" cy="4"/>
              </a:xfrm>
              <a:custGeom>
                <a:avLst/>
                <a:gdLst>
                  <a:gd name="T0" fmla="*/ 8 w 16"/>
                  <a:gd name="T1" fmla="*/ 22 h 22"/>
                  <a:gd name="T2" fmla="*/ 16 w 16"/>
                  <a:gd name="T3" fmla="*/ 13 h 22"/>
                  <a:gd name="T4" fmla="*/ 0 w 16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2">
                    <a:moveTo>
                      <a:pt x="8" y="22"/>
                    </a:moveTo>
                    <a:lnTo>
                      <a:pt x="16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Line 242">
                <a:extLst>
                  <a:ext uri="{FF2B5EF4-FFF2-40B4-BE49-F238E27FC236}">
                    <a16:creationId xmlns:a16="http://schemas.microsoft.com/office/drawing/2014/main" id="{55633E4D-D8A9-A15D-5441-37970ED0ABC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243">
                <a:extLst>
                  <a:ext uri="{FF2B5EF4-FFF2-40B4-BE49-F238E27FC236}">
                    <a16:creationId xmlns:a16="http://schemas.microsoft.com/office/drawing/2014/main" id="{5358A901-EE5B-9A55-BBFB-E68E90190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33"/>
                <a:ext cx="10" cy="9"/>
              </a:xfrm>
              <a:custGeom>
                <a:avLst/>
                <a:gdLst>
                  <a:gd name="T0" fmla="*/ 47 w 47"/>
                  <a:gd name="T1" fmla="*/ 42 h 42"/>
                  <a:gd name="T2" fmla="*/ 24 w 47"/>
                  <a:gd name="T3" fmla="*/ 36 h 42"/>
                  <a:gd name="T4" fmla="*/ 8 w 47"/>
                  <a:gd name="T5" fmla="*/ 30 h 42"/>
                  <a:gd name="T6" fmla="*/ 0 w 47"/>
                  <a:gd name="T7" fmla="*/ 23 h 42"/>
                  <a:gd name="T8" fmla="*/ 4 w 47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42">
                    <a:moveTo>
                      <a:pt x="47" y="42"/>
                    </a:moveTo>
                    <a:lnTo>
                      <a:pt x="24" y="36"/>
                    </a:lnTo>
                    <a:lnTo>
                      <a:pt x="8" y="30"/>
                    </a:lnTo>
                    <a:lnTo>
                      <a:pt x="0" y="23"/>
                    </a:lnTo>
                    <a:lnTo>
                      <a:pt x="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244">
                <a:extLst>
                  <a:ext uri="{FF2B5EF4-FFF2-40B4-BE49-F238E27FC236}">
                    <a16:creationId xmlns:a16="http://schemas.microsoft.com/office/drawing/2014/main" id="{88B94C72-49E3-8CA5-FAF9-341685D993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544 w 544"/>
                  <a:gd name="T1" fmla="*/ 117 h 138"/>
                  <a:gd name="T2" fmla="*/ 537 w 544"/>
                  <a:gd name="T3" fmla="*/ 125 h 138"/>
                  <a:gd name="T4" fmla="*/ 435 w 544"/>
                  <a:gd name="T5" fmla="*/ 112 h 138"/>
                  <a:gd name="T6" fmla="*/ 414 w 544"/>
                  <a:gd name="T7" fmla="*/ 137 h 138"/>
                  <a:gd name="T8" fmla="*/ 400 w 544"/>
                  <a:gd name="T9" fmla="*/ 138 h 138"/>
                  <a:gd name="T10" fmla="*/ 351 w 544"/>
                  <a:gd name="T11" fmla="*/ 128 h 138"/>
                  <a:gd name="T12" fmla="*/ 299 w 544"/>
                  <a:gd name="T13" fmla="*/ 62 h 138"/>
                  <a:gd name="T14" fmla="*/ 236 w 544"/>
                  <a:gd name="T15" fmla="*/ 45 h 138"/>
                  <a:gd name="T16" fmla="*/ 179 w 544"/>
                  <a:gd name="T17" fmla="*/ 12 h 138"/>
                  <a:gd name="T18" fmla="*/ 132 w 544"/>
                  <a:gd name="T19" fmla="*/ 0 h 138"/>
                  <a:gd name="T20" fmla="*/ 80 w 544"/>
                  <a:gd name="T21" fmla="*/ 21 h 138"/>
                  <a:gd name="T22" fmla="*/ 27 w 544"/>
                  <a:gd name="T23" fmla="*/ 18 h 138"/>
                  <a:gd name="T24" fmla="*/ 0 w 544"/>
                  <a:gd name="T25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544" y="117"/>
                    </a:moveTo>
                    <a:lnTo>
                      <a:pt x="537" y="125"/>
                    </a:lnTo>
                    <a:lnTo>
                      <a:pt x="435" y="112"/>
                    </a:lnTo>
                    <a:lnTo>
                      <a:pt x="414" y="137"/>
                    </a:lnTo>
                    <a:lnTo>
                      <a:pt x="400" y="138"/>
                    </a:lnTo>
                    <a:lnTo>
                      <a:pt x="351" y="128"/>
                    </a:lnTo>
                    <a:lnTo>
                      <a:pt x="299" y="62"/>
                    </a:lnTo>
                    <a:lnTo>
                      <a:pt x="236" y="45"/>
                    </a:lnTo>
                    <a:lnTo>
                      <a:pt x="179" y="12"/>
                    </a:lnTo>
                    <a:lnTo>
                      <a:pt x="132" y="0"/>
                    </a:lnTo>
                    <a:lnTo>
                      <a:pt x="80" y="21"/>
                    </a:lnTo>
                    <a:lnTo>
                      <a:pt x="27" y="18"/>
                    </a:lnTo>
                    <a:lnTo>
                      <a:pt x="0" y="4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245">
                <a:extLst>
                  <a:ext uri="{FF2B5EF4-FFF2-40B4-BE49-F238E27FC236}">
                    <a16:creationId xmlns:a16="http://schemas.microsoft.com/office/drawing/2014/main" id="{6C107ECC-3498-0FB3-3E11-E0B6E4E572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0 w 544"/>
                  <a:gd name="T1" fmla="*/ 47 h 138"/>
                  <a:gd name="T2" fmla="*/ 27 w 544"/>
                  <a:gd name="T3" fmla="*/ 18 h 138"/>
                  <a:gd name="T4" fmla="*/ 81 w 544"/>
                  <a:gd name="T5" fmla="*/ 21 h 138"/>
                  <a:gd name="T6" fmla="*/ 133 w 544"/>
                  <a:gd name="T7" fmla="*/ 0 h 138"/>
                  <a:gd name="T8" fmla="*/ 181 w 544"/>
                  <a:gd name="T9" fmla="*/ 11 h 138"/>
                  <a:gd name="T10" fmla="*/ 237 w 544"/>
                  <a:gd name="T11" fmla="*/ 45 h 138"/>
                  <a:gd name="T12" fmla="*/ 302 w 544"/>
                  <a:gd name="T13" fmla="*/ 62 h 138"/>
                  <a:gd name="T14" fmla="*/ 354 w 544"/>
                  <a:gd name="T15" fmla="*/ 126 h 138"/>
                  <a:gd name="T16" fmla="*/ 401 w 544"/>
                  <a:gd name="T17" fmla="*/ 138 h 138"/>
                  <a:gd name="T18" fmla="*/ 416 w 544"/>
                  <a:gd name="T19" fmla="*/ 136 h 138"/>
                  <a:gd name="T20" fmla="*/ 436 w 544"/>
                  <a:gd name="T21" fmla="*/ 112 h 138"/>
                  <a:gd name="T22" fmla="*/ 538 w 544"/>
                  <a:gd name="T23" fmla="*/ 125 h 138"/>
                  <a:gd name="T24" fmla="*/ 544 w 544"/>
                  <a:gd name="T25" fmla="*/ 11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0" y="47"/>
                    </a:moveTo>
                    <a:lnTo>
                      <a:pt x="27" y="18"/>
                    </a:lnTo>
                    <a:lnTo>
                      <a:pt x="81" y="21"/>
                    </a:lnTo>
                    <a:lnTo>
                      <a:pt x="133" y="0"/>
                    </a:lnTo>
                    <a:lnTo>
                      <a:pt x="181" y="11"/>
                    </a:lnTo>
                    <a:lnTo>
                      <a:pt x="237" y="45"/>
                    </a:lnTo>
                    <a:lnTo>
                      <a:pt x="302" y="62"/>
                    </a:lnTo>
                    <a:lnTo>
                      <a:pt x="354" y="126"/>
                    </a:lnTo>
                    <a:lnTo>
                      <a:pt x="401" y="138"/>
                    </a:lnTo>
                    <a:lnTo>
                      <a:pt x="416" y="136"/>
                    </a:lnTo>
                    <a:lnTo>
                      <a:pt x="436" y="112"/>
                    </a:lnTo>
                    <a:lnTo>
                      <a:pt x="538" y="125"/>
                    </a:lnTo>
                    <a:lnTo>
                      <a:pt x="544" y="1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Line 246">
                <a:extLst>
                  <a:ext uri="{FF2B5EF4-FFF2-40B4-BE49-F238E27FC236}">
                    <a16:creationId xmlns:a16="http://schemas.microsoft.com/office/drawing/2014/main" id="{4AD1B336-5EAB-C08C-F8F4-21C01E6D1F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49" y="2854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247">
                <a:extLst>
                  <a:ext uri="{FF2B5EF4-FFF2-40B4-BE49-F238E27FC236}">
                    <a16:creationId xmlns:a16="http://schemas.microsoft.com/office/drawing/2014/main" id="{7CDE2AFB-E090-B8A5-3B3D-DC0E0ABD76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0 w 115"/>
                  <a:gd name="T1" fmla="*/ 31 h 31"/>
                  <a:gd name="T2" fmla="*/ 2 w 115"/>
                  <a:gd name="T3" fmla="*/ 29 h 31"/>
                  <a:gd name="T4" fmla="*/ 16 w 115"/>
                  <a:gd name="T5" fmla="*/ 20 h 31"/>
                  <a:gd name="T6" fmla="*/ 68 w 115"/>
                  <a:gd name="T7" fmla="*/ 0 h 31"/>
                  <a:gd name="T8" fmla="*/ 92 w 115"/>
                  <a:gd name="T9" fmla="*/ 12 h 31"/>
                  <a:gd name="T10" fmla="*/ 115 w 115"/>
                  <a:gd name="T11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1">
                    <a:moveTo>
                      <a:pt x="0" y="31"/>
                    </a:moveTo>
                    <a:lnTo>
                      <a:pt x="2" y="29"/>
                    </a:lnTo>
                    <a:lnTo>
                      <a:pt x="16" y="20"/>
                    </a:lnTo>
                    <a:lnTo>
                      <a:pt x="68" y="0"/>
                    </a:lnTo>
                    <a:lnTo>
                      <a:pt x="92" y="12"/>
                    </a:lnTo>
                    <a:lnTo>
                      <a:pt x="115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248">
                <a:extLst>
                  <a:ext uri="{FF2B5EF4-FFF2-40B4-BE49-F238E27FC236}">
                    <a16:creationId xmlns:a16="http://schemas.microsoft.com/office/drawing/2014/main" id="{E40EDCAA-72FB-5B76-DCA8-8CD5CEC78E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115 w 115"/>
                  <a:gd name="T1" fmla="*/ 10 h 30"/>
                  <a:gd name="T2" fmla="*/ 114 w 115"/>
                  <a:gd name="T3" fmla="*/ 11 h 30"/>
                  <a:gd name="T4" fmla="*/ 91 w 115"/>
                  <a:gd name="T5" fmla="*/ 14 h 30"/>
                  <a:gd name="T6" fmla="*/ 67 w 115"/>
                  <a:gd name="T7" fmla="*/ 0 h 30"/>
                  <a:gd name="T8" fmla="*/ 15 w 115"/>
                  <a:gd name="T9" fmla="*/ 20 h 30"/>
                  <a:gd name="T10" fmla="*/ 0 w 115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0">
                    <a:moveTo>
                      <a:pt x="115" y="10"/>
                    </a:moveTo>
                    <a:lnTo>
                      <a:pt x="114" y="11"/>
                    </a:lnTo>
                    <a:lnTo>
                      <a:pt x="91" y="14"/>
                    </a:lnTo>
                    <a:lnTo>
                      <a:pt x="67" y="0"/>
                    </a:lnTo>
                    <a:lnTo>
                      <a:pt x="15" y="20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249">
                <a:extLst>
                  <a:ext uri="{FF2B5EF4-FFF2-40B4-BE49-F238E27FC236}">
                    <a16:creationId xmlns:a16="http://schemas.microsoft.com/office/drawing/2014/main" id="{E9D42A14-4D31-9DE7-7212-2200CD3689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2854"/>
                <a:ext cx="4" cy="14"/>
              </a:xfrm>
              <a:custGeom>
                <a:avLst/>
                <a:gdLst>
                  <a:gd name="T0" fmla="*/ 19 w 19"/>
                  <a:gd name="T1" fmla="*/ 0 h 69"/>
                  <a:gd name="T2" fmla="*/ 0 w 19"/>
                  <a:gd name="T3" fmla="*/ 23 h 69"/>
                  <a:gd name="T4" fmla="*/ 19 w 19"/>
                  <a:gd name="T5" fmla="*/ 67 h 69"/>
                  <a:gd name="T6" fmla="*/ 18 w 19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69">
                    <a:moveTo>
                      <a:pt x="19" y="0"/>
                    </a:moveTo>
                    <a:lnTo>
                      <a:pt x="0" y="23"/>
                    </a:lnTo>
                    <a:lnTo>
                      <a:pt x="19" y="67"/>
                    </a:lnTo>
                    <a:lnTo>
                      <a:pt x="18" y="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250">
                <a:extLst>
                  <a:ext uri="{FF2B5EF4-FFF2-40B4-BE49-F238E27FC236}">
                    <a16:creationId xmlns:a16="http://schemas.microsoft.com/office/drawing/2014/main" id="{78381D6B-0545-8CB6-7B0F-18526CF154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728" cy="138"/>
              </a:xfrm>
              <a:custGeom>
                <a:avLst/>
                <a:gdLst>
                  <a:gd name="T0" fmla="*/ 3629 w 3636"/>
                  <a:gd name="T1" fmla="*/ 694 h 694"/>
                  <a:gd name="T2" fmla="*/ 3596 w 3636"/>
                  <a:gd name="T3" fmla="*/ 681 h 694"/>
                  <a:gd name="T4" fmla="*/ 3584 w 3636"/>
                  <a:gd name="T5" fmla="*/ 620 h 694"/>
                  <a:gd name="T6" fmla="*/ 3484 w 3636"/>
                  <a:gd name="T7" fmla="*/ 630 h 694"/>
                  <a:gd name="T8" fmla="*/ 3430 w 3636"/>
                  <a:gd name="T9" fmla="*/ 550 h 694"/>
                  <a:gd name="T10" fmla="*/ 3366 w 3636"/>
                  <a:gd name="T11" fmla="*/ 517 h 694"/>
                  <a:gd name="T12" fmla="*/ 3156 w 3636"/>
                  <a:gd name="T13" fmla="*/ 591 h 694"/>
                  <a:gd name="T14" fmla="*/ 3097 w 3636"/>
                  <a:gd name="T15" fmla="*/ 612 h 694"/>
                  <a:gd name="T16" fmla="*/ 3008 w 3636"/>
                  <a:gd name="T17" fmla="*/ 574 h 694"/>
                  <a:gd name="T18" fmla="*/ 2909 w 3636"/>
                  <a:gd name="T19" fmla="*/ 583 h 694"/>
                  <a:gd name="T20" fmla="*/ 2737 w 3636"/>
                  <a:gd name="T21" fmla="*/ 469 h 694"/>
                  <a:gd name="T22" fmla="*/ 2607 w 3636"/>
                  <a:gd name="T23" fmla="*/ 410 h 694"/>
                  <a:gd name="T24" fmla="*/ 2509 w 3636"/>
                  <a:gd name="T25" fmla="*/ 350 h 694"/>
                  <a:gd name="T26" fmla="*/ 2333 w 3636"/>
                  <a:gd name="T27" fmla="*/ 360 h 694"/>
                  <a:gd name="T28" fmla="*/ 2239 w 3636"/>
                  <a:gd name="T29" fmla="*/ 430 h 694"/>
                  <a:gd name="T30" fmla="*/ 2237 w 3636"/>
                  <a:gd name="T31" fmla="*/ 490 h 694"/>
                  <a:gd name="T32" fmla="*/ 2117 w 3636"/>
                  <a:gd name="T33" fmla="*/ 448 h 694"/>
                  <a:gd name="T34" fmla="*/ 2026 w 3636"/>
                  <a:gd name="T35" fmla="*/ 380 h 694"/>
                  <a:gd name="T36" fmla="*/ 1939 w 3636"/>
                  <a:gd name="T37" fmla="*/ 350 h 694"/>
                  <a:gd name="T38" fmla="*/ 1843 w 3636"/>
                  <a:gd name="T39" fmla="*/ 327 h 694"/>
                  <a:gd name="T40" fmla="*/ 1856 w 3636"/>
                  <a:gd name="T41" fmla="*/ 280 h 694"/>
                  <a:gd name="T42" fmla="*/ 1749 w 3636"/>
                  <a:gd name="T43" fmla="*/ 213 h 694"/>
                  <a:gd name="T44" fmla="*/ 1619 w 3636"/>
                  <a:gd name="T45" fmla="*/ 240 h 694"/>
                  <a:gd name="T46" fmla="*/ 1553 w 3636"/>
                  <a:gd name="T47" fmla="*/ 261 h 694"/>
                  <a:gd name="T48" fmla="*/ 1530 w 3636"/>
                  <a:gd name="T49" fmla="*/ 271 h 694"/>
                  <a:gd name="T50" fmla="*/ 1510 w 3636"/>
                  <a:gd name="T51" fmla="*/ 304 h 694"/>
                  <a:gd name="T52" fmla="*/ 1480 w 3636"/>
                  <a:gd name="T53" fmla="*/ 315 h 694"/>
                  <a:gd name="T54" fmla="*/ 1469 w 3636"/>
                  <a:gd name="T55" fmla="*/ 277 h 694"/>
                  <a:gd name="T56" fmla="*/ 1517 w 3636"/>
                  <a:gd name="T57" fmla="*/ 210 h 694"/>
                  <a:gd name="T58" fmla="*/ 1395 w 3636"/>
                  <a:gd name="T59" fmla="*/ 230 h 694"/>
                  <a:gd name="T60" fmla="*/ 1328 w 3636"/>
                  <a:gd name="T61" fmla="*/ 260 h 694"/>
                  <a:gd name="T62" fmla="*/ 1191 w 3636"/>
                  <a:gd name="T63" fmla="*/ 280 h 694"/>
                  <a:gd name="T64" fmla="*/ 993 w 3636"/>
                  <a:gd name="T65" fmla="*/ 298 h 694"/>
                  <a:gd name="T66" fmla="*/ 938 w 3636"/>
                  <a:gd name="T67" fmla="*/ 288 h 694"/>
                  <a:gd name="T68" fmla="*/ 424 w 3636"/>
                  <a:gd name="T69" fmla="*/ 151 h 694"/>
                  <a:gd name="T70" fmla="*/ 274 w 3636"/>
                  <a:gd name="T71" fmla="*/ 111 h 694"/>
                  <a:gd name="T72" fmla="*/ 226 w 3636"/>
                  <a:gd name="T73" fmla="*/ 92 h 694"/>
                  <a:gd name="T74" fmla="*/ 139 w 3636"/>
                  <a:gd name="T75" fmla="*/ 84 h 694"/>
                  <a:gd name="T76" fmla="*/ 0 w 3636"/>
                  <a:gd name="T77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636" h="694">
                    <a:moveTo>
                      <a:pt x="3636" y="686"/>
                    </a:move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251">
                <a:extLst>
                  <a:ext uri="{FF2B5EF4-FFF2-40B4-BE49-F238E27FC236}">
                    <a16:creationId xmlns:a16="http://schemas.microsoft.com/office/drawing/2014/main" id="{45E79218-22D4-2CF5-2DF0-E17BADBCE5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0 w 171"/>
                  <a:gd name="T1" fmla="*/ 6 h 189"/>
                  <a:gd name="T2" fmla="*/ 1 w 171"/>
                  <a:gd name="T3" fmla="*/ 4 h 189"/>
                  <a:gd name="T4" fmla="*/ 54 w 171"/>
                  <a:gd name="T5" fmla="*/ 0 h 189"/>
                  <a:gd name="T6" fmla="*/ 96 w 171"/>
                  <a:gd name="T7" fmla="*/ 34 h 189"/>
                  <a:gd name="T8" fmla="*/ 143 w 171"/>
                  <a:gd name="T9" fmla="*/ 37 h 189"/>
                  <a:gd name="T10" fmla="*/ 160 w 171"/>
                  <a:gd name="T11" fmla="*/ 52 h 189"/>
                  <a:gd name="T12" fmla="*/ 171 w 171"/>
                  <a:gd name="T13" fmla="*/ 89 h 189"/>
                  <a:gd name="T14" fmla="*/ 168 w 171"/>
                  <a:gd name="T15" fmla="*/ 143 h 189"/>
                  <a:gd name="T16" fmla="*/ 145 w 171"/>
                  <a:gd name="T1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1" h="189">
                    <a:moveTo>
                      <a:pt x="0" y="6"/>
                    </a:moveTo>
                    <a:lnTo>
                      <a:pt x="1" y="4"/>
                    </a:lnTo>
                    <a:lnTo>
                      <a:pt x="54" y="0"/>
                    </a:lnTo>
                    <a:lnTo>
                      <a:pt x="96" y="34"/>
                    </a:lnTo>
                    <a:lnTo>
                      <a:pt x="143" y="37"/>
                    </a:lnTo>
                    <a:lnTo>
                      <a:pt x="160" y="52"/>
                    </a:lnTo>
                    <a:lnTo>
                      <a:pt x="171" y="89"/>
                    </a:lnTo>
                    <a:lnTo>
                      <a:pt x="168" y="143"/>
                    </a:lnTo>
                    <a:lnTo>
                      <a:pt x="145" y="18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252">
                <a:extLst>
                  <a:ext uri="{FF2B5EF4-FFF2-40B4-BE49-F238E27FC236}">
                    <a16:creationId xmlns:a16="http://schemas.microsoft.com/office/drawing/2014/main" id="{4D9AA3FC-B6F0-C53A-44EC-00E18604DE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3" y="2593"/>
                <a:ext cx="2" cy="8"/>
              </a:xfrm>
              <a:custGeom>
                <a:avLst/>
                <a:gdLst>
                  <a:gd name="T0" fmla="*/ 0 w 12"/>
                  <a:gd name="T1" fmla="*/ 40 h 40"/>
                  <a:gd name="T2" fmla="*/ 1 w 12"/>
                  <a:gd name="T3" fmla="*/ 38 h 40"/>
                  <a:gd name="T4" fmla="*/ 12 w 12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0">
                    <a:moveTo>
                      <a:pt x="0" y="40"/>
                    </a:moveTo>
                    <a:lnTo>
                      <a:pt x="1" y="38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253">
                <a:extLst>
                  <a:ext uri="{FF2B5EF4-FFF2-40B4-BE49-F238E27FC236}">
                    <a16:creationId xmlns:a16="http://schemas.microsoft.com/office/drawing/2014/main" id="{245B0201-C1F5-B347-2AF1-AFE53888A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145 w 168"/>
                  <a:gd name="T1" fmla="*/ 188 h 188"/>
                  <a:gd name="T2" fmla="*/ 166 w 168"/>
                  <a:gd name="T3" fmla="*/ 143 h 188"/>
                  <a:gd name="T4" fmla="*/ 168 w 168"/>
                  <a:gd name="T5" fmla="*/ 89 h 188"/>
                  <a:gd name="T6" fmla="*/ 158 w 168"/>
                  <a:gd name="T7" fmla="*/ 52 h 188"/>
                  <a:gd name="T8" fmla="*/ 141 w 168"/>
                  <a:gd name="T9" fmla="*/ 37 h 188"/>
                  <a:gd name="T10" fmla="*/ 94 w 168"/>
                  <a:gd name="T11" fmla="*/ 35 h 188"/>
                  <a:gd name="T12" fmla="*/ 53 w 168"/>
                  <a:gd name="T13" fmla="*/ 0 h 188"/>
                  <a:gd name="T14" fmla="*/ 0 w 168"/>
                  <a:gd name="T15" fmla="*/ 5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188">
                    <a:moveTo>
                      <a:pt x="145" y="188"/>
                    </a:moveTo>
                    <a:lnTo>
                      <a:pt x="166" y="143"/>
                    </a:lnTo>
                    <a:lnTo>
                      <a:pt x="168" y="89"/>
                    </a:lnTo>
                    <a:lnTo>
                      <a:pt x="158" y="52"/>
                    </a:lnTo>
                    <a:lnTo>
                      <a:pt x="141" y="37"/>
                    </a:lnTo>
                    <a:lnTo>
                      <a:pt x="94" y="35"/>
                    </a:lnTo>
                    <a:lnTo>
                      <a:pt x="53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254">
                <a:extLst>
                  <a:ext uri="{FF2B5EF4-FFF2-40B4-BE49-F238E27FC236}">
                    <a16:creationId xmlns:a16="http://schemas.microsoft.com/office/drawing/2014/main" id="{2C14C596-9F9A-918D-B689-1714E70ED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29"/>
                <a:ext cx="13" cy="19"/>
              </a:xfrm>
              <a:custGeom>
                <a:avLst/>
                <a:gdLst>
                  <a:gd name="T0" fmla="*/ 65 w 65"/>
                  <a:gd name="T1" fmla="*/ 0 h 93"/>
                  <a:gd name="T2" fmla="*/ 48 w 65"/>
                  <a:gd name="T3" fmla="*/ 36 h 93"/>
                  <a:gd name="T4" fmla="*/ 0 w 65"/>
                  <a:gd name="T5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93">
                    <a:moveTo>
                      <a:pt x="65" y="0"/>
                    </a:moveTo>
                    <a:lnTo>
                      <a:pt x="48" y="36"/>
                    </a:lnTo>
                    <a:lnTo>
                      <a:pt x="0" y="9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255">
                <a:extLst>
                  <a:ext uri="{FF2B5EF4-FFF2-40B4-BE49-F238E27FC236}">
                    <a16:creationId xmlns:a16="http://schemas.microsoft.com/office/drawing/2014/main" id="{AAD038BB-1A12-6D71-5DA8-8499446EF0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0 w 52"/>
                  <a:gd name="T1" fmla="*/ 22 h 22"/>
                  <a:gd name="T2" fmla="*/ 0 w 52"/>
                  <a:gd name="T3" fmla="*/ 21 h 22"/>
                  <a:gd name="T4" fmla="*/ 22 w 52"/>
                  <a:gd name="T5" fmla="*/ 3 h 22"/>
                  <a:gd name="T6" fmla="*/ 52 w 52"/>
                  <a:gd name="T7" fmla="*/ 0 h 22"/>
                  <a:gd name="T8" fmla="*/ 52 w 52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2">
                    <a:moveTo>
                      <a:pt x="0" y="22"/>
                    </a:moveTo>
                    <a:lnTo>
                      <a:pt x="0" y="21"/>
                    </a:lnTo>
                    <a:lnTo>
                      <a:pt x="22" y="3"/>
                    </a:lnTo>
                    <a:lnTo>
                      <a:pt x="52" y="0"/>
                    </a:lnTo>
                    <a:lnTo>
                      <a:pt x="5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256">
                <a:extLst>
                  <a:ext uri="{FF2B5EF4-FFF2-40B4-BE49-F238E27FC236}">
                    <a16:creationId xmlns:a16="http://schemas.microsoft.com/office/drawing/2014/main" id="{5914242B-2B04-8967-347A-AF61784E04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2646"/>
                <a:ext cx="4" cy="17"/>
              </a:xfrm>
              <a:custGeom>
                <a:avLst/>
                <a:gdLst>
                  <a:gd name="T0" fmla="*/ 0 w 23"/>
                  <a:gd name="T1" fmla="*/ 85 h 86"/>
                  <a:gd name="T2" fmla="*/ 2 w 23"/>
                  <a:gd name="T3" fmla="*/ 86 h 86"/>
                  <a:gd name="T4" fmla="*/ 15 w 23"/>
                  <a:gd name="T5" fmla="*/ 61 h 86"/>
                  <a:gd name="T6" fmla="*/ 23 w 23"/>
                  <a:gd name="T7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86">
                    <a:moveTo>
                      <a:pt x="0" y="85"/>
                    </a:moveTo>
                    <a:lnTo>
                      <a:pt x="2" y="86"/>
                    </a:lnTo>
                    <a:lnTo>
                      <a:pt x="15" y="61"/>
                    </a:lnTo>
                    <a:lnTo>
                      <a:pt x="2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257">
                <a:extLst>
                  <a:ext uri="{FF2B5EF4-FFF2-40B4-BE49-F238E27FC236}">
                    <a16:creationId xmlns:a16="http://schemas.microsoft.com/office/drawing/2014/main" id="{9FB48805-D2B4-3E71-6559-3BABA0FBD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6"/>
              </a:xfrm>
              <a:custGeom>
                <a:avLst/>
                <a:gdLst>
                  <a:gd name="T0" fmla="*/ 100 w 100"/>
                  <a:gd name="T1" fmla="*/ 75 h 78"/>
                  <a:gd name="T2" fmla="*/ 99 w 100"/>
                  <a:gd name="T3" fmla="*/ 78 h 78"/>
                  <a:gd name="T4" fmla="*/ 28 w 100"/>
                  <a:gd name="T5" fmla="*/ 53 h 78"/>
                  <a:gd name="T6" fmla="*/ 0 w 100"/>
                  <a:gd name="T7" fmla="*/ 1 h 78"/>
                  <a:gd name="T8" fmla="*/ 1 w 100"/>
                  <a:gd name="T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78">
                    <a:moveTo>
                      <a:pt x="100" y="75"/>
                    </a:moveTo>
                    <a:lnTo>
                      <a:pt x="99" y="78"/>
                    </a:lnTo>
                    <a:lnTo>
                      <a:pt x="28" y="53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258">
                <a:extLst>
                  <a:ext uri="{FF2B5EF4-FFF2-40B4-BE49-F238E27FC236}">
                    <a16:creationId xmlns:a16="http://schemas.microsoft.com/office/drawing/2014/main" id="{78CB9807-C176-1AB4-8BED-C204901FCC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52 w 52"/>
                  <a:gd name="T1" fmla="*/ 0 h 19"/>
                  <a:gd name="T2" fmla="*/ 21 w 52"/>
                  <a:gd name="T3" fmla="*/ 2 h 19"/>
                  <a:gd name="T4" fmla="*/ 0 w 52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19">
                    <a:moveTo>
                      <a:pt x="52" y="0"/>
                    </a:moveTo>
                    <a:lnTo>
                      <a:pt x="21" y="2"/>
                    </a:lnTo>
                    <a:lnTo>
                      <a:pt x="0" y="1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259">
                <a:extLst>
                  <a:ext uri="{FF2B5EF4-FFF2-40B4-BE49-F238E27FC236}">
                    <a16:creationId xmlns:a16="http://schemas.microsoft.com/office/drawing/2014/main" id="{49C2674F-A762-9F37-4A86-5E7FF780DA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5"/>
              </a:xfrm>
              <a:custGeom>
                <a:avLst/>
                <a:gdLst>
                  <a:gd name="T0" fmla="*/ 0 w 99"/>
                  <a:gd name="T1" fmla="*/ 0 h 75"/>
                  <a:gd name="T2" fmla="*/ 29 w 99"/>
                  <a:gd name="T3" fmla="*/ 52 h 75"/>
                  <a:gd name="T4" fmla="*/ 99 w 99"/>
                  <a:gd name="T5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9" h="75">
                    <a:moveTo>
                      <a:pt x="0" y="0"/>
                    </a:moveTo>
                    <a:lnTo>
                      <a:pt x="29" y="52"/>
                    </a:lnTo>
                    <a:lnTo>
                      <a:pt x="99" y="7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260">
                <a:extLst>
                  <a:ext uri="{FF2B5EF4-FFF2-40B4-BE49-F238E27FC236}">
                    <a16:creationId xmlns:a16="http://schemas.microsoft.com/office/drawing/2014/main" id="{0ECF10A8-4D39-A8B4-FD5B-11717C6FAF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" y="2834"/>
                <a:ext cx="1273" cy="1484"/>
              </a:xfrm>
              <a:custGeom>
                <a:avLst/>
                <a:gdLst>
                  <a:gd name="T0" fmla="*/ 73 w 6365"/>
                  <a:gd name="T1" fmla="*/ 7384 h 7417"/>
                  <a:gd name="T2" fmla="*/ 302 w 6365"/>
                  <a:gd name="T3" fmla="*/ 7270 h 7417"/>
                  <a:gd name="T4" fmla="*/ 546 w 6365"/>
                  <a:gd name="T5" fmla="*/ 7402 h 7417"/>
                  <a:gd name="T6" fmla="*/ 707 w 6365"/>
                  <a:gd name="T7" fmla="*/ 7302 h 7417"/>
                  <a:gd name="T8" fmla="*/ 875 w 6365"/>
                  <a:gd name="T9" fmla="*/ 7132 h 7417"/>
                  <a:gd name="T10" fmla="*/ 1103 w 6365"/>
                  <a:gd name="T11" fmla="*/ 6671 h 7417"/>
                  <a:gd name="T12" fmla="*/ 1376 w 6365"/>
                  <a:gd name="T13" fmla="*/ 6453 h 7417"/>
                  <a:gd name="T14" fmla="*/ 1636 w 6365"/>
                  <a:gd name="T15" fmla="*/ 6351 h 7417"/>
                  <a:gd name="T16" fmla="*/ 1754 w 6365"/>
                  <a:gd name="T17" fmla="*/ 6372 h 7417"/>
                  <a:gd name="T18" fmla="*/ 1916 w 6365"/>
                  <a:gd name="T19" fmla="*/ 6379 h 7417"/>
                  <a:gd name="T20" fmla="*/ 2151 w 6365"/>
                  <a:gd name="T21" fmla="*/ 6334 h 7417"/>
                  <a:gd name="T22" fmla="*/ 2083 w 6365"/>
                  <a:gd name="T23" fmla="*/ 6264 h 7417"/>
                  <a:gd name="T24" fmla="*/ 2103 w 6365"/>
                  <a:gd name="T25" fmla="*/ 6062 h 7417"/>
                  <a:gd name="T26" fmla="*/ 2174 w 6365"/>
                  <a:gd name="T27" fmla="*/ 5924 h 7417"/>
                  <a:gd name="T28" fmla="*/ 2249 w 6365"/>
                  <a:gd name="T29" fmla="*/ 5824 h 7417"/>
                  <a:gd name="T30" fmla="*/ 2382 w 6365"/>
                  <a:gd name="T31" fmla="*/ 5572 h 7417"/>
                  <a:gd name="T32" fmla="*/ 2476 w 6365"/>
                  <a:gd name="T33" fmla="*/ 5356 h 7417"/>
                  <a:gd name="T34" fmla="*/ 2648 w 6365"/>
                  <a:gd name="T35" fmla="*/ 5201 h 7417"/>
                  <a:gd name="T36" fmla="*/ 2894 w 6365"/>
                  <a:gd name="T37" fmla="*/ 5116 h 7417"/>
                  <a:gd name="T38" fmla="*/ 3038 w 6365"/>
                  <a:gd name="T39" fmla="*/ 5011 h 7417"/>
                  <a:gd name="T40" fmla="*/ 3145 w 6365"/>
                  <a:gd name="T41" fmla="*/ 4916 h 7417"/>
                  <a:gd name="T42" fmla="*/ 3161 w 6365"/>
                  <a:gd name="T43" fmla="*/ 4829 h 7417"/>
                  <a:gd name="T44" fmla="*/ 2931 w 6365"/>
                  <a:gd name="T45" fmla="*/ 4681 h 7417"/>
                  <a:gd name="T46" fmla="*/ 2733 w 6365"/>
                  <a:gd name="T47" fmla="*/ 4298 h 7417"/>
                  <a:gd name="T48" fmla="*/ 2666 w 6365"/>
                  <a:gd name="T49" fmla="*/ 3827 h 7417"/>
                  <a:gd name="T50" fmla="*/ 2805 w 6365"/>
                  <a:gd name="T51" fmla="*/ 3573 h 7417"/>
                  <a:gd name="T52" fmla="*/ 3067 w 6365"/>
                  <a:gd name="T53" fmla="*/ 3164 h 7417"/>
                  <a:gd name="T54" fmla="*/ 3280 w 6365"/>
                  <a:gd name="T55" fmla="*/ 2951 h 7417"/>
                  <a:gd name="T56" fmla="*/ 3449 w 6365"/>
                  <a:gd name="T57" fmla="*/ 2704 h 7417"/>
                  <a:gd name="T58" fmla="*/ 3640 w 6365"/>
                  <a:gd name="T59" fmla="*/ 2424 h 7417"/>
                  <a:gd name="T60" fmla="*/ 3915 w 6365"/>
                  <a:gd name="T61" fmla="*/ 2321 h 7417"/>
                  <a:gd name="T62" fmla="*/ 3812 w 6365"/>
                  <a:gd name="T63" fmla="*/ 2200 h 7417"/>
                  <a:gd name="T64" fmla="*/ 3747 w 6365"/>
                  <a:gd name="T65" fmla="*/ 2183 h 7417"/>
                  <a:gd name="T66" fmla="*/ 4102 w 6365"/>
                  <a:gd name="T67" fmla="*/ 1850 h 7417"/>
                  <a:gd name="T68" fmla="*/ 4290 w 6365"/>
                  <a:gd name="T69" fmla="*/ 1793 h 7417"/>
                  <a:gd name="T70" fmla="*/ 4705 w 6365"/>
                  <a:gd name="T71" fmla="*/ 1685 h 7417"/>
                  <a:gd name="T72" fmla="*/ 5082 w 6365"/>
                  <a:gd name="T73" fmla="*/ 1596 h 7417"/>
                  <a:gd name="T74" fmla="*/ 5320 w 6365"/>
                  <a:gd name="T75" fmla="*/ 1350 h 7417"/>
                  <a:gd name="T76" fmla="*/ 5838 w 6365"/>
                  <a:gd name="T77" fmla="*/ 1102 h 7417"/>
                  <a:gd name="T78" fmla="*/ 6114 w 6365"/>
                  <a:gd name="T79" fmla="*/ 914 h 7417"/>
                  <a:gd name="T80" fmla="*/ 6285 w 6365"/>
                  <a:gd name="T81" fmla="*/ 690 h 7417"/>
                  <a:gd name="T82" fmla="*/ 6228 w 6365"/>
                  <a:gd name="T83" fmla="*/ 494 h 7417"/>
                  <a:gd name="T84" fmla="*/ 6188 w 6365"/>
                  <a:gd name="T85" fmla="*/ 313 h 7417"/>
                  <a:gd name="T86" fmla="*/ 6304 w 6365"/>
                  <a:gd name="T87" fmla="*/ 310 h 7417"/>
                  <a:gd name="T88" fmla="*/ 6324 w 6365"/>
                  <a:gd name="T89" fmla="*/ 193 h 7417"/>
                  <a:gd name="T90" fmla="*/ 6229 w 6365"/>
                  <a:gd name="T91" fmla="*/ 171 h 7417"/>
                  <a:gd name="T92" fmla="*/ 6174 w 6365"/>
                  <a:gd name="T93" fmla="*/ 61 h 7417"/>
                  <a:gd name="T94" fmla="*/ 5998 w 6365"/>
                  <a:gd name="T95" fmla="*/ 0 h 7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365" h="7417">
                    <a:moveTo>
                      <a:pt x="0" y="7417"/>
                    </a:moveTo>
                    <a:lnTo>
                      <a:pt x="7" y="7417"/>
                    </a:lnTo>
                    <a:lnTo>
                      <a:pt x="15" y="7412"/>
                    </a:lnTo>
                    <a:lnTo>
                      <a:pt x="73" y="7384"/>
                    </a:lnTo>
                    <a:lnTo>
                      <a:pt x="120" y="7303"/>
                    </a:lnTo>
                    <a:lnTo>
                      <a:pt x="163" y="7261"/>
                    </a:lnTo>
                    <a:lnTo>
                      <a:pt x="252" y="7236"/>
                    </a:lnTo>
                    <a:lnTo>
                      <a:pt x="302" y="7270"/>
                    </a:lnTo>
                    <a:lnTo>
                      <a:pt x="376" y="7240"/>
                    </a:lnTo>
                    <a:lnTo>
                      <a:pt x="416" y="7252"/>
                    </a:lnTo>
                    <a:lnTo>
                      <a:pt x="449" y="7273"/>
                    </a:lnTo>
                    <a:lnTo>
                      <a:pt x="546" y="7402"/>
                    </a:lnTo>
                    <a:lnTo>
                      <a:pt x="615" y="7395"/>
                    </a:lnTo>
                    <a:lnTo>
                      <a:pt x="642" y="7362"/>
                    </a:lnTo>
                    <a:lnTo>
                      <a:pt x="687" y="7343"/>
                    </a:lnTo>
                    <a:lnTo>
                      <a:pt x="707" y="7302"/>
                    </a:lnTo>
                    <a:lnTo>
                      <a:pt x="758" y="7267"/>
                    </a:lnTo>
                    <a:lnTo>
                      <a:pt x="773" y="7195"/>
                    </a:lnTo>
                    <a:lnTo>
                      <a:pt x="830" y="7151"/>
                    </a:lnTo>
                    <a:lnTo>
                      <a:pt x="875" y="7132"/>
                    </a:lnTo>
                    <a:lnTo>
                      <a:pt x="878" y="7077"/>
                    </a:lnTo>
                    <a:lnTo>
                      <a:pt x="931" y="6981"/>
                    </a:lnTo>
                    <a:lnTo>
                      <a:pt x="998" y="6789"/>
                    </a:lnTo>
                    <a:lnTo>
                      <a:pt x="1103" y="6671"/>
                    </a:lnTo>
                    <a:lnTo>
                      <a:pt x="1136" y="6614"/>
                    </a:lnTo>
                    <a:lnTo>
                      <a:pt x="1297" y="6530"/>
                    </a:lnTo>
                    <a:lnTo>
                      <a:pt x="1344" y="6526"/>
                    </a:lnTo>
                    <a:lnTo>
                      <a:pt x="1376" y="6453"/>
                    </a:lnTo>
                    <a:lnTo>
                      <a:pt x="1521" y="6362"/>
                    </a:lnTo>
                    <a:lnTo>
                      <a:pt x="1576" y="6365"/>
                    </a:lnTo>
                    <a:lnTo>
                      <a:pt x="1613" y="6354"/>
                    </a:lnTo>
                    <a:lnTo>
                      <a:pt x="1636" y="6351"/>
                    </a:lnTo>
                    <a:lnTo>
                      <a:pt x="1668" y="6364"/>
                    </a:lnTo>
                    <a:lnTo>
                      <a:pt x="1694" y="6393"/>
                    </a:lnTo>
                    <a:lnTo>
                      <a:pt x="1725" y="6397"/>
                    </a:lnTo>
                    <a:lnTo>
                      <a:pt x="1754" y="6372"/>
                    </a:lnTo>
                    <a:lnTo>
                      <a:pt x="1790" y="6353"/>
                    </a:lnTo>
                    <a:lnTo>
                      <a:pt x="1845" y="6355"/>
                    </a:lnTo>
                    <a:lnTo>
                      <a:pt x="1882" y="6344"/>
                    </a:lnTo>
                    <a:lnTo>
                      <a:pt x="1916" y="6379"/>
                    </a:lnTo>
                    <a:lnTo>
                      <a:pt x="1948" y="6385"/>
                    </a:lnTo>
                    <a:lnTo>
                      <a:pt x="2014" y="6362"/>
                    </a:lnTo>
                    <a:lnTo>
                      <a:pt x="2062" y="6366"/>
                    </a:lnTo>
                    <a:lnTo>
                      <a:pt x="2151" y="6334"/>
                    </a:lnTo>
                    <a:lnTo>
                      <a:pt x="2172" y="6310"/>
                    </a:lnTo>
                    <a:lnTo>
                      <a:pt x="2169" y="6287"/>
                    </a:lnTo>
                    <a:lnTo>
                      <a:pt x="2139" y="6290"/>
                    </a:lnTo>
                    <a:lnTo>
                      <a:pt x="2083" y="6264"/>
                    </a:lnTo>
                    <a:lnTo>
                      <a:pt x="2057" y="6235"/>
                    </a:lnTo>
                    <a:lnTo>
                      <a:pt x="2029" y="6177"/>
                    </a:lnTo>
                    <a:lnTo>
                      <a:pt x="2041" y="6144"/>
                    </a:lnTo>
                    <a:lnTo>
                      <a:pt x="2103" y="6062"/>
                    </a:lnTo>
                    <a:lnTo>
                      <a:pt x="2134" y="6067"/>
                    </a:lnTo>
                    <a:lnTo>
                      <a:pt x="2128" y="6013"/>
                    </a:lnTo>
                    <a:lnTo>
                      <a:pt x="2154" y="5949"/>
                    </a:lnTo>
                    <a:lnTo>
                      <a:pt x="2174" y="5924"/>
                    </a:lnTo>
                    <a:lnTo>
                      <a:pt x="2195" y="5891"/>
                    </a:lnTo>
                    <a:lnTo>
                      <a:pt x="2207" y="5859"/>
                    </a:lnTo>
                    <a:lnTo>
                      <a:pt x="2237" y="5848"/>
                    </a:lnTo>
                    <a:lnTo>
                      <a:pt x="2249" y="5824"/>
                    </a:lnTo>
                    <a:lnTo>
                      <a:pt x="2274" y="5659"/>
                    </a:lnTo>
                    <a:lnTo>
                      <a:pt x="2292" y="5604"/>
                    </a:lnTo>
                    <a:lnTo>
                      <a:pt x="2327" y="5578"/>
                    </a:lnTo>
                    <a:lnTo>
                      <a:pt x="2382" y="5572"/>
                    </a:lnTo>
                    <a:lnTo>
                      <a:pt x="2402" y="5555"/>
                    </a:lnTo>
                    <a:lnTo>
                      <a:pt x="2408" y="5447"/>
                    </a:lnTo>
                    <a:lnTo>
                      <a:pt x="2419" y="5393"/>
                    </a:lnTo>
                    <a:lnTo>
                      <a:pt x="2476" y="5356"/>
                    </a:lnTo>
                    <a:lnTo>
                      <a:pt x="2523" y="5359"/>
                    </a:lnTo>
                    <a:lnTo>
                      <a:pt x="2533" y="5297"/>
                    </a:lnTo>
                    <a:lnTo>
                      <a:pt x="2574" y="5246"/>
                    </a:lnTo>
                    <a:lnTo>
                      <a:pt x="2648" y="5201"/>
                    </a:lnTo>
                    <a:lnTo>
                      <a:pt x="2767" y="5167"/>
                    </a:lnTo>
                    <a:lnTo>
                      <a:pt x="2796" y="5141"/>
                    </a:lnTo>
                    <a:lnTo>
                      <a:pt x="2859" y="5150"/>
                    </a:lnTo>
                    <a:lnTo>
                      <a:pt x="2894" y="5116"/>
                    </a:lnTo>
                    <a:lnTo>
                      <a:pt x="2898" y="5077"/>
                    </a:lnTo>
                    <a:lnTo>
                      <a:pt x="2933" y="5036"/>
                    </a:lnTo>
                    <a:lnTo>
                      <a:pt x="3008" y="5013"/>
                    </a:lnTo>
                    <a:lnTo>
                      <a:pt x="3038" y="5011"/>
                    </a:lnTo>
                    <a:lnTo>
                      <a:pt x="3065" y="4970"/>
                    </a:lnTo>
                    <a:lnTo>
                      <a:pt x="3094" y="4951"/>
                    </a:lnTo>
                    <a:lnTo>
                      <a:pt x="3118" y="4956"/>
                    </a:lnTo>
                    <a:lnTo>
                      <a:pt x="3145" y="4916"/>
                    </a:lnTo>
                    <a:lnTo>
                      <a:pt x="3154" y="4915"/>
                    </a:lnTo>
                    <a:lnTo>
                      <a:pt x="3197" y="4888"/>
                    </a:lnTo>
                    <a:lnTo>
                      <a:pt x="3195" y="4857"/>
                    </a:lnTo>
                    <a:lnTo>
                      <a:pt x="3161" y="4829"/>
                    </a:lnTo>
                    <a:lnTo>
                      <a:pt x="3157" y="4791"/>
                    </a:lnTo>
                    <a:lnTo>
                      <a:pt x="3066" y="4731"/>
                    </a:lnTo>
                    <a:lnTo>
                      <a:pt x="2964" y="4709"/>
                    </a:lnTo>
                    <a:lnTo>
                      <a:pt x="2931" y="4681"/>
                    </a:lnTo>
                    <a:lnTo>
                      <a:pt x="2826" y="4551"/>
                    </a:lnTo>
                    <a:lnTo>
                      <a:pt x="2771" y="4448"/>
                    </a:lnTo>
                    <a:lnTo>
                      <a:pt x="2737" y="4330"/>
                    </a:lnTo>
                    <a:lnTo>
                      <a:pt x="2733" y="4298"/>
                    </a:lnTo>
                    <a:lnTo>
                      <a:pt x="2746" y="4274"/>
                    </a:lnTo>
                    <a:lnTo>
                      <a:pt x="2676" y="4103"/>
                    </a:lnTo>
                    <a:lnTo>
                      <a:pt x="2640" y="3960"/>
                    </a:lnTo>
                    <a:lnTo>
                      <a:pt x="2666" y="3827"/>
                    </a:lnTo>
                    <a:lnTo>
                      <a:pt x="2708" y="3768"/>
                    </a:lnTo>
                    <a:lnTo>
                      <a:pt x="2726" y="3713"/>
                    </a:lnTo>
                    <a:lnTo>
                      <a:pt x="2783" y="3662"/>
                    </a:lnTo>
                    <a:lnTo>
                      <a:pt x="2805" y="3573"/>
                    </a:lnTo>
                    <a:lnTo>
                      <a:pt x="2920" y="3401"/>
                    </a:lnTo>
                    <a:lnTo>
                      <a:pt x="2991" y="3333"/>
                    </a:lnTo>
                    <a:lnTo>
                      <a:pt x="3047" y="3196"/>
                    </a:lnTo>
                    <a:lnTo>
                      <a:pt x="3067" y="3164"/>
                    </a:lnTo>
                    <a:lnTo>
                      <a:pt x="3127" y="3136"/>
                    </a:lnTo>
                    <a:lnTo>
                      <a:pt x="3163" y="3109"/>
                    </a:lnTo>
                    <a:lnTo>
                      <a:pt x="3213" y="2989"/>
                    </a:lnTo>
                    <a:lnTo>
                      <a:pt x="3280" y="2951"/>
                    </a:lnTo>
                    <a:lnTo>
                      <a:pt x="3305" y="2903"/>
                    </a:lnTo>
                    <a:lnTo>
                      <a:pt x="3356" y="2859"/>
                    </a:lnTo>
                    <a:lnTo>
                      <a:pt x="3431" y="2760"/>
                    </a:lnTo>
                    <a:lnTo>
                      <a:pt x="3449" y="2704"/>
                    </a:lnTo>
                    <a:lnTo>
                      <a:pt x="3550" y="2541"/>
                    </a:lnTo>
                    <a:lnTo>
                      <a:pt x="3557" y="2532"/>
                    </a:lnTo>
                    <a:lnTo>
                      <a:pt x="3575" y="2485"/>
                    </a:lnTo>
                    <a:lnTo>
                      <a:pt x="3640" y="2424"/>
                    </a:lnTo>
                    <a:lnTo>
                      <a:pt x="3738" y="2400"/>
                    </a:lnTo>
                    <a:lnTo>
                      <a:pt x="3791" y="2402"/>
                    </a:lnTo>
                    <a:lnTo>
                      <a:pt x="3887" y="2355"/>
                    </a:lnTo>
                    <a:lnTo>
                      <a:pt x="3915" y="2321"/>
                    </a:lnTo>
                    <a:lnTo>
                      <a:pt x="3928" y="2297"/>
                    </a:lnTo>
                    <a:lnTo>
                      <a:pt x="3919" y="2290"/>
                    </a:lnTo>
                    <a:lnTo>
                      <a:pt x="3879" y="2279"/>
                    </a:lnTo>
                    <a:lnTo>
                      <a:pt x="3812" y="2200"/>
                    </a:lnTo>
                    <a:lnTo>
                      <a:pt x="3804" y="2208"/>
                    </a:lnTo>
                    <a:lnTo>
                      <a:pt x="3813" y="2223"/>
                    </a:lnTo>
                    <a:lnTo>
                      <a:pt x="3775" y="2227"/>
                    </a:lnTo>
                    <a:lnTo>
                      <a:pt x="3747" y="2183"/>
                    </a:lnTo>
                    <a:lnTo>
                      <a:pt x="3839" y="2097"/>
                    </a:lnTo>
                    <a:lnTo>
                      <a:pt x="3916" y="1997"/>
                    </a:lnTo>
                    <a:lnTo>
                      <a:pt x="4029" y="1887"/>
                    </a:lnTo>
                    <a:lnTo>
                      <a:pt x="4102" y="1850"/>
                    </a:lnTo>
                    <a:lnTo>
                      <a:pt x="4163" y="1836"/>
                    </a:lnTo>
                    <a:lnTo>
                      <a:pt x="4219" y="1853"/>
                    </a:lnTo>
                    <a:lnTo>
                      <a:pt x="4253" y="1812"/>
                    </a:lnTo>
                    <a:lnTo>
                      <a:pt x="4290" y="1793"/>
                    </a:lnTo>
                    <a:lnTo>
                      <a:pt x="4358" y="1771"/>
                    </a:lnTo>
                    <a:lnTo>
                      <a:pt x="4449" y="1762"/>
                    </a:lnTo>
                    <a:lnTo>
                      <a:pt x="4582" y="1704"/>
                    </a:lnTo>
                    <a:lnTo>
                      <a:pt x="4705" y="1685"/>
                    </a:lnTo>
                    <a:lnTo>
                      <a:pt x="4878" y="1639"/>
                    </a:lnTo>
                    <a:lnTo>
                      <a:pt x="4916" y="1635"/>
                    </a:lnTo>
                    <a:lnTo>
                      <a:pt x="4990" y="1605"/>
                    </a:lnTo>
                    <a:lnTo>
                      <a:pt x="5082" y="1596"/>
                    </a:lnTo>
                    <a:lnTo>
                      <a:pt x="5179" y="1564"/>
                    </a:lnTo>
                    <a:lnTo>
                      <a:pt x="5199" y="1538"/>
                    </a:lnTo>
                    <a:lnTo>
                      <a:pt x="5219" y="1491"/>
                    </a:lnTo>
                    <a:lnTo>
                      <a:pt x="5320" y="1350"/>
                    </a:lnTo>
                    <a:lnTo>
                      <a:pt x="5448" y="1299"/>
                    </a:lnTo>
                    <a:lnTo>
                      <a:pt x="5512" y="1247"/>
                    </a:lnTo>
                    <a:lnTo>
                      <a:pt x="5592" y="1201"/>
                    </a:lnTo>
                    <a:lnTo>
                      <a:pt x="5838" y="1102"/>
                    </a:lnTo>
                    <a:lnTo>
                      <a:pt x="5879" y="1052"/>
                    </a:lnTo>
                    <a:lnTo>
                      <a:pt x="5991" y="1002"/>
                    </a:lnTo>
                    <a:lnTo>
                      <a:pt x="6040" y="959"/>
                    </a:lnTo>
                    <a:lnTo>
                      <a:pt x="6114" y="914"/>
                    </a:lnTo>
                    <a:lnTo>
                      <a:pt x="6161" y="847"/>
                    </a:lnTo>
                    <a:lnTo>
                      <a:pt x="6228" y="811"/>
                    </a:lnTo>
                    <a:lnTo>
                      <a:pt x="6269" y="760"/>
                    </a:lnTo>
                    <a:lnTo>
                      <a:pt x="6285" y="690"/>
                    </a:lnTo>
                    <a:lnTo>
                      <a:pt x="6257" y="630"/>
                    </a:lnTo>
                    <a:lnTo>
                      <a:pt x="6254" y="593"/>
                    </a:lnTo>
                    <a:lnTo>
                      <a:pt x="6264" y="545"/>
                    </a:lnTo>
                    <a:lnTo>
                      <a:pt x="6228" y="494"/>
                    </a:lnTo>
                    <a:lnTo>
                      <a:pt x="6180" y="461"/>
                    </a:lnTo>
                    <a:lnTo>
                      <a:pt x="6168" y="407"/>
                    </a:lnTo>
                    <a:lnTo>
                      <a:pt x="6170" y="361"/>
                    </a:lnTo>
                    <a:lnTo>
                      <a:pt x="6188" y="313"/>
                    </a:lnTo>
                    <a:lnTo>
                      <a:pt x="6217" y="287"/>
                    </a:lnTo>
                    <a:lnTo>
                      <a:pt x="6267" y="321"/>
                    </a:lnTo>
                    <a:lnTo>
                      <a:pt x="6289" y="304"/>
                    </a:lnTo>
                    <a:lnTo>
                      <a:pt x="6304" y="310"/>
                    </a:lnTo>
                    <a:lnTo>
                      <a:pt x="6334" y="292"/>
                    </a:lnTo>
                    <a:lnTo>
                      <a:pt x="6344" y="237"/>
                    </a:lnTo>
                    <a:lnTo>
                      <a:pt x="6365" y="212"/>
                    </a:lnTo>
                    <a:lnTo>
                      <a:pt x="6324" y="193"/>
                    </a:lnTo>
                    <a:lnTo>
                      <a:pt x="6301" y="187"/>
                    </a:lnTo>
                    <a:lnTo>
                      <a:pt x="6284" y="173"/>
                    </a:lnTo>
                    <a:lnTo>
                      <a:pt x="6246" y="184"/>
                    </a:lnTo>
                    <a:lnTo>
                      <a:pt x="6229" y="171"/>
                    </a:lnTo>
                    <a:lnTo>
                      <a:pt x="6210" y="126"/>
                    </a:lnTo>
                    <a:lnTo>
                      <a:pt x="6221" y="79"/>
                    </a:lnTo>
                    <a:lnTo>
                      <a:pt x="6227" y="63"/>
                    </a:lnTo>
                    <a:lnTo>
                      <a:pt x="6174" y="61"/>
                    </a:lnTo>
                    <a:lnTo>
                      <a:pt x="6143" y="70"/>
                    </a:lnTo>
                    <a:lnTo>
                      <a:pt x="6091" y="13"/>
                    </a:lnTo>
                    <a:lnTo>
                      <a:pt x="6023" y="19"/>
                    </a:lnTo>
                    <a:lnTo>
                      <a:pt x="599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261">
                <a:extLst>
                  <a:ext uri="{FF2B5EF4-FFF2-40B4-BE49-F238E27FC236}">
                    <a16:creationId xmlns:a16="http://schemas.microsoft.com/office/drawing/2014/main" id="{868B5323-3597-7415-D1AB-5BE20043BC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4 w 115"/>
                  <a:gd name="T1" fmla="*/ 5 h 51"/>
                  <a:gd name="T2" fmla="*/ 99 w 115"/>
                  <a:gd name="T3" fmla="*/ 6 h 51"/>
                  <a:gd name="T4" fmla="*/ 75 w 115"/>
                  <a:gd name="T5" fmla="*/ 0 h 51"/>
                  <a:gd name="T6" fmla="*/ 60 w 115"/>
                  <a:gd name="T7" fmla="*/ 2 h 51"/>
                  <a:gd name="T8" fmla="*/ 53 w 115"/>
                  <a:gd name="T9" fmla="*/ 11 h 51"/>
                  <a:gd name="T10" fmla="*/ 30 w 115"/>
                  <a:gd name="T11" fmla="*/ 12 h 51"/>
                  <a:gd name="T12" fmla="*/ 22 w 115"/>
                  <a:gd name="T13" fmla="*/ 5 h 51"/>
                  <a:gd name="T14" fmla="*/ 16 w 115"/>
                  <a:gd name="T15" fmla="*/ 14 h 51"/>
                  <a:gd name="T16" fmla="*/ 0 w 115"/>
                  <a:gd name="T17" fmla="*/ 23 h 51"/>
                  <a:gd name="T18" fmla="*/ 11 w 115"/>
                  <a:gd name="T19" fmla="*/ 45 h 51"/>
                  <a:gd name="T20" fmla="*/ 27 w 115"/>
                  <a:gd name="T21" fmla="*/ 51 h 51"/>
                  <a:gd name="T22" fmla="*/ 50 w 115"/>
                  <a:gd name="T23" fmla="*/ 49 h 51"/>
                  <a:gd name="T24" fmla="*/ 79 w 115"/>
                  <a:gd name="T25" fmla="*/ 38 h 51"/>
                  <a:gd name="T26" fmla="*/ 93 w 115"/>
                  <a:gd name="T27" fmla="*/ 30 h 51"/>
                  <a:gd name="T28" fmla="*/ 115 w 115"/>
                  <a:gd name="T29" fmla="*/ 12 h 51"/>
                  <a:gd name="T30" fmla="*/ 114 w 115"/>
                  <a:gd name="T31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4" y="5"/>
                    </a:move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lnTo>
                      <a:pt x="114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262">
                <a:extLst>
                  <a:ext uri="{FF2B5EF4-FFF2-40B4-BE49-F238E27FC236}">
                    <a16:creationId xmlns:a16="http://schemas.microsoft.com/office/drawing/2014/main" id="{6C394D78-72F1-B77F-5466-F3614839A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52 w 1156"/>
                  <a:gd name="T1" fmla="*/ 204 h 917"/>
                  <a:gd name="T2" fmla="*/ 288 w 1156"/>
                  <a:gd name="T3" fmla="*/ 264 h 917"/>
                  <a:gd name="T4" fmla="*/ 210 w 1156"/>
                  <a:gd name="T5" fmla="*/ 341 h 917"/>
                  <a:gd name="T6" fmla="*/ 108 w 1156"/>
                  <a:gd name="T7" fmla="*/ 411 h 917"/>
                  <a:gd name="T8" fmla="*/ 0 w 1156"/>
                  <a:gd name="T9" fmla="*/ 491 h 917"/>
                  <a:gd name="T10" fmla="*/ 28 w 1156"/>
                  <a:gd name="T11" fmla="*/ 542 h 917"/>
                  <a:gd name="T12" fmla="*/ 22 w 1156"/>
                  <a:gd name="T13" fmla="*/ 566 h 917"/>
                  <a:gd name="T14" fmla="*/ 46 w 1156"/>
                  <a:gd name="T15" fmla="*/ 572 h 917"/>
                  <a:gd name="T16" fmla="*/ 77 w 1156"/>
                  <a:gd name="T17" fmla="*/ 569 h 917"/>
                  <a:gd name="T18" fmla="*/ 124 w 1156"/>
                  <a:gd name="T19" fmla="*/ 580 h 917"/>
                  <a:gd name="T20" fmla="*/ 137 w 1156"/>
                  <a:gd name="T21" fmla="*/ 640 h 917"/>
                  <a:gd name="T22" fmla="*/ 200 w 1156"/>
                  <a:gd name="T23" fmla="*/ 572 h 917"/>
                  <a:gd name="T24" fmla="*/ 260 w 1156"/>
                  <a:gd name="T25" fmla="*/ 544 h 917"/>
                  <a:gd name="T26" fmla="*/ 296 w 1156"/>
                  <a:gd name="T27" fmla="*/ 518 h 917"/>
                  <a:gd name="T28" fmla="*/ 411 w 1156"/>
                  <a:gd name="T29" fmla="*/ 592 h 917"/>
                  <a:gd name="T30" fmla="*/ 412 w 1156"/>
                  <a:gd name="T31" fmla="*/ 684 h 917"/>
                  <a:gd name="T32" fmla="*/ 451 w 1156"/>
                  <a:gd name="T33" fmla="*/ 781 h 917"/>
                  <a:gd name="T34" fmla="*/ 552 w 1156"/>
                  <a:gd name="T35" fmla="*/ 787 h 917"/>
                  <a:gd name="T36" fmla="*/ 599 w 1156"/>
                  <a:gd name="T37" fmla="*/ 790 h 917"/>
                  <a:gd name="T38" fmla="*/ 663 w 1156"/>
                  <a:gd name="T39" fmla="*/ 815 h 917"/>
                  <a:gd name="T40" fmla="*/ 690 w 1156"/>
                  <a:gd name="T41" fmla="*/ 858 h 917"/>
                  <a:gd name="T42" fmla="*/ 742 w 1156"/>
                  <a:gd name="T43" fmla="*/ 917 h 917"/>
                  <a:gd name="T44" fmla="*/ 857 w 1156"/>
                  <a:gd name="T45" fmla="*/ 828 h 917"/>
                  <a:gd name="T46" fmla="*/ 954 w 1156"/>
                  <a:gd name="T47" fmla="*/ 712 h 917"/>
                  <a:gd name="T48" fmla="*/ 1053 w 1156"/>
                  <a:gd name="T49" fmla="*/ 532 h 917"/>
                  <a:gd name="T50" fmla="*/ 1080 w 1156"/>
                  <a:gd name="T51" fmla="*/ 498 h 917"/>
                  <a:gd name="T52" fmla="*/ 1075 w 1156"/>
                  <a:gd name="T53" fmla="*/ 445 h 917"/>
                  <a:gd name="T54" fmla="*/ 1120 w 1156"/>
                  <a:gd name="T55" fmla="*/ 426 h 917"/>
                  <a:gd name="T56" fmla="*/ 1143 w 1156"/>
                  <a:gd name="T57" fmla="*/ 338 h 917"/>
                  <a:gd name="T58" fmla="*/ 1141 w 1156"/>
                  <a:gd name="T59" fmla="*/ 308 h 917"/>
                  <a:gd name="T60" fmla="*/ 1024 w 1156"/>
                  <a:gd name="T61" fmla="*/ 226 h 917"/>
                  <a:gd name="T62" fmla="*/ 932 w 1156"/>
                  <a:gd name="T63" fmla="*/ 304 h 917"/>
                  <a:gd name="T64" fmla="*/ 799 w 1156"/>
                  <a:gd name="T65" fmla="*/ 209 h 917"/>
                  <a:gd name="T66" fmla="*/ 803 w 1156"/>
                  <a:gd name="T67" fmla="*/ 163 h 917"/>
                  <a:gd name="T68" fmla="*/ 869 w 1156"/>
                  <a:gd name="T69" fmla="*/ 132 h 917"/>
                  <a:gd name="T70" fmla="*/ 858 w 1156"/>
                  <a:gd name="T71" fmla="*/ 95 h 917"/>
                  <a:gd name="T72" fmla="*/ 760 w 1156"/>
                  <a:gd name="T73" fmla="*/ 120 h 917"/>
                  <a:gd name="T74" fmla="*/ 757 w 1156"/>
                  <a:gd name="T75" fmla="*/ 74 h 917"/>
                  <a:gd name="T76" fmla="*/ 807 w 1156"/>
                  <a:gd name="T77" fmla="*/ 46 h 917"/>
                  <a:gd name="T78" fmla="*/ 874 w 1156"/>
                  <a:gd name="T79" fmla="*/ 17 h 917"/>
                  <a:gd name="T80" fmla="*/ 841 w 1156"/>
                  <a:gd name="T81" fmla="*/ 4 h 917"/>
                  <a:gd name="T82" fmla="*/ 698 w 1156"/>
                  <a:gd name="T83" fmla="*/ 33 h 917"/>
                  <a:gd name="T84" fmla="*/ 616 w 1156"/>
                  <a:gd name="T85" fmla="*/ 56 h 917"/>
                  <a:gd name="T86" fmla="*/ 446 w 1156"/>
                  <a:gd name="T87" fmla="*/ 141 h 917"/>
                  <a:gd name="T88" fmla="*/ 395 w 1156"/>
                  <a:gd name="T89" fmla="*/ 177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395" y="177"/>
                    </a:move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lnTo>
                      <a:pt x="395" y="17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263">
                <a:extLst>
                  <a:ext uri="{FF2B5EF4-FFF2-40B4-BE49-F238E27FC236}">
                    <a16:creationId xmlns:a16="http://schemas.microsoft.com/office/drawing/2014/main" id="{0C21B4CA-0017-3742-3D9F-9DA28F652E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36 w 36"/>
                  <a:gd name="T1" fmla="*/ 0 h 26"/>
                  <a:gd name="T2" fmla="*/ 21 w 36"/>
                  <a:gd name="T3" fmla="*/ 1 h 26"/>
                  <a:gd name="T4" fmla="*/ 0 w 36"/>
                  <a:gd name="T5" fmla="*/ 26 h 26"/>
                  <a:gd name="T6" fmla="*/ 15 w 36"/>
                  <a:gd name="T7" fmla="*/ 25 h 26"/>
                  <a:gd name="T8" fmla="*/ 36 w 36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36" y="0"/>
                    </a:move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264">
                <a:extLst>
                  <a:ext uri="{FF2B5EF4-FFF2-40B4-BE49-F238E27FC236}">
                    <a16:creationId xmlns:a16="http://schemas.microsoft.com/office/drawing/2014/main" id="{F9827988-9E65-3AED-521F-50C113718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13 w 417"/>
                  <a:gd name="T1" fmla="*/ 0 h 373"/>
                  <a:gd name="T2" fmla="*/ 307 w 417"/>
                  <a:gd name="T3" fmla="*/ 16 h 373"/>
                  <a:gd name="T4" fmla="*/ 282 w 417"/>
                  <a:gd name="T5" fmla="*/ 10 h 373"/>
                  <a:gd name="T6" fmla="*/ 268 w 417"/>
                  <a:gd name="T7" fmla="*/ 19 h 373"/>
                  <a:gd name="T8" fmla="*/ 247 w 417"/>
                  <a:gd name="T9" fmla="*/ 36 h 373"/>
                  <a:gd name="T10" fmla="*/ 216 w 417"/>
                  <a:gd name="T11" fmla="*/ 31 h 373"/>
                  <a:gd name="T12" fmla="*/ 195 w 417"/>
                  <a:gd name="T13" fmla="*/ 57 h 373"/>
                  <a:gd name="T14" fmla="*/ 171 w 417"/>
                  <a:gd name="T15" fmla="*/ 51 h 373"/>
                  <a:gd name="T16" fmla="*/ 158 w 417"/>
                  <a:gd name="T17" fmla="*/ 68 h 373"/>
                  <a:gd name="T18" fmla="*/ 127 w 417"/>
                  <a:gd name="T19" fmla="*/ 79 h 373"/>
                  <a:gd name="T20" fmla="*/ 113 w 417"/>
                  <a:gd name="T21" fmla="*/ 87 h 373"/>
                  <a:gd name="T22" fmla="*/ 76 w 417"/>
                  <a:gd name="T23" fmla="*/ 114 h 373"/>
                  <a:gd name="T24" fmla="*/ 86 w 417"/>
                  <a:gd name="T25" fmla="*/ 137 h 373"/>
                  <a:gd name="T26" fmla="*/ 82 w 417"/>
                  <a:gd name="T27" fmla="*/ 176 h 373"/>
                  <a:gd name="T28" fmla="*/ 84 w 417"/>
                  <a:gd name="T29" fmla="*/ 190 h 373"/>
                  <a:gd name="T30" fmla="*/ 53 w 417"/>
                  <a:gd name="T31" fmla="*/ 194 h 373"/>
                  <a:gd name="T32" fmla="*/ 15 w 417"/>
                  <a:gd name="T33" fmla="*/ 189 h 373"/>
                  <a:gd name="T34" fmla="*/ 18 w 417"/>
                  <a:gd name="T35" fmla="*/ 228 h 373"/>
                  <a:gd name="T36" fmla="*/ 5 w 417"/>
                  <a:gd name="T37" fmla="*/ 259 h 373"/>
                  <a:gd name="T38" fmla="*/ 8 w 417"/>
                  <a:gd name="T39" fmla="*/ 298 h 373"/>
                  <a:gd name="T40" fmla="*/ 18 w 417"/>
                  <a:gd name="T41" fmla="*/ 320 h 373"/>
                  <a:gd name="T42" fmla="*/ 35 w 417"/>
                  <a:gd name="T43" fmla="*/ 334 h 373"/>
                  <a:gd name="T44" fmla="*/ 80 w 417"/>
                  <a:gd name="T45" fmla="*/ 315 h 373"/>
                  <a:gd name="T46" fmla="*/ 96 w 417"/>
                  <a:gd name="T47" fmla="*/ 328 h 373"/>
                  <a:gd name="T48" fmla="*/ 127 w 417"/>
                  <a:gd name="T49" fmla="*/ 326 h 373"/>
                  <a:gd name="T50" fmla="*/ 162 w 417"/>
                  <a:gd name="T51" fmla="*/ 368 h 373"/>
                  <a:gd name="T52" fmla="*/ 193 w 417"/>
                  <a:gd name="T53" fmla="*/ 373 h 373"/>
                  <a:gd name="T54" fmla="*/ 198 w 417"/>
                  <a:gd name="T55" fmla="*/ 334 h 373"/>
                  <a:gd name="T56" fmla="*/ 201 w 417"/>
                  <a:gd name="T57" fmla="*/ 296 h 373"/>
                  <a:gd name="T58" fmla="*/ 231 w 417"/>
                  <a:gd name="T59" fmla="*/ 285 h 373"/>
                  <a:gd name="T60" fmla="*/ 268 w 417"/>
                  <a:gd name="T61" fmla="*/ 267 h 373"/>
                  <a:gd name="T62" fmla="*/ 296 w 417"/>
                  <a:gd name="T63" fmla="*/ 240 h 373"/>
                  <a:gd name="T64" fmla="*/ 319 w 417"/>
                  <a:gd name="T65" fmla="*/ 230 h 373"/>
                  <a:gd name="T66" fmla="*/ 351 w 417"/>
                  <a:gd name="T67" fmla="*/ 166 h 373"/>
                  <a:gd name="T68" fmla="*/ 373 w 417"/>
                  <a:gd name="T69" fmla="*/ 156 h 373"/>
                  <a:gd name="T70" fmla="*/ 417 w 417"/>
                  <a:gd name="T71" fmla="*/ 121 h 373"/>
                  <a:gd name="T72" fmla="*/ 390 w 417"/>
                  <a:gd name="T73" fmla="*/ 85 h 373"/>
                  <a:gd name="T74" fmla="*/ 402 w 417"/>
                  <a:gd name="T75" fmla="*/ 53 h 373"/>
                  <a:gd name="T76" fmla="*/ 393 w 417"/>
                  <a:gd name="T77" fmla="*/ 30 h 373"/>
                  <a:gd name="T78" fmla="*/ 354 w 417"/>
                  <a:gd name="T79" fmla="*/ 34 h 373"/>
                  <a:gd name="T80" fmla="*/ 337 w 417"/>
                  <a:gd name="T81" fmla="*/ 5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5"/>
                    </a:move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lnTo>
                      <a:pt x="337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265">
                <a:extLst>
                  <a:ext uri="{FF2B5EF4-FFF2-40B4-BE49-F238E27FC236}">
                    <a16:creationId xmlns:a16="http://schemas.microsoft.com/office/drawing/2014/main" id="{C48354CD-00ED-18F9-FABF-3B31836667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14 h 23"/>
                  <a:gd name="T4" fmla="*/ 7 w 16"/>
                  <a:gd name="T5" fmla="*/ 0 h 23"/>
                  <a:gd name="T6" fmla="*/ 0 w 16"/>
                  <a:gd name="T7" fmla="*/ 8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266">
                <a:extLst>
                  <a:ext uri="{FF2B5EF4-FFF2-40B4-BE49-F238E27FC236}">
                    <a16:creationId xmlns:a16="http://schemas.microsoft.com/office/drawing/2014/main" id="{130ADE7D-4736-B6CA-1563-EB26DC667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23 w 23"/>
                  <a:gd name="T1" fmla="*/ 8 h 15"/>
                  <a:gd name="T2" fmla="*/ 14 w 23"/>
                  <a:gd name="T3" fmla="*/ 0 h 15"/>
                  <a:gd name="T4" fmla="*/ 0 w 23"/>
                  <a:gd name="T5" fmla="*/ 9 h 15"/>
                  <a:gd name="T6" fmla="*/ 16 w 23"/>
                  <a:gd name="T7" fmla="*/ 15 h 15"/>
                  <a:gd name="T8" fmla="*/ 23 w 23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3" y="8"/>
                    </a:move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lnTo>
                      <a:pt x="23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267">
                <a:extLst>
                  <a:ext uri="{FF2B5EF4-FFF2-40B4-BE49-F238E27FC236}">
                    <a16:creationId xmlns:a16="http://schemas.microsoft.com/office/drawing/2014/main" id="{72254527-2BE2-E160-BD4E-A9286C31FC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22 w 22"/>
                  <a:gd name="T1" fmla="*/ 0 h 25"/>
                  <a:gd name="T2" fmla="*/ 0 w 22"/>
                  <a:gd name="T3" fmla="*/ 10 h 25"/>
                  <a:gd name="T4" fmla="*/ 10 w 22"/>
                  <a:gd name="T5" fmla="*/ 25 h 25"/>
                  <a:gd name="T6" fmla="*/ 17 w 22"/>
                  <a:gd name="T7" fmla="*/ 25 h 25"/>
                  <a:gd name="T8" fmla="*/ 22 w 2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22" y="0"/>
                    </a:move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268">
                <a:extLst>
                  <a:ext uri="{FF2B5EF4-FFF2-40B4-BE49-F238E27FC236}">
                    <a16:creationId xmlns:a16="http://schemas.microsoft.com/office/drawing/2014/main" id="{70DAD4BB-2AE1-4FEC-5164-E8800BB46D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0 w 15"/>
                  <a:gd name="T1" fmla="*/ 16 h 24"/>
                  <a:gd name="T2" fmla="*/ 2 w 15"/>
                  <a:gd name="T3" fmla="*/ 24 h 24"/>
                  <a:gd name="T4" fmla="*/ 15 w 15"/>
                  <a:gd name="T5" fmla="*/ 14 h 24"/>
                  <a:gd name="T6" fmla="*/ 15 w 15"/>
                  <a:gd name="T7" fmla="*/ 7 h 24"/>
                  <a:gd name="T8" fmla="*/ 6 w 15"/>
                  <a:gd name="T9" fmla="*/ 0 h 24"/>
                  <a:gd name="T10" fmla="*/ 0 w 15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0" y="16"/>
                    </a:move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269">
                <a:extLst>
                  <a:ext uri="{FF2B5EF4-FFF2-40B4-BE49-F238E27FC236}">
                    <a16:creationId xmlns:a16="http://schemas.microsoft.com/office/drawing/2014/main" id="{6ED47C32-2886-E6E7-B87B-3653CEB74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7 w 16"/>
                  <a:gd name="T1" fmla="*/ 0 h 30"/>
                  <a:gd name="T2" fmla="*/ 0 w 16"/>
                  <a:gd name="T3" fmla="*/ 16 h 30"/>
                  <a:gd name="T4" fmla="*/ 2 w 16"/>
                  <a:gd name="T5" fmla="*/ 30 h 30"/>
                  <a:gd name="T6" fmla="*/ 16 w 16"/>
                  <a:gd name="T7" fmla="*/ 22 h 30"/>
                  <a:gd name="T8" fmla="*/ 7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7" y="0"/>
                    </a:move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270">
                <a:extLst>
                  <a:ext uri="{FF2B5EF4-FFF2-40B4-BE49-F238E27FC236}">
                    <a16:creationId xmlns:a16="http://schemas.microsoft.com/office/drawing/2014/main" id="{6F822F57-6D2C-6D20-7A6F-CCB3CE054A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34 w 213"/>
                  <a:gd name="T1" fmla="*/ 25 h 143"/>
                  <a:gd name="T2" fmla="*/ 35 w 213"/>
                  <a:gd name="T3" fmla="*/ 41 h 143"/>
                  <a:gd name="T4" fmla="*/ 27 w 213"/>
                  <a:gd name="T5" fmla="*/ 41 h 143"/>
                  <a:gd name="T6" fmla="*/ 18 w 213"/>
                  <a:gd name="T7" fmla="*/ 26 h 143"/>
                  <a:gd name="T8" fmla="*/ 4 w 213"/>
                  <a:gd name="T9" fmla="*/ 43 h 143"/>
                  <a:gd name="T10" fmla="*/ 15 w 213"/>
                  <a:gd name="T11" fmla="*/ 72 h 143"/>
                  <a:gd name="T12" fmla="*/ 0 w 213"/>
                  <a:gd name="T13" fmla="*/ 82 h 143"/>
                  <a:gd name="T14" fmla="*/ 6 w 213"/>
                  <a:gd name="T15" fmla="*/ 135 h 143"/>
                  <a:gd name="T16" fmla="*/ 14 w 213"/>
                  <a:gd name="T17" fmla="*/ 143 h 143"/>
                  <a:gd name="T18" fmla="*/ 57 w 213"/>
                  <a:gd name="T19" fmla="*/ 108 h 143"/>
                  <a:gd name="T20" fmla="*/ 63 w 213"/>
                  <a:gd name="T21" fmla="*/ 92 h 143"/>
                  <a:gd name="T22" fmla="*/ 78 w 213"/>
                  <a:gd name="T23" fmla="*/ 91 h 143"/>
                  <a:gd name="T24" fmla="*/ 94 w 213"/>
                  <a:gd name="T25" fmla="*/ 97 h 143"/>
                  <a:gd name="T26" fmla="*/ 117 w 213"/>
                  <a:gd name="T27" fmla="*/ 103 h 143"/>
                  <a:gd name="T28" fmla="*/ 151 w 213"/>
                  <a:gd name="T29" fmla="*/ 129 h 143"/>
                  <a:gd name="T30" fmla="*/ 191 w 213"/>
                  <a:gd name="T31" fmla="*/ 142 h 143"/>
                  <a:gd name="T32" fmla="*/ 213 w 213"/>
                  <a:gd name="T33" fmla="*/ 123 h 143"/>
                  <a:gd name="T34" fmla="*/ 210 w 213"/>
                  <a:gd name="T35" fmla="*/ 100 h 143"/>
                  <a:gd name="T36" fmla="*/ 201 w 213"/>
                  <a:gd name="T37" fmla="*/ 87 h 143"/>
                  <a:gd name="T38" fmla="*/ 186 w 213"/>
                  <a:gd name="T39" fmla="*/ 88 h 143"/>
                  <a:gd name="T40" fmla="*/ 157 w 213"/>
                  <a:gd name="T41" fmla="*/ 106 h 143"/>
                  <a:gd name="T42" fmla="*/ 140 w 213"/>
                  <a:gd name="T43" fmla="*/ 100 h 143"/>
                  <a:gd name="T44" fmla="*/ 107 w 213"/>
                  <a:gd name="T45" fmla="*/ 72 h 143"/>
                  <a:gd name="T46" fmla="*/ 97 w 213"/>
                  <a:gd name="T47" fmla="*/ 42 h 143"/>
                  <a:gd name="T48" fmla="*/ 81 w 213"/>
                  <a:gd name="T49" fmla="*/ 36 h 143"/>
                  <a:gd name="T50" fmla="*/ 72 w 213"/>
                  <a:gd name="T51" fmla="*/ 29 h 143"/>
                  <a:gd name="T52" fmla="*/ 61 w 213"/>
                  <a:gd name="T53" fmla="*/ 0 h 143"/>
                  <a:gd name="T54" fmla="*/ 48 w 213"/>
                  <a:gd name="T55" fmla="*/ 17 h 143"/>
                  <a:gd name="T56" fmla="*/ 34 w 213"/>
                  <a:gd name="T57" fmla="*/ 25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34" y="25"/>
                    </a:move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lnTo>
                      <a:pt x="34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271">
                <a:extLst>
                  <a:ext uri="{FF2B5EF4-FFF2-40B4-BE49-F238E27FC236}">
                    <a16:creationId xmlns:a16="http://schemas.microsoft.com/office/drawing/2014/main" id="{DE0171C9-A34F-6251-4381-07141F4F2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" y="2278"/>
                <a:ext cx="566" cy="244"/>
              </a:xfrm>
              <a:custGeom>
                <a:avLst/>
                <a:gdLst>
                  <a:gd name="T0" fmla="*/ 23 w 2826"/>
                  <a:gd name="T1" fmla="*/ 925 h 1220"/>
                  <a:gd name="T2" fmla="*/ 139 w 2826"/>
                  <a:gd name="T3" fmla="*/ 930 h 1220"/>
                  <a:gd name="T4" fmla="*/ 206 w 2826"/>
                  <a:gd name="T5" fmla="*/ 901 h 1220"/>
                  <a:gd name="T6" fmla="*/ 287 w 2826"/>
                  <a:gd name="T7" fmla="*/ 862 h 1220"/>
                  <a:gd name="T8" fmla="*/ 406 w 2826"/>
                  <a:gd name="T9" fmla="*/ 812 h 1220"/>
                  <a:gd name="T10" fmla="*/ 515 w 2826"/>
                  <a:gd name="T11" fmla="*/ 748 h 1220"/>
                  <a:gd name="T12" fmla="*/ 600 w 2826"/>
                  <a:gd name="T13" fmla="*/ 663 h 1220"/>
                  <a:gd name="T14" fmla="*/ 595 w 2826"/>
                  <a:gd name="T15" fmla="*/ 610 h 1220"/>
                  <a:gd name="T16" fmla="*/ 648 w 2826"/>
                  <a:gd name="T17" fmla="*/ 512 h 1220"/>
                  <a:gd name="T18" fmla="*/ 677 w 2826"/>
                  <a:gd name="T19" fmla="*/ 417 h 1220"/>
                  <a:gd name="T20" fmla="*/ 815 w 2826"/>
                  <a:gd name="T21" fmla="*/ 326 h 1220"/>
                  <a:gd name="T22" fmla="*/ 840 w 2826"/>
                  <a:gd name="T23" fmla="*/ 248 h 1220"/>
                  <a:gd name="T24" fmla="*/ 842 w 2826"/>
                  <a:gd name="T25" fmla="*/ 202 h 1220"/>
                  <a:gd name="T26" fmla="*/ 1110 w 2826"/>
                  <a:gd name="T27" fmla="*/ 6 h 1220"/>
                  <a:gd name="T28" fmla="*/ 1210 w 2826"/>
                  <a:gd name="T29" fmla="*/ 12 h 1220"/>
                  <a:gd name="T30" fmla="*/ 1296 w 2826"/>
                  <a:gd name="T31" fmla="*/ 28 h 1220"/>
                  <a:gd name="T32" fmla="*/ 1494 w 2826"/>
                  <a:gd name="T33" fmla="*/ 79 h 1220"/>
                  <a:gd name="T34" fmla="*/ 1545 w 2826"/>
                  <a:gd name="T35" fmla="*/ 128 h 1220"/>
                  <a:gd name="T36" fmla="*/ 1564 w 2826"/>
                  <a:gd name="T37" fmla="*/ 88 h 1220"/>
                  <a:gd name="T38" fmla="*/ 1707 w 2826"/>
                  <a:gd name="T39" fmla="*/ 129 h 1220"/>
                  <a:gd name="T40" fmla="*/ 1751 w 2826"/>
                  <a:gd name="T41" fmla="*/ 178 h 1220"/>
                  <a:gd name="T42" fmla="*/ 1807 w 2826"/>
                  <a:gd name="T43" fmla="*/ 197 h 1220"/>
                  <a:gd name="T44" fmla="*/ 1854 w 2826"/>
                  <a:gd name="T45" fmla="*/ 215 h 1220"/>
                  <a:gd name="T46" fmla="*/ 1919 w 2826"/>
                  <a:gd name="T47" fmla="*/ 255 h 1220"/>
                  <a:gd name="T48" fmla="*/ 1979 w 2826"/>
                  <a:gd name="T49" fmla="*/ 312 h 1220"/>
                  <a:gd name="T50" fmla="*/ 2018 w 2826"/>
                  <a:gd name="T51" fmla="*/ 308 h 1220"/>
                  <a:gd name="T52" fmla="*/ 2197 w 2826"/>
                  <a:gd name="T53" fmla="*/ 422 h 1220"/>
                  <a:gd name="T54" fmla="*/ 2194 w 2826"/>
                  <a:gd name="T55" fmla="*/ 392 h 1220"/>
                  <a:gd name="T56" fmla="*/ 2182 w 2826"/>
                  <a:gd name="T57" fmla="*/ 338 h 1220"/>
                  <a:gd name="T58" fmla="*/ 2305 w 2826"/>
                  <a:gd name="T59" fmla="*/ 412 h 1220"/>
                  <a:gd name="T60" fmla="*/ 2357 w 2826"/>
                  <a:gd name="T61" fmla="*/ 400 h 1220"/>
                  <a:gd name="T62" fmla="*/ 2381 w 2826"/>
                  <a:gd name="T63" fmla="*/ 412 h 1220"/>
                  <a:gd name="T64" fmla="*/ 2479 w 2826"/>
                  <a:gd name="T65" fmla="*/ 473 h 1220"/>
                  <a:gd name="T66" fmla="*/ 2575 w 2826"/>
                  <a:gd name="T67" fmla="*/ 588 h 1220"/>
                  <a:gd name="T68" fmla="*/ 2653 w 2826"/>
                  <a:gd name="T69" fmla="*/ 843 h 1220"/>
                  <a:gd name="T70" fmla="*/ 2689 w 2826"/>
                  <a:gd name="T71" fmla="*/ 986 h 1220"/>
                  <a:gd name="T72" fmla="*/ 2734 w 2826"/>
                  <a:gd name="T73" fmla="*/ 1129 h 1220"/>
                  <a:gd name="T74" fmla="*/ 2800 w 2826"/>
                  <a:gd name="T75" fmla="*/ 1192 h 1220"/>
                  <a:gd name="T76" fmla="*/ 2826 w 2826"/>
                  <a:gd name="T77" fmla="*/ 1220 h 1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826" h="1220">
                    <a:moveTo>
                      <a:pt x="0" y="928"/>
                    </a:moveTo>
                    <a:lnTo>
                      <a:pt x="23" y="925"/>
                    </a:lnTo>
                    <a:lnTo>
                      <a:pt x="53" y="914"/>
                    </a:lnTo>
                    <a:lnTo>
                      <a:pt x="139" y="930"/>
                    </a:lnTo>
                    <a:lnTo>
                      <a:pt x="167" y="896"/>
                    </a:lnTo>
                    <a:lnTo>
                      <a:pt x="206" y="901"/>
                    </a:lnTo>
                    <a:lnTo>
                      <a:pt x="248" y="866"/>
                    </a:lnTo>
                    <a:lnTo>
                      <a:pt x="287" y="862"/>
                    </a:lnTo>
                    <a:lnTo>
                      <a:pt x="323" y="843"/>
                    </a:lnTo>
                    <a:lnTo>
                      <a:pt x="406" y="812"/>
                    </a:lnTo>
                    <a:lnTo>
                      <a:pt x="471" y="768"/>
                    </a:lnTo>
                    <a:lnTo>
                      <a:pt x="515" y="748"/>
                    </a:lnTo>
                    <a:lnTo>
                      <a:pt x="528" y="724"/>
                    </a:lnTo>
                    <a:lnTo>
                      <a:pt x="600" y="663"/>
                    </a:lnTo>
                    <a:lnTo>
                      <a:pt x="590" y="633"/>
                    </a:lnTo>
                    <a:lnTo>
                      <a:pt x="595" y="610"/>
                    </a:lnTo>
                    <a:lnTo>
                      <a:pt x="642" y="536"/>
                    </a:lnTo>
                    <a:lnTo>
                      <a:pt x="648" y="512"/>
                    </a:lnTo>
                    <a:lnTo>
                      <a:pt x="644" y="482"/>
                    </a:lnTo>
                    <a:lnTo>
                      <a:pt x="677" y="417"/>
                    </a:lnTo>
                    <a:lnTo>
                      <a:pt x="809" y="343"/>
                    </a:lnTo>
                    <a:lnTo>
                      <a:pt x="815" y="326"/>
                    </a:lnTo>
                    <a:lnTo>
                      <a:pt x="813" y="296"/>
                    </a:lnTo>
                    <a:lnTo>
                      <a:pt x="840" y="248"/>
                    </a:lnTo>
                    <a:lnTo>
                      <a:pt x="837" y="225"/>
                    </a:lnTo>
                    <a:lnTo>
                      <a:pt x="842" y="202"/>
                    </a:lnTo>
                    <a:lnTo>
                      <a:pt x="892" y="151"/>
                    </a:lnTo>
                    <a:lnTo>
                      <a:pt x="1110" y="6"/>
                    </a:lnTo>
                    <a:lnTo>
                      <a:pt x="1179" y="0"/>
                    </a:lnTo>
                    <a:lnTo>
                      <a:pt x="1210" y="12"/>
                    </a:lnTo>
                    <a:lnTo>
                      <a:pt x="1272" y="15"/>
                    </a:lnTo>
                    <a:lnTo>
                      <a:pt x="1296" y="28"/>
                    </a:lnTo>
                    <a:lnTo>
                      <a:pt x="1477" y="57"/>
                    </a:lnTo>
                    <a:lnTo>
                      <a:pt x="1494" y="79"/>
                    </a:lnTo>
                    <a:lnTo>
                      <a:pt x="1505" y="108"/>
                    </a:lnTo>
                    <a:lnTo>
                      <a:pt x="1545" y="128"/>
                    </a:lnTo>
                    <a:lnTo>
                      <a:pt x="1559" y="119"/>
                    </a:lnTo>
                    <a:lnTo>
                      <a:pt x="1564" y="88"/>
                    </a:lnTo>
                    <a:lnTo>
                      <a:pt x="1579" y="71"/>
                    </a:lnTo>
                    <a:lnTo>
                      <a:pt x="1707" y="129"/>
                    </a:lnTo>
                    <a:lnTo>
                      <a:pt x="1724" y="142"/>
                    </a:lnTo>
                    <a:lnTo>
                      <a:pt x="1751" y="178"/>
                    </a:lnTo>
                    <a:lnTo>
                      <a:pt x="1765" y="177"/>
                    </a:lnTo>
                    <a:lnTo>
                      <a:pt x="1807" y="197"/>
                    </a:lnTo>
                    <a:lnTo>
                      <a:pt x="1828" y="194"/>
                    </a:lnTo>
                    <a:lnTo>
                      <a:pt x="1854" y="215"/>
                    </a:lnTo>
                    <a:lnTo>
                      <a:pt x="1894" y="234"/>
                    </a:lnTo>
                    <a:lnTo>
                      <a:pt x="1919" y="255"/>
                    </a:lnTo>
                    <a:lnTo>
                      <a:pt x="1944" y="268"/>
                    </a:lnTo>
                    <a:lnTo>
                      <a:pt x="1979" y="312"/>
                    </a:lnTo>
                    <a:lnTo>
                      <a:pt x="2001" y="302"/>
                    </a:lnTo>
                    <a:lnTo>
                      <a:pt x="2018" y="308"/>
                    </a:lnTo>
                    <a:lnTo>
                      <a:pt x="2190" y="423"/>
                    </a:lnTo>
                    <a:lnTo>
                      <a:pt x="2197" y="422"/>
                    </a:lnTo>
                    <a:lnTo>
                      <a:pt x="2188" y="408"/>
                    </a:lnTo>
                    <a:lnTo>
                      <a:pt x="2194" y="392"/>
                    </a:lnTo>
                    <a:lnTo>
                      <a:pt x="2169" y="363"/>
                    </a:lnTo>
                    <a:lnTo>
                      <a:pt x="2182" y="338"/>
                    </a:lnTo>
                    <a:lnTo>
                      <a:pt x="2271" y="385"/>
                    </a:lnTo>
                    <a:lnTo>
                      <a:pt x="2305" y="412"/>
                    </a:lnTo>
                    <a:lnTo>
                      <a:pt x="2334" y="394"/>
                    </a:lnTo>
                    <a:lnTo>
                      <a:pt x="2357" y="400"/>
                    </a:lnTo>
                    <a:lnTo>
                      <a:pt x="2374" y="414"/>
                    </a:lnTo>
                    <a:lnTo>
                      <a:pt x="2381" y="412"/>
                    </a:lnTo>
                    <a:lnTo>
                      <a:pt x="2398" y="420"/>
                    </a:lnTo>
                    <a:lnTo>
                      <a:pt x="2479" y="473"/>
                    </a:lnTo>
                    <a:lnTo>
                      <a:pt x="2488" y="480"/>
                    </a:lnTo>
                    <a:lnTo>
                      <a:pt x="2575" y="588"/>
                    </a:lnTo>
                    <a:lnTo>
                      <a:pt x="2648" y="789"/>
                    </a:lnTo>
                    <a:lnTo>
                      <a:pt x="2653" y="843"/>
                    </a:lnTo>
                    <a:lnTo>
                      <a:pt x="2648" y="867"/>
                    </a:lnTo>
                    <a:lnTo>
                      <a:pt x="2689" y="986"/>
                    </a:lnTo>
                    <a:lnTo>
                      <a:pt x="2687" y="1040"/>
                    </a:lnTo>
                    <a:lnTo>
                      <a:pt x="2734" y="1129"/>
                    </a:lnTo>
                    <a:lnTo>
                      <a:pt x="2774" y="1148"/>
                    </a:lnTo>
                    <a:lnTo>
                      <a:pt x="2800" y="1192"/>
                    </a:lnTo>
                    <a:lnTo>
                      <a:pt x="2810" y="1214"/>
                    </a:lnTo>
                    <a:lnTo>
                      <a:pt x="2826" y="122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272">
                <a:extLst>
                  <a:ext uri="{FF2B5EF4-FFF2-40B4-BE49-F238E27FC236}">
                    <a16:creationId xmlns:a16="http://schemas.microsoft.com/office/drawing/2014/main" id="{EC321201-BEE2-5713-CFB8-FB2E196AA0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2464"/>
                <a:ext cx="880" cy="384"/>
              </a:xfrm>
              <a:custGeom>
                <a:avLst/>
                <a:gdLst>
                  <a:gd name="T0" fmla="*/ 27 w 4403"/>
                  <a:gd name="T1" fmla="*/ 1871 h 1922"/>
                  <a:gd name="T2" fmla="*/ 177 w 4403"/>
                  <a:gd name="T3" fmla="*/ 1911 h 1922"/>
                  <a:gd name="T4" fmla="*/ 187 w 4403"/>
                  <a:gd name="T5" fmla="*/ 1849 h 1922"/>
                  <a:gd name="T6" fmla="*/ 108 w 4403"/>
                  <a:gd name="T7" fmla="*/ 1756 h 1922"/>
                  <a:gd name="T8" fmla="*/ 110 w 4403"/>
                  <a:gd name="T9" fmla="*/ 1277 h 1922"/>
                  <a:gd name="T10" fmla="*/ 120 w 4403"/>
                  <a:gd name="T11" fmla="*/ 1130 h 1922"/>
                  <a:gd name="T12" fmla="*/ 361 w 4403"/>
                  <a:gd name="T13" fmla="*/ 823 h 1922"/>
                  <a:gd name="T14" fmla="*/ 677 w 4403"/>
                  <a:gd name="T15" fmla="*/ 661 h 1922"/>
                  <a:gd name="T16" fmla="*/ 817 w 4403"/>
                  <a:gd name="T17" fmla="*/ 579 h 1922"/>
                  <a:gd name="T18" fmla="*/ 1026 w 4403"/>
                  <a:gd name="T19" fmla="*/ 429 h 1922"/>
                  <a:gd name="T20" fmla="*/ 1152 w 4403"/>
                  <a:gd name="T21" fmla="*/ 455 h 1922"/>
                  <a:gd name="T22" fmla="*/ 1131 w 4403"/>
                  <a:gd name="T23" fmla="*/ 481 h 1922"/>
                  <a:gd name="T24" fmla="*/ 1158 w 4403"/>
                  <a:gd name="T25" fmla="*/ 524 h 1922"/>
                  <a:gd name="T26" fmla="*/ 1408 w 4403"/>
                  <a:gd name="T27" fmla="*/ 563 h 1922"/>
                  <a:gd name="T28" fmla="*/ 1580 w 4403"/>
                  <a:gd name="T29" fmla="*/ 578 h 1922"/>
                  <a:gd name="T30" fmla="*/ 1563 w 4403"/>
                  <a:gd name="T31" fmla="*/ 649 h 1922"/>
                  <a:gd name="T32" fmla="*/ 1767 w 4403"/>
                  <a:gd name="T33" fmla="*/ 683 h 1922"/>
                  <a:gd name="T34" fmla="*/ 1848 w 4403"/>
                  <a:gd name="T35" fmla="*/ 646 h 1922"/>
                  <a:gd name="T36" fmla="*/ 1859 w 4403"/>
                  <a:gd name="T37" fmla="*/ 590 h 1922"/>
                  <a:gd name="T38" fmla="*/ 1918 w 4403"/>
                  <a:gd name="T39" fmla="*/ 569 h 1922"/>
                  <a:gd name="T40" fmla="*/ 1968 w 4403"/>
                  <a:gd name="T41" fmla="*/ 603 h 1922"/>
                  <a:gd name="T42" fmla="*/ 2031 w 4403"/>
                  <a:gd name="T43" fmla="*/ 705 h 1922"/>
                  <a:gd name="T44" fmla="*/ 2322 w 4403"/>
                  <a:gd name="T45" fmla="*/ 686 h 1922"/>
                  <a:gd name="T46" fmla="*/ 2356 w 4403"/>
                  <a:gd name="T47" fmla="*/ 798 h 1922"/>
                  <a:gd name="T48" fmla="*/ 2445 w 4403"/>
                  <a:gd name="T49" fmla="*/ 852 h 1922"/>
                  <a:gd name="T50" fmla="*/ 2550 w 4403"/>
                  <a:gd name="T51" fmla="*/ 889 h 1922"/>
                  <a:gd name="T52" fmla="*/ 2649 w 4403"/>
                  <a:gd name="T53" fmla="*/ 880 h 1922"/>
                  <a:gd name="T54" fmla="*/ 2780 w 4403"/>
                  <a:gd name="T55" fmla="*/ 968 h 1922"/>
                  <a:gd name="T56" fmla="*/ 2848 w 4403"/>
                  <a:gd name="T57" fmla="*/ 1031 h 1922"/>
                  <a:gd name="T58" fmla="*/ 2888 w 4403"/>
                  <a:gd name="T59" fmla="*/ 957 h 1922"/>
                  <a:gd name="T60" fmla="*/ 3084 w 4403"/>
                  <a:gd name="T61" fmla="*/ 1001 h 1922"/>
                  <a:gd name="T62" fmla="*/ 3121 w 4403"/>
                  <a:gd name="T63" fmla="*/ 1059 h 1922"/>
                  <a:gd name="T64" fmla="*/ 3233 w 4403"/>
                  <a:gd name="T65" fmla="*/ 941 h 1922"/>
                  <a:gd name="T66" fmla="*/ 3353 w 4403"/>
                  <a:gd name="T67" fmla="*/ 906 h 1922"/>
                  <a:gd name="T68" fmla="*/ 3580 w 4403"/>
                  <a:gd name="T69" fmla="*/ 855 h 1922"/>
                  <a:gd name="T70" fmla="*/ 3630 w 4403"/>
                  <a:gd name="T71" fmla="*/ 727 h 1922"/>
                  <a:gd name="T72" fmla="*/ 3536 w 4403"/>
                  <a:gd name="T73" fmla="*/ 720 h 1922"/>
                  <a:gd name="T74" fmla="*/ 3773 w 4403"/>
                  <a:gd name="T75" fmla="*/ 521 h 1922"/>
                  <a:gd name="T76" fmla="*/ 3871 w 4403"/>
                  <a:gd name="T77" fmla="*/ 412 h 1922"/>
                  <a:gd name="T78" fmla="*/ 3925 w 4403"/>
                  <a:gd name="T79" fmla="*/ 337 h 1922"/>
                  <a:gd name="T80" fmla="*/ 4040 w 4403"/>
                  <a:gd name="T81" fmla="*/ 334 h 1922"/>
                  <a:gd name="T82" fmla="*/ 4059 w 4403"/>
                  <a:gd name="T83" fmla="*/ 194 h 1922"/>
                  <a:gd name="T84" fmla="*/ 4192 w 4403"/>
                  <a:gd name="T85" fmla="*/ 134 h 1922"/>
                  <a:gd name="T86" fmla="*/ 4234 w 4403"/>
                  <a:gd name="T87" fmla="*/ 100 h 1922"/>
                  <a:gd name="T88" fmla="*/ 4315 w 4403"/>
                  <a:gd name="T89" fmla="*/ 54 h 1922"/>
                  <a:gd name="T90" fmla="*/ 4360 w 4403"/>
                  <a:gd name="T91" fmla="*/ 42 h 1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403" h="1922">
                    <a:moveTo>
                      <a:pt x="0" y="1853"/>
                    </a:moveTo>
                    <a:lnTo>
                      <a:pt x="1" y="1850"/>
                    </a:lnTo>
                    <a:lnTo>
                      <a:pt x="27" y="1871"/>
                    </a:lnTo>
                    <a:lnTo>
                      <a:pt x="94" y="1865"/>
                    </a:lnTo>
                    <a:lnTo>
                      <a:pt x="147" y="1922"/>
                    </a:lnTo>
                    <a:lnTo>
                      <a:pt x="177" y="1911"/>
                    </a:lnTo>
                    <a:lnTo>
                      <a:pt x="230" y="1915"/>
                    </a:lnTo>
                    <a:lnTo>
                      <a:pt x="211" y="1863"/>
                    </a:lnTo>
                    <a:lnTo>
                      <a:pt x="187" y="1849"/>
                    </a:lnTo>
                    <a:lnTo>
                      <a:pt x="189" y="1802"/>
                    </a:lnTo>
                    <a:lnTo>
                      <a:pt x="142" y="1791"/>
                    </a:lnTo>
                    <a:lnTo>
                      <a:pt x="108" y="1756"/>
                    </a:lnTo>
                    <a:lnTo>
                      <a:pt x="96" y="1626"/>
                    </a:lnTo>
                    <a:lnTo>
                      <a:pt x="96" y="1379"/>
                    </a:lnTo>
                    <a:lnTo>
                      <a:pt x="110" y="1277"/>
                    </a:lnTo>
                    <a:lnTo>
                      <a:pt x="92" y="1248"/>
                    </a:lnTo>
                    <a:lnTo>
                      <a:pt x="97" y="1217"/>
                    </a:lnTo>
                    <a:lnTo>
                      <a:pt x="120" y="1130"/>
                    </a:lnTo>
                    <a:lnTo>
                      <a:pt x="199" y="984"/>
                    </a:lnTo>
                    <a:lnTo>
                      <a:pt x="290" y="883"/>
                    </a:lnTo>
                    <a:lnTo>
                      <a:pt x="361" y="823"/>
                    </a:lnTo>
                    <a:lnTo>
                      <a:pt x="442" y="784"/>
                    </a:lnTo>
                    <a:lnTo>
                      <a:pt x="551" y="797"/>
                    </a:lnTo>
                    <a:lnTo>
                      <a:pt x="677" y="661"/>
                    </a:lnTo>
                    <a:lnTo>
                      <a:pt x="744" y="632"/>
                    </a:lnTo>
                    <a:lnTo>
                      <a:pt x="757" y="608"/>
                    </a:lnTo>
                    <a:lnTo>
                      <a:pt x="817" y="579"/>
                    </a:lnTo>
                    <a:lnTo>
                      <a:pt x="880" y="511"/>
                    </a:lnTo>
                    <a:lnTo>
                      <a:pt x="931" y="476"/>
                    </a:lnTo>
                    <a:lnTo>
                      <a:pt x="1026" y="429"/>
                    </a:lnTo>
                    <a:lnTo>
                      <a:pt x="1110" y="421"/>
                    </a:lnTo>
                    <a:lnTo>
                      <a:pt x="1143" y="434"/>
                    </a:lnTo>
                    <a:lnTo>
                      <a:pt x="1152" y="455"/>
                    </a:lnTo>
                    <a:lnTo>
                      <a:pt x="1145" y="464"/>
                    </a:lnTo>
                    <a:lnTo>
                      <a:pt x="1138" y="465"/>
                    </a:lnTo>
                    <a:lnTo>
                      <a:pt x="1131" y="481"/>
                    </a:lnTo>
                    <a:lnTo>
                      <a:pt x="1123" y="481"/>
                    </a:lnTo>
                    <a:lnTo>
                      <a:pt x="1141" y="510"/>
                    </a:lnTo>
                    <a:lnTo>
                      <a:pt x="1158" y="524"/>
                    </a:lnTo>
                    <a:lnTo>
                      <a:pt x="1174" y="530"/>
                    </a:lnTo>
                    <a:lnTo>
                      <a:pt x="1237" y="547"/>
                    </a:lnTo>
                    <a:lnTo>
                      <a:pt x="1408" y="563"/>
                    </a:lnTo>
                    <a:lnTo>
                      <a:pt x="1461" y="550"/>
                    </a:lnTo>
                    <a:lnTo>
                      <a:pt x="1547" y="557"/>
                    </a:lnTo>
                    <a:lnTo>
                      <a:pt x="1580" y="578"/>
                    </a:lnTo>
                    <a:lnTo>
                      <a:pt x="1590" y="600"/>
                    </a:lnTo>
                    <a:lnTo>
                      <a:pt x="1591" y="615"/>
                    </a:lnTo>
                    <a:lnTo>
                      <a:pt x="1563" y="649"/>
                    </a:lnTo>
                    <a:lnTo>
                      <a:pt x="1597" y="676"/>
                    </a:lnTo>
                    <a:lnTo>
                      <a:pt x="1659" y="686"/>
                    </a:lnTo>
                    <a:lnTo>
                      <a:pt x="1767" y="683"/>
                    </a:lnTo>
                    <a:lnTo>
                      <a:pt x="1831" y="709"/>
                    </a:lnTo>
                    <a:lnTo>
                      <a:pt x="1873" y="674"/>
                    </a:lnTo>
                    <a:lnTo>
                      <a:pt x="1848" y="646"/>
                    </a:lnTo>
                    <a:lnTo>
                      <a:pt x="1840" y="631"/>
                    </a:lnTo>
                    <a:lnTo>
                      <a:pt x="1844" y="600"/>
                    </a:lnTo>
                    <a:lnTo>
                      <a:pt x="1859" y="590"/>
                    </a:lnTo>
                    <a:lnTo>
                      <a:pt x="1857" y="575"/>
                    </a:lnTo>
                    <a:lnTo>
                      <a:pt x="1889" y="587"/>
                    </a:lnTo>
                    <a:lnTo>
                      <a:pt x="1918" y="569"/>
                    </a:lnTo>
                    <a:lnTo>
                      <a:pt x="1950" y="581"/>
                    </a:lnTo>
                    <a:lnTo>
                      <a:pt x="1958" y="589"/>
                    </a:lnTo>
                    <a:lnTo>
                      <a:pt x="1968" y="603"/>
                    </a:lnTo>
                    <a:lnTo>
                      <a:pt x="1984" y="609"/>
                    </a:lnTo>
                    <a:lnTo>
                      <a:pt x="1978" y="626"/>
                    </a:lnTo>
                    <a:lnTo>
                      <a:pt x="2031" y="705"/>
                    </a:lnTo>
                    <a:lnTo>
                      <a:pt x="2208" y="697"/>
                    </a:lnTo>
                    <a:lnTo>
                      <a:pt x="2289" y="659"/>
                    </a:lnTo>
                    <a:lnTo>
                      <a:pt x="2322" y="686"/>
                    </a:lnTo>
                    <a:lnTo>
                      <a:pt x="2340" y="716"/>
                    </a:lnTo>
                    <a:lnTo>
                      <a:pt x="2336" y="755"/>
                    </a:lnTo>
                    <a:lnTo>
                      <a:pt x="2356" y="798"/>
                    </a:lnTo>
                    <a:lnTo>
                      <a:pt x="2336" y="831"/>
                    </a:lnTo>
                    <a:lnTo>
                      <a:pt x="2338" y="847"/>
                    </a:lnTo>
                    <a:lnTo>
                      <a:pt x="2445" y="852"/>
                    </a:lnTo>
                    <a:lnTo>
                      <a:pt x="2485" y="864"/>
                    </a:lnTo>
                    <a:lnTo>
                      <a:pt x="2515" y="846"/>
                    </a:lnTo>
                    <a:lnTo>
                      <a:pt x="2550" y="889"/>
                    </a:lnTo>
                    <a:lnTo>
                      <a:pt x="2582" y="909"/>
                    </a:lnTo>
                    <a:lnTo>
                      <a:pt x="2610" y="876"/>
                    </a:lnTo>
                    <a:lnTo>
                      <a:pt x="2649" y="880"/>
                    </a:lnTo>
                    <a:lnTo>
                      <a:pt x="2676" y="923"/>
                    </a:lnTo>
                    <a:lnTo>
                      <a:pt x="2740" y="940"/>
                    </a:lnTo>
                    <a:lnTo>
                      <a:pt x="2780" y="968"/>
                    </a:lnTo>
                    <a:lnTo>
                      <a:pt x="2786" y="1021"/>
                    </a:lnTo>
                    <a:lnTo>
                      <a:pt x="2819" y="1041"/>
                    </a:lnTo>
                    <a:lnTo>
                      <a:pt x="2848" y="1031"/>
                    </a:lnTo>
                    <a:lnTo>
                      <a:pt x="2876" y="997"/>
                    </a:lnTo>
                    <a:lnTo>
                      <a:pt x="2873" y="967"/>
                    </a:lnTo>
                    <a:lnTo>
                      <a:pt x="2888" y="957"/>
                    </a:lnTo>
                    <a:lnTo>
                      <a:pt x="2974" y="973"/>
                    </a:lnTo>
                    <a:lnTo>
                      <a:pt x="3008" y="1001"/>
                    </a:lnTo>
                    <a:lnTo>
                      <a:pt x="3084" y="1001"/>
                    </a:lnTo>
                    <a:lnTo>
                      <a:pt x="3095" y="1031"/>
                    </a:lnTo>
                    <a:lnTo>
                      <a:pt x="3089" y="1054"/>
                    </a:lnTo>
                    <a:lnTo>
                      <a:pt x="3121" y="1059"/>
                    </a:lnTo>
                    <a:lnTo>
                      <a:pt x="3129" y="989"/>
                    </a:lnTo>
                    <a:lnTo>
                      <a:pt x="3165" y="955"/>
                    </a:lnTo>
                    <a:lnTo>
                      <a:pt x="3233" y="941"/>
                    </a:lnTo>
                    <a:lnTo>
                      <a:pt x="3313" y="972"/>
                    </a:lnTo>
                    <a:lnTo>
                      <a:pt x="3331" y="924"/>
                    </a:lnTo>
                    <a:lnTo>
                      <a:pt x="3353" y="906"/>
                    </a:lnTo>
                    <a:lnTo>
                      <a:pt x="3459" y="882"/>
                    </a:lnTo>
                    <a:lnTo>
                      <a:pt x="3517" y="837"/>
                    </a:lnTo>
                    <a:lnTo>
                      <a:pt x="3580" y="855"/>
                    </a:lnTo>
                    <a:lnTo>
                      <a:pt x="3615" y="813"/>
                    </a:lnTo>
                    <a:lnTo>
                      <a:pt x="3610" y="767"/>
                    </a:lnTo>
                    <a:lnTo>
                      <a:pt x="3630" y="727"/>
                    </a:lnTo>
                    <a:lnTo>
                      <a:pt x="3614" y="721"/>
                    </a:lnTo>
                    <a:lnTo>
                      <a:pt x="3546" y="734"/>
                    </a:lnTo>
                    <a:lnTo>
                      <a:pt x="3536" y="720"/>
                    </a:lnTo>
                    <a:lnTo>
                      <a:pt x="3650" y="617"/>
                    </a:lnTo>
                    <a:lnTo>
                      <a:pt x="3680" y="522"/>
                    </a:lnTo>
                    <a:lnTo>
                      <a:pt x="3773" y="521"/>
                    </a:lnTo>
                    <a:lnTo>
                      <a:pt x="3838" y="476"/>
                    </a:lnTo>
                    <a:lnTo>
                      <a:pt x="3850" y="436"/>
                    </a:lnTo>
                    <a:lnTo>
                      <a:pt x="3871" y="412"/>
                    </a:lnTo>
                    <a:lnTo>
                      <a:pt x="3860" y="381"/>
                    </a:lnTo>
                    <a:lnTo>
                      <a:pt x="3888" y="347"/>
                    </a:lnTo>
                    <a:lnTo>
                      <a:pt x="3925" y="337"/>
                    </a:lnTo>
                    <a:lnTo>
                      <a:pt x="3949" y="350"/>
                    </a:lnTo>
                    <a:lnTo>
                      <a:pt x="3999" y="306"/>
                    </a:lnTo>
                    <a:lnTo>
                      <a:pt x="4040" y="334"/>
                    </a:lnTo>
                    <a:lnTo>
                      <a:pt x="4033" y="249"/>
                    </a:lnTo>
                    <a:lnTo>
                      <a:pt x="4038" y="218"/>
                    </a:lnTo>
                    <a:lnTo>
                      <a:pt x="4059" y="194"/>
                    </a:lnTo>
                    <a:lnTo>
                      <a:pt x="4105" y="189"/>
                    </a:lnTo>
                    <a:lnTo>
                      <a:pt x="4146" y="139"/>
                    </a:lnTo>
                    <a:lnTo>
                      <a:pt x="4192" y="134"/>
                    </a:lnTo>
                    <a:lnTo>
                      <a:pt x="4206" y="126"/>
                    </a:lnTo>
                    <a:lnTo>
                      <a:pt x="4215" y="140"/>
                    </a:lnTo>
                    <a:lnTo>
                      <a:pt x="4234" y="100"/>
                    </a:lnTo>
                    <a:lnTo>
                      <a:pt x="4303" y="86"/>
                    </a:lnTo>
                    <a:lnTo>
                      <a:pt x="4295" y="78"/>
                    </a:lnTo>
                    <a:lnTo>
                      <a:pt x="4315" y="54"/>
                    </a:lnTo>
                    <a:lnTo>
                      <a:pt x="4323" y="53"/>
                    </a:lnTo>
                    <a:lnTo>
                      <a:pt x="4345" y="36"/>
                    </a:lnTo>
                    <a:lnTo>
                      <a:pt x="4360" y="42"/>
                    </a:lnTo>
                    <a:lnTo>
                      <a:pt x="4374" y="18"/>
                    </a:lnTo>
                    <a:lnTo>
                      <a:pt x="440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273">
                <a:extLst>
                  <a:ext uri="{FF2B5EF4-FFF2-40B4-BE49-F238E27FC236}">
                    <a16:creationId xmlns:a16="http://schemas.microsoft.com/office/drawing/2014/main" id="{AAF970BA-3067-EEC8-602A-F7677DDF7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274">
                <a:extLst>
                  <a:ext uri="{FF2B5EF4-FFF2-40B4-BE49-F238E27FC236}">
                    <a16:creationId xmlns:a16="http://schemas.microsoft.com/office/drawing/2014/main" id="{A941FF63-B8F9-62B3-5C6B-CF87653FD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52 w 1012"/>
                  <a:gd name="T1" fmla="*/ 634 h 2176"/>
                  <a:gd name="T2" fmla="*/ 136 w 1012"/>
                  <a:gd name="T3" fmla="*/ 627 h 2176"/>
                  <a:gd name="T4" fmla="*/ 142 w 1012"/>
                  <a:gd name="T5" fmla="*/ 689 h 2176"/>
                  <a:gd name="T6" fmla="*/ 86 w 1012"/>
                  <a:gd name="T7" fmla="*/ 756 h 2176"/>
                  <a:gd name="T8" fmla="*/ 91 w 1012"/>
                  <a:gd name="T9" fmla="*/ 802 h 2176"/>
                  <a:gd name="T10" fmla="*/ 72 w 1012"/>
                  <a:gd name="T11" fmla="*/ 842 h 2176"/>
                  <a:gd name="T12" fmla="*/ 52 w 1012"/>
                  <a:gd name="T13" fmla="*/ 883 h 2176"/>
                  <a:gd name="T14" fmla="*/ 0 w 1012"/>
                  <a:gd name="T15" fmla="*/ 911 h 2176"/>
                  <a:gd name="T16" fmla="*/ 64 w 1012"/>
                  <a:gd name="T17" fmla="*/ 935 h 2176"/>
                  <a:gd name="T18" fmla="*/ 108 w 1012"/>
                  <a:gd name="T19" fmla="*/ 993 h 2176"/>
                  <a:gd name="T20" fmla="*/ 129 w 1012"/>
                  <a:gd name="T21" fmla="*/ 1045 h 2176"/>
                  <a:gd name="T22" fmla="*/ 35 w 1012"/>
                  <a:gd name="T23" fmla="*/ 1116 h 2176"/>
                  <a:gd name="T24" fmla="*/ 132 w 1012"/>
                  <a:gd name="T25" fmla="*/ 1245 h 2176"/>
                  <a:gd name="T26" fmla="*/ 216 w 1012"/>
                  <a:gd name="T27" fmla="*/ 1314 h 2176"/>
                  <a:gd name="T28" fmla="*/ 150 w 1012"/>
                  <a:gd name="T29" fmla="*/ 1367 h 2176"/>
                  <a:gd name="T30" fmla="*/ 96 w 1012"/>
                  <a:gd name="T31" fmla="*/ 1442 h 2176"/>
                  <a:gd name="T32" fmla="*/ 194 w 1012"/>
                  <a:gd name="T33" fmla="*/ 1502 h 2176"/>
                  <a:gd name="T34" fmla="*/ 269 w 1012"/>
                  <a:gd name="T35" fmla="*/ 1479 h 2176"/>
                  <a:gd name="T36" fmla="*/ 267 w 1012"/>
                  <a:gd name="T37" fmla="*/ 1619 h 2176"/>
                  <a:gd name="T38" fmla="*/ 227 w 1012"/>
                  <a:gd name="T39" fmla="*/ 1684 h 2176"/>
                  <a:gd name="T40" fmla="*/ 224 w 1012"/>
                  <a:gd name="T41" fmla="*/ 1746 h 2176"/>
                  <a:gd name="T42" fmla="*/ 296 w 1012"/>
                  <a:gd name="T43" fmla="*/ 1762 h 2176"/>
                  <a:gd name="T44" fmla="*/ 413 w 1012"/>
                  <a:gd name="T45" fmla="*/ 1782 h 2176"/>
                  <a:gd name="T46" fmla="*/ 320 w 1012"/>
                  <a:gd name="T47" fmla="*/ 1868 h 2176"/>
                  <a:gd name="T48" fmla="*/ 321 w 1012"/>
                  <a:gd name="T49" fmla="*/ 1953 h 2176"/>
                  <a:gd name="T50" fmla="*/ 379 w 1012"/>
                  <a:gd name="T51" fmla="*/ 2002 h 2176"/>
                  <a:gd name="T52" fmla="*/ 459 w 1012"/>
                  <a:gd name="T53" fmla="*/ 2032 h 2176"/>
                  <a:gd name="T54" fmla="*/ 642 w 1012"/>
                  <a:gd name="T55" fmla="*/ 2093 h 2176"/>
                  <a:gd name="T56" fmla="*/ 743 w 1012"/>
                  <a:gd name="T57" fmla="*/ 2176 h 2176"/>
                  <a:gd name="T58" fmla="*/ 792 w 1012"/>
                  <a:gd name="T59" fmla="*/ 2125 h 2176"/>
                  <a:gd name="T60" fmla="*/ 765 w 1012"/>
                  <a:gd name="T61" fmla="*/ 2089 h 2176"/>
                  <a:gd name="T62" fmla="*/ 816 w 1012"/>
                  <a:gd name="T63" fmla="*/ 1960 h 2176"/>
                  <a:gd name="T64" fmla="*/ 845 w 1012"/>
                  <a:gd name="T65" fmla="*/ 1866 h 2176"/>
                  <a:gd name="T66" fmla="*/ 813 w 1012"/>
                  <a:gd name="T67" fmla="*/ 1861 h 2176"/>
                  <a:gd name="T68" fmla="*/ 864 w 1012"/>
                  <a:gd name="T69" fmla="*/ 1825 h 2176"/>
                  <a:gd name="T70" fmla="*/ 888 w 1012"/>
                  <a:gd name="T71" fmla="*/ 1753 h 2176"/>
                  <a:gd name="T72" fmla="*/ 897 w 1012"/>
                  <a:gd name="T73" fmla="*/ 1598 h 2176"/>
                  <a:gd name="T74" fmla="*/ 890 w 1012"/>
                  <a:gd name="T75" fmla="*/ 1514 h 2176"/>
                  <a:gd name="T76" fmla="*/ 897 w 1012"/>
                  <a:gd name="T77" fmla="*/ 1428 h 2176"/>
                  <a:gd name="T78" fmla="*/ 1012 w 1012"/>
                  <a:gd name="T79" fmla="*/ 1179 h 2176"/>
                  <a:gd name="T80" fmla="*/ 965 w 1012"/>
                  <a:gd name="T81" fmla="*/ 836 h 2176"/>
                  <a:gd name="T82" fmla="*/ 943 w 1012"/>
                  <a:gd name="T83" fmla="*/ 599 h 2176"/>
                  <a:gd name="T84" fmla="*/ 915 w 1012"/>
                  <a:gd name="T85" fmla="*/ 540 h 2176"/>
                  <a:gd name="T86" fmla="*/ 856 w 1012"/>
                  <a:gd name="T87" fmla="*/ 322 h 2176"/>
                  <a:gd name="T88" fmla="*/ 835 w 1012"/>
                  <a:gd name="T89" fmla="*/ 100 h 2176"/>
                  <a:gd name="T90" fmla="*/ 821 w 1012"/>
                  <a:gd name="T91" fmla="*/ 25 h 2176"/>
                  <a:gd name="T92" fmla="*/ 749 w 1012"/>
                  <a:gd name="T93" fmla="*/ 0 h 2176"/>
                  <a:gd name="T94" fmla="*/ 719 w 1012"/>
                  <a:gd name="T95" fmla="*/ 10 h 2176"/>
                  <a:gd name="T96" fmla="*/ 729 w 1012"/>
                  <a:gd name="T97" fmla="*/ 118 h 2176"/>
                  <a:gd name="T98" fmla="*/ 713 w 1012"/>
                  <a:gd name="T99" fmla="*/ 196 h 2176"/>
                  <a:gd name="T100" fmla="*/ 730 w 1012"/>
                  <a:gd name="T101" fmla="*/ 288 h 2176"/>
                  <a:gd name="T102" fmla="*/ 712 w 1012"/>
                  <a:gd name="T103" fmla="*/ 427 h 2176"/>
                  <a:gd name="T104" fmla="*/ 655 w 1012"/>
                  <a:gd name="T105" fmla="*/ 394 h 2176"/>
                  <a:gd name="T106" fmla="*/ 522 w 1012"/>
                  <a:gd name="T107" fmla="*/ 391 h 2176"/>
                  <a:gd name="T108" fmla="*/ 463 w 1012"/>
                  <a:gd name="T109" fmla="*/ 489 h 2176"/>
                  <a:gd name="T110" fmla="*/ 335 w 1012"/>
                  <a:gd name="T111" fmla="*/ 524 h 2176"/>
                  <a:gd name="T112" fmla="*/ 285 w 1012"/>
                  <a:gd name="T113" fmla="*/ 568 h 2176"/>
                  <a:gd name="T114" fmla="*/ 233 w 1012"/>
                  <a:gd name="T115" fmla="*/ 596 h 2176"/>
                  <a:gd name="T116" fmla="*/ 207 w 1012"/>
                  <a:gd name="T117" fmla="*/ 644 h 2176"/>
                  <a:gd name="T118" fmla="*/ 183 w 1012"/>
                  <a:gd name="T119" fmla="*/ 631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83" y="631"/>
                    </a:move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275">
                <a:extLst>
                  <a:ext uri="{FF2B5EF4-FFF2-40B4-BE49-F238E27FC236}">
                    <a16:creationId xmlns:a16="http://schemas.microsoft.com/office/drawing/2014/main" id="{6ACEB451-CCF8-528B-78D9-76923E4037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0 w 14"/>
                  <a:gd name="T1" fmla="*/ 2 h 25"/>
                  <a:gd name="T2" fmla="*/ 1 w 14"/>
                  <a:gd name="T3" fmla="*/ 17 h 25"/>
                  <a:gd name="T4" fmla="*/ 9 w 14"/>
                  <a:gd name="T5" fmla="*/ 25 h 25"/>
                  <a:gd name="T6" fmla="*/ 14 w 14"/>
                  <a:gd name="T7" fmla="*/ 0 h 25"/>
                  <a:gd name="T8" fmla="*/ 0 w 1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2"/>
                    </a:move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276">
                <a:extLst>
                  <a:ext uri="{FF2B5EF4-FFF2-40B4-BE49-F238E27FC236}">
                    <a16:creationId xmlns:a16="http://schemas.microsoft.com/office/drawing/2014/main" id="{7FE6F956-93B7-EDDD-4BAD-2D9CB80F2B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1 w 53"/>
                  <a:gd name="T1" fmla="*/ 29 h 86"/>
                  <a:gd name="T2" fmla="*/ 42 w 53"/>
                  <a:gd name="T3" fmla="*/ 22 h 86"/>
                  <a:gd name="T4" fmla="*/ 41 w 53"/>
                  <a:gd name="T5" fmla="*/ 6 h 86"/>
                  <a:gd name="T6" fmla="*/ 33 w 53"/>
                  <a:gd name="T7" fmla="*/ 0 h 86"/>
                  <a:gd name="T8" fmla="*/ 12 w 53"/>
                  <a:gd name="T9" fmla="*/ 24 h 86"/>
                  <a:gd name="T10" fmla="*/ 7 w 53"/>
                  <a:gd name="T11" fmla="*/ 56 h 86"/>
                  <a:gd name="T12" fmla="*/ 0 w 53"/>
                  <a:gd name="T13" fmla="*/ 64 h 86"/>
                  <a:gd name="T14" fmla="*/ 18 w 53"/>
                  <a:gd name="T15" fmla="*/ 86 h 86"/>
                  <a:gd name="T16" fmla="*/ 25 w 53"/>
                  <a:gd name="T17" fmla="*/ 85 h 86"/>
                  <a:gd name="T18" fmla="*/ 53 w 53"/>
                  <a:gd name="T19" fmla="*/ 52 h 86"/>
                  <a:gd name="T20" fmla="*/ 51 w 53"/>
                  <a:gd name="T21" fmla="*/ 2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1" y="29"/>
                    </a:move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lnTo>
                      <a:pt x="51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277">
                <a:extLst>
                  <a:ext uri="{FF2B5EF4-FFF2-40B4-BE49-F238E27FC236}">
                    <a16:creationId xmlns:a16="http://schemas.microsoft.com/office/drawing/2014/main" id="{0CAF7258-DBD5-E668-DB0F-A70A220989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278">
                <a:extLst>
                  <a:ext uri="{FF2B5EF4-FFF2-40B4-BE49-F238E27FC236}">
                    <a16:creationId xmlns:a16="http://schemas.microsoft.com/office/drawing/2014/main" id="{6D6BECE0-8A6B-E44D-0CFC-2E95FBF4C7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35 w 54"/>
                  <a:gd name="T1" fmla="*/ 0 h 47"/>
                  <a:gd name="T2" fmla="*/ 14 w 54"/>
                  <a:gd name="T3" fmla="*/ 25 h 47"/>
                  <a:gd name="T4" fmla="*/ 7 w 54"/>
                  <a:gd name="T5" fmla="*/ 25 h 47"/>
                  <a:gd name="T6" fmla="*/ 0 w 54"/>
                  <a:gd name="T7" fmla="*/ 34 h 47"/>
                  <a:gd name="T8" fmla="*/ 8 w 54"/>
                  <a:gd name="T9" fmla="*/ 41 h 47"/>
                  <a:gd name="T10" fmla="*/ 32 w 54"/>
                  <a:gd name="T11" fmla="*/ 47 h 47"/>
                  <a:gd name="T12" fmla="*/ 40 w 54"/>
                  <a:gd name="T13" fmla="*/ 46 h 47"/>
                  <a:gd name="T14" fmla="*/ 54 w 54"/>
                  <a:gd name="T15" fmla="*/ 36 h 47"/>
                  <a:gd name="T16" fmla="*/ 44 w 54"/>
                  <a:gd name="T17" fmla="*/ 22 h 47"/>
                  <a:gd name="T18" fmla="*/ 44 w 54"/>
                  <a:gd name="T19" fmla="*/ 15 h 47"/>
                  <a:gd name="T20" fmla="*/ 35 w 54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35" y="0"/>
                    </a:move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279">
                <a:extLst>
                  <a:ext uri="{FF2B5EF4-FFF2-40B4-BE49-F238E27FC236}">
                    <a16:creationId xmlns:a16="http://schemas.microsoft.com/office/drawing/2014/main" id="{26489A53-7EE0-F047-D13A-4FB1B6E7D5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280">
                <a:extLst>
                  <a:ext uri="{FF2B5EF4-FFF2-40B4-BE49-F238E27FC236}">
                    <a16:creationId xmlns:a16="http://schemas.microsoft.com/office/drawing/2014/main" id="{FEFF9478-7001-8ACF-A7A6-F5A1EEC5D0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77 w 77"/>
                  <a:gd name="T1" fmla="*/ 2 h 10"/>
                  <a:gd name="T2" fmla="*/ 76 w 77"/>
                  <a:gd name="T3" fmla="*/ 3 h 10"/>
                  <a:gd name="T4" fmla="*/ 29 w 77"/>
                  <a:gd name="T5" fmla="*/ 0 h 10"/>
                  <a:gd name="T6" fmla="*/ 0 w 77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">
                    <a:moveTo>
                      <a:pt x="77" y="2"/>
                    </a:moveTo>
                    <a:lnTo>
                      <a:pt x="76" y="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Line 281">
                <a:extLst>
                  <a:ext uri="{FF2B5EF4-FFF2-40B4-BE49-F238E27FC236}">
                    <a16:creationId xmlns:a16="http://schemas.microsoft.com/office/drawing/2014/main" id="{F166DE4D-348F-E32F-BA57-08A6C732C7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15" y="2834"/>
                <a:ext cx="4" cy="5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Line 282">
                <a:extLst>
                  <a:ext uri="{FF2B5EF4-FFF2-40B4-BE49-F238E27FC236}">
                    <a16:creationId xmlns:a16="http://schemas.microsoft.com/office/drawing/2014/main" id="{B1ED763D-23A9-BEFD-DD5D-F58C8C8239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90" y="2840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283">
                <a:extLst>
                  <a:ext uri="{FF2B5EF4-FFF2-40B4-BE49-F238E27FC236}">
                    <a16:creationId xmlns:a16="http://schemas.microsoft.com/office/drawing/2014/main" id="{E841306D-5536-DCA2-0744-9AD215FA4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0 w 77"/>
                  <a:gd name="T1" fmla="*/ 12 h 12"/>
                  <a:gd name="T2" fmla="*/ 1 w 77"/>
                  <a:gd name="T3" fmla="*/ 11 h 12"/>
                  <a:gd name="T4" fmla="*/ 30 w 77"/>
                  <a:gd name="T5" fmla="*/ 0 h 12"/>
                  <a:gd name="T6" fmla="*/ 77 w 77"/>
                  <a:gd name="T7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2">
                    <a:moveTo>
                      <a:pt x="0" y="12"/>
                    </a:moveTo>
                    <a:lnTo>
                      <a:pt x="1" y="11"/>
                    </a:lnTo>
                    <a:lnTo>
                      <a:pt x="30" y="0"/>
                    </a:lnTo>
                    <a:lnTo>
                      <a:pt x="77" y="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284">
                <a:extLst>
                  <a:ext uri="{FF2B5EF4-FFF2-40B4-BE49-F238E27FC236}">
                    <a16:creationId xmlns:a16="http://schemas.microsoft.com/office/drawing/2014/main" id="{4D239873-49F5-F367-1528-8704E86C70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1 w 16"/>
                  <a:gd name="T3" fmla="*/ 23 h 23"/>
                  <a:gd name="T4" fmla="*/ 9 w 16"/>
                  <a:gd name="T5" fmla="*/ 23 h 23"/>
                  <a:gd name="T6" fmla="*/ 16 w 16"/>
                  <a:gd name="T7" fmla="*/ 7 h 23"/>
                  <a:gd name="T8" fmla="*/ 7 w 16"/>
                  <a:gd name="T9" fmla="*/ 0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285">
                <a:extLst>
                  <a:ext uri="{FF2B5EF4-FFF2-40B4-BE49-F238E27FC236}">
                    <a16:creationId xmlns:a16="http://schemas.microsoft.com/office/drawing/2014/main" id="{DB849F0C-9354-425B-3A52-2D83E74DC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7 w 17"/>
                  <a:gd name="T1" fmla="*/ 23 h 30"/>
                  <a:gd name="T2" fmla="*/ 15 w 17"/>
                  <a:gd name="T3" fmla="*/ 0 h 30"/>
                  <a:gd name="T4" fmla="*/ 0 w 17"/>
                  <a:gd name="T5" fmla="*/ 9 h 30"/>
                  <a:gd name="T6" fmla="*/ 10 w 17"/>
                  <a:gd name="T7" fmla="*/ 30 h 30"/>
                  <a:gd name="T8" fmla="*/ 17 w 17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7" y="23"/>
                    </a:move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286">
                <a:extLst>
                  <a:ext uri="{FF2B5EF4-FFF2-40B4-BE49-F238E27FC236}">
                    <a16:creationId xmlns:a16="http://schemas.microsoft.com/office/drawing/2014/main" id="{745A2E32-D8A0-7DA8-C210-FA69B0CDF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15 w 15"/>
                  <a:gd name="T5" fmla="*/ 23 h 23"/>
                  <a:gd name="T6" fmla="*/ 14 w 15"/>
                  <a:gd name="T7" fmla="*/ 7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287">
                <a:extLst>
                  <a:ext uri="{FF2B5EF4-FFF2-40B4-BE49-F238E27FC236}">
                    <a16:creationId xmlns:a16="http://schemas.microsoft.com/office/drawing/2014/main" id="{A4606B88-FF95-500A-7F5C-ED3797C03E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2 w 16"/>
                  <a:gd name="T1" fmla="*/ 16 h 16"/>
                  <a:gd name="T2" fmla="*/ 10 w 16"/>
                  <a:gd name="T3" fmla="*/ 16 h 16"/>
                  <a:gd name="T4" fmla="*/ 16 w 16"/>
                  <a:gd name="T5" fmla="*/ 7 h 16"/>
                  <a:gd name="T6" fmla="*/ 8 w 16"/>
                  <a:gd name="T7" fmla="*/ 0 h 16"/>
                  <a:gd name="T8" fmla="*/ 0 w 16"/>
                  <a:gd name="T9" fmla="*/ 1 h 16"/>
                  <a:gd name="T10" fmla="*/ 2 w 16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2" y="16"/>
                    </a:move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lnTo>
                      <a:pt x="2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288">
                <a:extLst>
                  <a:ext uri="{FF2B5EF4-FFF2-40B4-BE49-F238E27FC236}">
                    <a16:creationId xmlns:a16="http://schemas.microsoft.com/office/drawing/2014/main" id="{B9BBA203-B0DC-72B9-7F12-18B1CD566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72 w 72"/>
                  <a:gd name="T1" fmla="*/ 7 h 68"/>
                  <a:gd name="T2" fmla="*/ 72 w 72"/>
                  <a:gd name="T3" fmla="*/ 0 h 68"/>
                  <a:gd name="T4" fmla="*/ 34 w 72"/>
                  <a:gd name="T5" fmla="*/ 11 h 68"/>
                  <a:gd name="T6" fmla="*/ 21 w 72"/>
                  <a:gd name="T7" fmla="*/ 35 h 68"/>
                  <a:gd name="T8" fmla="*/ 5 w 72"/>
                  <a:gd name="T9" fmla="*/ 38 h 68"/>
                  <a:gd name="T10" fmla="*/ 0 w 72"/>
                  <a:gd name="T11" fmla="*/ 61 h 68"/>
                  <a:gd name="T12" fmla="*/ 9 w 72"/>
                  <a:gd name="T13" fmla="*/ 68 h 68"/>
                  <a:gd name="T14" fmla="*/ 15 w 72"/>
                  <a:gd name="T15" fmla="*/ 52 h 68"/>
                  <a:gd name="T16" fmla="*/ 38 w 72"/>
                  <a:gd name="T17" fmla="*/ 50 h 68"/>
                  <a:gd name="T18" fmla="*/ 37 w 72"/>
                  <a:gd name="T19" fmla="*/ 34 h 68"/>
                  <a:gd name="T20" fmla="*/ 50 w 72"/>
                  <a:gd name="T21" fmla="*/ 18 h 68"/>
                  <a:gd name="T22" fmla="*/ 72 w 72"/>
                  <a:gd name="T23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72" y="7"/>
                    </a:move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289">
                <a:extLst>
                  <a:ext uri="{FF2B5EF4-FFF2-40B4-BE49-F238E27FC236}">
                    <a16:creationId xmlns:a16="http://schemas.microsoft.com/office/drawing/2014/main" id="{9F5AB4E6-FB3C-8E93-ED86-8D2AFE7AB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13 w 45"/>
                  <a:gd name="T1" fmla="*/ 10 h 33"/>
                  <a:gd name="T2" fmla="*/ 0 w 45"/>
                  <a:gd name="T3" fmla="*/ 27 h 33"/>
                  <a:gd name="T4" fmla="*/ 23 w 45"/>
                  <a:gd name="T5" fmla="*/ 33 h 33"/>
                  <a:gd name="T6" fmla="*/ 39 w 45"/>
                  <a:gd name="T7" fmla="*/ 32 h 33"/>
                  <a:gd name="T8" fmla="*/ 45 w 45"/>
                  <a:gd name="T9" fmla="*/ 15 h 33"/>
                  <a:gd name="T10" fmla="*/ 36 w 45"/>
                  <a:gd name="T11" fmla="*/ 0 h 33"/>
                  <a:gd name="T12" fmla="*/ 22 w 45"/>
                  <a:gd name="T13" fmla="*/ 10 h 33"/>
                  <a:gd name="T14" fmla="*/ 13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13" y="10"/>
                    </a:move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290">
                <a:extLst>
                  <a:ext uri="{FF2B5EF4-FFF2-40B4-BE49-F238E27FC236}">
                    <a16:creationId xmlns:a16="http://schemas.microsoft.com/office/drawing/2014/main" id="{97C60B73-3CF9-02AD-D30D-BEEF8F501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74 w 85"/>
                  <a:gd name="T1" fmla="*/ 0 h 57"/>
                  <a:gd name="T2" fmla="*/ 61 w 85"/>
                  <a:gd name="T3" fmla="*/ 17 h 57"/>
                  <a:gd name="T4" fmla="*/ 45 w 85"/>
                  <a:gd name="T5" fmla="*/ 18 h 57"/>
                  <a:gd name="T6" fmla="*/ 46 w 85"/>
                  <a:gd name="T7" fmla="*/ 26 h 57"/>
                  <a:gd name="T8" fmla="*/ 39 w 85"/>
                  <a:gd name="T9" fmla="*/ 34 h 57"/>
                  <a:gd name="T10" fmla="*/ 14 w 85"/>
                  <a:gd name="T11" fmla="*/ 21 h 57"/>
                  <a:gd name="T12" fmla="*/ 0 w 85"/>
                  <a:gd name="T13" fmla="*/ 38 h 57"/>
                  <a:gd name="T14" fmla="*/ 33 w 85"/>
                  <a:gd name="T15" fmla="*/ 50 h 57"/>
                  <a:gd name="T16" fmla="*/ 41 w 85"/>
                  <a:gd name="T17" fmla="*/ 57 h 57"/>
                  <a:gd name="T18" fmla="*/ 47 w 85"/>
                  <a:gd name="T19" fmla="*/ 41 h 57"/>
                  <a:gd name="T20" fmla="*/ 85 w 85"/>
                  <a:gd name="T21" fmla="*/ 31 h 57"/>
                  <a:gd name="T22" fmla="*/ 82 w 85"/>
                  <a:gd name="T23" fmla="*/ 8 h 57"/>
                  <a:gd name="T24" fmla="*/ 74 w 85"/>
                  <a:gd name="T2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74" y="0"/>
                    </a:move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291">
                <a:extLst>
                  <a:ext uri="{FF2B5EF4-FFF2-40B4-BE49-F238E27FC236}">
                    <a16:creationId xmlns:a16="http://schemas.microsoft.com/office/drawing/2014/main" id="{B330ED1A-B28A-A7BB-F858-676A5678CA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292">
                <a:extLst>
                  <a:ext uri="{FF2B5EF4-FFF2-40B4-BE49-F238E27FC236}">
                    <a16:creationId xmlns:a16="http://schemas.microsoft.com/office/drawing/2014/main" id="{78A18465-6253-52B6-70DF-D342F3089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0 w 548"/>
                  <a:gd name="T1" fmla="*/ 89 h 351"/>
                  <a:gd name="T2" fmla="*/ 40 w 548"/>
                  <a:gd name="T3" fmla="*/ 117 h 351"/>
                  <a:gd name="T4" fmla="*/ 38 w 548"/>
                  <a:gd name="T5" fmla="*/ 172 h 351"/>
                  <a:gd name="T6" fmla="*/ 34 w 548"/>
                  <a:gd name="T7" fmla="*/ 211 h 351"/>
                  <a:gd name="T8" fmla="*/ 66 w 548"/>
                  <a:gd name="T9" fmla="*/ 215 h 351"/>
                  <a:gd name="T10" fmla="*/ 110 w 548"/>
                  <a:gd name="T11" fmla="*/ 203 h 351"/>
                  <a:gd name="T12" fmla="*/ 126 w 548"/>
                  <a:gd name="T13" fmla="*/ 202 h 351"/>
                  <a:gd name="T14" fmla="*/ 171 w 548"/>
                  <a:gd name="T15" fmla="*/ 190 h 351"/>
                  <a:gd name="T16" fmla="*/ 187 w 548"/>
                  <a:gd name="T17" fmla="*/ 196 h 351"/>
                  <a:gd name="T18" fmla="*/ 317 w 548"/>
                  <a:gd name="T19" fmla="*/ 269 h 351"/>
                  <a:gd name="T20" fmla="*/ 381 w 548"/>
                  <a:gd name="T21" fmla="*/ 294 h 351"/>
                  <a:gd name="T22" fmla="*/ 430 w 548"/>
                  <a:gd name="T23" fmla="*/ 328 h 351"/>
                  <a:gd name="T24" fmla="*/ 446 w 548"/>
                  <a:gd name="T25" fmla="*/ 334 h 351"/>
                  <a:gd name="T26" fmla="*/ 470 w 548"/>
                  <a:gd name="T27" fmla="*/ 348 h 351"/>
                  <a:gd name="T28" fmla="*/ 518 w 548"/>
                  <a:gd name="T29" fmla="*/ 350 h 351"/>
                  <a:gd name="T30" fmla="*/ 530 w 548"/>
                  <a:gd name="T31" fmla="*/ 311 h 351"/>
                  <a:gd name="T32" fmla="*/ 533 w 548"/>
                  <a:gd name="T33" fmla="*/ 280 h 351"/>
                  <a:gd name="T34" fmla="*/ 525 w 548"/>
                  <a:gd name="T35" fmla="*/ 257 h 351"/>
                  <a:gd name="T36" fmla="*/ 548 w 548"/>
                  <a:gd name="T37" fmla="*/ 263 h 351"/>
                  <a:gd name="T38" fmla="*/ 502 w 548"/>
                  <a:gd name="T39" fmla="*/ 190 h 351"/>
                  <a:gd name="T40" fmla="*/ 514 w 548"/>
                  <a:gd name="T41" fmla="*/ 150 h 351"/>
                  <a:gd name="T42" fmla="*/ 493 w 548"/>
                  <a:gd name="T43" fmla="*/ 168 h 351"/>
                  <a:gd name="T44" fmla="*/ 481 w 548"/>
                  <a:gd name="T45" fmla="*/ 131 h 351"/>
                  <a:gd name="T46" fmla="*/ 441 w 548"/>
                  <a:gd name="T47" fmla="*/ 111 h 351"/>
                  <a:gd name="T48" fmla="*/ 417 w 548"/>
                  <a:gd name="T49" fmla="*/ 98 h 351"/>
                  <a:gd name="T50" fmla="*/ 406 w 548"/>
                  <a:gd name="T51" fmla="*/ 60 h 351"/>
                  <a:gd name="T52" fmla="*/ 390 w 548"/>
                  <a:gd name="T53" fmla="*/ 70 h 351"/>
                  <a:gd name="T54" fmla="*/ 383 w 548"/>
                  <a:gd name="T55" fmla="*/ 63 h 351"/>
                  <a:gd name="T56" fmla="*/ 387 w 548"/>
                  <a:gd name="T57" fmla="*/ 23 h 351"/>
                  <a:gd name="T58" fmla="*/ 355 w 548"/>
                  <a:gd name="T59" fmla="*/ 19 h 351"/>
                  <a:gd name="T60" fmla="*/ 344 w 548"/>
                  <a:gd name="T61" fmla="*/ 66 h 351"/>
                  <a:gd name="T62" fmla="*/ 349 w 548"/>
                  <a:gd name="T63" fmla="*/ 35 h 351"/>
                  <a:gd name="T64" fmla="*/ 319 w 548"/>
                  <a:gd name="T65" fmla="*/ 45 h 351"/>
                  <a:gd name="T66" fmla="*/ 308 w 548"/>
                  <a:gd name="T67" fmla="*/ 0 h 351"/>
                  <a:gd name="T68" fmla="*/ 287 w 548"/>
                  <a:gd name="T69" fmla="*/ 32 h 351"/>
                  <a:gd name="T70" fmla="*/ 247 w 548"/>
                  <a:gd name="T71" fmla="*/ 20 h 351"/>
                  <a:gd name="T72" fmla="*/ 210 w 548"/>
                  <a:gd name="T73" fmla="*/ 32 h 351"/>
                  <a:gd name="T74" fmla="*/ 180 w 548"/>
                  <a:gd name="T75" fmla="*/ 35 h 351"/>
                  <a:gd name="T76" fmla="*/ 157 w 548"/>
                  <a:gd name="T77" fmla="*/ 37 h 351"/>
                  <a:gd name="T78" fmla="*/ 134 w 548"/>
                  <a:gd name="T79" fmla="*/ 40 h 351"/>
                  <a:gd name="T80" fmla="*/ 119 w 548"/>
                  <a:gd name="T81" fmla="*/ 41 h 351"/>
                  <a:gd name="T82" fmla="*/ 95 w 548"/>
                  <a:gd name="T83" fmla="*/ 35 h 351"/>
                  <a:gd name="T84" fmla="*/ 79 w 548"/>
                  <a:gd name="T85" fmla="*/ 36 h 351"/>
                  <a:gd name="T86" fmla="*/ 21 w 548"/>
                  <a:gd name="T87" fmla="*/ 72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21" y="72"/>
                    </a:move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lnTo>
                      <a:pt x="21" y="7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293">
                <a:extLst>
                  <a:ext uri="{FF2B5EF4-FFF2-40B4-BE49-F238E27FC236}">
                    <a16:creationId xmlns:a16="http://schemas.microsoft.com/office/drawing/2014/main" id="{448F082F-3E8C-DA41-AD57-11CA2D6DF8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17 h 23"/>
                  <a:gd name="T4" fmla="*/ 16 w 16"/>
                  <a:gd name="T5" fmla="*/ 23 h 23"/>
                  <a:gd name="T6" fmla="*/ 15 w 16"/>
                  <a:gd name="T7" fmla="*/ 7 h 23"/>
                  <a:gd name="T8" fmla="*/ 7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294">
                <a:extLst>
                  <a:ext uri="{FF2B5EF4-FFF2-40B4-BE49-F238E27FC236}">
                    <a16:creationId xmlns:a16="http://schemas.microsoft.com/office/drawing/2014/main" id="{589FA211-A447-F546-703E-17568BF84C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10 w 68"/>
                  <a:gd name="T1" fmla="*/ 48 h 61"/>
                  <a:gd name="T2" fmla="*/ 34 w 68"/>
                  <a:gd name="T3" fmla="*/ 61 h 61"/>
                  <a:gd name="T4" fmla="*/ 40 w 68"/>
                  <a:gd name="T5" fmla="*/ 53 h 61"/>
                  <a:gd name="T6" fmla="*/ 46 w 68"/>
                  <a:gd name="T7" fmla="*/ 37 h 61"/>
                  <a:gd name="T8" fmla="*/ 46 w 68"/>
                  <a:gd name="T9" fmla="*/ 30 h 61"/>
                  <a:gd name="T10" fmla="*/ 60 w 68"/>
                  <a:gd name="T11" fmla="*/ 29 h 61"/>
                  <a:gd name="T12" fmla="*/ 68 w 68"/>
                  <a:gd name="T13" fmla="*/ 13 h 61"/>
                  <a:gd name="T14" fmla="*/ 35 w 68"/>
                  <a:gd name="T15" fmla="*/ 0 h 61"/>
                  <a:gd name="T16" fmla="*/ 36 w 68"/>
                  <a:gd name="T17" fmla="*/ 15 h 61"/>
                  <a:gd name="T18" fmla="*/ 23 w 68"/>
                  <a:gd name="T19" fmla="*/ 32 h 61"/>
                  <a:gd name="T20" fmla="*/ 16 w 68"/>
                  <a:gd name="T21" fmla="*/ 32 h 61"/>
                  <a:gd name="T22" fmla="*/ 7 w 68"/>
                  <a:gd name="T23" fmla="*/ 25 h 61"/>
                  <a:gd name="T24" fmla="*/ 0 w 68"/>
                  <a:gd name="T25" fmla="*/ 34 h 61"/>
                  <a:gd name="T26" fmla="*/ 8 w 68"/>
                  <a:gd name="T27" fmla="*/ 41 h 61"/>
                  <a:gd name="T28" fmla="*/ 10 w 68"/>
                  <a:gd name="T29" fmla="*/ 4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10" y="48"/>
                    </a:move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10" y="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295">
                <a:extLst>
                  <a:ext uri="{FF2B5EF4-FFF2-40B4-BE49-F238E27FC236}">
                    <a16:creationId xmlns:a16="http://schemas.microsoft.com/office/drawing/2014/main" id="{89DF5D4D-DC52-6179-F668-6B8EB68775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14 h 23"/>
                  <a:gd name="T4" fmla="*/ 16 w 17"/>
                  <a:gd name="T5" fmla="*/ 6 h 23"/>
                  <a:gd name="T6" fmla="*/ 8 w 17"/>
                  <a:gd name="T7" fmla="*/ 0 h 23"/>
                  <a:gd name="T8" fmla="*/ 0 w 17"/>
                  <a:gd name="T9" fmla="*/ 7 h 23"/>
                  <a:gd name="T10" fmla="*/ 3 w 17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lnTo>
                      <a:pt x="3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296">
                <a:extLst>
                  <a:ext uri="{FF2B5EF4-FFF2-40B4-BE49-F238E27FC236}">
                    <a16:creationId xmlns:a16="http://schemas.microsoft.com/office/drawing/2014/main" id="{AA946910-FEF7-C456-6CF4-B5CF211C5C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0 h 41"/>
                  <a:gd name="T2" fmla="*/ 32 w 47"/>
                  <a:gd name="T3" fmla="*/ 17 h 41"/>
                  <a:gd name="T4" fmla="*/ 8 w 47"/>
                  <a:gd name="T5" fmla="*/ 4 h 41"/>
                  <a:gd name="T6" fmla="*/ 0 w 47"/>
                  <a:gd name="T7" fmla="*/ 5 h 41"/>
                  <a:gd name="T8" fmla="*/ 0 w 47"/>
                  <a:gd name="T9" fmla="*/ 12 h 41"/>
                  <a:gd name="T10" fmla="*/ 16 w 47"/>
                  <a:gd name="T11" fmla="*/ 18 h 41"/>
                  <a:gd name="T12" fmla="*/ 10 w 47"/>
                  <a:gd name="T13" fmla="*/ 27 h 41"/>
                  <a:gd name="T14" fmla="*/ 19 w 47"/>
                  <a:gd name="T15" fmla="*/ 41 h 41"/>
                  <a:gd name="T16" fmla="*/ 27 w 47"/>
                  <a:gd name="T17" fmla="*/ 40 h 41"/>
                  <a:gd name="T18" fmla="*/ 25 w 47"/>
                  <a:gd name="T19" fmla="*/ 17 h 41"/>
                  <a:gd name="T20" fmla="*/ 33 w 47"/>
                  <a:gd name="T21" fmla="*/ 24 h 41"/>
                  <a:gd name="T22" fmla="*/ 47 w 47"/>
                  <a:gd name="T23" fmla="*/ 7 h 41"/>
                  <a:gd name="T24" fmla="*/ 47 w 47"/>
                  <a:gd name="T2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0"/>
                    </a:move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lnTo>
                      <a:pt x="4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297">
                <a:extLst>
                  <a:ext uri="{FF2B5EF4-FFF2-40B4-BE49-F238E27FC236}">
                    <a16:creationId xmlns:a16="http://schemas.microsoft.com/office/drawing/2014/main" id="{532DD322-C46A-7CAF-4D35-27EAE13D84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16 w 23"/>
                  <a:gd name="T1" fmla="*/ 23 h 31"/>
                  <a:gd name="T2" fmla="*/ 17 w 23"/>
                  <a:gd name="T3" fmla="*/ 31 h 31"/>
                  <a:gd name="T4" fmla="*/ 23 w 23"/>
                  <a:gd name="T5" fmla="*/ 22 h 31"/>
                  <a:gd name="T6" fmla="*/ 6 w 23"/>
                  <a:gd name="T7" fmla="*/ 0 h 31"/>
                  <a:gd name="T8" fmla="*/ 0 w 23"/>
                  <a:gd name="T9" fmla="*/ 17 h 31"/>
                  <a:gd name="T10" fmla="*/ 16 w 23"/>
                  <a:gd name="T11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16" y="23"/>
                    </a:move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6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298">
                <a:extLst>
                  <a:ext uri="{FF2B5EF4-FFF2-40B4-BE49-F238E27FC236}">
                    <a16:creationId xmlns:a16="http://schemas.microsoft.com/office/drawing/2014/main" id="{ECC6ED82-AC91-CFD6-7A0B-5FE10BBEC6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3 w 24"/>
                  <a:gd name="T1" fmla="*/ 6 h 23"/>
                  <a:gd name="T2" fmla="*/ 7 w 24"/>
                  <a:gd name="T3" fmla="*/ 0 h 23"/>
                  <a:gd name="T4" fmla="*/ 0 w 24"/>
                  <a:gd name="T5" fmla="*/ 9 h 23"/>
                  <a:gd name="T6" fmla="*/ 10 w 24"/>
                  <a:gd name="T7" fmla="*/ 23 h 23"/>
                  <a:gd name="T8" fmla="*/ 24 w 24"/>
                  <a:gd name="T9" fmla="*/ 15 h 23"/>
                  <a:gd name="T10" fmla="*/ 23 w 24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3" y="6"/>
                    </a:move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lnTo>
                      <a:pt x="23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299">
                <a:extLst>
                  <a:ext uri="{FF2B5EF4-FFF2-40B4-BE49-F238E27FC236}">
                    <a16:creationId xmlns:a16="http://schemas.microsoft.com/office/drawing/2014/main" id="{5FC2D712-E03D-9EDC-B1ED-8C34E8267F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31 w 1734"/>
                  <a:gd name="T1" fmla="*/ 158 h 3173"/>
                  <a:gd name="T2" fmla="*/ 731 w 1734"/>
                  <a:gd name="T3" fmla="*/ 323 h 3173"/>
                  <a:gd name="T4" fmla="*/ 494 w 1734"/>
                  <a:gd name="T5" fmla="*/ 522 h 3173"/>
                  <a:gd name="T6" fmla="*/ 270 w 1734"/>
                  <a:gd name="T7" fmla="*/ 597 h 3173"/>
                  <a:gd name="T8" fmla="*/ 85 w 1734"/>
                  <a:gd name="T9" fmla="*/ 522 h 3173"/>
                  <a:gd name="T10" fmla="*/ 71 w 1734"/>
                  <a:gd name="T11" fmla="*/ 539 h 3173"/>
                  <a:gd name="T12" fmla="*/ 0 w 1734"/>
                  <a:gd name="T13" fmla="*/ 761 h 3173"/>
                  <a:gd name="T14" fmla="*/ 20 w 1734"/>
                  <a:gd name="T15" fmla="*/ 906 h 3173"/>
                  <a:gd name="T16" fmla="*/ 79 w 1734"/>
                  <a:gd name="T17" fmla="*/ 955 h 3173"/>
                  <a:gd name="T18" fmla="*/ 178 w 1734"/>
                  <a:gd name="T19" fmla="*/ 938 h 3173"/>
                  <a:gd name="T20" fmla="*/ 251 w 1734"/>
                  <a:gd name="T21" fmla="*/ 1054 h 3173"/>
                  <a:gd name="T22" fmla="*/ 299 w 1734"/>
                  <a:gd name="T23" fmla="*/ 1166 h 3173"/>
                  <a:gd name="T24" fmla="*/ 392 w 1734"/>
                  <a:gd name="T25" fmla="*/ 1334 h 3173"/>
                  <a:gd name="T26" fmla="*/ 389 w 1734"/>
                  <a:gd name="T27" fmla="*/ 1627 h 3173"/>
                  <a:gd name="T28" fmla="*/ 354 w 1734"/>
                  <a:gd name="T29" fmla="*/ 1831 h 3173"/>
                  <a:gd name="T30" fmla="*/ 485 w 1734"/>
                  <a:gd name="T31" fmla="*/ 1835 h 3173"/>
                  <a:gd name="T32" fmla="*/ 424 w 1734"/>
                  <a:gd name="T33" fmla="*/ 2011 h 3173"/>
                  <a:gd name="T34" fmla="*/ 428 w 1734"/>
                  <a:gd name="T35" fmla="*/ 2303 h 3173"/>
                  <a:gd name="T36" fmla="*/ 403 w 1734"/>
                  <a:gd name="T37" fmla="*/ 2459 h 3173"/>
                  <a:gd name="T38" fmla="*/ 423 w 1734"/>
                  <a:gd name="T39" fmla="*/ 2581 h 3173"/>
                  <a:gd name="T40" fmla="*/ 384 w 1734"/>
                  <a:gd name="T41" fmla="*/ 2739 h 3173"/>
                  <a:gd name="T42" fmla="*/ 464 w 1734"/>
                  <a:gd name="T43" fmla="*/ 2855 h 3173"/>
                  <a:gd name="T44" fmla="*/ 563 w 1734"/>
                  <a:gd name="T45" fmla="*/ 2931 h 3173"/>
                  <a:gd name="T46" fmla="*/ 619 w 1734"/>
                  <a:gd name="T47" fmla="*/ 3034 h 3173"/>
                  <a:gd name="T48" fmla="*/ 659 w 1734"/>
                  <a:gd name="T49" fmla="*/ 3138 h 3173"/>
                  <a:gd name="T50" fmla="*/ 716 w 1734"/>
                  <a:gd name="T51" fmla="*/ 3163 h 3173"/>
                  <a:gd name="T52" fmla="*/ 834 w 1734"/>
                  <a:gd name="T53" fmla="*/ 3106 h 3173"/>
                  <a:gd name="T54" fmla="*/ 922 w 1734"/>
                  <a:gd name="T55" fmla="*/ 3144 h 3173"/>
                  <a:gd name="T56" fmla="*/ 1060 w 1734"/>
                  <a:gd name="T57" fmla="*/ 2800 h 3173"/>
                  <a:gd name="T58" fmla="*/ 1200 w 1734"/>
                  <a:gd name="T59" fmla="*/ 2717 h 3173"/>
                  <a:gd name="T60" fmla="*/ 1333 w 1734"/>
                  <a:gd name="T61" fmla="*/ 2666 h 3173"/>
                  <a:gd name="T62" fmla="*/ 1497 w 1734"/>
                  <a:gd name="T63" fmla="*/ 2767 h 3173"/>
                  <a:gd name="T64" fmla="*/ 1589 w 1734"/>
                  <a:gd name="T65" fmla="*/ 2766 h 3173"/>
                  <a:gd name="T66" fmla="*/ 1618 w 1734"/>
                  <a:gd name="T67" fmla="*/ 2655 h 3173"/>
                  <a:gd name="T68" fmla="*/ 1649 w 1734"/>
                  <a:gd name="T69" fmla="*/ 2498 h 3173"/>
                  <a:gd name="T70" fmla="*/ 1667 w 1734"/>
                  <a:gd name="T71" fmla="*/ 2272 h 3173"/>
                  <a:gd name="T72" fmla="*/ 1654 w 1734"/>
                  <a:gd name="T73" fmla="*/ 2058 h 3173"/>
                  <a:gd name="T74" fmla="*/ 1655 w 1734"/>
                  <a:gd name="T75" fmla="*/ 1734 h 3173"/>
                  <a:gd name="T76" fmla="*/ 1653 w 1734"/>
                  <a:gd name="T77" fmla="*/ 1626 h 3173"/>
                  <a:gd name="T78" fmla="*/ 1603 w 1734"/>
                  <a:gd name="T79" fmla="*/ 1414 h 3173"/>
                  <a:gd name="T80" fmla="*/ 1563 w 1734"/>
                  <a:gd name="T81" fmla="*/ 1241 h 3173"/>
                  <a:gd name="T82" fmla="*/ 1637 w 1734"/>
                  <a:gd name="T83" fmla="*/ 1118 h 3173"/>
                  <a:gd name="T84" fmla="*/ 1734 w 1734"/>
                  <a:gd name="T85" fmla="*/ 916 h 3173"/>
                  <a:gd name="T86" fmla="*/ 1647 w 1734"/>
                  <a:gd name="T87" fmla="*/ 809 h 3173"/>
                  <a:gd name="T88" fmla="*/ 1555 w 1734"/>
                  <a:gd name="T89" fmla="*/ 486 h 3173"/>
                  <a:gd name="T90" fmla="*/ 1401 w 1734"/>
                  <a:gd name="T91" fmla="*/ 400 h 3173"/>
                  <a:gd name="T92" fmla="*/ 1412 w 1734"/>
                  <a:gd name="T93" fmla="*/ 275 h 3173"/>
                  <a:gd name="T94" fmla="*/ 1384 w 1734"/>
                  <a:gd name="T95" fmla="*/ 139 h 3173"/>
                  <a:gd name="T96" fmla="*/ 1175 w 1734"/>
                  <a:gd name="T97" fmla="*/ 51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996" y="29"/>
                    </a:move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lnTo>
                      <a:pt x="996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300">
                <a:extLst>
                  <a:ext uri="{FF2B5EF4-FFF2-40B4-BE49-F238E27FC236}">
                    <a16:creationId xmlns:a16="http://schemas.microsoft.com/office/drawing/2014/main" id="{DFB0AB1B-0504-E78D-BA31-4EAF9FB03C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14 w 23"/>
                  <a:gd name="T1" fmla="*/ 0 h 32"/>
                  <a:gd name="T2" fmla="*/ 6 w 23"/>
                  <a:gd name="T3" fmla="*/ 2 h 32"/>
                  <a:gd name="T4" fmla="*/ 0 w 23"/>
                  <a:gd name="T5" fmla="*/ 17 h 32"/>
                  <a:gd name="T6" fmla="*/ 9 w 23"/>
                  <a:gd name="T7" fmla="*/ 32 h 32"/>
                  <a:gd name="T8" fmla="*/ 17 w 23"/>
                  <a:gd name="T9" fmla="*/ 31 h 32"/>
                  <a:gd name="T10" fmla="*/ 23 w 23"/>
                  <a:gd name="T11" fmla="*/ 15 h 32"/>
                  <a:gd name="T12" fmla="*/ 14 w 2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301">
                <a:extLst>
                  <a:ext uri="{FF2B5EF4-FFF2-40B4-BE49-F238E27FC236}">
                    <a16:creationId xmlns:a16="http://schemas.microsoft.com/office/drawing/2014/main" id="{B7006632-D412-35C2-0316-73240F1722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24 w 51"/>
                  <a:gd name="T1" fmla="*/ 0 h 92"/>
                  <a:gd name="T2" fmla="*/ 20 w 51"/>
                  <a:gd name="T3" fmla="*/ 25 h 92"/>
                  <a:gd name="T4" fmla="*/ 11 w 51"/>
                  <a:gd name="T5" fmla="*/ 25 h 92"/>
                  <a:gd name="T6" fmla="*/ 15 w 51"/>
                  <a:gd name="T7" fmla="*/ 55 h 92"/>
                  <a:gd name="T8" fmla="*/ 9 w 51"/>
                  <a:gd name="T9" fmla="*/ 72 h 92"/>
                  <a:gd name="T10" fmla="*/ 0 w 51"/>
                  <a:gd name="T11" fmla="*/ 72 h 92"/>
                  <a:gd name="T12" fmla="*/ 9 w 51"/>
                  <a:gd name="T13" fmla="*/ 79 h 92"/>
                  <a:gd name="T14" fmla="*/ 16 w 51"/>
                  <a:gd name="T15" fmla="*/ 71 h 92"/>
                  <a:gd name="T16" fmla="*/ 33 w 51"/>
                  <a:gd name="T17" fmla="*/ 84 h 92"/>
                  <a:gd name="T18" fmla="*/ 33 w 51"/>
                  <a:gd name="T19" fmla="*/ 92 h 92"/>
                  <a:gd name="T20" fmla="*/ 41 w 51"/>
                  <a:gd name="T21" fmla="*/ 91 h 92"/>
                  <a:gd name="T22" fmla="*/ 40 w 51"/>
                  <a:gd name="T23" fmla="*/ 77 h 92"/>
                  <a:gd name="T24" fmla="*/ 32 w 51"/>
                  <a:gd name="T25" fmla="*/ 69 h 92"/>
                  <a:gd name="T26" fmla="*/ 45 w 51"/>
                  <a:gd name="T27" fmla="*/ 52 h 92"/>
                  <a:gd name="T28" fmla="*/ 43 w 51"/>
                  <a:gd name="T29" fmla="*/ 29 h 92"/>
                  <a:gd name="T30" fmla="*/ 51 w 51"/>
                  <a:gd name="T31" fmla="*/ 28 h 92"/>
                  <a:gd name="T32" fmla="*/ 43 w 51"/>
                  <a:gd name="T33" fmla="*/ 22 h 92"/>
                  <a:gd name="T34" fmla="*/ 41 w 51"/>
                  <a:gd name="T35" fmla="*/ 6 h 92"/>
                  <a:gd name="T36" fmla="*/ 24 w 51"/>
                  <a:gd name="T3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24" y="0"/>
                    </a:move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302">
                <a:extLst>
                  <a:ext uri="{FF2B5EF4-FFF2-40B4-BE49-F238E27FC236}">
                    <a16:creationId xmlns:a16="http://schemas.microsoft.com/office/drawing/2014/main" id="{F422FF73-A50F-62BC-DC98-0BE6382D7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9 w 70"/>
                  <a:gd name="T1" fmla="*/ 32 h 78"/>
                  <a:gd name="T2" fmla="*/ 14 w 70"/>
                  <a:gd name="T3" fmla="*/ 48 h 78"/>
                  <a:gd name="T4" fmla="*/ 0 w 70"/>
                  <a:gd name="T5" fmla="*/ 51 h 78"/>
                  <a:gd name="T6" fmla="*/ 1 w 70"/>
                  <a:gd name="T7" fmla="*/ 65 h 78"/>
                  <a:gd name="T8" fmla="*/ 32 w 70"/>
                  <a:gd name="T9" fmla="*/ 78 h 78"/>
                  <a:gd name="T10" fmla="*/ 40 w 70"/>
                  <a:gd name="T11" fmla="*/ 70 h 78"/>
                  <a:gd name="T12" fmla="*/ 47 w 70"/>
                  <a:gd name="T13" fmla="*/ 69 h 78"/>
                  <a:gd name="T14" fmla="*/ 70 w 70"/>
                  <a:gd name="T15" fmla="*/ 59 h 78"/>
                  <a:gd name="T16" fmla="*/ 60 w 70"/>
                  <a:gd name="T17" fmla="*/ 44 h 78"/>
                  <a:gd name="T18" fmla="*/ 59 w 70"/>
                  <a:gd name="T19" fmla="*/ 29 h 78"/>
                  <a:gd name="T20" fmla="*/ 51 w 70"/>
                  <a:gd name="T21" fmla="*/ 23 h 78"/>
                  <a:gd name="T22" fmla="*/ 48 w 70"/>
                  <a:gd name="T23" fmla="*/ 0 h 78"/>
                  <a:gd name="T24" fmla="*/ 41 w 70"/>
                  <a:gd name="T25" fmla="*/ 0 h 78"/>
                  <a:gd name="T26" fmla="*/ 35 w 70"/>
                  <a:gd name="T27" fmla="*/ 15 h 78"/>
                  <a:gd name="T28" fmla="*/ 28 w 70"/>
                  <a:gd name="T29" fmla="*/ 17 h 78"/>
                  <a:gd name="T30" fmla="*/ 29 w 70"/>
                  <a:gd name="T31" fmla="*/ 3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9" y="32"/>
                    </a:move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lnTo>
                      <a:pt x="29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303">
                <a:extLst>
                  <a:ext uri="{FF2B5EF4-FFF2-40B4-BE49-F238E27FC236}">
                    <a16:creationId xmlns:a16="http://schemas.microsoft.com/office/drawing/2014/main" id="{ED372404-838D-36BF-84E9-2FE2360C7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21 w 21"/>
                  <a:gd name="T1" fmla="*/ 16 h 33"/>
                  <a:gd name="T2" fmla="*/ 20 w 21"/>
                  <a:gd name="T3" fmla="*/ 0 h 33"/>
                  <a:gd name="T4" fmla="*/ 13 w 21"/>
                  <a:gd name="T5" fmla="*/ 1 h 33"/>
                  <a:gd name="T6" fmla="*/ 0 w 21"/>
                  <a:gd name="T7" fmla="*/ 25 h 33"/>
                  <a:gd name="T8" fmla="*/ 8 w 21"/>
                  <a:gd name="T9" fmla="*/ 33 h 33"/>
                  <a:gd name="T10" fmla="*/ 21 w 21"/>
                  <a:gd name="T11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21" y="16"/>
                    </a:move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304">
                <a:extLst>
                  <a:ext uri="{FF2B5EF4-FFF2-40B4-BE49-F238E27FC236}">
                    <a16:creationId xmlns:a16="http://schemas.microsoft.com/office/drawing/2014/main" id="{547F91EC-C741-8F35-8DC7-F66353D911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0 w 32"/>
                  <a:gd name="T1" fmla="*/ 3 h 23"/>
                  <a:gd name="T2" fmla="*/ 1 w 32"/>
                  <a:gd name="T3" fmla="*/ 10 h 23"/>
                  <a:gd name="T4" fmla="*/ 26 w 32"/>
                  <a:gd name="T5" fmla="*/ 23 h 23"/>
                  <a:gd name="T6" fmla="*/ 32 w 32"/>
                  <a:gd name="T7" fmla="*/ 8 h 23"/>
                  <a:gd name="T8" fmla="*/ 23 w 32"/>
                  <a:gd name="T9" fmla="*/ 0 h 23"/>
                  <a:gd name="T10" fmla="*/ 0 w 32"/>
                  <a:gd name="T11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0" y="3"/>
                    </a:moveTo>
                    <a:lnTo>
                      <a:pt x="1" y="10"/>
                    </a:ln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305">
                <a:extLst>
                  <a:ext uri="{FF2B5EF4-FFF2-40B4-BE49-F238E27FC236}">
                    <a16:creationId xmlns:a16="http://schemas.microsoft.com/office/drawing/2014/main" id="{9DA3DF53-3C35-6F21-649D-DAF3C18F5A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59 w 60"/>
                  <a:gd name="T1" fmla="*/ 0 h 43"/>
                  <a:gd name="T2" fmla="*/ 44 w 60"/>
                  <a:gd name="T3" fmla="*/ 1 h 43"/>
                  <a:gd name="T4" fmla="*/ 8 w 60"/>
                  <a:gd name="T5" fmla="*/ 28 h 43"/>
                  <a:gd name="T6" fmla="*/ 0 w 60"/>
                  <a:gd name="T7" fmla="*/ 36 h 43"/>
                  <a:gd name="T8" fmla="*/ 9 w 60"/>
                  <a:gd name="T9" fmla="*/ 43 h 43"/>
                  <a:gd name="T10" fmla="*/ 38 w 60"/>
                  <a:gd name="T11" fmla="*/ 18 h 43"/>
                  <a:gd name="T12" fmla="*/ 60 w 60"/>
                  <a:gd name="T13" fmla="*/ 8 h 43"/>
                  <a:gd name="T14" fmla="*/ 59 w 60"/>
                  <a:gd name="T1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59" y="0"/>
                    </a:move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306">
                <a:extLst>
                  <a:ext uri="{FF2B5EF4-FFF2-40B4-BE49-F238E27FC236}">
                    <a16:creationId xmlns:a16="http://schemas.microsoft.com/office/drawing/2014/main" id="{44EAFEA7-82D8-F2CD-F2D7-4A2324CDD5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32 w 134"/>
                  <a:gd name="T1" fmla="*/ 99 h 183"/>
                  <a:gd name="T2" fmla="*/ 11 w 134"/>
                  <a:gd name="T3" fmla="*/ 108 h 183"/>
                  <a:gd name="T4" fmla="*/ 5 w 134"/>
                  <a:gd name="T5" fmla="*/ 133 h 183"/>
                  <a:gd name="T6" fmla="*/ 20 w 134"/>
                  <a:gd name="T7" fmla="*/ 131 h 183"/>
                  <a:gd name="T8" fmla="*/ 0 w 134"/>
                  <a:gd name="T9" fmla="*/ 164 h 183"/>
                  <a:gd name="T10" fmla="*/ 9 w 134"/>
                  <a:gd name="T11" fmla="*/ 179 h 183"/>
                  <a:gd name="T12" fmla="*/ 40 w 134"/>
                  <a:gd name="T13" fmla="*/ 183 h 183"/>
                  <a:gd name="T14" fmla="*/ 54 w 134"/>
                  <a:gd name="T15" fmla="*/ 174 h 183"/>
                  <a:gd name="T16" fmla="*/ 53 w 134"/>
                  <a:gd name="T17" fmla="*/ 159 h 183"/>
                  <a:gd name="T18" fmla="*/ 36 w 134"/>
                  <a:gd name="T19" fmla="*/ 137 h 183"/>
                  <a:gd name="T20" fmla="*/ 35 w 134"/>
                  <a:gd name="T21" fmla="*/ 122 h 183"/>
                  <a:gd name="T22" fmla="*/ 55 w 134"/>
                  <a:gd name="T23" fmla="*/ 97 h 183"/>
                  <a:gd name="T24" fmla="*/ 47 w 134"/>
                  <a:gd name="T25" fmla="*/ 90 h 183"/>
                  <a:gd name="T26" fmla="*/ 69 w 134"/>
                  <a:gd name="T27" fmla="*/ 72 h 183"/>
                  <a:gd name="T28" fmla="*/ 93 w 134"/>
                  <a:gd name="T29" fmla="*/ 85 h 183"/>
                  <a:gd name="T30" fmla="*/ 108 w 134"/>
                  <a:gd name="T31" fmla="*/ 84 h 183"/>
                  <a:gd name="T32" fmla="*/ 123 w 134"/>
                  <a:gd name="T33" fmla="*/ 76 h 183"/>
                  <a:gd name="T34" fmla="*/ 121 w 134"/>
                  <a:gd name="T35" fmla="*/ 53 h 183"/>
                  <a:gd name="T36" fmla="*/ 134 w 134"/>
                  <a:gd name="T37" fmla="*/ 36 h 183"/>
                  <a:gd name="T38" fmla="*/ 126 w 134"/>
                  <a:gd name="T39" fmla="*/ 28 h 183"/>
                  <a:gd name="T40" fmla="*/ 102 w 134"/>
                  <a:gd name="T41" fmla="*/ 15 h 183"/>
                  <a:gd name="T42" fmla="*/ 109 w 134"/>
                  <a:gd name="T43" fmla="*/ 8 h 183"/>
                  <a:gd name="T44" fmla="*/ 93 w 134"/>
                  <a:gd name="T45" fmla="*/ 0 h 183"/>
                  <a:gd name="T46" fmla="*/ 87 w 134"/>
                  <a:gd name="T47" fmla="*/ 17 h 183"/>
                  <a:gd name="T48" fmla="*/ 55 w 134"/>
                  <a:gd name="T49" fmla="*/ 20 h 183"/>
                  <a:gd name="T50" fmla="*/ 49 w 134"/>
                  <a:gd name="T51" fmla="*/ 36 h 183"/>
                  <a:gd name="T52" fmla="*/ 65 w 134"/>
                  <a:gd name="T53" fmla="*/ 42 h 183"/>
                  <a:gd name="T54" fmla="*/ 68 w 134"/>
                  <a:gd name="T55" fmla="*/ 57 h 183"/>
                  <a:gd name="T56" fmla="*/ 53 w 134"/>
                  <a:gd name="T57" fmla="*/ 66 h 183"/>
                  <a:gd name="T58" fmla="*/ 46 w 134"/>
                  <a:gd name="T59" fmla="*/ 74 h 183"/>
                  <a:gd name="T60" fmla="*/ 40 w 134"/>
                  <a:gd name="T61" fmla="*/ 90 h 183"/>
                  <a:gd name="T62" fmla="*/ 32 w 134"/>
                  <a:gd name="T63" fmla="*/ 9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32" y="99"/>
                    </a:move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lnTo>
                      <a:pt x="32" y="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307">
                <a:extLst>
                  <a:ext uri="{FF2B5EF4-FFF2-40B4-BE49-F238E27FC236}">
                    <a16:creationId xmlns:a16="http://schemas.microsoft.com/office/drawing/2014/main" id="{D14F0070-900A-8B5D-E784-9DDB587019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10 w 17"/>
                  <a:gd name="T5" fmla="*/ 23 h 23"/>
                  <a:gd name="T6" fmla="*/ 17 w 17"/>
                  <a:gd name="T7" fmla="*/ 14 h 23"/>
                  <a:gd name="T8" fmla="*/ 16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308">
                <a:extLst>
                  <a:ext uri="{FF2B5EF4-FFF2-40B4-BE49-F238E27FC236}">
                    <a16:creationId xmlns:a16="http://schemas.microsoft.com/office/drawing/2014/main" id="{6626D422-F1F4-F8D9-BDA5-BAFE9E335F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6 w 16"/>
                  <a:gd name="T1" fmla="*/ 7 h 23"/>
                  <a:gd name="T2" fmla="*/ 8 w 16"/>
                  <a:gd name="T3" fmla="*/ 0 h 23"/>
                  <a:gd name="T4" fmla="*/ 0 w 16"/>
                  <a:gd name="T5" fmla="*/ 0 h 23"/>
                  <a:gd name="T6" fmla="*/ 2 w 16"/>
                  <a:gd name="T7" fmla="*/ 8 h 23"/>
                  <a:gd name="T8" fmla="*/ 10 w 16"/>
                  <a:gd name="T9" fmla="*/ 23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309">
                <a:extLst>
                  <a:ext uri="{FF2B5EF4-FFF2-40B4-BE49-F238E27FC236}">
                    <a16:creationId xmlns:a16="http://schemas.microsoft.com/office/drawing/2014/main" id="{D03FCF57-361F-F336-1F94-CAAA70C42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0 w 129"/>
                  <a:gd name="T1" fmla="*/ 17 h 188"/>
                  <a:gd name="T2" fmla="*/ 4 w 129"/>
                  <a:gd name="T3" fmla="*/ 56 h 188"/>
                  <a:gd name="T4" fmla="*/ 16 w 129"/>
                  <a:gd name="T5" fmla="*/ 101 h 188"/>
                  <a:gd name="T6" fmla="*/ 71 w 129"/>
                  <a:gd name="T7" fmla="*/ 188 h 188"/>
                  <a:gd name="T8" fmla="*/ 101 w 129"/>
                  <a:gd name="T9" fmla="*/ 186 h 188"/>
                  <a:gd name="T10" fmla="*/ 129 w 129"/>
                  <a:gd name="T11" fmla="*/ 67 h 188"/>
                  <a:gd name="T12" fmla="*/ 111 w 129"/>
                  <a:gd name="T13" fmla="*/ 30 h 188"/>
                  <a:gd name="T14" fmla="*/ 77 w 129"/>
                  <a:gd name="T15" fmla="*/ 3 h 188"/>
                  <a:gd name="T16" fmla="*/ 38 w 129"/>
                  <a:gd name="T17" fmla="*/ 6 h 188"/>
                  <a:gd name="T18" fmla="*/ 15 w 129"/>
                  <a:gd name="T19" fmla="*/ 0 h 188"/>
                  <a:gd name="T20" fmla="*/ 0 w 129"/>
                  <a:gd name="T21" fmla="*/ 17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0" y="17"/>
                    </a:move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310">
                <a:extLst>
                  <a:ext uri="{FF2B5EF4-FFF2-40B4-BE49-F238E27FC236}">
                    <a16:creationId xmlns:a16="http://schemas.microsoft.com/office/drawing/2014/main" id="{D9A1B4A8-9ACA-C14B-1A84-17CE4FC16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80 w 103"/>
                  <a:gd name="T1" fmla="*/ 9 h 118"/>
                  <a:gd name="T2" fmla="*/ 49 w 103"/>
                  <a:gd name="T3" fmla="*/ 4 h 118"/>
                  <a:gd name="T4" fmla="*/ 43 w 103"/>
                  <a:gd name="T5" fmla="*/ 20 h 118"/>
                  <a:gd name="T6" fmla="*/ 21 w 103"/>
                  <a:gd name="T7" fmla="*/ 30 h 118"/>
                  <a:gd name="T8" fmla="*/ 6 w 103"/>
                  <a:gd name="T9" fmla="*/ 40 h 118"/>
                  <a:gd name="T10" fmla="*/ 0 w 103"/>
                  <a:gd name="T11" fmla="*/ 55 h 118"/>
                  <a:gd name="T12" fmla="*/ 8 w 103"/>
                  <a:gd name="T13" fmla="*/ 61 h 118"/>
                  <a:gd name="T14" fmla="*/ 16 w 103"/>
                  <a:gd name="T15" fmla="*/ 61 h 118"/>
                  <a:gd name="T16" fmla="*/ 32 w 103"/>
                  <a:gd name="T17" fmla="*/ 68 h 118"/>
                  <a:gd name="T18" fmla="*/ 34 w 103"/>
                  <a:gd name="T19" fmla="*/ 98 h 118"/>
                  <a:gd name="T20" fmla="*/ 67 w 103"/>
                  <a:gd name="T21" fmla="*/ 118 h 118"/>
                  <a:gd name="T22" fmla="*/ 90 w 103"/>
                  <a:gd name="T23" fmla="*/ 116 h 118"/>
                  <a:gd name="T24" fmla="*/ 97 w 103"/>
                  <a:gd name="T25" fmla="*/ 108 h 118"/>
                  <a:gd name="T26" fmla="*/ 103 w 103"/>
                  <a:gd name="T27" fmla="*/ 92 h 118"/>
                  <a:gd name="T28" fmla="*/ 94 w 103"/>
                  <a:gd name="T29" fmla="*/ 70 h 118"/>
                  <a:gd name="T30" fmla="*/ 101 w 103"/>
                  <a:gd name="T31" fmla="*/ 61 h 118"/>
                  <a:gd name="T32" fmla="*/ 92 w 103"/>
                  <a:gd name="T33" fmla="*/ 54 h 118"/>
                  <a:gd name="T34" fmla="*/ 100 w 103"/>
                  <a:gd name="T35" fmla="*/ 46 h 118"/>
                  <a:gd name="T36" fmla="*/ 90 w 103"/>
                  <a:gd name="T37" fmla="*/ 31 h 118"/>
                  <a:gd name="T38" fmla="*/ 95 w 103"/>
                  <a:gd name="T39" fmla="*/ 0 h 118"/>
                  <a:gd name="T40" fmla="*/ 80 w 103"/>
                  <a:gd name="T41" fmla="*/ 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80" y="9"/>
                    </a:move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lnTo>
                      <a:pt x="8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311">
                <a:extLst>
                  <a:ext uri="{FF2B5EF4-FFF2-40B4-BE49-F238E27FC236}">
                    <a16:creationId xmlns:a16="http://schemas.microsoft.com/office/drawing/2014/main" id="{BF58CED4-95C3-F7E0-75DB-3E9A37BD2B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0 w 16"/>
                  <a:gd name="T1" fmla="*/ 17 h 30"/>
                  <a:gd name="T2" fmla="*/ 16 w 16"/>
                  <a:gd name="T3" fmla="*/ 30 h 30"/>
                  <a:gd name="T4" fmla="*/ 15 w 16"/>
                  <a:gd name="T5" fmla="*/ 7 h 30"/>
                  <a:gd name="T6" fmla="*/ 6 w 16"/>
                  <a:gd name="T7" fmla="*/ 0 h 30"/>
                  <a:gd name="T8" fmla="*/ 0 w 16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0" y="17"/>
                    </a:move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312">
                <a:extLst>
                  <a:ext uri="{FF2B5EF4-FFF2-40B4-BE49-F238E27FC236}">
                    <a16:creationId xmlns:a16="http://schemas.microsoft.com/office/drawing/2014/main" id="{3111FECE-47F2-EF47-0A40-BEC0FE5CAD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0 w 17"/>
                  <a:gd name="T1" fmla="*/ 8 h 23"/>
                  <a:gd name="T2" fmla="*/ 9 w 17"/>
                  <a:gd name="T3" fmla="*/ 23 h 23"/>
                  <a:gd name="T4" fmla="*/ 17 w 17"/>
                  <a:gd name="T5" fmla="*/ 23 h 23"/>
                  <a:gd name="T6" fmla="*/ 14 w 17"/>
                  <a:gd name="T7" fmla="*/ 7 h 23"/>
                  <a:gd name="T8" fmla="*/ 7 w 17"/>
                  <a:gd name="T9" fmla="*/ 0 h 23"/>
                  <a:gd name="T10" fmla="*/ 0 w 1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8"/>
                    </a:move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313">
                <a:extLst>
                  <a:ext uri="{FF2B5EF4-FFF2-40B4-BE49-F238E27FC236}">
                    <a16:creationId xmlns:a16="http://schemas.microsoft.com/office/drawing/2014/main" id="{CB1EB2B3-6E39-C9C4-FE7A-63F6B7A6FE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17 w 23"/>
                  <a:gd name="T1" fmla="*/ 30 h 30"/>
                  <a:gd name="T2" fmla="*/ 23 w 23"/>
                  <a:gd name="T3" fmla="*/ 14 h 30"/>
                  <a:gd name="T4" fmla="*/ 13 w 23"/>
                  <a:gd name="T5" fmla="*/ 0 h 30"/>
                  <a:gd name="T6" fmla="*/ 0 w 23"/>
                  <a:gd name="T7" fmla="*/ 16 h 30"/>
                  <a:gd name="T8" fmla="*/ 17 w 23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17" y="30"/>
                    </a:move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  <a:lnTo>
                      <a:pt x="17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314">
                <a:extLst>
                  <a:ext uri="{FF2B5EF4-FFF2-40B4-BE49-F238E27FC236}">
                    <a16:creationId xmlns:a16="http://schemas.microsoft.com/office/drawing/2014/main" id="{9F34F4C8-C72A-9A83-B470-223239F1E3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7 w 17"/>
                  <a:gd name="T1" fmla="*/ 22 h 22"/>
                  <a:gd name="T2" fmla="*/ 9 w 17"/>
                  <a:gd name="T3" fmla="*/ 0 h 22"/>
                  <a:gd name="T4" fmla="*/ 0 w 17"/>
                  <a:gd name="T5" fmla="*/ 0 h 22"/>
                  <a:gd name="T6" fmla="*/ 1 w 17"/>
                  <a:gd name="T7" fmla="*/ 16 h 22"/>
                  <a:gd name="T8" fmla="*/ 10 w 17"/>
                  <a:gd name="T9" fmla="*/ 22 h 22"/>
                  <a:gd name="T10" fmla="*/ 17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7" y="22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Line 315">
                <a:extLst>
                  <a:ext uri="{FF2B5EF4-FFF2-40B4-BE49-F238E27FC236}">
                    <a16:creationId xmlns:a16="http://schemas.microsoft.com/office/drawing/2014/main" id="{D52B8142-D577-D685-84C8-410D01AE08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05" y="4318"/>
                <a:ext cx="14" cy="0"/>
              </a:xfrm>
              <a:prstGeom prst="line">
                <a:avLst/>
              </a:pr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316">
                <a:extLst>
                  <a:ext uri="{FF2B5EF4-FFF2-40B4-BE49-F238E27FC236}">
                    <a16:creationId xmlns:a16="http://schemas.microsoft.com/office/drawing/2014/main" id="{08B37292-219A-266A-3A3B-E488B4F3A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3050" cy="4316"/>
              </a:xfrm>
              <a:custGeom>
                <a:avLst/>
                <a:gdLst>
                  <a:gd name="T0" fmla="*/ 2026 w 15246"/>
                  <a:gd name="T1" fmla="*/ 21576 h 21576"/>
                  <a:gd name="T2" fmla="*/ 15246 w 15246"/>
                  <a:gd name="T3" fmla="*/ 21576 h 21576"/>
                  <a:gd name="T4" fmla="*/ 15246 w 15246"/>
                  <a:gd name="T5" fmla="*/ 13439 h 21576"/>
                  <a:gd name="T6" fmla="*/ 15246 w 15246"/>
                  <a:gd name="T7" fmla="*/ 13389 h 21576"/>
                  <a:gd name="T8" fmla="*/ 15246 w 15246"/>
                  <a:gd name="T9" fmla="*/ 12598 h 21576"/>
                  <a:gd name="T10" fmla="*/ 15246 w 15246"/>
                  <a:gd name="T11" fmla="*/ 8109 h 21576"/>
                  <a:gd name="T12" fmla="*/ 15246 w 15246"/>
                  <a:gd name="T13" fmla="*/ 7275 h 21576"/>
                  <a:gd name="T14" fmla="*/ 15246 w 15246"/>
                  <a:gd name="T15" fmla="*/ 0 h 21576"/>
                  <a:gd name="T16" fmla="*/ 11419 w 15246"/>
                  <a:gd name="T17" fmla="*/ 0 h 21576"/>
                  <a:gd name="T18" fmla="*/ 9990 w 15246"/>
                  <a:gd name="T19" fmla="*/ 0 h 21576"/>
                  <a:gd name="T20" fmla="*/ 9580 w 15246"/>
                  <a:gd name="T21" fmla="*/ 0 h 21576"/>
                  <a:gd name="T22" fmla="*/ 9505 w 15246"/>
                  <a:gd name="T23" fmla="*/ 0 h 21576"/>
                  <a:gd name="T24" fmla="*/ 5946 w 15246"/>
                  <a:gd name="T25" fmla="*/ 0 h 21576"/>
                  <a:gd name="T26" fmla="*/ 1937 w 15246"/>
                  <a:gd name="T27" fmla="*/ 0 h 21576"/>
                  <a:gd name="T28" fmla="*/ 744 w 15246"/>
                  <a:gd name="T29" fmla="*/ 0 h 21576"/>
                  <a:gd name="T30" fmla="*/ 0 w 15246"/>
                  <a:gd name="T31" fmla="*/ 0 h 21576"/>
                  <a:gd name="T32" fmla="*/ 0 w 15246"/>
                  <a:gd name="T33" fmla="*/ 646 h 21576"/>
                  <a:gd name="T34" fmla="*/ 0 w 15246"/>
                  <a:gd name="T35" fmla="*/ 12306 h 21576"/>
                  <a:gd name="T36" fmla="*/ 0 w 15246"/>
                  <a:gd name="T37" fmla="*/ 21552 h 21576"/>
                  <a:gd name="T38" fmla="*/ 0 w 15246"/>
                  <a:gd name="T39" fmla="*/ 21576 h 21576"/>
                  <a:gd name="T40" fmla="*/ 1944 w 15246"/>
                  <a:gd name="T41" fmla="*/ 21576 h 2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246" h="21576">
                    <a:moveTo>
                      <a:pt x="2026" y="21576"/>
                    </a:moveTo>
                    <a:lnTo>
                      <a:pt x="15246" y="21576"/>
                    </a:lnTo>
                    <a:lnTo>
                      <a:pt x="15246" y="13439"/>
                    </a:lnTo>
                    <a:lnTo>
                      <a:pt x="15246" y="13389"/>
                    </a:lnTo>
                    <a:lnTo>
                      <a:pt x="15246" y="12598"/>
                    </a:lnTo>
                    <a:lnTo>
                      <a:pt x="15246" y="8109"/>
                    </a:lnTo>
                    <a:lnTo>
                      <a:pt x="15246" y="7275"/>
                    </a:lnTo>
                    <a:lnTo>
                      <a:pt x="15246" y="0"/>
                    </a:lnTo>
                    <a:lnTo>
                      <a:pt x="11419" y="0"/>
                    </a:lnTo>
                    <a:lnTo>
                      <a:pt x="9990" y="0"/>
                    </a:lnTo>
                    <a:lnTo>
                      <a:pt x="9580" y="0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0" y="21552"/>
                    </a:lnTo>
                    <a:lnTo>
                      <a:pt x="0" y="21576"/>
                    </a:lnTo>
                    <a:lnTo>
                      <a:pt x="1944" y="21576"/>
                    </a:lnTo>
                  </a:path>
                </a:pathLst>
              </a:cu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317">
                <a:extLst>
                  <a:ext uri="{FF2B5EF4-FFF2-40B4-BE49-F238E27FC236}">
                    <a16:creationId xmlns:a16="http://schemas.microsoft.com/office/drawing/2014/main" id="{197E8E0F-2053-2677-591A-7B21D071C7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59"/>
                <a:ext cx="309" cy="254"/>
              </a:xfrm>
              <a:custGeom>
                <a:avLst/>
                <a:gdLst>
                  <a:gd name="T0" fmla="*/ 411 w 1544"/>
                  <a:gd name="T1" fmla="*/ 51 h 1269"/>
                  <a:gd name="T2" fmla="*/ 347 w 1544"/>
                  <a:gd name="T3" fmla="*/ 34 h 1269"/>
                  <a:gd name="T4" fmla="*/ 245 w 1544"/>
                  <a:gd name="T5" fmla="*/ 13 h 1269"/>
                  <a:gd name="T6" fmla="*/ 175 w 1544"/>
                  <a:gd name="T7" fmla="*/ 81 h 1269"/>
                  <a:gd name="T8" fmla="*/ 81 w 1544"/>
                  <a:gd name="T9" fmla="*/ 83 h 1269"/>
                  <a:gd name="T10" fmla="*/ 46 w 1544"/>
                  <a:gd name="T11" fmla="*/ 32 h 1269"/>
                  <a:gd name="T12" fmla="*/ 38 w 1544"/>
                  <a:gd name="T13" fmla="*/ 109 h 1269"/>
                  <a:gd name="T14" fmla="*/ 56 w 1544"/>
                  <a:gd name="T15" fmla="*/ 223 h 1269"/>
                  <a:gd name="T16" fmla="*/ 124 w 1544"/>
                  <a:gd name="T17" fmla="*/ 364 h 1269"/>
                  <a:gd name="T18" fmla="*/ 125 w 1544"/>
                  <a:gd name="T19" fmla="*/ 464 h 1269"/>
                  <a:gd name="T20" fmla="*/ 56 w 1544"/>
                  <a:gd name="T21" fmla="*/ 555 h 1269"/>
                  <a:gd name="T22" fmla="*/ 152 w 1544"/>
                  <a:gd name="T23" fmla="*/ 669 h 1269"/>
                  <a:gd name="T24" fmla="*/ 246 w 1544"/>
                  <a:gd name="T25" fmla="*/ 769 h 1269"/>
                  <a:gd name="T26" fmla="*/ 404 w 1544"/>
                  <a:gd name="T27" fmla="*/ 809 h 1269"/>
                  <a:gd name="T28" fmla="*/ 406 w 1544"/>
                  <a:gd name="T29" fmla="*/ 917 h 1269"/>
                  <a:gd name="T30" fmla="*/ 510 w 1544"/>
                  <a:gd name="T31" fmla="*/ 960 h 1269"/>
                  <a:gd name="T32" fmla="*/ 681 w 1544"/>
                  <a:gd name="T33" fmla="*/ 1052 h 1269"/>
                  <a:gd name="T34" fmla="*/ 794 w 1544"/>
                  <a:gd name="T35" fmla="*/ 1103 h 1269"/>
                  <a:gd name="T36" fmla="*/ 891 w 1544"/>
                  <a:gd name="T37" fmla="*/ 1157 h 1269"/>
                  <a:gd name="T38" fmla="*/ 977 w 1544"/>
                  <a:gd name="T39" fmla="*/ 1164 h 1269"/>
                  <a:gd name="T40" fmla="*/ 1051 w 1544"/>
                  <a:gd name="T41" fmla="*/ 1211 h 1269"/>
                  <a:gd name="T42" fmla="*/ 1191 w 1544"/>
                  <a:gd name="T43" fmla="*/ 1237 h 1269"/>
                  <a:gd name="T44" fmla="*/ 1258 w 1544"/>
                  <a:gd name="T45" fmla="*/ 1123 h 1269"/>
                  <a:gd name="T46" fmla="*/ 1228 w 1544"/>
                  <a:gd name="T47" fmla="*/ 1047 h 1269"/>
                  <a:gd name="T48" fmla="*/ 1273 w 1544"/>
                  <a:gd name="T49" fmla="*/ 952 h 1269"/>
                  <a:gd name="T50" fmla="*/ 1133 w 1544"/>
                  <a:gd name="T51" fmla="*/ 856 h 1269"/>
                  <a:gd name="T52" fmla="*/ 1075 w 1544"/>
                  <a:gd name="T53" fmla="*/ 900 h 1269"/>
                  <a:gd name="T54" fmla="*/ 1069 w 1544"/>
                  <a:gd name="T55" fmla="*/ 832 h 1269"/>
                  <a:gd name="T56" fmla="*/ 968 w 1544"/>
                  <a:gd name="T57" fmla="*/ 741 h 1269"/>
                  <a:gd name="T58" fmla="*/ 1051 w 1544"/>
                  <a:gd name="T59" fmla="*/ 555 h 1269"/>
                  <a:gd name="T60" fmla="*/ 1084 w 1544"/>
                  <a:gd name="T61" fmla="*/ 576 h 1269"/>
                  <a:gd name="T62" fmla="*/ 1177 w 1544"/>
                  <a:gd name="T63" fmla="*/ 660 h 1269"/>
                  <a:gd name="T64" fmla="*/ 1387 w 1544"/>
                  <a:gd name="T65" fmla="*/ 679 h 1269"/>
                  <a:gd name="T66" fmla="*/ 1544 w 1544"/>
                  <a:gd name="T67" fmla="*/ 548 h 1269"/>
                  <a:gd name="T68" fmla="*/ 1447 w 1544"/>
                  <a:gd name="T69" fmla="*/ 496 h 1269"/>
                  <a:gd name="T70" fmla="*/ 1400 w 1544"/>
                  <a:gd name="T71" fmla="*/ 407 h 1269"/>
                  <a:gd name="T72" fmla="*/ 1299 w 1544"/>
                  <a:gd name="T73" fmla="*/ 401 h 1269"/>
                  <a:gd name="T74" fmla="*/ 1265 w 1544"/>
                  <a:gd name="T75" fmla="*/ 451 h 1269"/>
                  <a:gd name="T76" fmla="*/ 1153 w 1544"/>
                  <a:gd name="T77" fmla="*/ 484 h 1269"/>
                  <a:gd name="T78" fmla="*/ 1088 w 1544"/>
                  <a:gd name="T79" fmla="*/ 460 h 1269"/>
                  <a:gd name="T80" fmla="*/ 1048 w 1544"/>
                  <a:gd name="T81" fmla="*/ 447 h 1269"/>
                  <a:gd name="T82" fmla="*/ 1001 w 1544"/>
                  <a:gd name="T83" fmla="*/ 429 h 1269"/>
                  <a:gd name="T84" fmla="*/ 958 w 1544"/>
                  <a:gd name="T85" fmla="*/ 378 h 1269"/>
                  <a:gd name="T86" fmla="*/ 889 w 1544"/>
                  <a:gd name="T87" fmla="*/ 377 h 1269"/>
                  <a:gd name="T88" fmla="*/ 853 w 1544"/>
                  <a:gd name="T89" fmla="*/ 420 h 1269"/>
                  <a:gd name="T90" fmla="*/ 755 w 1544"/>
                  <a:gd name="T91" fmla="*/ 444 h 1269"/>
                  <a:gd name="T92" fmla="*/ 733 w 1544"/>
                  <a:gd name="T93" fmla="*/ 376 h 1269"/>
                  <a:gd name="T94" fmla="*/ 699 w 1544"/>
                  <a:gd name="T95" fmla="*/ 333 h 1269"/>
                  <a:gd name="T96" fmla="*/ 630 w 1544"/>
                  <a:gd name="T97" fmla="*/ 263 h 1269"/>
                  <a:gd name="T98" fmla="*/ 609 w 1544"/>
                  <a:gd name="T99" fmla="*/ 195 h 1269"/>
                  <a:gd name="T100" fmla="*/ 565 w 1544"/>
                  <a:gd name="T101" fmla="*/ 137 h 1269"/>
                  <a:gd name="T102" fmla="*/ 464 w 1544"/>
                  <a:gd name="T103" fmla="*/ 46 h 1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44" h="1269">
                    <a:moveTo>
                      <a:pt x="464" y="46"/>
                    </a:moveTo>
                    <a:lnTo>
                      <a:pt x="434" y="57"/>
                    </a:lnTo>
                    <a:lnTo>
                      <a:pt x="411" y="51"/>
                    </a:lnTo>
                    <a:lnTo>
                      <a:pt x="412" y="67"/>
                    </a:lnTo>
                    <a:lnTo>
                      <a:pt x="380" y="55"/>
                    </a:lnTo>
                    <a:lnTo>
                      <a:pt x="347" y="34"/>
                    </a:lnTo>
                    <a:lnTo>
                      <a:pt x="330" y="12"/>
                    </a:lnTo>
                    <a:lnTo>
                      <a:pt x="298" y="0"/>
                    </a:lnTo>
                    <a:lnTo>
                      <a:pt x="245" y="13"/>
                    </a:lnTo>
                    <a:lnTo>
                      <a:pt x="224" y="38"/>
                    </a:lnTo>
                    <a:lnTo>
                      <a:pt x="200" y="33"/>
                    </a:lnTo>
                    <a:lnTo>
                      <a:pt x="175" y="81"/>
                    </a:lnTo>
                    <a:lnTo>
                      <a:pt x="150" y="68"/>
                    </a:lnTo>
                    <a:lnTo>
                      <a:pt x="129" y="93"/>
                    </a:lnTo>
                    <a:lnTo>
                      <a:pt x="81" y="83"/>
                    </a:lnTo>
                    <a:lnTo>
                      <a:pt x="73" y="68"/>
                    </a:lnTo>
                    <a:lnTo>
                      <a:pt x="70" y="45"/>
                    </a:lnTo>
                    <a:lnTo>
                      <a:pt x="46" y="32"/>
                    </a:lnTo>
                    <a:lnTo>
                      <a:pt x="0" y="35"/>
                    </a:lnTo>
                    <a:lnTo>
                      <a:pt x="34" y="63"/>
                    </a:lnTo>
                    <a:lnTo>
                      <a:pt x="38" y="109"/>
                    </a:lnTo>
                    <a:lnTo>
                      <a:pt x="27" y="149"/>
                    </a:lnTo>
                    <a:lnTo>
                      <a:pt x="38" y="194"/>
                    </a:lnTo>
                    <a:lnTo>
                      <a:pt x="56" y="223"/>
                    </a:lnTo>
                    <a:lnTo>
                      <a:pt x="60" y="253"/>
                    </a:lnTo>
                    <a:lnTo>
                      <a:pt x="101" y="289"/>
                    </a:lnTo>
                    <a:lnTo>
                      <a:pt x="124" y="364"/>
                    </a:lnTo>
                    <a:lnTo>
                      <a:pt x="125" y="387"/>
                    </a:lnTo>
                    <a:lnTo>
                      <a:pt x="98" y="428"/>
                    </a:lnTo>
                    <a:lnTo>
                      <a:pt x="125" y="464"/>
                    </a:lnTo>
                    <a:lnTo>
                      <a:pt x="106" y="504"/>
                    </a:lnTo>
                    <a:lnTo>
                      <a:pt x="108" y="535"/>
                    </a:lnTo>
                    <a:lnTo>
                      <a:pt x="56" y="555"/>
                    </a:lnTo>
                    <a:lnTo>
                      <a:pt x="78" y="622"/>
                    </a:lnTo>
                    <a:lnTo>
                      <a:pt x="135" y="649"/>
                    </a:lnTo>
                    <a:lnTo>
                      <a:pt x="152" y="669"/>
                    </a:lnTo>
                    <a:lnTo>
                      <a:pt x="164" y="715"/>
                    </a:lnTo>
                    <a:lnTo>
                      <a:pt x="220" y="732"/>
                    </a:lnTo>
                    <a:lnTo>
                      <a:pt x="246" y="769"/>
                    </a:lnTo>
                    <a:lnTo>
                      <a:pt x="307" y="764"/>
                    </a:lnTo>
                    <a:lnTo>
                      <a:pt x="395" y="794"/>
                    </a:lnTo>
                    <a:lnTo>
                      <a:pt x="404" y="809"/>
                    </a:lnTo>
                    <a:lnTo>
                      <a:pt x="387" y="879"/>
                    </a:lnTo>
                    <a:lnTo>
                      <a:pt x="405" y="901"/>
                    </a:lnTo>
                    <a:lnTo>
                      <a:pt x="406" y="917"/>
                    </a:lnTo>
                    <a:lnTo>
                      <a:pt x="430" y="929"/>
                    </a:lnTo>
                    <a:lnTo>
                      <a:pt x="450" y="966"/>
                    </a:lnTo>
                    <a:lnTo>
                      <a:pt x="510" y="960"/>
                    </a:lnTo>
                    <a:lnTo>
                      <a:pt x="544" y="988"/>
                    </a:lnTo>
                    <a:lnTo>
                      <a:pt x="622" y="997"/>
                    </a:lnTo>
                    <a:lnTo>
                      <a:pt x="681" y="1052"/>
                    </a:lnTo>
                    <a:lnTo>
                      <a:pt x="713" y="1057"/>
                    </a:lnTo>
                    <a:lnTo>
                      <a:pt x="731" y="1095"/>
                    </a:lnTo>
                    <a:lnTo>
                      <a:pt x="794" y="1103"/>
                    </a:lnTo>
                    <a:lnTo>
                      <a:pt x="827" y="1131"/>
                    </a:lnTo>
                    <a:lnTo>
                      <a:pt x="865" y="1136"/>
                    </a:lnTo>
                    <a:lnTo>
                      <a:pt x="891" y="1157"/>
                    </a:lnTo>
                    <a:lnTo>
                      <a:pt x="930" y="1153"/>
                    </a:lnTo>
                    <a:lnTo>
                      <a:pt x="952" y="1143"/>
                    </a:lnTo>
                    <a:lnTo>
                      <a:pt x="977" y="1164"/>
                    </a:lnTo>
                    <a:lnTo>
                      <a:pt x="1023" y="1167"/>
                    </a:lnTo>
                    <a:lnTo>
                      <a:pt x="1025" y="1190"/>
                    </a:lnTo>
                    <a:lnTo>
                      <a:pt x="1051" y="1211"/>
                    </a:lnTo>
                    <a:lnTo>
                      <a:pt x="1093" y="1261"/>
                    </a:lnTo>
                    <a:lnTo>
                      <a:pt x="1172" y="1269"/>
                    </a:lnTo>
                    <a:lnTo>
                      <a:pt x="1191" y="1237"/>
                    </a:lnTo>
                    <a:lnTo>
                      <a:pt x="1213" y="1227"/>
                    </a:lnTo>
                    <a:lnTo>
                      <a:pt x="1248" y="1177"/>
                    </a:lnTo>
                    <a:lnTo>
                      <a:pt x="1258" y="1123"/>
                    </a:lnTo>
                    <a:lnTo>
                      <a:pt x="1270" y="1090"/>
                    </a:lnTo>
                    <a:lnTo>
                      <a:pt x="1247" y="1085"/>
                    </a:lnTo>
                    <a:lnTo>
                      <a:pt x="1228" y="1047"/>
                    </a:lnTo>
                    <a:lnTo>
                      <a:pt x="1242" y="1039"/>
                    </a:lnTo>
                    <a:lnTo>
                      <a:pt x="1241" y="1023"/>
                    </a:lnTo>
                    <a:lnTo>
                      <a:pt x="1273" y="952"/>
                    </a:lnTo>
                    <a:lnTo>
                      <a:pt x="1253" y="907"/>
                    </a:lnTo>
                    <a:lnTo>
                      <a:pt x="1155" y="846"/>
                    </a:lnTo>
                    <a:lnTo>
                      <a:pt x="1133" y="856"/>
                    </a:lnTo>
                    <a:lnTo>
                      <a:pt x="1114" y="904"/>
                    </a:lnTo>
                    <a:lnTo>
                      <a:pt x="1070" y="924"/>
                    </a:lnTo>
                    <a:lnTo>
                      <a:pt x="1075" y="900"/>
                    </a:lnTo>
                    <a:lnTo>
                      <a:pt x="1051" y="887"/>
                    </a:lnTo>
                    <a:lnTo>
                      <a:pt x="1048" y="856"/>
                    </a:lnTo>
                    <a:lnTo>
                      <a:pt x="1069" y="832"/>
                    </a:lnTo>
                    <a:lnTo>
                      <a:pt x="965" y="787"/>
                    </a:lnTo>
                    <a:lnTo>
                      <a:pt x="954" y="749"/>
                    </a:lnTo>
                    <a:lnTo>
                      <a:pt x="968" y="741"/>
                    </a:lnTo>
                    <a:lnTo>
                      <a:pt x="988" y="708"/>
                    </a:lnTo>
                    <a:lnTo>
                      <a:pt x="1018" y="697"/>
                    </a:lnTo>
                    <a:lnTo>
                      <a:pt x="1051" y="555"/>
                    </a:lnTo>
                    <a:lnTo>
                      <a:pt x="1065" y="546"/>
                    </a:lnTo>
                    <a:lnTo>
                      <a:pt x="1082" y="553"/>
                    </a:lnTo>
                    <a:lnTo>
                      <a:pt x="1084" y="576"/>
                    </a:lnTo>
                    <a:lnTo>
                      <a:pt x="1105" y="635"/>
                    </a:lnTo>
                    <a:lnTo>
                      <a:pt x="1144" y="639"/>
                    </a:lnTo>
                    <a:lnTo>
                      <a:pt x="1177" y="660"/>
                    </a:lnTo>
                    <a:lnTo>
                      <a:pt x="1231" y="669"/>
                    </a:lnTo>
                    <a:lnTo>
                      <a:pt x="1274" y="704"/>
                    </a:lnTo>
                    <a:lnTo>
                      <a:pt x="1387" y="679"/>
                    </a:lnTo>
                    <a:lnTo>
                      <a:pt x="1467" y="709"/>
                    </a:lnTo>
                    <a:lnTo>
                      <a:pt x="1493" y="668"/>
                    </a:lnTo>
                    <a:lnTo>
                      <a:pt x="1544" y="548"/>
                    </a:lnTo>
                    <a:lnTo>
                      <a:pt x="1526" y="519"/>
                    </a:lnTo>
                    <a:lnTo>
                      <a:pt x="1471" y="517"/>
                    </a:lnTo>
                    <a:lnTo>
                      <a:pt x="1447" y="496"/>
                    </a:lnTo>
                    <a:lnTo>
                      <a:pt x="1411" y="445"/>
                    </a:lnTo>
                    <a:lnTo>
                      <a:pt x="1417" y="421"/>
                    </a:lnTo>
                    <a:lnTo>
                      <a:pt x="1400" y="407"/>
                    </a:lnTo>
                    <a:lnTo>
                      <a:pt x="1377" y="410"/>
                    </a:lnTo>
                    <a:lnTo>
                      <a:pt x="1344" y="389"/>
                    </a:lnTo>
                    <a:lnTo>
                      <a:pt x="1299" y="401"/>
                    </a:lnTo>
                    <a:lnTo>
                      <a:pt x="1301" y="416"/>
                    </a:lnTo>
                    <a:lnTo>
                      <a:pt x="1287" y="440"/>
                    </a:lnTo>
                    <a:lnTo>
                      <a:pt x="1265" y="451"/>
                    </a:lnTo>
                    <a:lnTo>
                      <a:pt x="1238" y="484"/>
                    </a:lnTo>
                    <a:lnTo>
                      <a:pt x="1189" y="466"/>
                    </a:lnTo>
                    <a:lnTo>
                      <a:pt x="1153" y="484"/>
                    </a:lnTo>
                    <a:lnTo>
                      <a:pt x="1136" y="470"/>
                    </a:lnTo>
                    <a:lnTo>
                      <a:pt x="1114" y="480"/>
                    </a:lnTo>
                    <a:lnTo>
                      <a:pt x="1088" y="460"/>
                    </a:lnTo>
                    <a:lnTo>
                      <a:pt x="1074" y="461"/>
                    </a:lnTo>
                    <a:lnTo>
                      <a:pt x="1071" y="438"/>
                    </a:lnTo>
                    <a:lnTo>
                      <a:pt x="1048" y="447"/>
                    </a:lnTo>
                    <a:lnTo>
                      <a:pt x="1052" y="478"/>
                    </a:lnTo>
                    <a:lnTo>
                      <a:pt x="1030" y="496"/>
                    </a:lnTo>
                    <a:lnTo>
                      <a:pt x="1001" y="429"/>
                    </a:lnTo>
                    <a:lnTo>
                      <a:pt x="1006" y="398"/>
                    </a:lnTo>
                    <a:lnTo>
                      <a:pt x="983" y="400"/>
                    </a:lnTo>
                    <a:lnTo>
                      <a:pt x="958" y="378"/>
                    </a:lnTo>
                    <a:lnTo>
                      <a:pt x="935" y="381"/>
                    </a:lnTo>
                    <a:lnTo>
                      <a:pt x="910" y="360"/>
                    </a:lnTo>
                    <a:lnTo>
                      <a:pt x="889" y="377"/>
                    </a:lnTo>
                    <a:lnTo>
                      <a:pt x="849" y="366"/>
                    </a:lnTo>
                    <a:lnTo>
                      <a:pt x="841" y="375"/>
                    </a:lnTo>
                    <a:lnTo>
                      <a:pt x="853" y="420"/>
                    </a:lnTo>
                    <a:lnTo>
                      <a:pt x="841" y="451"/>
                    </a:lnTo>
                    <a:lnTo>
                      <a:pt x="787" y="441"/>
                    </a:lnTo>
                    <a:lnTo>
                      <a:pt x="755" y="444"/>
                    </a:lnTo>
                    <a:lnTo>
                      <a:pt x="730" y="416"/>
                    </a:lnTo>
                    <a:lnTo>
                      <a:pt x="743" y="390"/>
                    </a:lnTo>
                    <a:lnTo>
                      <a:pt x="733" y="376"/>
                    </a:lnTo>
                    <a:lnTo>
                      <a:pt x="719" y="378"/>
                    </a:lnTo>
                    <a:lnTo>
                      <a:pt x="710" y="371"/>
                    </a:lnTo>
                    <a:lnTo>
                      <a:pt x="699" y="333"/>
                    </a:lnTo>
                    <a:lnTo>
                      <a:pt x="682" y="319"/>
                    </a:lnTo>
                    <a:lnTo>
                      <a:pt x="680" y="297"/>
                    </a:lnTo>
                    <a:lnTo>
                      <a:pt x="630" y="263"/>
                    </a:lnTo>
                    <a:lnTo>
                      <a:pt x="594" y="204"/>
                    </a:lnTo>
                    <a:lnTo>
                      <a:pt x="594" y="197"/>
                    </a:lnTo>
                    <a:lnTo>
                      <a:pt x="609" y="195"/>
                    </a:lnTo>
                    <a:lnTo>
                      <a:pt x="616" y="187"/>
                    </a:lnTo>
                    <a:lnTo>
                      <a:pt x="598" y="158"/>
                    </a:lnTo>
                    <a:lnTo>
                      <a:pt x="565" y="137"/>
                    </a:lnTo>
                    <a:lnTo>
                      <a:pt x="564" y="123"/>
                    </a:lnTo>
                    <a:lnTo>
                      <a:pt x="578" y="113"/>
                    </a:lnTo>
                    <a:lnTo>
                      <a:pt x="464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318">
                <a:extLst>
                  <a:ext uri="{FF2B5EF4-FFF2-40B4-BE49-F238E27FC236}">
                    <a16:creationId xmlns:a16="http://schemas.microsoft.com/office/drawing/2014/main" id="{16A537DF-E906-9FAC-BD7F-DA700C2728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51"/>
                <a:ext cx="365" cy="296"/>
              </a:xfrm>
              <a:custGeom>
                <a:avLst/>
                <a:gdLst>
                  <a:gd name="T0" fmla="*/ 1542 w 1828"/>
                  <a:gd name="T1" fmla="*/ 1012 h 1482"/>
                  <a:gd name="T2" fmla="*/ 1403 w 1828"/>
                  <a:gd name="T3" fmla="*/ 1002 h 1482"/>
                  <a:gd name="T4" fmla="*/ 1347 w 1828"/>
                  <a:gd name="T5" fmla="*/ 984 h 1482"/>
                  <a:gd name="T6" fmla="*/ 1333 w 1828"/>
                  <a:gd name="T7" fmla="*/ 839 h 1482"/>
                  <a:gd name="T8" fmla="*/ 1206 w 1828"/>
                  <a:gd name="T9" fmla="*/ 796 h 1482"/>
                  <a:gd name="T10" fmla="*/ 1201 w 1828"/>
                  <a:gd name="T11" fmla="*/ 751 h 1482"/>
                  <a:gd name="T12" fmla="*/ 1098 w 1828"/>
                  <a:gd name="T13" fmla="*/ 799 h 1482"/>
                  <a:gd name="T14" fmla="*/ 1016 w 1828"/>
                  <a:gd name="T15" fmla="*/ 660 h 1482"/>
                  <a:gd name="T16" fmla="*/ 995 w 1828"/>
                  <a:gd name="T17" fmla="*/ 523 h 1482"/>
                  <a:gd name="T18" fmla="*/ 926 w 1828"/>
                  <a:gd name="T19" fmla="*/ 445 h 1482"/>
                  <a:gd name="T20" fmla="*/ 862 w 1828"/>
                  <a:gd name="T21" fmla="*/ 419 h 1482"/>
                  <a:gd name="T22" fmla="*/ 717 w 1828"/>
                  <a:gd name="T23" fmla="*/ 510 h 1482"/>
                  <a:gd name="T24" fmla="*/ 654 w 1828"/>
                  <a:gd name="T25" fmla="*/ 493 h 1482"/>
                  <a:gd name="T26" fmla="*/ 595 w 1828"/>
                  <a:gd name="T27" fmla="*/ 452 h 1482"/>
                  <a:gd name="T28" fmla="*/ 526 w 1828"/>
                  <a:gd name="T29" fmla="*/ 366 h 1482"/>
                  <a:gd name="T30" fmla="*/ 452 w 1828"/>
                  <a:gd name="T31" fmla="*/ 234 h 1482"/>
                  <a:gd name="T32" fmla="*/ 450 w 1828"/>
                  <a:gd name="T33" fmla="*/ 134 h 1482"/>
                  <a:gd name="T34" fmla="*/ 326 w 1828"/>
                  <a:gd name="T35" fmla="*/ 37 h 1482"/>
                  <a:gd name="T36" fmla="*/ 168 w 1828"/>
                  <a:gd name="T37" fmla="*/ 75 h 1482"/>
                  <a:gd name="T38" fmla="*/ 93 w 1828"/>
                  <a:gd name="T39" fmla="*/ 105 h 1482"/>
                  <a:gd name="T40" fmla="*/ 0 w 1828"/>
                  <a:gd name="T41" fmla="*/ 106 h 1482"/>
                  <a:gd name="T42" fmla="*/ 125 w 1828"/>
                  <a:gd name="T43" fmla="*/ 372 h 1482"/>
                  <a:gd name="T44" fmla="*/ 262 w 1828"/>
                  <a:gd name="T45" fmla="*/ 437 h 1482"/>
                  <a:gd name="T46" fmla="*/ 257 w 1828"/>
                  <a:gd name="T47" fmla="*/ 545 h 1482"/>
                  <a:gd name="T48" fmla="*/ 433 w 1828"/>
                  <a:gd name="T49" fmla="*/ 606 h 1482"/>
                  <a:gd name="T50" fmla="*/ 541 w 1828"/>
                  <a:gd name="T51" fmla="*/ 612 h 1482"/>
                  <a:gd name="T52" fmla="*/ 585 w 1828"/>
                  <a:gd name="T53" fmla="*/ 584 h 1482"/>
                  <a:gd name="T54" fmla="*/ 665 w 1828"/>
                  <a:gd name="T55" fmla="*/ 608 h 1482"/>
                  <a:gd name="T56" fmla="*/ 606 w 1828"/>
                  <a:gd name="T57" fmla="*/ 729 h 1482"/>
                  <a:gd name="T58" fmla="*/ 677 w 1828"/>
                  <a:gd name="T59" fmla="*/ 745 h 1482"/>
                  <a:gd name="T60" fmla="*/ 749 w 1828"/>
                  <a:gd name="T61" fmla="*/ 778 h 1482"/>
                  <a:gd name="T62" fmla="*/ 834 w 1828"/>
                  <a:gd name="T63" fmla="*/ 854 h 1482"/>
                  <a:gd name="T64" fmla="*/ 791 w 1828"/>
                  <a:gd name="T65" fmla="*/ 967 h 1482"/>
                  <a:gd name="T66" fmla="*/ 823 w 1828"/>
                  <a:gd name="T67" fmla="*/ 1071 h 1482"/>
                  <a:gd name="T68" fmla="*/ 895 w 1828"/>
                  <a:gd name="T69" fmla="*/ 1103 h 1482"/>
                  <a:gd name="T70" fmla="*/ 896 w 1828"/>
                  <a:gd name="T71" fmla="*/ 1188 h 1482"/>
                  <a:gd name="T72" fmla="*/ 888 w 1828"/>
                  <a:gd name="T73" fmla="*/ 1266 h 1482"/>
                  <a:gd name="T74" fmla="*/ 856 w 1828"/>
                  <a:gd name="T75" fmla="*/ 1346 h 1482"/>
                  <a:gd name="T76" fmla="*/ 926 w 1828"/>
                  <a:gd name="T77" fmla="*/ 1440 h 1482"/>
                  <a:gd name="T78" fmla="*/ 1018 w 1828"/>
                  <a:gd name="T79" fmla="*/ 1431 h 1482"/>
                  <a:gd name="T80" fmla="*/ 1195 w 1828"/>
                  <a:gd name="T81" fmla="*/ 1423 h 1482"/>
                  <a:gd name="T82" fmla="*/ 1302 w 1828"/>
                  <a:gd name="T83" fmla="*/ 1413 h 1482"/>
                  <a:gd name="T84" fmla="*/ 1344 w 1828"/>
                  <a:gd name="T85" fmla="*/ 1378 h 1482"/>
                  <a:gd name="T86" fmla="*/ 1492 w 1828"/>
                  <a:gd name="T87" fmla="*/ 1388 h 1482"/>
                  <a:gd name="T88" fmla="*/ 1616 w 1828"/>
                  <a:gd name="T89" fmla="*/ 1391 h 1482"/>
                  <a:gd name="T90" fmla="*/ 1655 w 1828"/>
                  <a:gd name="T91" fmla="*/ 1472 h 1482"/>
                  <a:gd name="T92" fmla="*/ 1755 w 1828"/>
                  <a:gd name="T93" fmla="*/ 1471 h 1482"/>
                  <a:gd name="T94" fmla="*/ 1763 w 1828"/>
                  <a:gd name="T95" fmla="*/ 1392 h 1482"/>
                  <a:gd name="T96" fmla="*/ 1798 w 1828"/>
                  <a:gd name="T97" fmla="*/ 1266 h 1482"/>
                  <a:gd name="T98" fmla="*/ 1756 w 1828"/>
                  <a:gd name="T99" fmla="*/ 1162 h 1482"/>
                  <a:gd name="T100" fmla="*/ 1771 w 1828"/>
                  <a:gd name="T101" fmla="*/ 1068 h 1482"/>
                  <a:gd name="T102" fmla="*/ 1752 w 1828"/>
                  <a:gd name="T103" fmla="*/ 1100 h 1482"/>
                  <a:gd name="T104" fmla="*/ 1698 w 1828"/>
                  <a:gd name="T105" fmla="*/ 1036 h 1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28" h="1482">
                    <a:moveTo>
                      <a:pt x="1698" y="1036"/>
                    </a:moveTo>
                    <a:lnTo>
                      <a:pt x="1646" y="972"/>
                    </a:lnTo>
                    <a:lnTo>
                      <a:pt x="1542" y="1012"/>
                    </a:lnTo>
                    <a:lnTo>
                      <a:pt x="1493" y="986"/>
                    </a:lnTo>
                    <a:lnTo>
                      <a:pt x="1416" y="985"/>
                    </a:lnTo>
                    <a:lnTo>
                      <a:pt x="1403" y="1002"/>
                    </a:lnTo>
                    <a:lnTo>
                      <a:pt x="1398" y="1034"/>
                    </a:lnTo>
                    <a:lnTo>
                      <a:pt x="1383" y="1042"/>
                    </a:lnTo>
                    <a:lnTo>
                      <a:pt x="1347" y="984"/>
                    </a:lnTo>
                    <a:lnTo>
                      <a:pt x="1336" y="954"/>
                    </a:lnTo>
                    <a:lnTo>
                      <a:pt x="1348" y="906"/>
                    </a:lnTo>
                    <a:lnTo>
                      <a:pt x="1333" y="839"/>
                    </a:lnTo>
                    <a:lnTo>
                      <a:pt x="1298" y="796"/>
                    </a:lnTo>
                    <a:lnTo>
                      <a:pt x="1260" y="784"/>
                    </a:lnTo>
                    <a:lnTo>
                      <a:pt x="1206" y="796"/>
                    </a:lnTo>
                    <a:lnTo>
                      <a:pt x="1198" y="790"/>
                    </a:lnTo>
                    <a:lnTo>
                      <a:pt x="1218" y="757"/>
                    </a:lnTo>
                    <a:lnTo>
                      <a:pt x="1201" y="751"/>
                    </a:lnTo>
                    <a:lnTo>
                      <a:pt x="1178" y="745"/>
                    </a:lnTo>
                    <a:lnTo>
                      <a:pt x="1158" y="778"/>
                    </a:lnTo>
                    <a:lnTo>
                      <a:pt x="1098" y="799"/>
                    </a:lnTo>
                    <a:lnTo>
                      <a:pt x="1024" y="751"/>
                    </a:lnTo>
                    <a:lnTo>
                      <a:pt x="1016" y="737"/>
                    </a:lnTo>
                    <a:lnTo>
                      <a:pt x="1016" y="660"/>
                    </a:lnTo>
                    <a:lnTo>
                      <a:pt x="986" y="578"/>
                    </a:lnTo>
                    <a:lnTo>
                      <a:pt x="999" y="554"/>
                    </a:lnTo>
                    <a:lnTo>
                      <a:pt x="995" y="523"/>
                    </a:lnTo>
                    <a:lnTo>
                      <a:pt x="986" y="500"/>
                    </a:lnTo>
                    <a:lnTo>
                      <a:pt x="955" y="504"/>
                    </a:lnTo>
                    <a:lnTo>
                      <a:pt x="926" y="445"/>
                    </a:lnTo>
                    <a:lnTo>
                      <a:pt x="900" y="408"/>
                    </a:lnTo>
                    <a:lnTo>
                      <a:pt x="877" y="403"/>
                    </a:lnTo>
                    <a:lnTo>
                      <a:pt x="862" y="419"/>
                    </a:lnTo>
                    <a:lnTo>
                      <a:pt x="794" y="426"/>
                    </a:lnTo>
                    <a:lnTo>
                      <a:pt x="735" y="454"/>
                    </a:lnTo>
                    <a:lnTo>
                      <a:pt x="717" y="510"/>
                    </a:lnTo>
                    <a:lnTo>
                      <a:pt x="703" y="527"/>
                    </a:lnTo>
                    <a:lnTo>
                      <a:pt x="662" y="508"/>
                    </a:lnTo>
                    <a:lnTo>
                      <a:pt x="654" y="493"/>
                    </a:lnTo>
                    <a:lnTo>
                      <a:pt x="623" y="495"/>
                    </a:lnTo>
                    <a:lnTo>
                      <a:pt x="606" y="482"/>
                    </a:lnTo>
                    <a:lnTo>
                      <a:pt x="595" y="452"/>
                    </a:lnTo>
                    <a:lnTo>
                      <a:pt x="553" y="409"/>
                    </a:lnTo>
                    <a:lnTo>
                      <a:pt x="542" y="372"/>
                    </a:lnTo>
                    <a:lnTo>
                      <a:pt x="526" y="366"/>
                    </a:lnTo>
                    <a:lnTo>
                      <a:pt x="472" y="363"/>
                    </a:lnTo>
                    <a:lnTo>
                      <a:pt x="445" y="320"/>
                    </a:lnTo>
                    <a:lnTo>
                      <a:pt x="452" y="234"/>
                    </a:lnTo>
                    <a:lnTo>
                      <a:pt x="437" y="228"/>
                    </a:lnTo>
                    <a:lnTo>
                      <a:pt x="471" y="186"/>
                    </a:lnTo>
                    <a:lnTo>
                      <a:pt x="450" y="134"/>
                    </a:lnTo>
                    <a:lnTo>
                      <a:pt x="426" y="114"/>
                    </a:lnTo>
                    <a:lnTo>
                      <a:pt x="399" y="0"/>
                    </a:lnTo>
                    <a:lnTo>
                      <a:pt x="326" y="37"/>
                    </a:lnTo>
                    <a:lnTo>
                      <a:pt x="251" y="60"/>
                    </a:lnTo>
                    <a:lnTo>
                      <a:pt x="227" y="47"/>
                    </a:lnTo>
                    <a:lnTo>
                      <a:pt x="168" y="75"/>
                    </a:lnTo>
                    <a:lnTo>
                      <a:pt x="113" y="72"/>
                    </a:lnTo>
                    <a:lnTo>
                      <a:pt x="91" y="91"/>
                    </a:lnTo>
                    <a:lnTo>
                      <a:pt x="93" y="105"/>
                    </a:lnTo>
                    <a:lnTo>
                      <a:pt x="68" y="85"/>
                    </a:lnTo>
                    <a:lnTo>
                      <a:pt x="32" y="111"/>
                    </a:lnTo>
                    <a:lnTo>
                      <a:pt x="0" y="106"/>
                    </a:lnTo>
                    <a:lnTo>
                      <a:pt x="25" y="120"/>
                    </a:lnTo>
                    <a:lnTo>
                      <a:pt x="43" y="149"/>
                    </a:lnTo>
                    <a:lnTo>
                      <a:pt x="125" y="372"/>
                    </a:lnTo>
                    <a:lnTo>
                      <a:pt x="182" y="406"/>
                    </a:lnTo>
                    <a:lnTo>
                      <a:pt x="269" y="420"/>
                    </a:lnTo>
                    <a:lnTo>
                      <a:pt x="262" y="437"/>
                    </a:lnTo>
                    <a:lnTo>
                      <a:pt x="227" y="471"/>
                    </a:lnTo>
                    <a:lnTo>
                      <a:pt x="255" y="515"/>
                    </a:lnTo>
                    <a:lnTo>
                      <a:pt x="257" y="545"/>
                    </a:lnTo>
                    <a:lnTo>
                      <a:pt x="282" y="551"/>
                    </a:lnTo>
                    <a:lnTo>
                      <a:pt x="348" y="606"/>
                    </a:lnTo>
                    <a:lnTo>
                      <a:pt x="433" y="606"/>
                    </a:lnTo>
                    <a:lnTo>
                      <a:pt x="473" y="625"/>
                    </a:lnTo>
                    <a:lnTo>
                      <a:pt x="518" y="606"/>
                    </a:lnTo>
                    <a:lnTo>
                      <a:pt x="541" y="612"/>
                    </a:lnTo>
                    <a:lnTo>
                      <a:pt x="559" y="641"/>
                    </a:lnTo>
                    <a:lnTo>
                      <a:pt x="594" y="607"/>
                    </a:lnTo>
                    <a:lnTo>
                      <a:pt x="585" y="584"/>
                    </a:lnTo>
                    <a:lnTo>
                      <a:pt x="585" y="577"/>
                    </a:lnTo>
                    <a:lnTo>
                      <a:pt x="622" y="566"/>
                    </a:lnTo>
                    <a:lnTo>
                      <a:pt x="665" y="608"/>
                    </a:lnTo>
                    <a:lnTo>
                      <a:pt x="608" y="659"/>
                    </a:lnTo>
                    <a:lnTo>
                      <a:pt x="620" y="705"/>
                    </a:lnTo>
                    <a:lnTo>
                      <a:pt x="606" y="729"/>
                    </a:lnTo>
                    <a:lnTo>
                      <a:pt x="615" y="744"/>
                    </a:lnTo>
                    <a:lnTo>
                      <a:pt x="639" y="749"/>
                    </a:lnTo>
                    <a:lnTo>
                      <a:pt x="677" y="745"/>
                    </a:lnTo>
                    <a:lnTo>
                      <a:pt x="679" y="768"/>
                    </a:lnTo>
                    <a:lnTo>
                      <a:pt x="688" y="783"/>
                    </a:lnTo>
                    <a:lnTo>
                      <a:pt x="749" y="778"/>
                    </a:lnTo>
                    <a:lnTo>
                      <a:pt x="791" y="805"/>
                    </a:lnTo>
                    <a:lnTo>
                      <a:pt x="795" y="858"/>
                    </a:lnTo>
                    <a:lnTo>
                      <a:pt x="834" y="854"/>
                    </a:lnTo>
                    <a:lnTo>
                      <a:pt x="835" y="877"/>
                    </a:lnTo>
                    <a:lnTo>
                      <a:pt x="771" y="929"/>
                    </a:lnTo>
                    <a:lnTo>
                      <a:pt x="791" y="967"/>
                    </a:lnTo>
                    <a:lnTo>
                      <a:pt x="824" y="1002"/>
                    </a:lnTo>
                    <a:lnTo>
                      <a:pt x="843" y="1039"/>
                    </a:lnTo>
                    <a:lnTo>
                      <a:pt x="823" y="1071"/>
                    </a:lnTo>
                    <a:lnTo>
                      <a:pt x="792" y="1074"/>
                    </a:lnTo>
                    <a:lnTo>
                      <a:pt x="794" y="1089"/>
                    </a:lnTo>
                    <a:lnTo>
                      <a:pt x="895" y="1103"/>
                    </a:lnTo>
                    <a:lnTo>
                      <a:pt x="930" y="1146"/>
                    </a:lnTo>
                    <a:lnTo>
                      <a:pt x="901" y="1165"/>
                    </a:lnTo>
                    <a:lnTo>
                      <a:pt x="896" y="1188"/>
                    </a:lnTo>
                    <a:lnTo>
                      <a:pt x="906" y="1211"/>
                    </a:lnTo>
                    <a:lnTo>
                      <a:pt x="877" y="1236"/>
                    </a:lnTo>
                    <a:lnTo>
                      <a:pt x="888" y="1266"/>
                    </a:lnTo>
                    <a:lnTo>
                      <a:pt x="866" y="1283"/>
                    </a:lnTo>
                    <a:lnTo>
                      <a:pt x="869" y="1322"/>
                    </a:lnTo>
                    <a:lnTo>
                      <a:pt x="856" y="1346"/>
                    </a:lnTo>
                    <a:lnTo>
                      <a:pt x="851" y="1377"/>
                    </a:lnTo>
                    <a:lnTo>
                      <a:pt x="878" y="1413"/>
                    </a:lnTo>
                    <a:lnTo>
                      <a:pt x="926" y="1440"/>
                    </a:lnTo>
                    <a:lnTo>
                      <a:pt x="978" y="1412"/>
                    </a:lnTo>
                    <a:lnTo>
                      <a:pt x="1009" y="1409"/>
                    </a:lnTo>
                    <a:lnTo>
                      <a:pt x="1018" y="1431"/>
                    </a:lnTo>
                    <a:lnTo>
                      <a:pt x="1064" y="1426"/>
                    </a:lnTo>
                    <a:lnTo>
                      <a:pt x="1092" y="1401"/>
                    </a:lnTo>
                    <a:lnTo>
                      <a:pt x="1195" y="1423"/>
                    </a:lnTo>
                    <a:lnTo>
                      <a:pt x="1245" y="1379"/>
                    </a:lnTo>
                    <a:lnTo>
                      <a:pt x="1285" y="1391"/>
                    </a:lnTo>
                    <a:lnTo>
                      <a:pt x="1302" y="1413"/>
                    </a:lnTo>
                    <a:lnTo>
                      <a:pt x="1324" y="1403"/>
                    </a:lnTo>
                    <a:lnTo>
                      <a:pt x="1340" y="1409"/>
                    </a:lnTo>
                    <a:lnTo>
                      <a:pt x="1344" y="1378"/>
                    </a:lnTo>
                    <a:lnTo>
                      <a:pt x="1382" y="1367"/>
                    </a:lnTo>
                    <a:lnTo>
                      <a:pt x="1470" y="1397"/>
                    </a:lnTo>
                    <a:lnTo>
                      <a:pt x="1492" y="1388"/>
                    </a:lnTo>
                    <a:lnTo>
                      <a:pt x="1525" y="1400"/>
                    </a:lnTo>
                    <a:lnTo>
                      <a:pt x="1535" y="1430"/>
                    </a:lnTo>
                    <a:lnTo>
                      <a:pt x="1616" y="1391"/>
                    </a:lnTo>
                    <a:lnTo>
                      <a:pt x="1626" y="1413"/>
                    </a:lnTo>
                    <a:lnTo>
                      <a:pt x="1622" y="1452"/>
                    </a:lnTo>
                    <a:lnTo>
                      <a:pt x="1655" y="1472"/>
                    </a:lnTo>
                    <a:lnTo>
                      <a:pt x="1692" y="1469"/>
                    </a:lnTo>
                    <a:lnTo>
                      <a:pt x="1709" y="1482"/>
                    </a:lnTo>
                    <a:lnTo>
                      <a:pt x="1755" y="1471"/>
                    </a:lnTo>
                    <a:lnTo>
                      <a:pt x="1769" y="1454"/>
                    </a:lnTo>
                    <a:lnTo>
                      <a:pt x="1750" y="1425"/>
                    </a:lnTo>
                    <a:lnTo>
                      <a:pt x="1763" y="1392"/>
                    </a:lnTo>
                    <a:lnTo>
                      <a:pt x="1828" y="1349"/>
                    </a:lnTo>
                    <a:lnTo>
                      <a:pt x="1810" y="1311"/>
                    </a:lnTo>
                    <a:lnTo>
                      <a:pt x="1798" y="1266"/>
                    </a:lnTo>
                    <a:lnTo>
                      <a:pt x="1743" y="1264"/>
                    </a:lnTo>
                    <a:lnTo>
                      <a:pt x="1764" y="1231"/>
                    </a:lnTo>
                    <a:lnTo>
                      <a:pt x="1756" y="1162"/>
                    </a:lnTo>
                    <a:lnTo>
                      <a:pt x="1813" y="1103"/>
                    </a:lnTo>
                    <a:lnTo>
                      <a:pt x="1804" y="1081"/>
                    </a:lnTo>
                    <a:lnTo>
                      <a:pt x="1771" y="1068"/>
                    </a:lnTo>
                    <a:lnTo>
                      <a:pt x="1756" y="1077"/>
                    </a:lnTo>
                    <a:lnTo>
                      <a:pt x="1766" y="1099"/>
                    </a:lnTo>
                    <a:lnTo>
                      <a:pt x="1752" y="1100"/>
                    </a:lnTo>
                    <a:lnTo>
                      <a:pt x="1733" y="1080"/>
                    </a:lnTo>
                    <a:lnTo>
                      <a:pt x="1731" y="1048"/>
                    </a:lnTo>
                    <a:lnTo>
                      <a:pt x="1698" y="10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319">
                <a:extLst>
                  <a:ext uri="{FF2B5EF4-FFF2-40B4-BE49-F238E27FC236}">
                    <a16:creationId xmlns:a16="http://schemas.microsoft.com/office/drawing/2014/main" id="{D0DA700D-1EB3-29A3-9CCB-4CA9B6942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794"/>
                <a:ext cx="235" cy="248"/>
              </a:xfrm>
              <a:custGeom>
                <a:avLst/>
                <a:gdLst>
                  <a:gd name="T0" fmla="*/ 711 w 1178"/>
                  <a:gd name="T1" fmla="*/ 97 h 1238"/>
                  <a:gd name="T2" fmla="*/ 729 w 1178"/>
                  <a:gd name="T3" fmla="*/ 41 h 1238"/>
                  <a:gd name="T4" fmla="*/ 681 w 1178"/>
                  <a:gd name="T5" fmla="*/ 14 h 1238"/>
                  <a:gd name="T6" fmla="*/ 650 w 1178"/>
                  <a:gd name="T7" fmla="*/ 25 h 1238"/>
                  <a:gd name="T8" fmla="*/ 609 w 1178"/>
                  <a:gd name="T9" fmla="*/ 75 h 1238"/>
                  <a:gd name="T10" fmla="*/ 560 w 1178"/>
                  <a:gd name="T11" fmla="*/ 118 h 1238"/>
                  <a:gd name="T12" fmla="*/ 563 w 1178"/>
                  <a:gd name="T13" fmla="*/ 156 h 1238"/>
                  <a:gd name="T14" fmla="*/ 471 w 1178"/>
                  <a:gd name="T15" fmla="*/ 249 h 1238"/>
                  <a:gd name="T16" fmla="*/ 345 w 1178"/>
                  <a:gd name="T17" fmla="*/ 300 h 1238"/>
                  <a:gd name="T18" fmla="*/ 242 w 1178"/>
                  <a:gd name="T19" fmla="*/ 271 h 1238"/>
                  <a:gd name="T20" fmla="*/ 163 w 1178"/>
                  <a:gd name="T21" fmla="*/ 340 h 1238"/>
                  <a:gd name="T22" fmla="*/ 192 w 1178"/>
                  <a:gd name="T23" fmla="*/ 398 h 1238"/>
                  <a:gd name="T24" fmla="*/ 162 w 1178"/>
                  <a:gd name="T25" fmla="*/ 487 h 1238"/>
                  <a:gd name="T26" fmla="*/ 157 w 1178"/>
                  <a:gd name="T27" fmla="*/ 526 h 1238"/>
                  <a:gd name="T28" fmla="*/ 183 w 1178"/>
                  <a:gd name="T29" fmla="*/ 554 h 1238"/>
                  <a:gd name="T30" fmla="*/ 141 w 1178"/>
                  <a:gd name="T31" fmla="*/ 605 h 1238"/>
                  <a:gd name="T32" fmla="*/ 86 w 1178"/>
                  <a:gd name="T33" fmla="*/ 664 h 1238"/>
                  <a:gd name="T34" fmla="*/ 29 w 1178"/>
                  <a:gd name="T35" fmla="*/ 715 h 1238"/>
                  <a:gd name="T36" fmla="*/ 0 w 1178"/>
                  <a:gd name="T37" fmla="*/ 740 h 1238"/>
                  <a:gd name="T38" fmla="*/ 24 w 1178"/>
                  <a:gd name="T39" fmla="*/ 831 h 1238"/>
                  <a:gd name="T40" fmla="*/ 42 w 1178"/>
                  <a:gd name="T41" fmla="*/ 868 h 1238"/>
                  <a:gd name="T42" fmla="*/ 18 w 1178"/>
                  <a:gd name="T43" fmla="*/ 932 h 1238"/>
                  <a:gd name="T44" fmla="*/ 14 w 1178"/>
                  <a:gd name="T45" fmla="*/ 979 h 1238"/>
                  <a:gd name="T46" fmla="*/ 143 w 1178"/>
                  <a:gd name="T47" fmla="*/ 1029 h 1238"/>
                  <a:gd name="T48" fmla="*/ 198 w 1178"/>
                  <a:gd name="T49" fmla="*/ 1054 h 1238"/>
                  <a:gd name="T50" fmla="*/ 283 w 1178"/>
                  <a:gd name="T51" fmla="*/ 1131 h 1238"/>
                  <a:gd name="T52" fmla="*/ 324 w 1178"/>
                  <a:gd name="T53" fmla="*/ 1166 h 1238"/>
                  <a:gd name="T54" fmla="*/ 486 w 1178"/>
                  <a:gd name="T55" fmla="*/ 1158 h 1238"/>
                  <a:gd name="T56" fmla="*/ 497 w 1178"/>
                  <a:gd name="T57" fmla="*/ 1189 h 1238"/>
                  <a:gd name="T58" fmla="*/ 562 w 1178"/>
                  <a:gd name="T59" fmla="*/ 1229 h 1238"/>
                  <a:gd name="T60" fmla="*/ 631 w 1178"/>
                  <a:gd name="T61" fmla="*/ 1223 h 1238"/>
                  <a:gd name="T62" fmla="*/ 724 w 1178"/>
                  <a:gd name="T63" fmla="*/ 1236 h 1238"/>
                  <a:gd name="T64" fmla="*/ 783 w 1178"/>
                  <a:gd name="T65" fmla="*/ 1192 h 1238"/>
                  <a:gd name="T66" fmla="*/ 859 w 1178"/>
                  <a:gd name="T67" fmla="*/ 1185 h 1238"/>
                  <a:gd name="T68" fmla="*/ 894 w 1178"/>
                  <a:gd name="T69" fmla="*/ 1151 h 1238"/>
                  <a:gd name="T70" fmla="*/ 873 w 1178"/>
                  <a:gd name="T71" fmla="*/ 1099 h 1238"/>
                  <a:gd name="T72" fmla="*/ 923 w 1178"/>
                  <a:gd name="T73" fmla="*/ 1048 h 1238"/>
                  <a:gd name="T74" fmla="*/ 920 w 1178"/>
                  <a:gd name="T75" fmla="*/ 1002 h 1238"/>
                  <a:gd name="T76" fmla="*/ 930 w 1178"/>
                  <a:gd name="T77" fmla="*/ 955 h 1238"/>
                  <a:gd name="T78" fmla="*/ 918 w 1178"/>
                  <a:gd name="T79" fmla="*/ 917 h 1238"/>
                  <a:gd name="T80" fmla="*/ 920 w 1178"/>
                  <a:gd name="T81" fmla="*/ 841 h 1238"/>
                  <a:gd name="T82" fmla="*/ 938 w 1178"/>
                  <a:gd name="T83" fmla="*/ 792 h 1238"/>
                  <a:gd name="T84" fmla="*/ 966 w 1178"/>
                  <a:gd name="T85" fmla="*/ 758 h 1238"/>
                  <a:gd name="T86" fmla="*/ 1037 w 1178"/>
                  <a:gd name="T87" fmla="*/ 783 h 1238"/>
                  <a:gd name="T88" fmla="*/ 1078 w 1178"/>
                  <a:gd name="T89" fmla="*/ 811 h 1238"/>
                  <a:gd name="T90" fmla="*/ 1135 w 1178"/>
                  <a:gd name="T91" fmla="*/ 751 h 1238"/>
                  <a:gd name="T92" fmla="*/ 1178 w 1178"/>
                  <a:gd name="T93" fmla="*/ 716 h 1238"/>
                  <a:gd name="T94" fmla="*/ 1109 w 1178"/>
                  <a:gd name="T95" fmla="*/ 715 h 1238"/>
                  <a:gd name="T96" fmla="*/ 1120 w 1178"/>
                  <a:gd name="T97" fmla="*/ 668 h 1238"/>
                  <a:gd name="T98" fmla="*/ 991 w 1178"/>
                  <a:gd name="T99" fmla="*/ 618 h 1238"/>
                  <a:gd name="T100" fmla="*/ 950 w 1178"/>
                  <a:gd name="T101" fmla="*/ 591 h 1238"/>
                  <a:gd name="T102" fmla="*/ 850 w 1178"/>
                  <a:gd name="T103" fmla="*/ 508 h 1238"/>
                  <a:gd name="T104" fmla="*/ 809 w 1178"/>
                  <a:gd name="T105" fmla="*/ 481 h 1238"/>
                  <a:gd name="T106" fmla="*/ 710 w 1178"/>
                  <a:gd name="T107" fmla="*/ 489 h 1238"/>
                  <a:gd name="T108" fmla="*/ 709 w 1178"/>
                  <a:gd name="T109" fmla="*/ 405 h 1238"/>
                  <a:gd name="T110" fmla="*/ 699 w 1178"/>
                  <a:gd name="T111" fmla="*/ 291 h 1238"/>
                  <a:gd name="T112" fmla="*/ 649 w 1178"/>
                  <a:gd name="T113" fmla="*/ 264 h 1238"/>
                  <a:gd name="T114" fmla="*/ 674 w 1178"/>
                  <a:gd name="T115" fmla="*/ 184 h 1238"/>
                  <a:gd name="T116" fmla="*/ 677 w 1178"/>
                  <a:gd name="T117" fmla="*/ 138 h 1238"/>
                  <a:gd name="T118" fmla="*/ 688 w 1178"/>
                  <a:gd name="T119" fmla="*/ 91 h 1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78" h="1238">
                    <a:moveTo>
                      <a:pt x="688" y="91"/>
                    </a:moveTo>
                    <a:lnTo>
                      <a:pt x="711" y="97"/>
                    </a:lnTo>
                    <a:lnTo>
                      <a:pt x="707" y="58"/>
                    </a:lnTo>
                    <a:lnTo>
                      <a:pt x="729" y="41"/>
                    </a:lnTo>
                    <a:lnTo>
                      <a:pt x="712" y="19"/>
                    </a:lnTo>
                    <a:lnTo>
                      <a:pt x="681" y="14"/>
                    </a:lnTo>
                    <a:lnTo>
                      <a:pt x="671" y="0"/>
                    </a:lnTo>
                    <a:lnTo>
                      <a:pt x="650" y="25"/>
                    </a:lnTo>
                    <a:lnTo>
                      <a:pt x="621" y="35"/>
                    </a:lnTo>
                    <a:lnTo>
                      <a:pt x="609" y="75"/>
                    </a:lnTo>
                    <a:lnTo>
                      <a:pt x="573" y="93"/>
                    </a:lnTo>
                    <a:lnTo>
                      <a:pt x="560" y="118"/>
                    </a:lnTo>
                    <a:lnTo>
                      <a:pt x="554" y="134"/>
                    </a:lnTo>
                    <a:lnTo>
                      <a:pt x="563" y="156"/>
                    </a:lnTo>
                    <a:lnTo>
                      <a:pt x="554" y="226"/>
                    </a:lnTo>
                    <a:lnTo>
                      <a:pt x="471" y="249"/>
                    </a:lnTo>
                    <a:lnTo>
                      <a:pt x="413" y="293"/>
                    </a:lnTo>
                    <a:lnTo>
                      <a:pt x="345" y="300"/>
                    </a:lnTo>
                    <a:lnTo>
                      <a:pt x="275" y="291"/>
                    </a:lnTo>
                    <a:lnTo>
                      <a:pt x="242" y="271"/>
                    </a:lnTo>
                    <a:lnTo>
                      <a:pt x="174" y="285"/>
                    </a:lnTo>
                    <a:lnTo>
                      <a:pt x="163" y="340"/>
                    </a:lnTo>
                    <a:lnTo>
                      <a:pt x="189" y="361"/>
                    </a:lnTo>
                    <a:lnTo>
                      <a:pt x="192" y="398"/>
                    </a:lnTo>
                    <a:lnTo>
                      <a:pt x="167" y="455"/>
                    </a:lnTo>
                    <a:lnTo>
                      <a:pt x="162" y="487"/>
                    </a:lnTo>
                    <a:lnTo>
                      <a:pt x="163" y="502"/>
                    </a:lnTo>
                    <a:lnTo>
                      <a:pt x="157" y="526"/>
                    </a:lnTo>
                    <a:lnTo>
                      <a:pt x="181" y="539"/>
                    </a:lnTo>
                    <a:lnTo>
                      <a:pt x="183" y="554"/>
                    </a:lnTo>
                    <a:lnTo>
                      <a:pt x="163" y="586"/>
                    </a:lnTo>
                    <a:lnTo>
                      <a:pt x="141" y="605"/>
                    </a:lnTo>
                    <a:lnTo>
                      <a:pt x="137" y="628"/>
                    </a:lnTo>
                    <a:lnTo>
                      <a:pt x="86" y="664"/>
                    </a:lnTo>
                    <a:lnTo>
                      <a:pt x="75" y="718"/>
                    </a:lnTo>
                    <a:lnTo>
                      <a:pt x="29" y="715"/>
                    </a:lnTo>
                    <a:lnTo>
                      <a:pt x="7" y="732"/>
                    </a:lnTo>
                    <a:lnTo>
                      <a:pt x="0" y="740"/>
                    </a:lnTo>
                    <a:lnTo>
                      <a:pt x="45" y="798"/>
                    </a:lnTo>
                    <a:lnTo>
                      <a:pt x="24" y="831"/>
                    </a:lnTo>
                    <a:lnTo>
                      <a:pt x="41" y="853"/>
                    </a:lnTo>
                    <a:lnTo>
                      <a:pt x="42" y="868"/>
                    </a:lnTo>
                    <a:lnTo>
                      <a:pt x="13" y="886"/>
                    </a:lnTo>
                    <a:lnTo>
                      <a:pt x="18" y="932"/>
                    </a:lnTo>
                    <a:lnTo>
                      <a:pt x="36" y="961"/>
                    </a:lnTo>
                    <a:lnTo>
                      <a:pt x="14" y="979"/>
                    </a:lnTo>
                    <a:lnTo>
                      <a:pt x="18" y="1017"/>
                    </a:lnTo>
                    <a:lnTo>
                      <a:pt x="143" y="1029"/>
                    </a:lnTo>
                    <a:lnTo>
                      <a:pt x="160" y="1042"/>
                    </a:lnTo>
                    <a:lnTo>
                      <a:pt x="198" y="1054"/>
                    </a:lnTo>
                    <a:lnTo>
                      <a:pt x="251" y="1118"/>
                    </a:lnTo>
                    <a:lnTo>
                      <a:pt x="283" y="1131"/>
                    </a:lnTo>
                    <a:lnTo>
                      <a:pt x="306" y="1129"/>
                    </a:lnTo>
                    <a:lnTo>
                      <a:pt x="324" y="1166"/>
                    </a:lnTo>
                    <a:lnTo>
                      <a:pt x="373" y="1184"/>
                    </a:lnTo>
                    <a:lnTo>
                      <a:pt x="486" y="1158"/>
                    </a:lnTo>
                    <a:lnTo>
                      <a:pt x="503" y="1165"/>
                    </a:lnTo>
                    <a:lnTo>
                      <a:pt x="497" y="1189"/>
                    </a:lnTo>
                    <a:lnTo>
                      <a:pt x="532" y="1238"/>
                    </a:lnTo>
                    <a:lnTo>
                      <a:pt x="562" y="1229"/>
                    </a:lnTo>
                    <a:lnTo>
                      <a:pt x="584" y="1211"/>
                    </a:lnTo>
                    <a:lnTo>
                      <a:pt x="631" y="1223"/>
                    </a:lnTo>
                    <a:lnTo>
                      <a:pt x="684" y="1217"/>
                    </a:lnTo>
                    <a:lnTo>
                      <a:pt x="724" y="1236"/>
                    </a:lnTo>
                    <a:lnTo>
                      <a:pt x="752" y="1203"/>
                    </a:lnTo>
                    <a:lnTo>
                      <a:pt x="783" y="1192"/>
                    </a:lnTo>
                    <a:lnTo>
                      <a:pt x="809" y="1229"/>
                    </a:lnTo>
                    <a:lnTo>
                      <a:pt x="859" y="1185"/>
                    </a:lnTo>
                    <a:lnTo>
                      <a:pt x="889" y="1175"/>
                    </a:lnTo>
                    <a:lnTo>
                      <a:pt x="894" y="1151"/>
                    </a:lnTo>
                    <a:lnTo>
                      <a:pt x="877" y="1129"/>
                    </a:lnTo>
                    <a:lnTo>
                      <a:pt x="873" y="1099"/>
                    </a:lnTo>
                    <a:lnTo>
                      <a:pt x="900" y="1051"/>
                    </a:lnTo>
                    <a:lnTo>
                      <a:pt x="923" y="1048"/>
                    </a:lnTo>
                    <a:lnTo>
                      <a:pt x="938" y="1031"/>
                    </a:lnTo>
                    <a:lnTo>
                      <a:pt x="920" y="1002"/>
                    </a:lnTo>
                    <a:lnTo>
                      <a:pt x="940" y="985"/>
                    </a:lnTo>
                    <a:lnTo>
                      <a:pt x="930" y="955"/>
                    </a:lnTo>
                    <a:lnTo>
                      <a:pt x="937" y="939"/>
                    </a:lnTo>
                    <a:lnTo>
                      <a:pt x="918" y="917"/>
                    </a:lnTo>
                    <a:lnTo>
                      <a:pt x="899" y="874"/>
                    </a:lnTo>
                    <a:lnTo>
                      <a:pt x="920" y="841"/>
                    </a:lnTo>
                    <a:lnTo>
                      <a:pt x="924" y="809"/>
                    </a:lnTo>
                    <a:lnTo>
                      <a:pt x="938" y="792"/>
                    </a:lnTo>
                    <a:lnTo>
                      <a:pt x="935" y="762"/>
                    </a:lnTo>
                    <a:lnTo>
                      <a:pt x="966" y="758"/>
                    </a:lnTo>
                    <a:lnTo>
                      <a:pt x="984" y="789"/>
                    </a:lnTo>
                    <a:lnTo>
                      <a:pt x="1037" y="783"/>
                    </a:lnTo>
                    <a:lnTo>
                      <a:pt x="1071" y="811"/>
                    </a:lnTo>
                    <a:lnTo>
                      <a:pt x="1078" y="811"/>
                    </a:lnTo>
                    <a:lnTo>
                      <a:pt x="1107" y="792"/>
                    </a:lnTo>
                    <a:lnTo>
                      <a:pt x="1135" y="751"/>
                    </a:lnTo>
                    <a:lnTo>
                      <a:pt x="1166" y="749"/>
                    </a:lnTo>
                    <a:lnTo>
                      <a:pt x="1178" y="716"/>
                    </a:lnTo>
                    <a:lnTo>
                      <a:pt x="1138" y="704"/>
                    </a:lnTo>
                    <a:lnTo>
                      <a:pt x="1109" y="715"/>
                    </a:lnTo>
                    <a:lnTo>
                      <a:pt x="1107" y="708"/>
                    </a:lnTo>
                    <a:lnTo>
                      <a:pt x="1120" y="668"/>
                    </a:lnTo>
                    <a:lnTo>
                      <a:pt x="1084" y="625"/>
                    </a:lnTo>
                    <a:lnTo>
                      <a:pt x="991" y="618"/>
                    </a:lnTo>
                    <a:lnTo>
                      <a:pt x="966" y="589"/>
                    </a:lnTo>
                    <a:lnTo>
                      <a:pt x="950" y="591"/>
                    </a:lnTo>
                    <a:lnTo>
                      <a:pt x="913" y="525"/>
                    </a:lnTo>
                    <a:lnTo>
                      <a:pt x="850" y="508"/>
                    </a:lnTo>
                    <a:lnTo>
                      <a:pt x="824" y="478"/>
                    </a:lnTo>
                    <a:lnTo>
                      <a:pt x="809" y="481"/>
                    </a:lnTo>
                    <a:lnTo>
                      <a:pt x="764" y="500"/>
                    </a:lnTo>
                    <a:lnTo>
                      <a:pt x="710" y="489"/>
                    </a:lnTo>
                    <a:lnTo>
                      <a:pt x="722" y="458"/>
                    </a:lnTo>
                    <a:lnTo>
                      <a:pt x="709" y="405"/>
                    </a:lnTo>
                    <a:lnTo>
                      <a:pt x="733" y="333"/>
                    </a:lnTo>
                    <a:lnTo>
                      <a:pt x="699" y="291"/>
                    </a:lnTo>
                    <a:lnTo>
                      <a:pt x="652" y="280"/>
                    </a:lnTo>
                    <a:lnTo>
                      <a:pt x="649" y="264"/>
                    </a:lnTo>
                    <a:lnTo>
                      <a:pt x="670" y="231"/>
                    </a:lnTo>
                    <a:lnTo>
                      <a:pt x="674" y="184"/>
                    </a:lnTo>
                    <a:lnTo>
                      <a:pt x="687" y="168"/>
                    </a:lnTo>
                    <a:lnTo>
                      <a:pt x="677" y="138"/>
                    </a:lnTo>
                    <a:lnTo>
                      <a:pt x="690" y="121"/>
                    </a:lnTo>
                    <a:lnTo>
                      <a:pt x="688" y="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320">
                <a:extLst>
                  <a:ext uri="{FF2B5EF4-FFF2-40B4-BE49-F238E27FC236}">
                    <a16:creationId xmlns:a16="http://schemas.microsoft.com/office/drawing/2014/main" id="{32140F77-EB41-7C60-2642-632431905C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824"/>
                <a:ext cx="219" cy="325"/>
              </a:xfrm>
              <a:custGeom>
                <a:avLst/>
                <a:gdLst>
                  <a:gd name="T0" fmla="*/ 951 w 1095"/>
                  <a:gd name="T1" fmla="*/ 115 h 1624"/>
                  <a:gd name="T2" fmla="*/ 864 w 1095"/>
                  <a:gd name="T3" fmla="*/ 85 h 1624"/>
                  <a:gd name="T4" fmla="*/ 777 w 1095"/>
                  <a:gd name="T5" fmla="*/ 63 h 1624"/>
                  <a:gd name="T6" fmla="*/ 712 w 1095"/>
                  <a:gd name="T7" fmla="*/ 30 h 1624"/>
                  <a:gd name="T8" fmla="*/ 582 w 1095"/>
                  <a:gd name="T9" fmla="*/ 42 h 1624"/>
                  <a:gd name="T10" fmla="*/ 527 w 1095"/>
                  <a:gd name="T11" fmla="*/ 24 h 1624"/>
                  <a:gd name="T12" fmla="*/ 334 w 1095"/>
                  <a:gd name="T13" fmla="*/ 34 h 1624"/>
                  <a:gd name="T14" fmla="*/ 251 w 1095"/>
                  <a:gd name="T15" fmla="*/ 42 h 1624"/>
                  <a:gd name="T16" fmla="*/ 162 w 1095"/>
                  <a:gd name="T17" fmla="*/ 88 h 1624"/>
                  <a:gd name="T18" fmla="*/ 115 w 1095"/>
                  <a:gd name="T19" fmla="*/ 240 h 1624"/>
                  <a:gd name="T20" fmla="*/ 88 w 1095"/>
                  <a:gd name="T21" fmla="*/ 288 h 1624"/>
                  <a:gd name="T22" fmla="*/ 94 w 1095"/>
                  <a:gd name="T23" fmla="*/ 349 h 1624"/>
                  <a:gd name="T24" fmla="*/ 102 w 1095"/>
                  <a:gd name="T25" fmla="*/ 427 h 1624"/>
                  <a:gd name="T26" fmla="*/ 111 w 1095"/>
                  <a:gd name="T27" fmla="*/ 541 h 1624"/>
                  <a:gd name="T28" fmla="*/ 130 w 1095"/>
                  <a:gd name="T29" fmla="*/ 655 h 1624"/>
                  <a:gd name="T30" fmla="*/ 125 w 1095"/>
                  <a:gd name="T31" fmla="*/ 764 h 1624"/>
                  <a:gd name="T32" fmla="*/ 109 w 1095"/>
                  <a:gd name="T33" fmla="*/ 842 h 1624"/>
                  <a:gd name="T34" fmla="*/ 52 w 1095"/>
                  <a:gd name="T35" fmla="*/ 971 h 1624"/>
                  <a:gd name="T36" fmla="*/ 10 w 1095"/>
                  <a:gd name="T37" fmla="*/ 1021 h 1624"/>
                  <a:gd name="T38" fmla="*/ 108 w 1095"/>
                  <a:gd name="T39" fmla="*/ 1159 h 1624"/>
                  <a:gd name="T40" fmla="*/ 157 w 1095"/>
                  <a:gd name="T41" fmla="*/ 1278 h 1624"/>
                  <a:gd name="T42" fmla="*/ 160 w 1095"/>
                  <a:gd name="T43" fmla="*/ 1393 h 1624"/>
                  <a:gd name="T44" fmla="*/ 254 w 1095"/>
                  <a:gd name="T45" fmla="*/ 1492 h 1624"/>
                  <a:gd name="T46" fmla="*/ 340 w 1095"/>
                  <a:gd name="T47" fmla="*/ 1515 h 1624"/>
                  <a:gd name="T48" fmla="*/ 413 w 1095"/>
                  <a:gd name="T49" fmla="*/ 1624 h 1624"/>
                  <a:gd name="T50" fmla="*/ 456 w 1095"/>
                  <a:gd name="T51" fmla="*/ 1581 h 1624"/>
                  <a:gd name="T52" fmla="*/ 523 w 1095"/>
                  <a:gd name="T53" fmla="*/ 1490 h 1624"/>
                  <a:gd name="T54" fmla="*/ 560 w 1095"/>
                  <a:gd name="T55" fmla="*/ 1456 h 1624"/>
                  <a:gd name="T56" fmla="*/ 589 w 1095"/>
                  <a:gd name="T57" fmla="*/ 1360 h 1624"/>
                  <a:gd name="T58" fmla="*/ 533 w 1095"/>
                  <a:gd name="T59" fmla="*/ 1335 h 1624"/>
                  <a:gd name="T60" fmla="*/ 560 w 1095"/>
                  <a:gd name="T61" fmla="*/ 1217 h 1624"/>
                  <a:gd name="T62" fmla="*/ 665 w 1095"/>
                  <a:gd name="T63" fmla="*/ 1192 h 1624"/>
                  <a:gd name="T64" fmla="*/ 623 w 1095"/>
                  <a:gd name="T65" fmla="*/ 1142 h 1624"/>
                  <a:gd name="T66" fmla="*/ 603 w 1095"/>
                  <a:gd name="T67" fmla="*/ 1097 h 1624"/>
                  <a:gd name="T68" fmla="*/ 689 w 1095"/>
                  <a:gd name="T69" fmla="*/ 942 h 1624"/>
                  <a:gd name="T70" fmla="*/ 762 w 1095"/>
                  <a:gd name="T71" fmla="*/ 904 h 1624"/>
                  <a:gd name="T72" fmla="*/ 775 w 1095"/>
                  <a:gd name="T73" fmla="*/ 873 h 1624"/>
                  <a:gd name="T74" fmla="*/ 847 w 1095"/>
                  <a:gd name="T75" fmla="*/ 904 h 1624"/>
                  <a:gd name="T76" fmla="*/ 911 w 1095"/>
                  <a:gd name="T77" fmla="*/ 930 h 1624"/>
                  <a:gd name="T78" fmla="*/ 939 w 1095"/>
                  <a:gd name="T79" fmla="*/ 811 h 1624"/>
                  <a:gd name="T80" fmla="*/ 945 w 1095"/>
                  <a:gd name="T81" fmla="*/ 718 h 1624"/>
                  <a:gd name="T82" fmla="*/ 948 w 1095"/>
                  <a:gd name="T83" fmla="*/ 648 h 1624"/>
                  <a:gd name="T84" fmla="*/ 932 w 1095"/>
                  <a:gd name="T85" fmla="*/ 565 h 1624"/>
                  <a:gd name="T86" fmla="*/ 1040 w 1095"/>
                  <a:gd name="T87" fmla="*/ 478 h 1624"/>
                  <a:gd name="T88" fmla="*/ 1086 w 1095"/>
                  <a:gd name="T89" fmla="*/ 404 h 1624"/>
                  <a:gd name="T90" fmla="*/ 1066 w 1095"/>
                  <a:gd name="T91" fmla="*/ 352 h 1624"/>
                  <a:gd name="T92" fmla="*/ 1095 w 1095"/>
                  <a:gd name="T93" fmla="*/ 248 h 1624"/>
                  <a:gd name="T94" fmla="*/ 1077 w 1095"/>
                  <a:gd name="T95" fmla="*/ 135 h 1624"/>
                  <a:gd name="T96" fmla="*/ 1029 w 1095"/>
                  <a:gd name="T97" fmla="*/ 116 h 1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95" h="1624">
                    <a:moveTo>
                      <a:pt x="1005" y="110"/>
                    </a:moveTo>
                    <a:lnTo>
                      <a:pt x="997" y="104"/>
                    </a:lnTo>
                    <a:lnTo>
                      <a:pt x="951" y="115"/>
                    </a:lnTo>
                    <a:lnTo>
                      <a:pt x="934" y="102"/>
                    </a:lnTo>
                    <a:lnTo>
                      <a:pt x="897" y="105"/>
                    </a:lnTo>
                    <a:lnTo>
                      <a:pt x="864" y="85"/>
                    </a:lnTo>
                    <a:lnTo>
                      <a:pt x="868" y="46"/>
                    </a:lnTo>
                    <a:lnTo>
                      <a:pt x="858" y="24"/>
                    </a:lnTo>
                    <a:lnTo>
                      <a:pt x="777" y="63"/>
                    </a:lnTo>
                    <a:lnTo>
                      <a:pt x="767" y="33"/>
                    </a:lnTo>
                    <a:lnTo>
                      <a:pt x="734" y="21"/>
                    </a:lnTo>
                    <a:lnTo>
                      <a:pt x="712" y="30"/>
                    </a:lnTo>
                    <a:lnTo>
                      <a:pt x="624" y="0"/>
                    </a:lnTo>
                    <a:lnTo>
                      <a:pt x="586" y="11"/>
                    </a:lnTo>
                    <a:lnTo>
                      <a:pt x="582" y="42"/>
                    </a:lnTo>
                    <a:lnTo>
                      <a:pt x="566" y="36"/>
                    </a:lnTo>
                    <a:lnTo>
                      <a:pt x="544" y="46"/>
                    </a:lnTo>
                    <a:lnTo>
                      <a:pt x="527" y="24"/>
                    </a:lnTo>
                    <a:lnTo>
                      <a:pt x="487" y="12"/>
                    </a:lnTo>
                    <a:lnTo>
                      <a:pt x="437" y="56"/>
                    </a:lnTo>
                    <a:lnTo>
                      <a:pt x="334" y="34"/>
                    </a:lnTo>
                    <a:lnTo>
                      <a:pt x="306" y="59"/>
                    </a:lnTo>
                    <a:lnTo>
                      <a:pt x="260" y="64"/>
                    </a:lnTo>
                    <a:lnTo>
                      <a:pt x="251" y="42"/>
                    </a:lnTo>
                    <a:lnTo>
                      <a:pt x="220" y="45"/>
                    </a:lnTo>
                    <a:lnTo>
                      <a:pt x="168" y="73"/>
                    </a:lnTo>
                    <a:lnTo>
                      <a:pt x="162" y="88"/>
                    </a:lnTo>
                    <a:lnTo>
                      <a:pt x="188" y="109"/>
                    </a:lnTo>
                    <a:lnTo>
                      <a:pt x="125" y="184"/>
                    </a:lnTo>
                    <a:lnTo>
                      <a:pt x="115" y="240"/>
                    </a:lnTo>
                    <a:lnTo>
                      <a:pt x="93" y="257"/>
                    </a:lnTo>
                    <a:lnTo>
                      <a:pt x="85" y="250"/>
                    </a:lnTo>
                    <a:lnTo>
                      <a:pt x="88" y="288"/>
                    </a:lnTo>
                    <a:lnTo>
                      <a:pt x="68" y="314"/>
                    </a:lnTo>
                    <a:lnTo>
                      <a:pt x="92" y="327"/>
                    </a:lnTo>
                    <a:lnTo>
                      <a:pt x="94" y="349"/>
                    </a:lnTo>
                    <a:lnTo>
                      <a:pt x="74" y="382"/>
                    </a:lnTo>
                    <a:lnTo>
                      <a:pt x="105" y="395"/>
                    </a:lnTo>
                    <a:lnTo>
                      <a:pt x="102" y="427"/>
                    </a:lnTo>
                    <a:lnTo>
                      <a:pt x="121" y="479"/>
                    </a:lnTo>
                    <a:lnTo>
                      <a:pt x="126" y="524"/>
                    </a:lnTo>
                    <a:lnTo>
                      <a:pt x="111" y="541"/>
                    </a:lnTo>
                    <a:lnTo>
                      <a:pt x="109" y="588"/>
                    </a:lnTo>
                    <a:lnTo>
                      <a:pt x="126" y="617"/>
                    </a:lnTo>
                    <a:lnTo>
                      <a:pt x="130" y="655"/>
                    </a:lnTo>
                    <a:lnTo>
                      <a:pt x="127" y="709"/>
                    </a:lnTo>
                    <a:lnTo>
                      <a:pt x="106" y="735"/>
                    </a:lnTo>
                    <a:lnTo>
                      <a:pt x="125" y="764"/>
                    </a:lnTo>
                    <a:lnTo>
                      <a:pt x="119" y="787"/>
                    </a:lnTo>
                    <a:lnTo>
                      <a:pt x="145" y="823"/>
                    </a:lnTo>
                    <a:lnTo>
                      <a:pt x="109" y="842"/>
                    </a:lnTo>
                    <a:lnTo>
                      <a:pt x="99" y="904"/>
                    </a:lnTo>
                    <a:lnTo>
                      <a:pt x="73" y="953"/>
                    </a:lnTo>
                    <a:lnTo>
                      <a:pt x="52" y="971"/>
                    </a:lnTo>
                    <a:lnTo>
                      <a:pt x="20" y="966"/>
                    </a:lnTo>
                    <a:lnTo>
                      <a:pt x="0" y="992"/>
                    </a:lnTo>
                    <a:lnTo>
                      <a:pt x="10" y="1021"/>
                    </a:lnTo>
                    <a:lnTo>
                      <a:pt x="42" y="1041"/>
                    </a:lnTo>
                    <a:lnTo>
                      <a:pt x="51" y="1133"/>
                    </a:lnTo>
                    <a:lnTo>
                      <a:pt x="108" y="1159"/>
                    </a:lnTo>
                    <a:lnTo>
                      <a:pt x="134" y="1202"/>
                    </a:lnTo>
                    <a:lnTo>
                      <a:pt x="77" y="1253"/>
                    </a:lnTo>
                    <a:lnTo>
                      <a:pt x="157" y="1278"/>
                    </a:lnTo>
                    <a:lnTo>
                      <a:pt x="151" y="1301"/>
                    </a:lnTo>
                    <a:lnTo>
                      <a:pt x="179" y="1353"/>
                    </a:lnTo>
                    <a:lnTo>
                      <a:pt x="160" y="1393"/>
                    </a:lnTo>
                    <a:lnTo>
                      <a:pt x="191" y="1398"/>
                    </a:lnTo>
                    <a:lnTo>
                      <a:pt x="235" y="1447"/>
                    </a:lnTo>
                    <a:lnTo>
                      <a:pt x="254" y="1492"/>
                    </a:lnTo>
                    <a:lnTo>
                      <a:pt x="283" y="1481"/>
                    </a:lnTo>
                    <a:lnTo>
                      <a:pt x="304" y="1533"/>
                    </a:lnTo>
                    <a:lnTo>
                      <a:pt x="340" y="1515"/>
                    </a:lnTo>
                    <a:lnTo>
                      <a:pt x="354" y="1575"/>
                    </a:lnTo>
                    <a:lnTo>
                      <a:pt x="411" y="1601"/>
                    </a:lnTo>
                    <a:lnTo>
                      <a:pt x="413" y="1624"/>
                    </a:lnTo>
                    <a:lnTo>
                      <a:pt x="442" y="1606"/>
                    </a:lnTo>
                    <a:lnTo>
                      <a:pt x="441" y="1590"/>
                    </a:lnTo>
                    <a:lnTo>
                      <a:pt x="456" y="1581"/>
                    </a:lnTo>
                    <a:lnTo>
                      <a:pt x="474" y="1533"/>
                    </a:lnTo>
                    <a:lnTo>
                      <a:pt x="511" y="1522"/>
                    </a:lnTo>
                    <a:lnTo>
                      <a:pt x="523" y="1490"/>
                    </a:lnTo>
                    <a:lnTo>
                      <a:pt x="538" y="1481"/>
                    </a:lnTo>
                    <a:lnTo>
                      <a:pt x="537" y="1458"/>
                    </a:lnTo>
                    <a:lnTo>
                      <a:pt x="560" y="1456"/>
                    </a:lnTo>
                    <a:lnTo>
                      <a:pt x="571" y="1408"/>
                    </a:lnTo>
                    <a:lnTo>
                      <a:pt x="607" y="1389"/>
                    </a:lnTo>
                    <a:lnTo>
                      <a:pt x="589" y="1360"/>
                    </a:lnTo>
                    <a:lnTo>
                      <a:pt x="550" y="1364"/>
                    </a:lnTo>
                    <a:lnTo>
                      <a:pt x="527" y="1359"/>
                    </a:lnTo>
                    <a:lnTo>
                      <a:pt x="533" y="1335"/>
                    </a:lnTo>
                    <a:lnTo>
                      <a:pt x="568" y="1308"/>
                    </a:lnTo>
                    <a:lnTo>
                      <a:pt x="540" y="1250"/>
                    </a:lnTo>
                    <a:lnTo>
                      <a:pt x="560" y="1217"/>
                    </a:lnTo>
                    <a:lnTo>
                      <a:pt x="613" y="1204"/>
                    </a:lnTo>
                    <a:lnTo>
                      <a:pt x="637" y="1217"/>
                    </a:lnTo>
                    <a:lnTo>
                      <a:pt x="665" y="1192"/>
                    </a:lnTo>
                    <a:lnTo>
                      <a:pt x="664" y="1176"/>
                    </a:lnTo>
                    <a:lnTo>
                      <a:pt x="632" y="1171"/>
                    </a:lnTo>
                    <a:lnTo>
                      <a:pt x="623" y="1142"/>
                    </a:lnTo>
                    <a:lnTo>
                      <a:pt x="614" y="1142"/>
                    </a:lnTo>
                    <a:lnTo>
                      <a:pt x="590" y="1128"/>
                    </a:lnTo>
                    <a:lnTo>
                      <a:pt x="603" y="1097"/>
                    </a:lnTo>
                    <a:lnTo>
                      <a:pt x="580" y="1015"/>
                    </a:lnTo>
                    <a:lnTo>
                      <a:pt x="578" y="992"/>
                    </a:lnTo>
                    <a:lnTo>
                      <a:pt x="689" y="942"/>
                    </a:lnTo>
                    <a:lnTo>
                      <a:pt x="718" y="932"/>
                    </a:lnTo>
                    <a:lnTo>
                      <a:pt x="758" y="943"/>
                    </a:lnTo>
                    <a:lnTo>
                      <a:pt x="762" y="904"/>
                    </a:lnTo>
                    <a:lnTo>
                      <a:pt x="746" y="891"/>
                    </a:lnTo>
                    <a:lnTo>
                      <a:pt x="752" y="875"/>
                    </a:lnTo>
                    <a:lnTo>
                      <a:pt x="775" y="873"/>
                    </a:lnTo>
                    <a:lnTo>
                      <a:pt x="800" y="886"/>
                    </a:lnTo>
                    <a:lnTo>
                      <a:pt x="820" y="868"/>
                    </a:lnTo>
                    <a:lnTo>
                      <a:pt x="847" y="904"/>
                    </a:lnTo>
                    <a:lnTo>
                      <a:pt x="878" y="909"/>
                    </a:lnTo>
                    <a:lnTo>
                      <a:pt x="904" y="930"/>
                    </a:lnTo>
                    <a:lnTo>
                      <a:pt x="911" y="930"/>
                    </a:lnTo>
                    <a:lnTo>
                      <a:pt x="921" y="867"/>
                    </a:lnTo>
                    <a:lnTo>
                      <a:pt x="917" y="829"/>
                    </a:lnTo>
                    <a:lnTo>
                      <a:pt x="939" y="811"/>
                    </a:lnTo>
                    <a:lnTo>
                      <a:pt x="921" y="782"/>
                    </a:lnTo>
                    <a:lnTo>
                      <a:pt x="916" y="736"/>
                    </a:lnTo>
                    <a:lnTo>
                      <a:pt x="945" y="718"/>
                    </a:lnTo>
                    <a:lnTo>
                      <a:pt x="944" y="703"/>
                    </a:lnTo>
                    <a:lnTo>
                      <a:pt x="927" y="681"/>
                    </a:lnTo>
                    <a:lnTo>
                      <a:pt x="948" y="648"/>
                    </a:lnTo>
                    <a:lnTo>
                      <a:pt x="903" y="590"/>
                    </a:lnTo>
                    <a:lnTo>
                      <a:pt x="910" y="582"/>
                    </a:lnTo>
                    <a:lnTo>
                      <a:pt x="932" y="565"/>
                    </a:lnTo>
                    <a:lnTo>
                      <a:pt x="978" y="568"/>
                    </a:lnTo>
                    <a:lnTo>
                      <a:pt x="989" y="514"/>
                    </a:lnTo>
                    <a:lnTo>
                      <a:pt x="1040" y="478"/>
                    </a:lnTo>
                    <a:lnTo>
                      <a:pt x="1044" y="455"/>
                    </a:lnTo>
                    <a:lnTo>
                      <a:pt x="1066" y="436"/>
                    </a:lnTo>
                    <a:lnTo>
                      <a:pt x="1086" y="404"/>
                    </a:lnTo>
                    <a:lnTo>
                      <a:pt x="1084" y="389"/>
                    </a:lnTo>
                    <a:lnTo>
                      <a:pt x="1060" y="376"/>
                    </a:lnTo>
                    <a:lnTo>
                      <a:pt x="1066" y="352"/>
                    </a:lnTo>
                    <a:lnTo>
                      <a:pt x="1065" y="337"/>
                    </a:lnTo>
                    <a:lnTo>
                      <a:pt x="1070" y="305"/>
                    </a:lnTo>
                    <a:lnTo>
                      <a:pt x="1095" y="248"/>
                    </a:lnTo>
                    <a:lnTo>
                      <a:pt x="1092" y="211"/>
                    </a:lnTo>
                    <a:lnTo>
                      <a:pt x="1066" y="190"/>
                    </a:lnTo>
                    <a:lnTo>
                      <a:pt x="1077" y="135"/>
                    </a:lnTo>
                    <a:lnTo>
                      <a:pt x="1046" y="138"/>
                    </a:lnTo>
                    <a:lnTo>
                      <a:pt x="1044" y="122"/>
                    </a:lnTo>
                    <a:lnTo>
                      <a:pt x="1029" y="116"/>
                    </a:lnTo>
                    <a:lnTo>
                      <a:pt x="1028" y="109"/>
                    </a:lnTo>
                    <a:lnTo>
                      <a:pt x="1005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321">
                <a:extLst>
                  <a:ext uri="{FF2B5EF4-FFF2-40B4-BE49-F238E27FC236}">
                    <a16:creationId xmlns:a16="http://schemas.microsoft.com/office/drawing/2014/main" id="{62FFCFDF-345F-8F9C-7AB0-48C21A4BE4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997"/>
                <a:ext cx="284" cy="237"/>
              </a:xfrm>
              <a:custGeom>
                <a:avLst/>
                <a:gdLst>
                  <a:gd name="T0" fmla="*/ 378 w 1423"/>
                  <a:gd name="T1" fmla="*/ 24 h 1181"/>
                  <a:gd name="T2" fmla="*/ 350 w 1423"/>
                  <a:gd name="T3" fmla="*/ 65 h 1181"/>
                  <a:gd name="T4" fmla="*/ 212 w 1423"/>
                  <a:gd name="T5" fmla="*/ 148 h 1181"/>
                  <a:gd name="T6" fmla="*/ 246 w 1423"/>
                  <a:gd name="T7" fmla="*/ 275 h 1181"/>
                  <a:gd name="T8" fmla="*/ 296 w 1423"/>
                  <a:gd name="T9" fmla="*/ 309 h 1181"/>
                  <a:gd name="T10" fmla="*/ 245 w 1423"/>
                  <a:gd name="T11" fmla="*/ 337 h 1181"/>
                  <a:gd name="T12" fmla="*/ 200 w 1423"/>
                  <a:gd name="T13" fmla="*/ 441 h 1181"/>
                  <a:gd name="T14" fmla="*/ 182 w 1423"/>
                  <a:gd name="T15" fmla="*/ 497 h 1181"/>
                  <a:gd name="T16" fmla="*/ 203 w 1423"/>
                  <a:gd name="T17" fmla="*/ 541 h 1181"/>
                  <a:gd name="T18" fmla="*/ 170 w 1423"/>
                  <a:gd name="T19" fmla="*/ 614 h 1181"/>
                  <a:gd name="T20" fmla="*/ 106 w 1423"/>
                  <a:gd name="T21" fmla="*/ 666 h 1181"/>
                  <a:gd name="T22" fmla="*/ 74 w 1423"/>
                  <a:gd name="T23" fmla="*/ 739 h 1181"/>
                  <a:gd name="T24" fmla="*/ 35 w 1423"/>
                  <a:gd name="T25" fmla="*/ 819 h 1181"/>
                  <a:gd name="T26" fmla="*/ 57 w 1423"/>
                  <a:gd name="T27" fmla="*/ 894 h 1181"/>
                  <a:gd name="T28" fmla="*/ 52 w 1423"/>
                  <a:gd name="T29" fmla="*/ 1003 h 1181"/>
                  <a:gd name="T30" fmla="*/ 141 w 1423"/>
                  <a:gd name="T31" fmla="*/ 1048 h 1181"/>
                  <a:gd name="T32" fmla="*/ 214 w 1423"/>
                  <a:gd name="T33" fmla="*/ 1157 h 1181"/>
                  <a:gd name="T34" fmla="*/ 406 w 1423"/>
                  <a:gd name="T35" fmla="*/ 1163 h 1181"/>
                  <a:gd name="T36" fmla="*/ 451 w 1423"/>
                  <a:gd name="T37" fmla="*/ 1066 h 1181"/>
                  <a:gd name="T38" fmla="*/ 575 w 1423"/>
                  <a:gd name="T39" fmla="*/ 985 h 1181"/>
                  <a:gd name="T40" fmla="*/ 678 w 1423"/>
                  <a:gd name="T41" fmla="*/ 929 h 1181"/>
                  <a:gd name="T42" fmla="*/ 738 w 1423"/>
                  <a:gd name="T43" fmla="*/ 916 h 1181"/>
                  <a:gd name="T44" fmla="*/ 810 w 1423"/>
                  <a:gd name="T45" fmla="*/ 933 h 1181"/>
                  <a:gd name="T46" fmla="*/ 818 w 1423"/>
                  <a:gd name="T47" fmla="*/ 1024 h 1181"/>
                  <a:gd name="T48" fmla="*/ 960 w 1423"/>
                  <a:gd name="T49" fmla="*/ 1143 h 1181"/>
                  <a:gd name="T50" fmla="*/ 1036 w 1423"/>
                  <a:gd name="T51" fmla="*/ 1135 h 1181"/>
                  <a:gd name="T52" fmla="*/ 1167 w 1423"/>
                  <a:gd name="T53" fmla="*/ 1138 h 1181"/>
                  <a:gd name="T54" fmla="*/ 1225 w 1423"/>
                  <a:gd name="T55" fmla="*/ 1103 h 1181"/>
                  <a:gd name="T56" fmla="*/ 1274 w 1423"/>
                  <a:gd name="T57" fmla="*/ 1036 h 1181"/>
                  <a:gd name="T58" fmla="*/ 1207 w 1423"/>
                  <a:gd name="T59" fmla="*/ 988 h 1181"/>
                  <a:gd name="T60" fmla="*/ 1282 w 1423"/>
                  <a:gd name="T61" fmla="*/ 966 h 1181"/>
                  <a:gd name="T62" fmla="*/ 1373 w 1423"/>
                  <a:gd name="T63" fmla="*/ 941 h 1181"/>
                  <a:gd name="T64" fmla="*/ 1405 w 1423"/>
                  <a:gd name="T65" fmla="*/ 870 h 1181"/>
                  <a:gd name="T66" fmla="*/ 1338 w 1423"/>
                  <a:gd name="T67" fmla="*/ 737 h 1181"/>
                  <a:gd name="T68" fmla="*/ 1352 w 1423"/>
                  <a:gd name="T69" fmla="*/ 620 h 1181"/>
                  <a:gd name="T70" fmla="*/ 1406 w 1423"/>
                  <a:gd name="T71" fmla="*/ 545 h 1181"/>
                  <a:gd name="T72" fmla="*/ 1384 w 1423"/>
                  <a:gd name="T73" fmla="*/ 478 h 1181"/>
                  <a:gd name="T74" fmla="*/ 1343 w 1423"/>
                  <a:gd name="T75" fmla="*/ 289 h 1181"/>
                  <a:gd name="T76" fmla="*/ 1344 w 1423"/>
                  <a:gd name="T77" fmla="*/ 212 h 1181"/>
                  <a:gd name="T78" fmla="*/ 1259 w 1423"/>
                  <a:gd name="T79" fmla="*/ 219 h 1181"/>
                  <a:gd name="T80" fmla="*/ 1119 w 1423"/>
                  <a:gd name="T81" fmla="*/ 194 h 1181"/>
                  <a:gd name="T82" fmla="*/ 1032 w 1423"/>
                  <a:gd name="T83" fmla="*/ 172 h 1181"/>
                  <a:gd name="T84" fmla="*/ 908 w 1423"/>
                  <a:gd name="T85" fmla="*/ 167 h 1181"/>
                  <a:gd name="T86" fmla="*/ 818 w 1423"/>
                  <a:gd name="T87" fmla="*/ 114 h 1181"/>
                  <a:gd name="T88" fmla="*/ 695 w 1423"/>
                  <a:gd name="T89" fmla="*/ 25 h 1181"/>
                  <a:gd name="T90" fmla="*/ 543 w 1423"/>
                  <a:gd name="T91" fmla="*/ 63 h 1181"/>
                  <a:gd name="T92" fmla="*/ 479 w 1423"/>
                  <a:gd name="T93" fmla="*/ 37 h 1181"/>
                  <a:gd name="T94" fmla="*/ 407 w 1423"/>
                  <a:gd name="T95" fmla="*/ 6 h 1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23" h="1181">
                    <a:moveTo>
                      <a:pt x="407" y="6"/>
                    </a:moveTo>
                    <a:lnTo>
                      <a:pt x="384" y="8"/>
                    </a:lnTo>
                    <a:lnTo>
                      <a:pt x="378" y="24"/>
                    </a:lnTo>
                    <a:lnTo>
                      <a:pt x="394" y="37"/>
                    </a:lnTo>
                    <a:lnTo>
                      <a:pt x="390" y="76"/>
                    </a:lnTo>
                    <a:lnTo>
                      <a:pt x="350" y="65"/>
                    </a:lnTo>
                    <a:lnTo>
                      <a:pt x="321" y="75"/>
                    </a:lnTo>
                    <a:lnTo>
                      <a:pt x="210" y="125"/>
                    </a:lnTo>
                    <a:lnTo>
                      <a:pt x="212" y="148"/>
                    </a:lnTo>
                    <a:lnTo>
                      <a:pt x="235" y="230"/>
                    </a:lnTo>
                    <a:lnTo>
                      <a:pt x="222" y="261"/>
                    </a:lnTo>
                    <a:lnTo>
                      <a:pt x="246" y="275"/>
                    </a:lnTo>
                    <a:lnTo>
                      <a:pt x="255" y="275"/>
                    </a:lnTo>
                    <a:lnTo>
                      <a:pt x="264" y="304"/>
                    </a:lnTo>
                    <a:lnTo>
                      <a:pt x="296" y="309"/>
                    </a:lnTo>
                    <a:lnTo>
                      <a:pt x="297" y="325"/>
                    </a:lnTo>
                    <a:lnTo>
                      <a:pt x="269" y="350"/>
                    </a:lnTo>
                    <a:lnTo>
                      <a:pt x="245" y="337"/>
                    </a:lnTo>
                    <a:lnTo>
                      <a:pt x="192" y="350"/>
                    </a:lnTo>
                    <a:lnTo>
                      <a:pt x="172" y="383"/>
                    </a:lnTo>
                    <a:lnTo>
                      <a:pt x="200" y="441"/>
                    </a:lnTo>
                    <a:lnTo>
                      <a:pt x="165" y="468"/>
                    </a:lnTo>
                    <a:lnTo>
                      <a:pt x="159" y="492"/>
                    </a:lnTo>
                    <a:lnTo>
                      <a:pt x="182" y="497"/>
                    </a:lnTo>
                    <a:lnTo>
                      <a:pt x="221" y="493"/>
                    </a:lnTo>
                    <a:lnTo>
                      <a:pt x="239" y="522"/>
                    </a:lnTo>
                    <a:lnTo>
                      <a:pt x="203" y="541"/>
                    </a:lnTo>
                    <a:lnTo>
                      <a:pt x="192" y="589"/>
                    </a:lnTo>
                    <a:lnTo>
                      <a:pt x="169" y="591"/>
                    </a:lnTo>
                    <a:lnTo>
                      <a:pt x="170" y="614"/>
                    </a:lnTo>
                    <a:lnTo>
                      <a:pt x="155" y="623"/>
                    </a:lnTo>
                    <a:lnTo>
                      <a:pt x="143" y="655"/>
                    </a:lnTo>
                    <a:lnTo>
                      <a:pt x="106" y="666"/>
                    </a:lnTo>
                    <a:lnTo>
                      <a:pt x="88" y="714"/>
                    </a:lnTo>
                    <a:lnTo>
                      <a:pt x="73" y="723"/>
                    </a:lnTo>
                    <a:lnTo>
                      <a:pt x="74" y="739"/>
                    </a:lnTo>
                    <a:lnTo>
                      <a:pt x="71" y="785"/>
                    </a:lnTo>
                    <a:lnTo>
                      <a:pt x="26" y="797"/>
                    </a:lnTo>
                    <a:lnTo>
                      <a:pt x="35" y="819"/>
                    </a:lnTo>
                    <a:lnTo>
                      <a:pt x="14" y="837"/>
                    </a:lnTo>
                    <a:lnTo>
                      <a:pt x="0" y="861"/>
                    </a:lnTo>
                    <a:lnTo>
                      <a:pt x="57" y="894"/>
                    </a:lnTo>
                    <a:lnTo>
                      <a:pt x="63" y="956"/>
                    </a:lnTo>
                    <a:lnTo>
                      <a:pt x="35" y="989"/>
                    </a:lnTo>
                    <a:lnTo>
                      <a:pt x="52" y="1003"/>
                    </a:lnTo>
                    <a:lnTo>
                      <a:pt x="46" y="1026"/>
                    </a:lnTo>
                    <a:lnTo>
                      <a:pt x="92" y="1014"/>
                    </a:lnTo>
                    <a:lnTo>
                      <a:pt x="141" y="1048"/>
                    </a:lnTo>
                    <a:lnTo>
                      <a:pt x="161" y="1093"/>
                    </a:lnTo>
                    <a:lnTo>
                      <a:pt x="201" y="1112"/>
                    </a:lnTo>
                    <a:lnTo>
                      <a:pt x="214" y="1157"/>
                    </a:lnTo>
                    <a:lnTo>
                      <a:pt x="298" y="1157"/>
                    </a:lnTo>
                    <a:lnTo>
                      <a:pt x="377" y="1181"/>
                    </a:lnTo>
                    <a:lnTo>
                      <a:pt x="406" y="1163"/>
                    </a:lnTo>
                    <a:lnTo>
                      <a:pt x="409" y="1101"/>
                    </a:lnTo>
                    <a:lnTo>
                      <a:pt x="439" y="1098"/>
                    </a:lnTo>
                    <a:lnTo>
                      <a:pt x="451" y="1066"/>
                    </a:lnTo>
                    <a:lnTo>
                      <a:pt x="483" y="1063"/>
                    </a:lnTo>
                    <a:lnTo>
                      <a:pt x="523" y="997"/>
                    </a:lnTo>
                    <a:lnTo>
                      <a:pt x="575" y="985"/>
                    </a:lnTo>
                    <a:lnTo>
                      <a:pt x="594" y="937"/>
                    </a:lnTo>
                    <a:lnTo>
                      <a:pt x="641" y="956"/>
                    </a:lnTo>
                    <a:lnTo>
                      <a:pt x="678" y="929"/>
                    </a:lnTo>
                    <a:lnTo>
                      <a:pt x="725" y="933"/>
                    </a:lnTo>
                    <a:lnTo>
                      <a:pt x="740" y="923"/>
                    </a:lnTo>
                    <a:lnTo>
                      <a:pt x="738" y="916"/>
                    </a:lnTo>
                    <a:lnTo>
                      <a:pt x="754" y="922"/>
                    </a:lnTo>
                    <a:lnTo>
                      <a:pt x="793" y="918"/>
                    </a:lnTo>
                    <a:lnTo>
                      <a:pt x="810" y="933"/>
                    </a:lnTo>
                    <a:lnTo>
                      <a:pt x="821" y="971"/>
                    </a:lnTo>
                    <a:lnTo>
                      <a:pt x="807" y="1002"/>
                    </a:lnTo>
                    <a:lnTo>
                      <a:pt x="818" y="1024"/>
                    </a:lnTo>
                    <a:lnTo>
                      <a:pt x="812" y="1048"/>
                    </a:lnTo>
                    <a:lnTo>
                      <a:pt x="880" y="1111"/>
                    </a:lnTo>
                    <a:lnTo>
                      <a:pt x="960" y="1143"/>
                    </a:lnTo>
                    <a:lnTo>
                      <a:pt x="983" y="1140"/>
                    </a:lnTo>
                    <a:lnTo>
                      <a:pt x="1000" y="1162"/>
                    </a:lnTo>
                    <a:lnTo>
                      <a:pt x="1036" y="1135"/>
                    </a:lnTo>
                    <a:lnTo>
                      <a:pt x="1074" y="1125"/>
                    </a:lnTo>
                    <a:lnTo>
                      <a:pt x="1122" y="1150"/>
                    </a:lnTo>
                    <a:lnTo>
                      <a:pt x="1167" y="1138"/>
                    </a:lnTo>
                    <a:lnTo>
                      <a:pt x="1230" y="1148"/>
                    </a:lnTo>
                    <a:lnTo>
                      <a:pt x="1221" y="1126"/>
                    </a:lnTo>
                    <a:lnTo>
                      <a:pt x="1225" y="1103"/>
                    </a:lnTo>
                    <a:lnTo>
                      <a:pt x="1210" y="1095"/>
                    </a:lnTo>
                    <a:lnTo>
                      <a:pt x="1207" y="1072"/>
                    </a:lnTo>
                    <a:lnTo>
                      <a:pt x="1274" y="1036"/>
                    </a:lnTo>
                    <a:lnTo>
                      <a:pt x="1280" y="1020"/>
                    </a:lnTo>
                    <a:lnTo>
                      <a:pt x="1262" y="991"/>
                    </a:lnTo>
                    <a:lnTo>
                      <a:pt x="1207" y="988"/>
                    </a:lnTo>
                    <a:lnTo>
                      <a:pt x="1213" y="972"/>
                    </a:lnTo>
                    <a:lnTo>
                      <a:pt x="1244" y="954"/>
                    </a:lnTo>
                    <a:lnTo>
                      <a:pt x="1282" y="966"/>
                    </a:lnTo>
                    <a:lnTo>
                      <a:pt x="1327" y="946"/>
                    </a:lnTo>
                    <a:lnTo>
                      <a:pt x="1350" y="951"/>
                    </a:lnTo>
                    <a:lnTo>
                      <a:pt x="1373" y="941"/>
                    </a:lnTo>
                    <a:lnTo>
                      <a:pt x="1396" y="948"/>
                    </a:lnTo>
                    <a:lnTo>
                      <a:pt x="1416" y="908"/>
                    </a:lnTo>
                    <a:lnTo>
                      <a:pt x="1405" y="870"/>
                    </a:lnTo>
                    <a:lnTo>
                      <a:pt x="1304" y="786"/>
                    </a:lnTo>
                    <a:lnTo>
                      <a:pt x="1310" y="762"/>
                    </a:lnTo>
                    <a:lnTo>
                      <a:pt x="1338" y="737"/>
                    </a:lnTo>
                    <a:lnTo>
                      <a:pt x="1327" y="699"/>
                    </a:lnTo>
                    <a:lnTo>
                      <a:pt x="1331" y="653"/>
                    </a:lnTo>
                    <a:lnTo>
                      <a:pt x="1352" y="620"/>
                    </a:lnTo>
                    <a:lnTo>
                      <a:pt x="1404" y="607"/>
                    </a:lnTo>
                    <a:lnTo>
                      <a:pt x="1423" y="567"/>
                    </a:lnTo>
                    <a:lnTo>
                      <a:pt x="1406" y="545"/>
                    </a:lnTo>
                    <a:lnTo>
                      <a:pt x="1419" y="528"/>
                    </a:lnTo>
                    <a:lnTo>
                      <a:pt x="1416" y="491"/>
                    </a:lnTo>
                    <a:lnTo>
                      <a:pt x="1384" y="478"/>
                    </a:lnTo>
                    <a:lnTo>
                      <a:pt x="1396" y="446"/>
                    </a:lnTo>
                    <a:lnTo>
                      <a:pt x="1392" y="392"/>
                    </a:lnTo>
                    <a:lnTo>
                      <a:pt x="1343" y="289"/>
                    </a:lnTo>
                    <a:lnTo>
                      <a:pt x="1377" y="240"/>
                    </a:lnTo>
                    <a:lnTo>
                      <a:pt x="1360" y="218"/>
                    </a:lnTo>
                    <a:lnTo>
                      <a:pt x="1344" y="212"/>
                    </a:lnTo>
                    <a:lnTo>
                      <a:pt x="1318" y="175"/>
                    </a:lnTo>
                    <a:lnTo>
                      <a:pt x="1287" y="186"/>
                    </a:lnTo>
                    <a:lnTo>
                      <a:pt x="1259" y="219"/>
                    </a:lnTo>
                    <a:lnTo>
                      <a:pt x="1219" y="200"/>
                    </a:lnTo>
                    <a:lnTo>
                      <a:pt x="1166" y="206"/>
                    </a:lnTo>
                    <a:lnTo>
                      <a:pt x="1119" y="194"/>
                    </a:lnTo>
                    <a:lnTo>
                      <a:pt x="1097" y="212"/>
                    </a:lnTo>
                    <a:lnTo>
                      <a:pt x="1067" y="221"/>
                    </a:lnTo>
                    <a:lnTo>
                      <a:pt x="1032" y="172"/>
                    </a:lnTo>
                    <a:lnTo>
                      <a:pt x="1038" y="148"/>
                    </a:lnTo>
                    <a:lnTo>
                      <a:pt x="1021" y="141"/>
                    </a:lnTo>
                    <a:lnTo>
                      <a:pt x="908" y="167"/>
                    </a:lnTo>
                    <a:lnTo>
                      <a:pt x="859" y="149"/>
                    </a:lnTo>
                    <a:lnTo>
                      <a:pt x="841" y="112"/>
                    </a:lnTo>
                    <a:lnTo>
                      <a:pt x="818" y="114"/>
                    </a:lnTo>
                    <a:lnTo>
                      <a:pt x="786" y="101"/>
                    </a:lnTo>
                    <a:lnTo>
                      <a:pt x="733" y="37"/>
                    </a:lnTo>
                    <a:lnTo>
                      <a:pt x="695" y="25"/>
                    </a:lnTo>
                    <a:lnTo>
                      <a:pt x="678" y="12"/>
                    </a:lnTo>
                    <a:lnTo>
                      <a:pt x="553" y="0"/>
                    </a:lnTo>
                    <a:lnTo>
                      <a:pt x="543" y="63"/>
                    </a:lnTo>
                    <a:lnTo>
                      <a:pt x="536" y="63"/>
                    </a:lnTo>
                    <a:lnTo>
                      <a:pt x="510" y="42"/>
                    </a:lnTo>
                    <a:lnTo>
                      <a:pt x="479" y="37"/>
                    </a:lnTo>
                    <a:lnTo>
                      <a:pt x="452" y="1"/>
                    </a:lnTo>
                    <a:lnTo>
                      <a:pt x="432" y="19"/>
                    </a:lnTo>
                    <a:lnTo>
                      <a:pt x="407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322">
                <a:extLst>
                  <a:ext uri="{FF2B5EF4-FFF2-40B4-BE49-F238E27FC236}">
                    <a16:creationId xmlns:a16="http://schemas.microsoft.com/office/drawing/2014/main" id="{A63CC516-97F5-88D7-657F-39B8E9EE721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57" y="937"/>
                <a:ext cx="165" cy="320"/>
              </a:xfrm>
              <a:custGeom>
                <a:avLst/>
                <a:gdLst>
                  <a:gd name="T0" fmla="*/ 302 w 828"/>
                  <a:gd name="T1" fmla="*/ 95 h 1599"/>
                  <a:gd name="T2" fmla="*/ 197 w 828"/>
                  <a:gd name="T3" fmla="*/ 42 h 1599"/>
                  <a:gd name="T4" fmla="*/ 155 w 828"/>
                  <a:gd name="T5" fmla="*/ 93 h 1599"/>
                  <a:gd name="T6" fmla="*/ 149 w 828"/>
                  <a:gd name="T7" fmla="*/ 201 h 1599"/>
                  <a:gd name="T8" fmla="*/ 171 w 828"/>
                  <a:gd name="T9" fmla="*/ 269 h 1599"/>
                  <a:gd name="T10" fmla="*/ 154 w 828"/>
                  <a:gd name="T11" fmla="*/ 332 h 1599"/>
                  <a:gd name="T12" fmla="*/ 108 w 828"/>
                  <a:gd name="T13" fmla="*/ 413 h 1599"/>
                  <a:gd name="T14" fmla="*/ 90 w 828"/>
                  <a:gd name="T15" fmla="*/ 469 h 1599"/>
                  <a:gd name="T16" fmla="*/ 73 w 828"/>
                  <a:gd name="T17" fmla="*/ 541 h 1599"/>
                  <a:gd name="T18" fmla="*/ 92 w 828"/>
                  <a:gd name="T19" fmla="*/ 747 h 1599"/>
                  <a:gd name="T20" fmla="*/ 115 w 828"/>
                  <a:gd name="T21" fmla="*/ 829 h 1599"/>
                  <a:gd name="T22" fmla="*/ 100 w 828"/>
                  <a:gd name="T23" fmla="*/ 908 h 1599"/>
                  <a:gd name="T24" fmla="*/ 23 w 828"/>
                  <a:gd name="T25" fmla="*/ 1000 h 1599"/>
                  <a:gd name="T26" fmla="*/ 0 w 828"/>
                  <a:gd name="T27" fmla="*/ 1087 h 1599"/>
                  <a:gd name="T28" fmla="*/ 92 w 828"/>
                  <a:gd name="T29" fmla="*/ 1249 h 1599"/>
                  <a:gd name="T30" fmla="*/ 109 w 828"/>
                  <a:gd name="T31" fmla="*/ 1339 h 1599"/>
                  <a:gd name="T32" fmla="*/ 172 w 828"/>
                  <a:gd name="T33" fmla="*/ 1356 h 1599"/>
                  <a:gd name="T34" fmla="*/ 254 w 828"/>
                  <a:gd name="T35" fmla="*/ 1404 h 1599"/>
                  <a:gd name="T36" fmla="*/ 383 w 828"/>
                  <a:gd name="T37" fmla="*/ 1468 h 1599"/>
                  <a:gd name="T38" fmla="*/ 475 w 828"/>
                  <a:gd name="T39" fmla="*/ 1553 h 1599"/>
                  <a:gd name="T40" fmla="*/ 570 w 828"/>
                  <a:gd name="T41" fmla="*/ 1566 h 1599"/>
                  <a:gd name="T42" fmla="*/ 680 w 828"/>
                  <a:gd name="T43" fmla="*/ 1510 h 1599"/>
                  <a:gd name="T44" fmla="*/ 782 w 828"/>
                  <a:gd name="T45" fmla="*/ 1439 h 1599"/>
                  <a:gd name="T46" fmla="*/ 736 w 828"/>
                  <a:gd name="T47" fmla="*/ 1359 h 1599"/>
                  <a:gd name="T48" fmla="*/ 807 w 828"/>
                  <a:gd name="T49" fmla="*/ 1306 h 1599"/>
                  <a:gd name="T50" fmla="*/ 767 w 828"/>
                  <a:gd name="T51" fmla="*/ 1201 h 1599"/>
                  <a:gd name="T52" fmla="*/ 772 w 828"/>
                  <a:gd name="T53" fmla="*/ 1085 h 1599"/>
                  <a:gd name="T54" fmla="*/ 770 w 828"/>
                  <a:gd name="T55" fmla="*/ 986 h 1599"/>
                  <a:gd name="T56" fmla="*/ 792 w 828"/>
                  <a:gd name="T57" fmla="*/ 882 h 1599"/>
                  <a:gd name="T58" fmla="*/ 794 w 828"/>
                  <a:gd name="T59" fmla="*/ 821 h 1599"/>
                  <a:gd name="T60" fmla="*/ 816 w 828"/>
                  <a:gd name="T61" fmla="*/ 726 h 1599"/>
                  <a:gd name="T62" fmla="*/ 794 w 828"/>
                  <a:gd name="T63" fmla="*/ 667 h 1599"/>
                  <a:gd name="T64" fmla="*/ 742 w 828"/>
                  <a:gd name="T65" fmla="*/ 594 h 1599"/>
                  <a:gd name="T66" fmla="*/ 713 w 828"/>
                  <a:gd name="T67" fmla="*/ 535 h 1599"/>
                  <a:gd name="T68" fmla="*/ 742 w 828"/>
                  <a:gd name="T69" fmla="*/ 432 h 1599"/>
                  <a:gd name="T70" fmla="*/ 710 w 828"/>
                  <a:gd name="T71" fmla="*/ 342 h 1599"/>
                  <a:gd name="T72" fmla="*/ 594 w 828"/>
                  <a:gd name="T73" fmla="*/ 253 h 1599"/>
                  <a:gd name="T74" fmla="*/ 483 w 828"/>
                  <a:gd name="T75" fmla="*/ 210 h 1599"/>
                  <a:gd name="T76" fmla="*/ 460 w 828"/>
                  <a:gd name="T77" fmla="*/ 126 h 1599"/>
                  <a:gd name="T78" fmla="*/ 461 w 828"/>
                  <a:gd name="T79" fmla="*/ 64 h 1599"/>
                  <a:gd name="T80" fmla="*/ 366 w 828"/>
                  <a:gd name="T81" fmla="*/ 35 h 1599"/>
                  <a:gd name="T82" fmla="*/ 454 w 828"/>
                  <a:gd name="T83" fmla="*/ 150 h 1599"/>
                  <a:gd name="T84" fmla="*/ 455 w 828"/>
                  <a:gd name="T85" fmla="*/ 166 h 1599"/>
                  <a:gd name="T86" fmla="*/ 504 w 828"/>
                  <a:gd name="T87" fmla="*/ 276 h 1599"/>
                  <a:gd name="T88" fmla="*/ 491 w 828"/>
                  <a:gd name="T89" fmla="*/ 301 h 1599"/>
                  <a:gd name="T90" fmla="*/ 473 w 828"/>
                  <a:gd name="T91" fmla="*/ 280 h 1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28" h="1599">
                    <a:moveTo>
                      <a:pt x="338" y="76"/>
                    </a:moveTo>
                    <a:lnTo>
                      <a:pt x="309" y="95"/>
                    </a:lnTo>
                    <a:lnTo>
                      <a:pt x="302" y="95"/>
                    </a:lnTo>
                    <a:lnTo>
                      <a:pt x="268" y="67"/>
                    </a:lnTo>
                    <a:lnTo>
                      <a:pt x="215" y="73"/>
                    </a:lnTo>
                    <a:lnTo>
                      <a:pt x="197" y="42"/>
                    </a:lnTo>
                    <a:lnTo>
                      <a:pt x="166" y="46"/>
                    </a:lnTo>
                    <a:lnTo>
                      <a:pt x="169" y="76"/>
                    </a:lnTo>
                    <a:lnTo>
                      <a:pt x="155" y="93"/>
                    </a:lnTo>
                    <a:lnTo>
                      <a:pt x="151" y="125"/>
                    </a:lnTo>
                    <a:lnTo>
                      <a:pt x="130" y="158"/>
                    </a:lnTo>
                    <a:lnTo>
                      <a:pt x="149" y="201"/>
                    </a:lnTo>
                    <a:lnTo>
                      <a:pt x="168" y="223"/>
                    </a:lnTo>
                    <a:lnTo>
                      <a:pt x="161" y="239"/>
                    </a:lnTo>
                    <a:lnTo>
                      <a:pt x="171" y="269"/>
                    </a:lnTo>
                    <a:lnTo>
                      <a:pt x="151" y="286"/>
                    </a:lnTo>
                    <a:lnTo>
                      <a:pt x="169" y="315"/>
                    </a:lnTo>
                    <a:lnTo>
                      <a:pt x="154" y="332"/>
                    </a:lnTo>
                    <a:lnTo>
                      <a:pt x="131" y="335"/>
                    </a:lnTo>
                    <a:lnTo>
                      <a:pt x="104" y="383"/>
                    </a:lnTo>
                    <a:lnTo>
                      <a:pt x="108" y="413"/>
                    </a:lnTo>
                    <a:lnTo>
                      <a:pt x="125" y="435"/>
                    </a:lnTo>
                    <a:lnTo>
                      <a:pt x="120" y="459"/>
                    </a:lnTo>
                    <a:lnTo>
                      <a:pt x="90" y="469"/>
                    </a:lnTo>
                    <a:lnTo>
                      <a:pt x="40" y="513"/>
                    </a:lnTo>
                    <a:lnTo>
                      <a:pt x="56" y="519"/>
                    </a:lnTo>
                    <a:lnTo>
                      <a:pt x="73" y="541"/>
                    </a:lnTo>
                    <a:lnTo>
                      <a:pt x="39" y="590"/>
                    </a:lnTo>
                    <a:lnTo>
                      <a:pt x="88" y="693"/>
                    </a:lnTo>
                    <a:lnTo>
                      <a:pt x="92" y="747"/>
                    </a:lnTo>
                    <a:lnTo>
                      <a:pt x="80" y="779"/>
                    </a:lnTo>
                    <a:lnTo>
                      <a:pt x="112" y="792"/>
                    </a:lnTo>
                    <a:lnTo>
                      <a:pt x="115" y="829"/>
                    </a:lnTo>
                    <a:lnTo>
                      <a:pt x="102" y="846"/>
                    </a:lnTo>
                    <a:lnTo>
                      <a:pt x="119" y="868"/>
                    </a:lnTo>
                    <a:lnTo>
                      <a:pt x="100" y="908"/>
                    </a:lnTo>
                    <a:lnTo>
                      <a:pt x="48" y="921"/>
                    </a:lnTo>
                    <a:lnTo>
                      <a:pt x="27" y="954"/>
                    </a:lnTo>
                    <a:lnTo>
                      <a:pt x="23" y="1000"/>
                    </a:lnTo>
                    <a:lnTo>
                      <a:pt x="34" y="1038"/>
                    </a:lnTo>
                    <a:lnTo>
                      <a:pt x="6" y="1063"/>
                    </a:lnTo>
                    <a:lnTo>
                      <a:pt x="0" y="1087"/>
                    </a:lnTo>
                    <a:lnTo>
                      <a:pt x="101" y="1171"/>
                    </a:lnTo>
                    <a:lnTo>
                      <a:pt x="112" y="1209"/>
                    </a:lnTo>
                    <a:lnTo>
                      <a:pt x="92" y="1249"/>
                    </a:lnTo>
                    <a:lnTo>
                      <a:pt x="109" y="1262"/>
                    </a:lnTo>
                    <a:lnTo>
                      <a:pt x="96" y="1286"/>
                    </a:lnTo>
                    <a:lnTo>
                      <a:pt x="109" y="1339"/>
                    </a:lnTo>
                    <a:lnTo>
                      <a:pt x="124" y="1338"/>
                    </a:lnTo>
                    <a:lnTo>
                      <a:pt x="153" y="1313"/>
                    </a:lnTo>
                    <a:lnTo>
                      <a:pt x="172" y="1356"/>
                    </a:lnTo>
                    <a:lnTo>
                      <a:pt x="204" y="1361"/>
                    </a:lnTo>
                    <a:lnTo>
                      <a:pt x="222" y="1390"/>
                    </a:lnTo>
                    <a:lnTo>
                      <a:pt x="254" y="1404"/>
                    </a:lnTo>
                    <a:lnTo>
                      <a:pt x="296" y="1445"/>
                    </a:lnTo>
                    <a:lnTo>
                      <a:pt x="352" y="1463"/>
                    </a:lnTo>
                    <a:lnTo>
                      <a:pt x="383" y="1468"/>
                    </a:lnTo>
                    <a:lnTo>
                      <a:pt x="424" y="1503"/>
                    </a:lnTo>
                    <a:lnTo>
                      <a:pt x="464" y="1515"/>
                    </a:lnTo>
                    <a:lnTo>
                      <a:pt x="475" y="1553"/>
                    </a:lnTo>
                    <a:lnTo>
                      <a:pt x="525" y="1587"/>
                    </a:lnTo>
                    <a:lnTo>
                      <a:pt x="558" y="1599"/>
                    </a:lnTo>
                    <a:lnTo>
                      <a:pt x="570" y="1566"/>
                    </a:lnTo>
                    <a:lnTo>
                      <a:pt x="653" y="1552"/>
                    </a:lnTo>
                    <a:lnTo>
                      <a:pt x="683" y="1533"/>
                    </a:lnTo>
                    <a:lnTo>
                      <a:pt x="680" y="1510"/>
                    </a:lnTo>
                    <a:lnTo>
                      <a:pt x="750" y="1519"/>
                    </a:lnTo>
                    <a:lnTo>
                      <a:pt x="786" y="1478"/>
                    </a:lnTo>
                    <a:lnTo>
                      <a:pt x="782" y="1439"/>
                    </a:lnTo>
                    <a:lnTo>
                      <a:pt x="787" y="1416"/>
                    </a:lnTo>
                    <a:lnTo>
                      <a:pt x="740" y="1396"/>
                    </a:lnTo>
                    <a:lnTo>
                      <a:pt x="736" y="1359"/>
                    </a:lnTo>
                    <a:lnTo>
                      <a:pt x="771" y="1332"/>
                    </a:lnTo>
                    <a:lnTo>
                      <a:pt x="801" y="1321"/>
                    </a:lnTo>
                    <a:lnTo>
                      <a:pt x="807" y="1306"/>
                    </a:lnTo>
                    <a:lnTo>
                      <a:pt x="770" y="1309"/>
                    </a:lnTo>
                    <a:lnTo>
                      <a:pt x="758" y="1264"/>
                    </a:lnTo>
                    <a:lnTo>
                      <a:pt x="767" y="1201"/>
                    </a:lnTo>
                    <a:lnTo>
                      <a:pt x="759" y="1194"/>
                    </a:lnTo>
                    <a:lnTo>
                      <a:pt x="731" y="1150"/>
                    </a:lnTo>
                    <a:lnTo>
                      <a:pt x="772" y="1085"/>
                    </a:lnTo>
                    <a:lnTo>
                      <a:pt x="770" y="1069"/>
                    </a:lnTo>
                    <a:lnTo>
                      <a:pt x="782" y="1030"/>
                    </a:lnTo>
                    <a:lnTo>
                      <a:pt x="770" y="986"/>
                    </a:lnTo>
                    <a:lnTo>
                      <a:pt x="783" y="953"/>
                    </a:lnTo>
                    <a:lnTo>
                      <a:pt x="756" y="916"/>
                    </a:lnTo>
                    <a:lnTo>
                      <a:pt x="792" y="882"/>
                    </a:lnTo>
                    <a:lnTo>
                      <a:pt x="828" y="864"/>
                    </a:lnTo>
                    <a:lnTo>
                      <a:pt x="827" y="849"/>
                    </a:lnTo>
                    <a:lnTo>
                      <a:pt x="794" y="821"/>
                    </a:lnTo>
                    <a:lnTo>
                      <a:pt x="812" y="772"/>
                    </a:lnTo>
                    <a:lnTo>
                      <a:pt x="826" y="748"/>
                    </a:lnTo>
                    <a:lnTo>
                      <a:pt x="816" y="726"/>
                    </a:lnTo>
                    <a:lnTo>
                      <a:pt x="799" y="713"/>
                    </a:lnTo>
                    <a:lnTo>
                      <a:pt x="804" y="689"/>
                    </a:lnTo>
                    <a:lnTo>
                      <a:pt x="794" y="667"/>
                    </a:lnTo>
                    <a:lnTo>
                      <a:pt x="755" y="662"/>
                    </a:lnTo>
                    <a:lnTo>
                      <a:pt x="747" y="656"/>
                    </a:lnTo>
                    <a:lnTo>
                      <a:pt x="742" y="594"/>
                    </a:lnTo>
                    <a:lnTo>
                      <a:pt x="744" y="548"/>
                    </a:lnTo>
                    <a:lnTo>
                      <a:pt x="721" y="542"/>
                    </a:lnTo>
                    <a:lnTo>
                      <a:pt x="713" y="535"/>
                    </a:lnTo>
                    <a:lnTo>
                      <a:pt x="718" y="504"/>
                    </a:lnTo>
                    <a:lnTo>
                      <a:pt x="714" y="458"/>
                    </a:lnTo>
                    <a:lnTo>
                      <a:pt x="742" y="432"/>
                    </a:lnTo>
                    <a:lnTo>
                      <a:pt x="747" y="401"/>
                    </a:lnTo>
                    <a:lnTo>
                      <a:pt x="714" y="381"/>
                    </a:lnTo>
                    <a:lnTo>
                      <a:pt x="710" y="342"/>
                    </a:lnTo>
                    <a:lnTo>
                      <a:pt x="663" y="255"/>
                    </a:lnTo>
                    <a:lnTo>
                      <a:pt x="623" y="235"/>
                    </a:lnTo>
                    <a:lnTo>
                      <a:pt x="594" y="253"/>
                    </a:lnTo>
                    <a:lnTo>
                      <a:pt x="519" y="268"/>
                    </a:lnTo>
                    <a:lnTo>
                      <a:pt x="494" y="247"/>
                    </a:lnTo>
                    <a:lnTo>
                      <a:pt x="483" y="210"/>
                    </a:lnTo>
                    <a:lnTo>
                      <a:pt x="485" y="162"/>
                    </a:lnTo>
                    <a:lnTo>
                      <a:pt x="478" y="156"/>
                    </a:lnTo>
                    <a:lnTo>
                      <a:pt x="460" y="126"/>
                    </a:lnTo>
                    <a:lnTo>
                      <a:pt x="473" y="110"/>
                    </a:lnTo>
                    <a:lnTo>
                      <a:pt x="456" y="89"/>
                    </a:lnTo>
                    <a:lnTo>
                      <a:pt x="461" y="64"/>
                    </a:lnTo>
                    <a:lnTo>
                      <a:pt x="409" y="0"/>
                    </a:lnTo>
                    <a:lnTo>
                      <a:pt x="397" y="33"/>
                    </a:lnTo>
                    <a:lnTo>
                      <a:pt x="366" y="35"/>
                    </a:lnTo>
                    <a:lnTo>
                      <a:pt x="338" y="76"/>
                    </a:lnTo>
                    <a:close/>
                    <a:moveTo>
                      <a:pt x="455" y="166"/>
                    </a:moveTo>
                    <a:lnTo>
                      <a:pt x="454" y="150"/>
                    </a:lnTo>
                    <a:lnTo>
                      <a:pt x="470" y="164"/>
                    </a:lnTo>
                    <a:lnTo>
                      <a:pt x="472" y="179"/>
                    </a:lnTo>
                    <a:lnTo>
                      <a:pt x="455" y="166"/>
                    </a:lnTo>
                    <a:close/>
                    <a:moveTo>
                      <a:pt x="487" y="270"/>
                    </a:moveTo>
                    <a:lnTo>
                      <a:pt x="489" y="278"/>
                    </a:lnTo>
                    <a:lnTo>
                      <a:pt x="504" y="276"/>
                    </a:lnTo>
                    <a:lnTo>
                      <a:pt x="506" y="292"/>
                    </a:lnTo>
                    <a:lnTo>
                      <a:pt x="500" y="308"/>
                    </a:lnTo>
                    <a:lnTo>
                      <a:pt x="491" y="301"/>
                    </a:lnTo>
                    <a:lnTo>
                      <a:pt x="490" y="286"/>
                    </a:lnTo>
                    <a:lnTo>
                      <a:pt x="481" y="286"/>
                    </a:lnTo>
                    <a:lnTo>
                      <a:pt x="473" y="280"/>
                    </a:lnTo>
                    <a:lnTo>
                      <a:pt x="487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323">
                <a:extLst>
                  <a:ext uri="{FF2B5EF4-FFF2-40B4-BE49-F238E27FC236}">
                    <a16:creationId xmlns:a16="http://schemas.microsoft.com/office/drawing/2014/main" id="{F52FF549-1525-36FF-89C6-F24A8EE9A8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967"/>
                <a:ext cx="4" cy="6"/>
              </a:xfrm>
              <a:custGeom>
                <a:avLst/>
                <a:gdLst>
                  <a:gd name="T0" fmla="*/ 0 w 18"/>
                  <a:gd name="T1" fmla="*/ 0 h 29"/>
                  <a:gd name="T2" fmla="*/ 1 w 18"/>
                  <a:gd name="T3" fmla="*/ 16 h 29"/>
                  <a:gd name="T4" fmla="*/ 18 w 18"/>
                  <a:gd name="T5" fmla="*/ 29 h 29"/>
                  <a:gd name="T6" fmla="*/ 16 w 18"/>
                  <a:gd name="T7" fmla="*/ 14 h 29"/>
                  <a:gd name="T8" fmla="*/ 0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0" y="0"/>
                    </a:moveTo>
                    <a:lnTo>
                      <a:pt x="1" y="16"/>
                    </a:lnTo>
                    <a:lnTo>
                      <a:pt x="18" y="29"/>
                    </a:lnTo>
                    <a:lnTo>
                      <a:pt x="16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324">
                <a:extLst>
                  <a:ext uri="{FF2B5EF4-FFF2-40B4-BE49-F238E27FC236}">
                    <a16:creationId xmlns:a16="http://schemas.microsoft.com/office/drawing/2014/main" id="{5C583B26-95FA-98B6-85C6-AB255BE7D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991"/>
                <a:ext cx="7" cy="8"/>
              </a:xfrm>
              <a:custGeom>
                <a:avLst/>
                <a:gdLst>
                  <a:gd name="T0" fmla="*/ 16 w 33"/>
                  <a:gd name="T1" fmla="*/ 8 h 38"/>
                  <a:gd name="T2" fmla="*/ 14 w 33"/>
                  <a:gd name="T3" fmla="*/ 0 h 38"/>
                  <a:gd name="T4" fmla="*/ 0 w 33"/>
                  <a:gd name="T5" fmla="*/ 10 h 38"/>
                  <a:gd name="T6" fmla="*/ 8 w 33"/>
                  <a:gd name="T7" fmla="*/ 16 h 38"/>
                  <a:gd name="T8" fmla="*/ 17 w 33"/>
                  <a:gd name="T9" fmla="*/ 16 h 38"/>
                  <a:gd name="T10" fmla="*/ 18 w 33"/>
                  <a:gd name="T11" fmla="*/ 31 h 38"/>
                  <a:gd name="T12" fmla="*/ 27 w 33"/>
                  <a:gd name="T13" fmla="*/ 38 h 38"/>
                  <a:gd name="T14" fmla="*/ 33 w 33"/>
                  <a:gd name="T15" fmla="*/ 22 h 38"/>
                  <a:gd name="T16" fmla="*/ 31 w 33"/>
                  <a:gd name="T17" fmla="*/ 6 h 38"/>
                  <a:gd name="T18" fmla="*/ 16 w 33"/>
                  <a:gd name="T19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8">
                    <a:moveTo>
                      <a:pt x="16" y="8"/>
                    </a:moveTo>
                    <a:lnTo>
                      <a:pt x="14" y="0"/>
                    </a:lnTo>
                    <a:lnTo>
                      <a:pt x="0" y="10"/>
                    </a:lnTo>
                    <a:lnTo>
                      <a:pt x="8" y="16"/>
                    </a:lnTo>
                    <a:lnTo>
                      <a:pt x="17" y="16"/>
                    </a:lnTo>
                    <a:lnTo>
                      <a:pt x="18" y="31"/>
                    </a:lnTo>
                    <a:lnTo>
                      <a:pt x="27" y="38"/>
                    </a:lnTo>
                    <a:lnTo>
                      <a:pt x="33" y="22"/>
                    </a:lnTo>
                    <a:lnTo>
                      <a:pt x="31" y="6"/>
                    </a:lnTo>
                    <a:lnTo>
                      <a:pt x="16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325">
                <a:extLst>
                  <a:ext uri="{FF2B5EF4-FFF2-40B4-BE49-F238E27FC236}">
                    <a16:creationId xmlns:a16="http://schemas.microsoft.com/office/drawing/2014/main" id="{593C411E-A720-D092-0F8D-CA6C36860A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50"/>
                <a:ext cx="299" cy="319"/>
              </a:xfrm>
              <a:custGeom>
                <a:avLst/>
                <a:gdLst>
                  <a:gd name="T0" fmla="*/ 5 w 1495"/>
                  <a:gd name="T1" fmla="*/ 148 h 1597"/>
                  <a:gd name="T2" fmla="*/ 116 w 1495"/>
                  <a:gd name="T3" fmla="*/ 191 h 1597"/>
                  <a:gd name="T4" fmla="*/ 232 w 1495"/>
                  <a:gd name="T5" fmla="*/ 280 h 1597"/>
                  <a:gd name="T6" fmla="*/ 264 w 1495"/>
                  <a:gd name="T7" fmla="*/ 370 h 1597"/>
                  <a:gd name="T8" fmla="*/ 235 w 1495"/>
                  <a:gd name="T9" fmla="*/ 473 h 1597"/>
                  <a:gd name="T10" fmla="*/ 264 w 1495"/>
                  <a:gd name="T11" fmla="*/ 532 h 1597"/>
                  <a:gd name="T12" fmla="*/ 316 w 1495"/>
                  <a:gd name="T13" fmla="*/ 605 h 1597"/>
                  <a:gd name="T14" fmla="*/ 338 w 1495"/>
                  <a:gd name="T15" fmla="*/ 664 h 1597"/>
                  <a:gd name="T16" fmla="*/ 316 w 1495"/>
                  <a:gd name="T17" fmla="*/ 759 h 1597"/>
                  <a:gd name="T18" fmla="*/ 314 w 1495"/>
                  <a:gd name="T19" fmla="*/ 820 h 1597"/>
                  <a:gd name="T20" fmla="*/ 292 w 1495"/>
                  <a:gd name="T21" fmla="*/ 924 h 1597"/>
                  <a:gd name="T22" fmla="*/ 294 w 1495"/>
                  <a:gd name="T23" fmla="*/ 1023 h 1597"/>
                  <a:gd name="T24" fmla="*/ 289 w 1495"/>
                  <a:gd name="T25" fmla="*/ 1139 h 1597"/>
                  <a:gd name="T26" fmla="*/ 329 w 1495"/>
                  <a:gd name="T27" fmla="*/ 1244 h 1597"/>
                  <a:gd name="T28" fmla="*/ 258 w 1495"/>
                  <a:gd name="T29" fmla="*/ 1297 h 1597"/>
                  <a:gd name="T30" fmla="*/ 304 w 1495"/>
                  <a:gd name="T31" fmla="*/ 1377 h 1597"/>
                  <a:gd name="T32" fmla="*/ 383 w 1495"/>
                  <a:gd name="T33" fmla="*/ 1400 h 1597"/>
                  <a:gd name="T34" fmla="*/ 402 w 1495"/>
                  <a:gd name="T35" fmla="*/ 1522 h 1597"/>
                  <a:gd name="T36" fmla="*/ 441 w 1495"/>
                  <a:gd name="T37" fmla="*/ 1526 h 1597"/>
                  <a:gd name="T38" fmla="*/ 501 w 1495"/>
                  <a:gd name="T39" fmla="*/ 1597 h 1597"/>
                  <a:gd name="T40" fmla="*/ 623 w 1495"/>
                  <a:gd name="T41" fmla="*/ 1579 h 1597"/>
                  <a:gd name="T42" fmla="*/ 718 w 1495"/>
                  <a:gd name="T43" fmla="*/ 1524 h 1597"/>
                  <a:gd name="T44" fmla="*/ 847 w 1495"/>
                  <a:gd name="T45" fmla="*/ 1504 h 1597"/>
                  <a:gd name="T46" fmla="*/ 1015 w 1495"/>
                  <a:gd name="T47" fmla="*/ 1481 h 1597"/>
                  <a:gd name="T48" fmla="*/ 1099 w 1495"/>
                  <a:gd name="T49" fmla="*/ 1473 h 1597"/>
                  <a:gd name="T50" fmla="*/ 1306 w 1495"/>
                  <a:gd name="T51" fmla="*/ 1462 h 1597"/>
                  <a:gd name="T52" fmla="*/ 1456 w 1495"/>
                  <a:gd name="T53" fmla="*/ 1332 h 1597"/>
                  <a:gd name="T54" fmla="*/ 1419 w 1495"/>
                  <a:gd name="T55" fmla="*/ 1258 h 1597"/>
                  <a:gd name="T56" fmla="*/ 1345 w 1495"/>
                  <a:gd name="T57" fmla="*/ 1211 h 1597"/>
                  <a:gd name="T58" fmla="*/ 1259 w 1495"/>
                  <a:gd name="T59" fmla="*/ 1204 h 1597"/>
                  <a:gd name="T60" fmla="*/ 1162 w 1495"/>
                  <a:gd name="T61" fmla="*/ 1150 h 1597"/>
                  <a:gd name="T62" fmla="*/ 1049 w 1495"/>
                  <a:gd name="T63" fmla="*/ 1099 h 1597"/>
                  <a:gd name="T64" fmla="*/ 878 w 1495"/>
                  <a:gd name="T65" fmla="*/ 1007 h 1597"/>
                  <a:gd name="T66" fmla="*/ 774 w 1495"/>
                  <a:gd name="T67" fmla="*/ 964 h 1597"/>
                  <a:gd name="T68" fmla="*/ 772 w 1495"/>
                  <a:gd name="T69" fmla="*/ 856 h 1597"/>
                  <a:gd name="T70" fmla="*/ 614 w 1495"/>
                  <a:gd name="T71" fmla="*/ 816 h 1597"/>
                  <a:gd name="T72" fmla="*/ 520 w 1495"/>
                  <a:gd name="T73" fmla="*/ 716 h 1597"/>
                  <a:gd name="T74" fmla="*/ 424 w 1495"/>
                  <a:gd name="T75" fmla="*/ 602 h 1597"/>
                  <a:gd name="T76" fmla="*/ 493 w 1495"/>
                  <a:gd name="T77" fmla="*/ 511 h 1597"/>
                  <a:gd name="T78" fmla="*/ 492 w 1495"/>
                  <a:gd name="T79" fmla="*/ 411 h 1597"/>
                  <a:gd name="T80" fmla="*/ 424 w 1495"/>
                  <a:gd name="T81" fmla="*/ 270 h 1597"/>
                  <a:gd name="T82" fmla="*/ 406 w 1495"/>
                  <a:gd name="T83" fmla="*/ 156 h 1597"/>
                  <a:gd name="T84" fmla="*/ 328 w 1495"/>
                  <a:gd name="T85" fmla="*/ 63 h 1597"/>
                  <a:gd name="T86" fmla="*/ 302 w 1495"/>
                  <a:gd name="T87" fmla="*/ 28 h 1597"/>
                  <a:gd name="T88" fmla="*/ 277 w 1495"/>
                  <a:gd name="T89" fmla="*/ 14 h 1597"/>
                  <a:gd name="T90" fmla="*/ 247 w 1495"/>
                  <a:gd name="T91" fmla="*/ 24 h 1597"/>
                  <a:gd name="T92" fmla="*/ 201 w 1495"/>
                  <a:gd name="T93" fmla="*/ 29 h 1597"/>
                  <a:gd name="T94" fmla="*/ 128 w 1495"/>
                  <a:gd name="T95" fmla="*/ 74 h 1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95" h="1597">
                    <a:moveTo>
                      <a:pt x="0" y="94"/>
                    </a:moveTo>
                    <a:lnTo>
                      <a:pt x="7" y="100"/>
                    </a:lnTo>
                    <a:lnTo>
                      <a:pt x="5" y="148"/>
                    </a:lnTo>
                    <a:lnTo>
                      <a:pt x="16" y="185"/>
                    </a:lnTo>
                    <a:lnTo>
                      <a:pt x="41" y="206"/>
                    </a:lnTo>
                    <a:lnTo>
                      <a:pt x="116" y="191"/>
                    </a:lnTo>
                    <a:lnTo>
                      <a:pt x="145" y="173"/>
                    </a:lnTo>
                    <a:lnTo>
                      <a:pt x="185" y="193"/>
                    </a:lnTo>
                    <a:lnTo>
                      <a:pt x="232" y="280"/>
                    </a:lnTo>
                    <a:lnTo>
                      <a:pt x="236" y="319"/>
                    </a:lnTo>
                    <a:lnTo>
                      <a:pt x="269" y="339"/>
                    </a:lnTo>
                    <a:lnTo>
                      <a:pt x="264" y="370"/>
                    </a:lnTo>
                    <a:lnTo>
                      <a:pt x="236" y="396"/>
                    </a:lnTo>
                    <a:lnTo>
                      <a:pt x="240" y="442"/>
                    </a:lnTo>
                    <a:lnTo>
                      <a:pt x="235" y="473"/>
                    </a:lnTo>
                    <a:lnTo>
                      <a:pt x="243" y="480"/>
                    </a:lnTo>
                    <a:lnTo>
                      <a:pt x="266" y="486"/>
                    </a:lnTo>
                    <a:lnTo>
                      <a:pt x="264" y="532"/>
                    </a:lnTo>
                    <a:lnTo>
                      <a:pt x="269" y="594"/>
                    </a:lnTo>
                    <a:lnTo>
                      <a:pt x="277" y="600"/>
                    </a:lnTo>
                    <a:lnTo>
                      <a:pt x="316" y="605"/>
                    </a:lnTo>
                    <a:lnTo>
                      <a:pt x="326" y="627"/>
                    </a:lnTo>
                    <a:lnTo>
                      <a:pt x="321" y="651"/>
                    </a:lnTo>
                    <a:lnTo>
                      <a:pt x="338" y="664"/>
                    </a:lnTo>
                    <a:lnTo>
                      <a:pt x="348" y="686"/>
                    </a:lnTo>
                    <a:lnTo>
                      <a:pt x="334" y="710"/>
                    </a:lnTo>
                    <a:lnTo>
                      <a:pt x="316" y="759"/>
                    </a:lnTo>
                    <a:lnTo>
                      <a:pt x="349" y="787"/>
                    </a:lnTo>
                    <a:lnTo>
                      <a:pt x="350" y="802"/>
                    </a:lnTo>
                    <a:lnTo>
                      <a:pt x="314" y="820"/>
                    </a:lnTo>
                    <a:lnTo>
                      <a:pt x="278" y="854"/>
                    </a:lnTo>
                    <a:lnTo>
                      <a:pt x="305" y="891"/>
                    </a:lnTo>
                    <a:lnTo>
                      <a:pt x="292" y="924"/>
                    </a:lnTo>
                    <a:lnTo>
                      <a:pt x="304" y="968"/>
                    </a:lnTo>
                    <a:lnTo>
                      <a:pt x="292" y="1007"/>
                    </a:lnTo>
                    <a:lnTo>
                      <a:pt x="294" y="1023"/>
                    </a:lnTo>
                    <a:lnTo>
                      <a:pt x="253" y="1088"/>
                    </a:lnTo>
                    <a:lnTo>
                      <a:pt x="281" y="1132"/>
                    </a:lnTo>
                    <a:lnTo>
                      <a:pt x="289" y="1139"/>
                    </a:lnTo>
                    <a:lnTo>
                      <a:pt x="280" y="1202"/>
                    </a:lnTo>
                    <a:lnTo>
                      <a:pt x="292" y="1247"/>
                    </a:lnTo>
                    <a:lnTo>
                      <a:pt x="329" y="1244"/>
                    </a:lnTo>
                    <a:lnTo>
                      <a:pt x="323" y="1259"/>
                    </a:lnTo>
                    <a:lnTo>
                      <a:pt x="293" y="1270"/>
                    </a:lnTo>
                    <a:lnTo>
                      <a:pt x="258" y="1297"/>
                    </a:lnTo>
                    <a:lnTo>
                      <a:pt x="262" y="1334"/>
                    </a:lnTo>
                    <a:lnTo>
                      <a:pt x="309" y="1354"/>
                    </a:lnTo>
                    <a:lnTo>
                      <a:pt x="304" y="1377"/>
                    </a:lnTo>
                    <a:lnTo>
                      <a:pt x="308" y="1416"/>
                    </a:lnTo>
                    <a:lnTo>
                      <a:pt x="331" y="1420"/>
                    </a:lnTo>
                    <a:lnTo>
                      <a:pt x="383" y="1400"/>
                    </a:lnTo>
                    <a:lnTo>
                      <a:pt x="414" y="1413"/>
                    </a:lnTo>
                    <a:lnTo>
                      <a:pt x="420" y="1474"/>
                    </a:lnTo>
                    <a:lnTo>
                      <a:pt x="402" y="1522"/>
                    </a:lnTo>
                    <a:lnTo>
                      <a:pt x="417" y="1521"/>
                    </a:lnTo>
                    <a:lnTo>
                      <a:pt x="438" y="1503"/>
                    </a:lnTo>
                    <a:lnTo>
                      <a:pt x="441" y="1526"/>
                    </a:lnTo>
                    <a:lnTo>
                      <a:pt x="465" y="1539"/>
                    </a:lnTo>
                    <a:lnTo>
                      <a:pt x="476" y="1577"/>
                    </a:lnTo>
                    <a:lnTo>
                      <a:pt x="501" y="1597"/>
                    </a:lnTo>
                    <a:lnTo>
                      <a:pt x="577" y="1583"/>
                    </a:lnTo>
                    <a:lnTo>
                      <a:pt x="591" y="1566"/>
                    </a:lnTo>
                    <a:lnTo>
                      <a:pt x="623" y="1579"/>
                    </a:lnTo>
                    <a:lnTo>
                      <a:pt x="644" y="1561"/>
                    </a:lnTo>
                    <a:lnTo>
                      <a:pt x="657" y="1521"/>
                    </a:lnTo>
                    <a:lnTo>
                      <a:pt x="718" y="1524"/>
                    </a:lnTo>
                    <a:lnTo>
                      <a:pt x="769" y="1488"/>
                    </a:lnTo>
                    <a:lnTo>
                      <a:pt x="802" y="1508"/>
                    </a:lnTo>
                    <a:lnTo>
                      <a:pt x="847" y="1504"/>
                    </a:lnTo>
                    <a:lnTo>
                      <a:pt x="872" y="1517"/>
                    </a:lnTo>
                    <a:lnTo>
                      <a:pt x="977" y="1476"/>
                    </a:lnTo>
                    <a:lnTo>
                      <a:pt x="1015" y="1481"/>
                    </a:lnTo>
                    <a:lnTo>
                      <a:pt x="1026" y="1441"/>
                    </a:lnTo>
                    <a:lnTo>
                      <a:pt x="1063" y="1414"/>
                    </a:lnTo>
                    <a:lnTo>
                      <a:pt x="1099" y="1473"/>
                    </a:lnTo>
                    <a:lnTo>
                      <a:pt x="1232" y="1499"/>
                    </a:lnTo>
                    <a:lnTo>
                      <a:pt x="1267" y="1465"/>
                    </a:lnTo>
                    <a:lnTo>
                      <a:pt x="1306" y="1462"/>
                    </a:lnTo>
                    <a:lnTo>
                      <a:pt x="1376" y="1393"/>
                    </a:lnTo>
                    <a:lnTo>
                      <a:pt x="1495" y="1336"/>
                    </a:lnTo>
                    <a:lnTo>
                      <a:pt x="1456" y="1332"/>
                    </a:lnTo>
                    <a:lnTo>
                      <a:pt x="1455" y="1324"/>
                    </a:lnTo>
                    <a:lnTo>
                      <a:pt x="1461" y="1308"/>
                    </a:lnTo>
                    <a:lnTo>
                      <a:pt x="1419" y="1258"/>
                    </a:lnTo>
                    <a:lnTo>
                      <a:pt x="1393" y="1237"/>
                    </a:lnTo>
                    <a:lnTo>
                      <a:pt x="1391" y="1214"/>
                    </a:lnTo>
                    <a:lnTo>
                      <a:pt x="1345" y="1211"/>
                    </a:lnTo>
                    <a:lnTo>
                      <a:pt x="1320" y="1190"/>
                    </a:lnTo>
                    <a:lnTo>
                      <a:pt x="1298" y="1200"/>
                    </a:lnTo>
                    <a:lnTo>
                      <a:pt x="1259" y="1204"/>
                    </a:lnTo>
                    <a:lnTo>
                      <a:pt x="1233" y="1183"/>
                    </a:lnTo>
                    <a:lnTo>
                      <a:pt x="1195" y="1178"/>
                    </a:lnTo>
                    <a:lnTo>
                      <a:pt x="1162" y="1150"/>
                    </a:lnTo>
                    <a:lnTo>
                      <a:pt x="1099" y="1142"/>
                    </a:lnTo>
                    <a:lnTo>
                      <a:pt x="1081" y="1104"/>
                    </a:lnTo>
                    <a:lnTo>
                      <a:pt x="1049" y="1099"/>
                    </a:lnTo>
                    <a:lnTo>
                      <a:pt x="990" y="1044"/>
                    </a:lnTo>
                    <a:lnTo>
                      <a:pt x="912" y="1035"/>
                    </a:lnTo>
                    <a:lnTo>
                      <a:pt x="878" y="1007"/>
                    </a:lnTo>
                    <a:lnTo>
                      <a:pt x="818" y="1013"/>
                    </a:lnTo>
                    <a:lnTo>
                      <a:pt x="798" y="976"/>
                    </a:lnTo>
                    <a:lnTo>
                      <a:pt x="774" y="964"/>
                    </a:lnTo>
                    <a:lnTo>
                      <a:pt x="773" y="948"/>
                    </a:lnTo>
                    <a:lnTo>
                      <a:pt x="755" y="926"/>
                    </a:lnTo>
                    <a:lnTo>
                      <a:pt x="772" y="856"/>
                    </a:lnTo>
                    <a:lnTo>
                      <a:pt x="763" y="841"/>
                    </a:lnTo>
                    <a:lnTo>
                      <a:pt x="675" y="811"/>
                    </a:lnTo>
                    <a:lnTo>
                      <a:pt x="614" y="816"/>
                    </a:lnTo>
                    <a:lnTo>
                      <a:pt x="588" y="779"/>
                    </a:lnTo>
                    <a:lnTo>
                      <a:pt x="532" y="762"/>
                    </a:lnTo>
                    <a:lnTo>
                      <a:pt x="520" y="716"/>
                    </a:lnTo>
                    <a:lnTo>
                      <a:pt x="503" y="696"/>
                    </a:lnTo>
                    <a:lnTo>
                      <a:pt x="446" y="669"/>
                    </a:lnTo>
                    <a:lnTo>
                      <a:pt x="424" y="602"/>
                    </a:lnTo>
                    <a:lnTo>
                      <a:pt x="476" y="582"/>
                    </a:lnTo>
                    <a:lnTo>
                      <a:pt x="474" y="551"/>
                    </a:lnTo>
                    <a:lnTo>
                      <a:pt x="493" y="511"/>
                    </a:lnTo>
                    <a:lnTo>
                      <a:pt x="466" y="475"/>
                    </a:lnTo>
                    <a:lnTo>
                      <a:pt x="493" y="434"/>
                    </a:lnTo>
                    <a:lnTo>
                      <a:pt x="492" y="411"/>
                    </a:lnTo>
                    <a:lnTo>
                      <a:pt x="469" y="336"/>
                    </a:lnTo>
                    <a:lnTo>
                      <a:pt x="428" y="300"/>
                    </a:lnTo>
                    <a:lnTo>
                      <a:pt x="424" y="270"/>
                    </a:lnTo>
                    <a:lnTo>
                      <a:pt x="406" y="241"/>
                    </a:lnTo>
                    <a:lnTo>
                      <a:pt x="395" y="196"/>
                    </a:lnTo>
                    <a:lnTo>
                      <a:pt x="406" y="156"/>
                    </a:lnTo>
                    <a:lnTo>
                      <a:pt x="402" y="110"/>
                    </a:lnTo>
                    <a:lnTo>
                      <a:pt x="368" y="82"/>
                    </a:lnTo>
                    <a:lnTo>
                      <a:pt x="328" y="63"/>
                    </a:lnTo>
                    <a:lnTo>
                      <a:pt x="318" y="48"/>
                    </a:lnTo>
                    <a:lnTo>
                      <a:pt x="317" y="34"/>
                    </a:lnTo>
                    <a:lnTo>
                      <a:pt x="302" y="28"/>
                    </a:lnTo>
                    <a:lnTo>
                      <a:pt x="300" y="19"/>
                    </a:lnTo>
                    <a:lnTo>
                      <a:pt x="293" y="13"/>
                    </a:lnTo>
                    <a:lnTo>
                      <a:pt x="277" y="14"/>
                    </a:lnTo>
                    <a:lnTo>
                      <a:pt x="260" y="0"/>
                    </a:lnTo>
                    <a:lnTo>
                      <a:pt x="246" y="1"/>
                    </a:lnTo>
                    <a:lnTo>
                      <a:pt x="247" y="24"/>
                    </a:lnTo>
                    <a:lnTo>
                      <a:pt x="232" y="34"/>
                    </a:lnTo>
                    <a:lnTo>
                      <a:pt x="231" y="18"/>
                    </a:lnTo>
                    <a:lnTo>
                      <a:pt x="201" y="29"/>
                    </a:lnTo>
                    <a:lnTo>
                      <a:pt x="162" y="17"/>
                    </a:lnTo>
                    <a:lnTo>
                      <a:pt x="133" y="42"/>
                    </a:lnTo>
                    <a:lnTo>
                      <a:pt x="128" y="74"/>
                    </a:lnTo>
                    <a:lnTo>
                      <a:pt x="80" y="48"/>
                    </a:lnTo>
                    <a:lnTo>
                      <a:pt x="0" y="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326">
                <a:extLst>
                  <a:ext uri="{FF2B5EF4-FFF2-40B4-BE49-F238E27FC236}">
                    <a16:creationId xmlns:a16="http://schemas.microsoft.com/office/drawing/2014/main" id="{3EAC2E03-156C-9EB0-2E7A-1C08719A10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1186"/>
                <a:ext cx="226" cy="292"/>
              </a:xfrm>
              <a:custGeom>
                <a:avLst/>
                <a:gdLst>
                  <a:gd name="T0" fmla="*/ 303 w 1130"/>
                  <a:gd name="T1" fmla="*/ 7 h 1461"/>
                  <a:gd name="T2" fmla="*/ 234 w 1130"/>
                  <a:gd name="T3" fmla="*/ 5 h 1461"/>
                  <a:gd name="T4" fmla="*/ 120 w 1130"/>
                  <a:gd name="T5" fmla="*/ 31 h 1461"/>
                  <a:gd name="T6" fmla="*/ 187 w 1130"/>
                  <a:gd name="T7" fmla="*/ 79 h 1461"/>
                  <a:gd name="T8" fmla="*/ 117 w 1130"/>
                  <a:gd name="T9" fmla="*/ 154 h 1461"/>
                  <a:gd name="T10" fmla="*/ 137 w 1130"/>
                  <a:gd name="T11" fmla="*/ 207 h 1461"/>
                  <a:gd name="T12" fmla="*/ 32 w 1130"/>
                  <a:gd name="T13" fmla="*/ 232 h 1461"/>
                  <a:gd name="T14" fmla="*/ 62 w 1130"/>
                  <a:gd name="T15" fmla="*/ 392 h 1461"/>
                  <a:gd name="T16" fmla="*/ 176 w 1130"/>
                  <a:gd name="T17" fmla="*/ 457 h 1461"/>
                  <a:gd name="T18" fmla="*/ 191 w 1130"/>
                  <a:gd name="T19" fmla="*/ 619 h 1461"/>
                  <a:gd name="T20" fmla="*/ 191 w 1130"/>
                  <a:gd name="T21" fmla="*/ 696 h 1461"/>
                  <a:gd name="T22" fmla="*/ 159 w 1130"/>
                  <a:gd name="T23" fmla="*/ 776 h 1461"/>
                  <a:gd name="T24" fmla="*/ 82 w 1130"/>
                  <a:gd name="T25" fmla="*/ 853 h 1461"/>
                  <a:gd name="T26" fmla="*/ 148 w 1130"/>
                  <a:gd name="T27" fmla="*/ 908 h 1461"/>
                  <a:gd name="T28" fmla="*/ 153 w 1130"/>
                  <a:gd name="T29" fmla="*/ 962 h 1461"/>
                  <a:gd name="T30" fmla="*/ 191 w 1130"/>
                  <a:gd name="T31" fmla="*/ 1027 h 1461"/>
                  <a:gd name="T32" fmla="*/ 228 w 1130"/>
                  <a:gd name="T33" fmla="*/ 1024 h 1461"/>
                  <a:gd name="T34" fmla="*/ 305 w 1130"/>
                  <a:gd name="T35" fmla="*/ 1094 h 1461"/>
                  <a:gd name="T36" fmla="*/ 334 w 1130"/>
                  <a:gd name="T37" fmla="*/ 1160 h 1461"/>
                  <a:gd name="T38" fmla="*/ 320 w 1130"/>
                  <a:gd name="T39" fmla="*/ 1270 h 1461"/>
                  <a:gd name="T40" fmla="*/ 370 w 1130"/>
                  <a:gd name="T41" fmla="*/ 1304 h 1461"/>
                  <a:gd name="T42" fmla="*/ 454 w 1130"/>
                  <a:gd name="T43" fmla="*/ 1374 h 1461"/>
                  <a:gd name="T44" fmla="*/ 572 w 1130"/>
                  <a:gd name="T45" fmla="*/ 1409 h 1461"/>
                  <a:gd name="T46" fmla="*/ 637 w 1130"/>
                  <a:gd name="T47" fmla="*/ 1426 h 1461"/>
                  <a:gd name="T48" fmla="*/ 689 w 1130"/>
                  <a:gd name="T49" fmla="*/ 1405 h 1461"/>
                  <a:gd name="T50" fmla="*/ 781 w 1130"/>
                  <a:gd name="T51" fmla="*/ 1319 h 1461"/>
                  <a:gd name="T52" fmla="*/ 871 w 1130"/>
                  <a:gd name="T53" fmla="*/ 1296 h 1461"/>
                  <a:gd name="T54" fmla="*/ 961 w 1130"/>
                  <a:gd name="T55" fmla="*/ 1272 h 1461"/>
                  <a:gd name="T56" fmla="*/ 953 w 1130"/>
                  <a:gd name="T57" fmla="*/ 1188 h 1461"/>
                  <a:gd name="T58" fmla="*/ 1001 w 1130"/>
                  <a:gd name="T59" fmla="*/ 1129 h 1461"/>
                  <a:gd name="T60" fmla="*/ 1092 w 1130"/>
                  <a:gd name="T61" fmla="*/ 1028 h 1461"/>
                  <a:gd name="T62" fmla="*/ 1091 w 1130"/>
                  <a:gd name="T63" fmla="*/ 928 h 1461"/>
                  <a:gd name="T64" fmla="*/ 1037 w 1130"/>
                  <a:gd name="T65" fmla="*/ 925 h 1461"/>
                  <a:gd name="T66" fmla="*/ 982 w 1130"/>
                  <a:gd name="T67" fmla="*/ 831 h 1461"/>
                  <a:gd name="T68" fmla="*/ 906 w 1130"/>
                  <a:gd name="T69" fmla="*/ 760 h 1461"/>
                  <a:gd name="T70" fmla="*/ 938 w 1130"/>
                  <a:gd name="T71" fmla="*/ 696 h 1461"/>
                  <a:gd name="T72" fmla="*/ 971 w 1130"/>
                  <a:gd name="T73" fmla="*/ 631 h 1461"/>
                  <a:gd name="T74" fmla="*/ 901 w 1130"/>
                  <a:gd name="T75" fmla="*/ 537 h 1461"/>
                  <a:gd name="T76" fmla="*/ 845 w 1130"/>
                  <a:gd name="T77" fmla="*/ 527 h 1461"/>
                  <a:gd name="T78" fmla="*/ 715 w 1130"/>
                  <a:gd name="T79" fmla="*/ 454 h 1461"/>
                  <a:gd name="T80" fmla="*/ 703 w 1130"/>
                  <a:gd name="T81" fmla="*/ 402 h 1461"/>
                  <a:gd name="T82" fmla="*/ 686 w 1130"/>
                  <a:gd name="T83" fmla="*/ 311 h 1461"/>
                  <a:gd name="T84" fmla="*/ 594 w 1130"/>
                  <a:gd name="T85" fmla="*/ 226 h 1461"/>
                  <a:gd name="T86" fmla="*/ 465 w 1130"/>
                  <a:gd name="T87" fmla="*/ 162 h 1461"/>
                  <a:gd name="T88" fmla="*/ 383 w 1130"/>
                  <a:gd name="T89" fmla="*/ 114 h 1461"/>
                  <a:gd name="T90" fmla="*/ 320 w 1130"/>
                  <a:gd name="T91" fmla="*/ 97 h 1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30" h="1461">
                    <a:moveTo>
                      <a:pt x="307" y="44"/>
                    </a:moveTo>
                    <a:lnTo>
                      <a:pt x="320" y="20"/>
                    </a:lnTo>
                    <a:lnTo>
                      <a:pt x="303" y="7"/>
                    </a:lnTo>
                    <a:lnTo>
                      <a:pt x="280" y="0"/>
                    </a:lnTo>
                    <a:lnTo>
                      <a:pt x="257" y="10"/>
                    </a:lnTo>
                    <a:lnTo>
                      <a:pt x="234" y="5"/>
                    </a:lnTo>
                    <a:lnTo>
                      <a:pt x="189" y="25"/>
                    </a:lnTo>
                    <a:lnTo>
                      <a:pt x="151" y="13"/>
                    </a:lnTo>
                    <a:lnTo>
                      <a:pt x="120" y="31"/>
                    </a:lnTo>
                    <a:lnTo>
                      <a:pt x="114" y="47"/>
                    </a:lnTo>
                    <a:lnTo>
                      <a:pt x="169" y="50"/>
                    </a:lnTo>
                    <a:lnTo>
                      <a:pt x="187" y="79"/>
                    </a:lnTo>
                    <a:lnTo>
                      <a:pt x="181" y="95"/>
                    </a:lnTo>
                    <a:lnTo>
                      <a:pt x="114" y="131"/>
                    </a:lnTo>
                    <a:lnTo>
                      <a:pt x="117" y="154"/>
                    </a:lnTo>
                    <a:lnTo>
                      <a:pt x="132" y="162"/>
                    </a:lnTo>
                    <a:lnTo>
                      <a:pt x="128" y="185"/>
                    </a:lnTo>
                    <a:lnTo>
                      <a:pt x="137" y="207"/>
                    </a:lnTo>
                    <a:lnTo>
                      <a:pt x="74" y="197"/>
                    </a:lnTo>
                    <a:lnTo>
                      <a:pt x="29" y="209"/>
                    </a:lnTo>
                    <a:lnTo>
                      <a:pt x="32" y="232"/>
                    </a:lnTo>
                    <a:lnTo>
                      <a:pt x="0" y="312"/>
                    </a:lnTo>
                    <a:lnTo>
                      <a:pt x="33" y="333"/>
                    </a:lnTo>
                    <a:lnTo>
                      <a:pt x="62" y="392"/>
                    </a:lnTo>
                    <a:lnTo>
                      <a:pt x="101" y="396"/>
                    </a:lnTo>
                    <a:lnTo>
                      <a:pt x="119" y="432"/>
                    </a:lnTo>
                    <a:lnTo>
                      <a:pt x="176" y="457"/>
                    </a:lnTo>
                    <a:lnTo>
                      <a:pt x="164" y="490"/>
                    </a:lnTo>
                    <a:lnTo>
                      <a:pt x="200" y="556"/>
                    </a:lnTo>
                    <a:lnTo>
                      <a:pt x="191" y="619"/>
                    </a:lnTo>
                    <a:lnTo>
                      <a:pt x="209" y="648"/>
                    </a:lnTo>
                    <a:lnTo>
                      <a:pt x="196" y="665"/>
                    </a:lnTo>
                    <a:lnTo>
                      <a:pt x="191" y="696"/>
                    </a:lnTo>
                    <a:lnTo>
                      <a:pt x="193" y="727"/>
                    </a:lnTo>
                    <a:lnTo>
                      <a:pt x="181" y="767"/>
                    </a:lnTo>
                    <a:lnTo>
                      <a:pt x="159" y="776"/>
                    </a:lnTo>
                    <a:lnTo>
                      <a:pt x="105" y="765"/>
                    </a:lnTo>
                    <a:lnTo>
                      <a:pt x="46" y="809"/>
                    </a:lnTo>
                    <a:lnTo>
                      <a:pt x="82" y="853"/>
                    </a:lnTo>
                    <a:lnTo>
                      <a:pt x="78" y="891"/>
                    </a:lnTo>
                    <a:lnTo>
                      <a:pt x="102" y="905"/>
                    </a:lnTo>
                    <a:lnTo>
                      <a:pt x="148" y="908"/>
                    </a:lnTo>
                    <a:lnTo>
                      <a:pt x="165" y="929"/>
                    </a:lnTo>
                    <a:lnTo>
                      <a:pt x="152" y="946"/>
                    </a:lnTo>
                    <a:lnTo>
                      <a:pt x="153" y="962"/>
                    </a:lnTo>
                    <a:lnTo>
                      <a:pt x="200" y="965"/>
                    </a:lnTo>
                    <a:lnTo>
                      <a:pt x="217" y="986"/>
                    </a:lnTo>
                    <a:lnTo>
                      <a:pt x="191" y="1027"/>
                    </a:lnTo>
                    <a:lnTo>
                      <a:pt x="191" y="1036"/>
                    </a:lnTo>
                    <a:lnTo>
                      <a:pt x="215" y="1048"/>
                    </a:lnTo>
                    <a:lnTo>
                      <a:pt x="228" y="1024"/>
                    </a:lnTo>
                    <a:lnTo>
                      <a:pt x="251" y="1022"/>
                    </a:lnTo>
                    <a:lnTo>
                      <a:pt x="280" y="1080"/>
                    </a:lnTo>
                    <a:lnTo>
                      <a:pt x="305" y="1094"/>
                    </a:lnTo>
                    <a:lnTo>
                      <a:pt x="307" y="1124"/>
                    </a:lnTo>
                    <a:lnTo>
                      <a:pt x="331" y="1137"/>
                    </a:lnTo>
                    <a:lnTo>
                      <a:pt x="334" y="1160"/>
                    </a:lnTo>
                    <a:lnTo>
                      <a:pt x="277" y="1213"/>
                    </a:lnTo>
                    <a:lnTo>
                      <a:pt x="311" y="1240"/>
                    </a:lnTo>
                    <a:lnTo>
                      <a:pt x="320" y="1270"/>
                    </a:lnTo>
                    <a:lnTo>
                      <a:pt x="308" y="1302"/>
                    </a:lnTo>
                    <a:lnTo>
                      <a:pt x="318" y="1324"/>
                    </a:lnTo>
                    <a:lnTo>
                      <a:pt x="370" y="1304"/>
                    </a:lnTo>
                    <a:lnTo>
                      <a:pt x="394" y="1317"/>
                    </a:lnTo>
                    <a:lnTo>
                      <a:pt x="398" y="1347"/>
                    </a:lnTo>
                    <a:lnTo>
                      <a:pt x="454" y="1374"/>
                    </a:lnTo>
                    <a:lnTo>
                      <a:pt x="505" y="1337"/>
                    </a:lnTo>
                    <a:lnTo>
                      <a:pt x="515" y="1368"/>
                    </a:lnTo>
                    <a:lnTo>
                      <a:pt x="572" y="1409"/>
                    </a:lnTo>
                    <a:lnTo>
                      <a:pt x="568" y="1439"/>
                    </a:lnTo>
                    <a:lnTo>
                      <a:pt x="586" y="1461"/>
                    </a:lnTo>
                    <a:lnTo>
                      <a:pt x="637" y="1426"/>
                    </a:lnTo>
                    <a:lnTo>
                      <a:pt x="668" y="1438"/>
                    </a:lnTo>
                    <a:lnTo>
                      <a:pt x="690" y="1428"/>
                    </a:lnTo>
                    <a:lnTo>
                      <a:pt x="689" y="1405"/>
                    </a:lnTo>
                    <a:lnTo>
                      <a:pt x="720" y="1333"/>
                    </a:lnTo>
                    <a:lnTo>
                      <a:pt x="758" y="1329"/>
                    </a:lnTo>
                    <a:lnTo>
                      <a:pt x="781" y="1319"/>
                    </a:lnTo>
                    <a:lnTo>
                      <a:pt x="820" y="1331"/>
                    </a:lnTo>
                    <a:lnTo>
                      <a:pt x="855" y="1290"/>
                    </a:lnTo>
                    <a:lnTo>
                      <a:pt x="871" y="1296"/>
                    </a:lnTo>
                    <a:lnTo>
                      <a:pt x="889" y="1325"/>
                    </a:lnTo>
                    <a:lnTo>
                      <a:pt x="965" y="1311"/>
                    </a:lnTo>
                    <a:lnTo>
                      <a:pt x="961" y="1272"/>
                    </a:lnTo>
                    <a:lnTo>
                      <a:pt x="980" y="1216"/>
                    </a:lnTo>
                    <a:lnTo>
                      <a:pt x="977" y="1202"/>
                    </a:lnTo>
                    <a:lnTo>
                      <a:pt x="953" y="1188"/>
                    </a:lnTo>
                    <a:lnTo>
                      <a:pt x="957" y="1141"/>
                    </a:lnTo>
                    <a:lnTo>
                      <a:pt x="971" y="1133"/>
                    </a:lnTo>
                    <a:lnTo>
                      <a:pt x="1001" y="1129"/>
                    </a:lnTo>
                    <a:lnTo>
                      <a:pt x="1021" y="1082"/>
                    </a:lnTo>
                    <a:lnTo>
                      <a:pt x="1075" y="1084"/>
                    </a:lnTo>
                    <a:lnTo>
                      <a:pt x="1092" y="1028"/>
                    </a:lnTo>
                    <a:lnTo>
                      <a:pt x="1130" y="1010"/>
                    </a:lnTo>
                    <a:lnTo>
                      <a:pt x="1127" y="987"/>
                    </a:lnTo>
                    <a:lnTo>
                      <a:pt x="1091" y="928"/>
                    </a:lnTo>
                    <a:lnTo>
                      <a:pt x="1055" y="954"/>
                    </a:lnTo>
                    <a:lnTo>
                      <a:pt x="1046" y="948"/>
                    </a:lnTo>
                    <a:lnTo>
                      <a:pt x="1037" y="925"/>
                    </a:lnTo>
                    <a:lnTo>
                      <a:pt x="1041" y="887"/>
                    </a:lnTo>
                    <a:lnTo>
                      <a:pt x="1022" y="850"/>
                    </a:lnTo>
                    <a:lnTo>
                      <a:pt x="982" y="831"/>
                    </a:lnTo>
                    <a:lnTo>
                      <a:pt x="948" y="796"/>
                    </a:lnTo>
                    <a:lnTo>
                      <a:pt x="901" y="784"/>
                    </a:lnTo>
                    <a:lnTo>
                      <a:pt x="906" y="760"/>
                    </a:lnTo>
                    <a:lnTo>
                      <a:pt x="920" y="744"/>
                    </a:lnTo>
                    <a:lnTo>
                      <a:pt x="918" y="729"/>
                    </a:lnTo>
                    <a:lnTo>
                      <a:pt x="938" y="696"/>
                    </a:lnTo>
                    <a:lnTo>
                      <a:pt x="942" y="656"/>
                    </a:lnTo>
                    <a:lnTo>
                      <a:pt x="949" y="649"/>
                    </a:lnTo>
                    <a:lnTo>
                      <a:pt x="971" y="631"/>
                    </a:lnTo>
                    <a:lnTo>
                      <a:pt x="943" y="587"/>
                    </a:lnTo>
                    <a:lnTo>
                      <a:pt x="904" y="575"/>
                    </a:lnTo>
                    <a:lnTo>
                      <a:pt x="901" y="537"/>
                    </a:lnTo>
                    <a:lnTo>
                      <a:pt x="883" y="516"/>
                    </a:lnTo>
                    <a:lnTo>
                      <a:pt x="867" y="510"/>
                    </a:lnTo>
                    <a:lnTo>
                      <a:pt x="845" y="527"/>
                    </a:lnTo>
                    <a:lnTo>
                      <a:pt x="775" y="433"/>
                    </a:lnTo>
                    <a:lnTo>
                      <a:pt x="752" y="427"/>
                    </a:lnTo>
                    <a:lnTo>
                      <a:pt x="715" y="454"/>
                    </a:lnTo>
                    <a:lnTo>
                      <a:pt x="700" y="448"/>
                    </a:lnTo>
                    <a:lnTo>
                      <a:pt x="697" y="425"/>
                    </a:lnTo>
                    <a:lnTo>
                      <a:pt x="703" y="402"/>
                    </a:lnTo>
                    <a:lnTo>
                      <a:pt x="685" y="380"/>
                    </a:lnTo>
                    <a:lnTo>
                      <a:pt x="736" y="345"/>
                    </a:lnTo>
                    <a:lnTo>
                      <a:pt x="686" y="311"/>
                    </a:lnTo>
                    <a:lnTo>
                      <a:pt x="675" y="273"/>
                    </a:lnTo>
                    <a:lnTo>
                      <a:pt x="635" y="261"/>
                    </a:lnTo>
                    <a:lnTo>
                      <a:pt x="594" y="226"/>
                    </a:lnTo>
                    <a:lnTo>
                      <a:pt x="563" y="221"/>
                    </a:lnTo>
                    <a:lnTo>
                      <a:pt x="507" y="203"/>
                    </a:lnTo>
                    <a:lnTo>
                      <a:pt x="465" y="162"/>
                    </a:lnTo>
                    <a:lnTo>
                      <a:pt x="433" y="148"/>
                    </a:lnTo>
                    <a:lnTo>
                      <a:pt x="415" y="119"/>
                    </a:lnTo>
                    <a:lnTo>
                      <a:pt x="383" y="114"/>
                    </a:lnTo>
                    <a:lnTo>
                      <a:pt x="364" y="71"/>
                    </a:lnTo>
                    <a:lnTo>
                      <a:pt x="335" y="96"/>
                    </a:lnTo>
                    <a:lnTo>
                      <a:pt x="320" y="97"/>
                    </a:lnTo>
                    <a:lnTo>
                      <a:pt x="307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327">
                <a:extLst>
                  <a:ext uri="{FF2B5EF4-FFF2-40B4-BE49-F238E27FC236}">
                    <a16:creationId xmlns:a16="http://schemas.microsoft.com/office/drawing/2014/main" id="{34F07B7E-63B2-3CC6-AC93-B962677328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217"/>
                <a:ext cx="317" cy="189"/>
              </a:xfrm>
              <a:custGeom>
                <a:avLst/>
                <a:gdLst>
                  <a:gd name="T0" fmla="*/ 18 w 1585"/>
                  <a:gd name="T1" fmla="*/ 246 h 945"/>
                  <a:gd name="T2" fmla="*/ 15 w 1585"/>
                  <a:gd name="T3" fmla="*/ 292 h 945"/>
                  <a:gd name="T4" fmla="*/ 67 w 1585"/>
                  <a:gd name="T5" fmla="*/ 271 h 945"/>
                  <a:gd name="T6" fmla="*/ 160 w 1585"/>
                  <a:gd name="T7" fmla="*/ 371 h 945"/>
                  <a:gd name="T8" fmla="*/ 198 w 1585"/>
                  <a:gd name="T9" fmla="*/ 360 h 945"/>
                  <a:gd name="T10" fmla="*/ 219 w 1585"/>
                  <a:gd name="T11" fmla="*/ 419 h 945"/>
                  <a:gd name="T12" fmla="*/ 286 w 1585"/>
                  <a:gd name="T13" fmla="*/ 475 h 945"/>
                  <a:gd name="T14" fmla="*/ 257 w 1585"/>
                  <a:gd name="T15" fmla="*/ 500 h 945"/>
                  <a:gd name="T16" fmla="*/ 233 w 1585"/>
                  <a:gd name="T17" fmla="*/ 573 h 945"/>
                  <a:gd name="T18" fmla="*/ 221 w 1585"/>
                  <a:gd name="T19" fmla="*/ 604 h 945"/>
                  <a:gd name="T20" fmla="*/ 263 w 1585"/>
                  <a:gd name="T21" fmla="*/ 640 h 945"/>
                  <a:gd name="T22" fmla="*/ 337 w 1585"/>
                  <a:gd name="T23" fmla="*/ 694 h 945"/>
                  <a:gd name="T24" fmla="*/ 352 w 1585"/>
                  <a:gd name="T25" fmla="*/ 769 h 945"/>
                  <a:gd name="T26" fmla="*/ 370 w 1585"/>
                  <a:gd name="T27" fmla="*/ 798 h 945"/>
                  <a:gd name="T28" fmla="*/ 442 w 1585"/>
                  <a:gd name="T29" fmla="*/ 831 h 945"/>
                  <a:gd name="T30" fmla="*/ 475 w 1585"/>
                  <a:gd name="T31" fmla="*/ 766 h 945"/>
                  <a:gd name="T32" fmla="*/ 497 w 1585"/>
                  <a:gd name="T33" fmla="*/ 756 h 945"/>
                  <a:gd name="T34" fmla="*/ 487 w 1585"/>
                  <a:gd name="T35" fmla="*/ 811 h 945"/>
                  <a:gd name="T36" fmla="*/ 522 w 1585"/>
                  <a:gd name="T37" fmla="*/ 785 h 945"/>
                  <a:gd name="T38" fmla="*/ 587 w 1585"/>
                  <a:gd name="T39" fmla="*/ 717 h 945"/>
                  <a:gd name="T40" fmla="*/ 679 w 1585"/>
                  <a:gd name="T41" fmla="*/ 716 h 945"/>
                  <a:gd name="T42" fmla="*/ 684 w 1585"/>
                  <a:gd name="T43" fmla="*/ 769 h 945"/>
                  <a:gd name="T44" fmla="*/ 733 w 1585"/>
                  <a:gd name="T45" fmla="*/ 803 h 945"/>
                  <a:gd name="T46" fmla="*/ 800 w 1585"/>
                  <a:gd name="T47" fmla="*/ 774 h 945"/>
                  <a:gd name="T48" fmla="*/ 892 w 1585"/>
                  <a:gd name="T49" fmla="*/ 766 h 945"/>
                  <a:gd name="T50" fmla="*/ 959 w 1585"/>
                  <a:gd name="T51" fmla="*/ 821 h 945"/>
                  <a:gd name="T52" fmla="*/ 977 w 1585"/>
                  <a:gd name="T53" fmla="*/ 858 h 945"/>
                  <a:gd name="T54" fmla="*/ 1056 w 1585"/>
                  <a:gd name="T55" fmla="*/ 789 h 945"/>
                  <a:gd name="T56" fmla="*/ 1110 w 1585"/>
                  <a:gd name="T57" fmla="*/ 800 h 945"/>
                  <a:gd name="T58" fmla="*/ 1251 w 1585"/>
                  <a:gd name="T59" fmla="*/ 894 h 945"/>
                  <a:gd name="T60" fmla="*/ 1286 w 1585"/>
                  <a:gd name="T61" fmla="*/ 945 h 945"/>
                  <a:gd name="T62" fmla="*/ 1344 w 1585"/>
                  <a:gd name="T63" fmla="*/ 909 h 945"/>
                  <a:gd name="T64" fmla="*/ 1354 w 1585"/>
                  <a:gd name="T65" fmla="*/ 838 h 945"/>
                  <a:gd name="T66" fmla="*/ 1370 w 1585"/>
                  <a:gd name="T67" fmla="*/ 760 h 945"/>
                  <a:gd name="T68" fmla="*/ 1436 w 1585"/>
                  <a:gd name="T69" fmla="*/ 653 h 945"/>
                  <a:gd name="T70" fmla="*/ 1496 w 1585"/>
                  <a:gd name="T71" fmla="*/ 540 h 945"/>
                  <a:gd name="T72" fmla="*/ 1476 w 1585"/>
                  <a:gd name="T73" fmla="*/ 495 h 945"/>
                  <a:gd name="T74" fmla="*/ 1500 w 1585"/>
                  <a:gd name="T75" fmla="*/ 431 h 945"/>
                  <a:gd name="T76" fmla="*/ 1532 w 1585"/>
                  <a:gd name="T77" fmla="*/ 351 h 945"/>
                  <a:gd name="T78" fmla="*/ 1567 w 1585"/>
                  <a:gd name="T79" fmla="*/ 232 h 945"/>
                  <a:gd name="T80" fmla="*/ 1487 w 1585"/>
                  <a:gd name="T81" fmla="*/ 209 h 945"/>
                  <a:gd name="T82" fmla="*/ 1481 w 1585"/>
                  <a:gd name="T83" fmla="*/ 140 h 945"/>
                  <a:gd name="T84" fmla="*/ 1486 w 1585"/>
                  <a:gd name="T85" fmla="*/ 24 h 945"/>
                  <a:gd name="T86" fmla="*/ 1380 w 1585"/>
                  <a:gd name="T87" fmla="*/ 57 h 945"/>
                  <a:gd name="T88" fmla="*/ 1271 w 1585"/>
                  <a:gd name="T89" fmla="*/ 129 h 945"/>
                  <a:gd name="T90" fmla="*/ 1103 w 1585"/>
                  <a:gd name="T91" fmla="*/ 137 h 945"/>
                  <a:gd name="T92" fmla="*/ 1030 w 1585"/>
                  <a:gd name="T93" fmla="*/ 105 h 945"/>
                  <a:gd name="T94" fmla="*/ 981 w 1585"/>
                  <a:gd name="T95" fmla="*/ 140 h 945"/>
                  <a:gd name="T96" fmla="*/ 851 w 1585"/>
                  <a:gd name="T97" fmla="*/ 168 h 945"/>
                  <a:gd name="T98" fmla="*/ 773 w 1585"/>
                  <a:gd name="T99" fmla="*/ 152 h 945"/>
                  <a:gd name="T100" fmla="*/ 661 w 1585"/>
                  <a:gd name="T101" fmla="*/ 185 h 945"/>
                  <a:gd name="T102" fmla="*/ 627 w 1585"/>
                  <a:gd name="T103" fmla="*/ 243 h 945"/>
                  <a:gd name="T104" fmla="*/ 581 w 1585"/>
                  <a:gd name="T105" fmla="*/ 247 h 945"/>
                  <a:gd name="T106" fmla="*/ 480 w 1585"/>
                  <a:gd name="T107" fmla="*/ 241 h 945"/>
                  <a:gd name="T108" fmla="*/ 445 w 1585"/>
                  <a:gd name="T109" fmla="*/ 190 h 945"/>
                  <a:gd name="T110" fmla="*/ 421 w 1585"/>
                  <a:gd name="T111" fmla="*/ 185 h 945"/>
                  <a:gd name="T112" fmla="*/ 424 w 1585"/>
                  <a:gd name="T113" fmla="*/ 138 h 945"/>
                  <a:gd name="T114" fmla="*/ 387 w 1585"/>
                  <a:gd name="T115" fmla="*/ 64 h 945"/>
                  <a:gd name="T116" fmla="*/ 312 w 1585"/>
                  <a:gd name="T117" fmla="*/ 80 h 945"/>
                  <a:gd name="T118" fmla="*/ 206 w 1585"/>
                  <a:gd name="T119" fmla="*/ 112 h 945"/>
                  <a:gd name="T120" fmla="*/ 179 w 1585"/>
                  <a:gd name="T121" fmla="*/ 154 h 945"/>
                  <a:gd name="T122" fmla="*/ 84 w 1585"/>
                  <a:gd name="T123" fmla="*/ 201 h 945"/>
                  <a:gd name="T124" fmla="*/ 0 w 1585"/>
                  <a:gd name="T125" fmla="*/ 224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85" h="945">
                    <a:moveTo>
                      <a:pt x="0" y="224"/>
                    </a:moveTo>
                    <a:lnTo>
                      <a:pt x="18" y="246"/>
                    </a:lnTo>
                    <a:lnTo>
                      <a:pt x="12" y="269"/>
                    </a:lnTo>
                    <a:lnTo>
                      <a:pt x="15" y="292"/>
                    </a:lnTo>
                    <a:lnTo>
                      <a:pt x="30" y="298"/>
                    </a:lnTo>
                    <a:lnTo>
                      <a:pt x="67" y="271"/>
                    </a:lnTo>
                    <a:lnTo>
                      <a:pt x="90" y="277"/>
                    </a:lnTo>
                    <a:lnTo>
                      <a:pt x="160" y="371"/>
                    </a:lnTo>
                    <a:lnTo>
                      <a:pt x="182" y="354"/>
                    </a:lnTo>
                    <a:lnTo>
                      <a:pt x="198" y="360"/>
                    </a:lnTo>
                    <a:lnTo>
                      <a:pt x="216" y="381"/>
                    </a:lnTo>
                    <a:lnTo>
                      <a:pt x="219" y="419"/>
                    </a:lnTo>
                    <a:lnTo>
                      <a:pt x="258" y="431"/>
                    </a:lnTo>
                    <a:lnTo>
                      <a:pt x="286" y="475"/>
                    </a:lnTo>
                    <a:lnTo>
                      <a:pt x="264" y="493"/>
                    </a:lnTo>
                    <a:lnTo>
                      <a:pt x="257" y="500"/>
                    </a:lnTo>
                    <a:lnTo>
                      <a:pt x="253" y="540"/>
                    </a:lnTo>
                    <a:lnTo>
                      <a:pt x="233" y="573"/>
                    </a:lnTo>
                    <a:lnTo>
                      <a:pt x="235" y="588"/>
                    </a:lnTo>
                    <a:lnTo>
                      <a:pt x="221" y="604"/>
                    </a:lnTo>
                    <a:lnTo>
                      <a:pt x="216" y="628"/>
                    </a:lnTo>
                    <a:lnTo>
                      <a:pt x="263" y="640"/>
                    </a:lnTo>
                    <a:lnTo>
                      <a:pt x="297" y="675"/>
                    </a:lnTo>
                    <a:lnTo>
                      <a:pt x="337" y="694"/>
                    </a:lnTo>
                    <a:lnTo>
                      <a:pt x="356" y="731"/>
                    </a:lnTo>
                    <a:lnTo>
                      <a:pt x="352" y="769"/>
                    </a:lnTo>
                    <a:lnTo>
                      <a:pt x="361" y="792"/>
                    </a:lnTo>
                    <a:lnTo>
                      <a:pt x="370" y="798"/>
                    </a:lnTo>
                    <a:lnTo>
                      <a:pt x="406" y="772"/>
                    </a:lnTo>
                    <a:lnTo>
                      <a:pt x="442" y="831"/>
                    </a:lnTo>
                    <a:lnTo>
                      <a:pt x="470" y="797"/>
                    </a:lnTo>
                    <a:lnTo>
                      <a:pt x="475" y="766"/>
                    </a:lnTo>
                    <a:lnTo>
                      <a:pt x="482" y="757"/>
                    </a:lnTo>
                    <a:lnTo>
                      <a:pt x="497" y="756"/>
                    </a:lnTo>
                    <a:lnTo>
                      <a:pt x="507" y="771"/>
                    </a:lnTo>
                    <a:lnTo>
                      <a:pt x="487" y="811"/>
                    </a:lnTo>
                    <a:lnTo>
                      <a:pt x="502" y="809"/>
                    </a:lnTo>
                    <a:lnTo>
                      <a:pt x="522" y="785"/>
                    </a:lnTo>
                    <a:lnTo>
                      <a:pt x="545" y="783"/>
                    </a:lnTo>
                    <a:lnTo>
                      <a:pt x="587" y="717"/>
                    </a:lnTo>
                    <a:lnTo>
                      <a:pt x="662" y="694"/>
                    </a:lnTo>
                    <a:lnTo>
                      <a:pt x="679" y="716"/>
                    </a:lnTo>
                    <a:lnTo>
                      <a:pt x="690" y="746"/>
                    </a:lnTo>
                    <a:lnTo>
                      <a:pt x="684" y="769"/>
                    </a:lnTo>
                    <a:lnTo>
                      <a:pt x="724" y="789"/>
                    </a:lnTo>
                    <a:lnTo>
                      <a:pt x="733" y="803"/>
                    </a:lnTo>
                    <a:lnTo>
                      <a:pt x="756" y="802"/>
                    </a:lnTo>
                    <a:lnTo>
                      <a:pt x="800" y="774"/>
                    </a:lnTo>
                    <a:lnTo>
                      <a:pt x="831" y="779"/>
                    </a:lnTo>
                    <a:lnTo>
                      <a:pt x="892" y="766"/>
                    </a:lnTo>
                    <a:lnTo>
                      <a:pt x="932" y="785"/>
                    </a:lnTo>
                    <a:lnTo>
                      <a:pt x="959" y="821"/>
                    </a:lnTo>
                    <a:lnTo>
                      <a:pt x="960" y="837"/>
                    </a:lnTo>
                    <a:lnTo>
                      <a:pt x="977" y="858"/>
                    </a:lnTo>
                    <a:lnTo>
                      <a:pt x="1029" y="830"/>
                    </a:lnTo>
                    <a:lnTo>
                      <a:pt x="1056" y="789"/>
                    </a:lnTo>
                    <a:lnTo>
                      <a:pt x="1086" y="779"/>
                    </a:lnTo>
                    <a:lnTo>
                      <a:pt x="1110" y="800"/>
                    </a:lnTo>
                    <a:lnTo>
                      <a:pt x="1128" y="829"/>
                    </a:lnTo>
                    <a:lnTo>
                      <a:pt x="1251" y="894"/>
                    </a:lnTo>
                    <a:lnTo>
                      <a:pt x="1261" y="924"/>
                    </a:lnTo>
                    <a:lnTo>
                      <a:pt x="1286" y="945"/>
                    </a:lnTo>
                    <a:lnTo>
                      <a:pt x="1308" y="928"/>
                    </a:lnTo>
                    <a:lnTo>
                      <a:pt x="1344" y="909"/>
                    </a:lnTo>
                    <a:lnTo>
                      <a:pt x="1373" y="883"/>
                    </a:lnTo>
                    <a:lnTo>
                      <a:pt x="1354" y="838"/>
                    </a:lnTo>
                    <a:lnTo>
                      <a:pt x="1366" y="814"/>
                    </a:lnTo>
                    <a:lnTo>
                      <a:pt x="1370" y="760"/>
                    </a:lnTo>
                    <a:lnTo>
                      <a:pt x="1387" y="697"/>
                    </a:lnTo>
                    <a:lnTo>
                      <a:pt x="1436" y="653"/>
                    </a:lnTo>
                    <a:lnTo>
                      <a:pt x="1447" y="598"/>
                    </a:lnTo>
                    <a:lnTo>
                      <a:pt x="1496" y="540"/>
                    </a:lnTo>
                    <a:lnTo>
                      <a:pt x="1493" y="517"/>
                    </a:lnTo>
                    <a:lnTo>
                      <a:pt x="1476" y="495"/>
                    </a:lnTo>
                    <a:lnTo>
                      <a:pt x="1493" y="440"/>
                    </a:lnTo>
                    <a:lnTo>
                      <a:pt x="1500" y="431"/>
                    </a:lnTo>
                    <a:lnTo>
                      <a:pt x="1521" y="398"/>
                    </a:lnTo>
                    <a:lnTo>
                      <a:pt x="1532" y="351"/>
                    </a:lnTo>
                    <a:lnTo>
                      <a:pt x="1585" y="261"/>
                    </a:lnTo>
                    <a:lnTo>
                      <a:pt x="1567" y="232"/>
                    </a:lnTo>
                    <a:lnTo>
                      <a:pt x="1521" y="237"/>
                    </a:lnTo>
                    <a:lnTo>
                      <a:pt x="1487" y="209"/>
                    </a:lnTo>
                    <a:lnTo>
                      <a:pt x="1492" y="178"/>
                    </a:lnTo>
                    <a:lnTo>
                      <a:pt x="1481" y="140"/>
                    </a:lnTo>
                    <a:lnTo>
                      <a:pt x="1497" y="54"/>
                    </a:lnTo>
                    <a:lnTo>
                      <a:pt x="1486" y="24"/>
                    </a:lnTo>
                    <a:lnTo>
                      <a:pt x="1499" y="0"/>
                    </a:lnTo>
                    <a:lnTo>
                      <a:pt x="1380" y="57"/>
                    </a:lnTo>
                    <a:lnTo>
                      <a:pt x="1310" y="126"/>
                    </a:lnTo>
                    <a:lnTo>
                      <a:pt x="1271" y="129"/>
                    </a:lnTo>
                    <a:lnTo>
                      <a:pt x="1236" y="163"/>
                    </a:lnTo>
                    <a:lnTo>
                      <a:pt x="1103" y="137"/>
                    </a:lnTo>
                    <a:lnTo>
                      <a:pt x="1067" y="78"/>
                    </a:lnTo>
                    <a:lnTo>
                      <a:pt x="1030" y="105"/>
                    </a:lnTo>
                    <a:lnTo>
                      <a:pt x="1019" y="145"/>
                    </a:lnTo>
                    <a:lnTo>
                      <a:pt x="981" y="140"/>
                    </a:lnTo>
                    <a:lnTo>
                      <a:pt x="876" y="181"/>
                    </a:lnTo>
                    <a:lnTo>
                      <a:pt x="851" y="168"/>
                    </a:lnTo>
                    <a:lnTo>
                      <a:pt x="806" y="172"/>
                    </a:lnTo>
                    <a:lnTo>
                      <a:pt x="773" y="152"/>
                    </a:lnTo>
                    <a:lnTo>
                      <a:pt x="722" y="188"/>
                    </a:lnTo>
                    <a:lnTo>
                      <a:pt x="661" y="185"/>
                    </a:lnTo>
                    <a:lnTo>
                      <a:pt x="648" y="225"/>
                    </a:lnTo>
                    <a:lnTo>
                      <a:pt x="627" y="243"/>
                    </a:lnTo>
                    <a:lnTo>
                      <a:pt x="595" y="230"/>
                    </a:lnTo>
                    <a:lnTo>
                      <a:pt x="581" y="247"/>
                    </a:lnTo>
                    <a:lnTo>
                      <a:pt x="505" y="261"/>
                    </a:lnTo>
                    <a:lnTo>
                      <a:pt x="480" y="241"/>
                    </a:lnTo>
                    <a:lnTo>
                      <a:pt x="469" y="203"/>
                    </a:lnTo>
                    <a:lnTo>
                      <a:pt x="445" y="190"/>
                    </a:lnTo>
                    <a:lnTo>
                      <a:pt x="442" y="167"/>
                    </a:lnTo>
                    <a:lnTo>
                      <a:pt x="421" y="185"/>
                    </a:lnTo>
                    <a:lnTo>
                      <a:pt x="406" y="186"/>
                    </a:lnTo>
                    <a:lnTo>
                      <a:pt x="424" y="138"/>
                    </a:lnTo>
                    <a:lnTo>
                      <a:pt x="418" y="77"/>
                    </a:lnTo>
                    <a:lnTo>
                      <a:pt x="387" y="64"/>
                    </a:lnTo>
                    <a:lnTo>
                      <a:pt x="335" y="84"/>
                    </a:lnTo>
                    <a:lnTo>
                      <a:pt x="312" y="80"/>
                    </a:lnTo>
                    <a:lnTo>
                      <a:pt x="276" y="121"/>
                    </a:lnTo>
                    <a:lnTo>
                      <a:pt x="206" y="112"/>
                    </a:lnTo>
                    <a:lnTo>
                      <a:pt x="209" y="135"/>
                    </a:lnTo>
                    <a:lnTo>
                      <a:pt x="179" y="154"/>
                    </a:lnTo>
                    <a:lnTo>
                      <a:pt x="96" y="168"/>
                    </a:lnTo>
                    <a:lnTo>
                      <a:pt x="84" y="201"/>
                    </a:lnTo>
                    <a:lnTo>
                      <a:pt x="51" y="189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328">
                <a:extLst>
                  <a:ext uri="{FF2B5EF4-FFF2-40B4-BE49-F238E27FC236}">
                    <a16:creationId xmlns:a16="http://schemas.microsoft.com/office/drawing/2014/main" id="{D1C08325-40AE-FE6B-575C-14DD4B066A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1181"/>
                <a:ext cx="262" cy="209"/>
              </a:xfrm>
              <a:custGeom>
                <a:avLst/>
                <a:gdLst>
                  <a:gd name="T0" fmla="*/ 652 w 1313"/>
                  <a:gd name="T1" fmla="*/ 40 h 1049"/>
                  <a:gd name="T2" fmla="*/ 586 w 1313"/>
                  <a:gd name="T3" fmla="*/ 69 h 1049"/>
                  <a:gd name="T4" fmla="*/ 494 w 1313"/>
                  <a:gd name="T5" fmla="*/ 147 h 1049"/>
                  <a:gd name="T6" fmla="*/ 450 w 1313"/>
                  <a:gd name="T7" fmla="*/ 182 h 1049"/>
                  <a:gd name="T8" fmla="*/ 417 w 1313"/>
                  <a:gd name="T9" fmla="*/ 247 h 1049"/>
                  <a:gd name="T10" fmla="*/ 309 w 1313"/>
                  <a:gd name="T11" fmla="*/ 241 h 1049"/>
                  <a:gd name="T12" fmla="*/ 212 w 1313"/>
                  <a:gd name="T13" fmla="*/ 196 h 1049"/>
                  <a:gd name="T14" fmla="*/ 152 w 1313"/>
                  <a:gd name="T15" fmla="*/ 132 h 1049"/>
                  <a:gd name="T16" fmla="*/ 109 w 1313"/>
                  <a:gd name="T17" fmla="*/ 167 h 1049"/>
                  <a:gd name="T18" fmla="*/ 85 w 1313"/>
                  <a:gd name="T19" fmla="*/ 239 h 1049"/>
                  <a:gd name="T20" fmla="*/ 25 w 1313"/>
                  <a:gd name="T21" fmla="*/ 252 h 1049"/>
                  <a:gd name="T22" fmla="*/ 0 w 1313"/>
                  <a:gd name="T23" fmla="*/ 324 h 1049"/>
                  <a:gd name="T24" fmla="*/ 15 w 1313"/>
                  <a:gd name="T25" fmla="*/ 393 h 1049"/>
                  <a:gd name="T26" fmla="*/ 26 w 1313"/>
                  <a:gd name="T27" fmla="*/ 438 h 1049"/>
                  <a:gd name="T28" fmla="*/ 75 w 1313"/>
                  <a:gd name="T29" fmla="*/ 464 h 1049"/>
                  <a:gd name="T30" fmla="*/ 204 w 1313"/>
                  <a:gd name="T31" fmla="*/ 606 h 1049"/>
                  <a:gd name="T32" fmla="*/ 202 w 1313"/>
                  <a:gd name="T33" fmla="*/ 661 h 1049"/>
                  <a:gd name="T34" fmla="*/ 183 w 1313"/>
                  <a:gd name="T35" fmla="*/ 716 h 1049"/>
                  <a:gd name="T36" fmla="*/ 221 w 1313"/>
                  <a:gd name="T37" fmla="*/ 704 h 1049"/>
                  <a:gd name="T38" fmla="*/ 295 w 1313"/>
                  <a:gd name="T39" fmla="*/ 752 h 1049"/>
                  <a:gd name="T40" fmla="*/ 324 w 1313"/>
                  <a:gd name="T41" fmla="*/ 733 h 1049"/>
                  <a:gd name="T42" fmla="*/ 360 w 1313"/>
                  <a:gd name="T43" fmla="*/ 800 h 1049"/>
                  <a:gd name="T44" fmla="*/ 434 w 1313"/>
                  <a:gd name="T45" fmla="*/ 932 h 1049"/>
                  <a:gd name="T46" fmla="*/ 414 w 1313"/>
                  <a:gd name="T47" fmla="*/ 949 h 1049"/>
                  <a:gd name="T48" fmla="*/ 439 w 1313"/>
                  <a:gd name="T49" fmla="*/ 978 h 1049"/>
                  <a:gd name="T50" fmla="*/ 469 w 1313"/>
                  <a:gd name="T51" fmla="*/ 967 h 1049"/>
                  <a:gd name="T52" fmla="*/ 468 w 1313"/>
                  <a:gd name="T53" fmla="*/ 1045 h 1049"/>
                  <a:gd name="T54" fmla="*/ 592 w 1313"/>
                  <a:gd name="T55" fmla="*/ 1049 h 1049"/>
                  <a:gd name="T56" fmla="*/ 654 w 1313"/>
                  <a:gd name="T57" fmla="*/ 1042 h 1049"/>
                  <a:gd name="T58" fmla="*/ 729 w 1313"/>
                  <a:gd name="T59" fmla="*/ 1028 h 1049"/>
                  <a:gd name="T60" fmla="*/ 741 w 1313"/>
                  <a:gd name="T61" fmla="*/ 988 h 1049"/>
                  <a:gd name="T62" fmla="*/ 815 w 1313"/>
                  <a:gd name="T63" fmla="*/ 1042 h 1049"/>
                  <a:gd name="T64" fmla="*/ 834 w 1313"/>
                  <a:gd name="T65" fmla="*/ 1002 h 1049"/>
                  <a:gd name="T66" fmla="*/ 918 w 1313"/>
                  <a:gd name="T67" fmla="*/ 987 h 1049"/>
                  <a:gd name="T68" fmla="*/ 1041 w 1313"/>
                  <a:gd name="T69" fmla="*/ 983 h 1049"/>
                  <a:gd name="T70" fmla="*/ 1029 w 1313"/>
                  <a:gd name="T71" fmla="*/ 938 h 1049"/>
                  <a:gd name="T72" fmla="*/ 1095 w 1313"/>
                  <a:gd name="T73" fmla="*/ 902 h 1049"/>
                  <a:gd name="T74" fmla="*/ 1182 w 1313"/>
                  <a:gd name="T75" fmla="*/ 916 h 1049"/>
                  <a:gd name="T76" fmla="*/ 1150 w 1313"/>
                  <a:gd name="T77" fmla="*/ 834 h 1049"/>
                  <a:gd name="T78" fmla="*/ 1263 w 1313"/>
                  <a:gd name="T79" fmla="*/ 801 h 1049"/>
                  <a:gd name="T80" fmla="*/ 1297 w 1313"/>
                  <a:gd name="T81" fmla="*/ 752 h 1049"/>
                  <a:gd name="T82" fmla="*/ 1300 w 1313"/>
                  <a:gd name="T83" fmla="*/ 690 h 1049"/>
                  <a:gd name="T84" fmla="*/ 1295 w 1313"/>
                  <a:gd name="T85" fmla="*/ 644 h 1049"/>
                  <a:gd name="T86" fmla="*/ 1268 w 1313"/>
                  <a:gd name="T87" fmla="*/ 515 h 1049"/>
                  <a:gd name="T88" fmla="*/ 1223 w 1313"/>
                  <a:gd name="T89" fmla="*/ 457 h 1049"/>
                  <a:gd name="T90" fmla="*/ 1166 w 1313"/>
                  <a:gd name="T91" fmla="*/ 417 h 1049"/>
                  <a:gd name="T92" fmla="*/ 1104 w 1313"/>
                  <a:gd name="T93" fmla="*/ 337 h 1049"/>
                  <a:gd name="T94" fmla="*/ 1133 w 1313"/>
                  <a:gd name="T95" fmla="*/ 234 h 1049"/>
                  <a:gd name="T96" fmla="*/ 1047 w 1313"/>
                  <a:gd name="T97" fmla="*/ 219 h 1049"/>
                  <a:gd name="T98" fmla="*/ 994 w 1313"/>
                  <a:gd name="T99" fmla="*/ 224 h 1049"/>
                  <a:gd name="T100" fmla="*/ 891 w 1313"/>
                  <a:gd name="T101" fmla="*/ 195 h 1049"/>
                  <a:gd name="T102" fmla="*/ 829 w 1313"/>
                  <a:gd name="T103" fmla="*/ 108 h 1049"/>
                  <a:gd name="T104" fmla="*/ 832 w 1313"/>
                  <a:gd name="T105" fmla="*/ 55 h 1049"/>
                  <a:gd name="T106" fmla="*/ 804 w 1313"/>
                  <a:gd name="T107" fmla="*/ 2 h 1049"/>
                  <a:gd name="T108" fmla="*/ 749 w 1313"/>
                  <a:gd name="T109" fmla="*/ 0 h 1049"/>
                  <a:gd name="T110" fmla="*/ 736 w 1313"/>
                  <a:gd name="T111" fmla="*/ 17 h 10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13" h="1049">
                    <a:moveTo>
                      <a:pt x="689" y="13"/>
                    </a:moveTo>
                    <a:lnTo>
                      <a:pt x="652" y="40"/>
                    </a:lnTo>
                    <a:lnTo>
                      <a:pt x="605" y="21"/>
                    </a:lnTo>
                    <a:lnTo>
                      <a:pt x="586" y="69"/>
                    </a:lnTo>
                    <a:lnTo>
                      <a:pt x="534" y="81"/>
                    </a:lnTo>
                    <a:lnTo>
                      <a:pt x="494" y="147"/>
                    </a:lnTo>
                    <a:lnTo>
                      <a:pt x="462" y="150"/>
                    </a:lnTo>
                    <a:lnTo>
                      <a:pt x="450" y="182"/>
                    </a:lnTo>
                    <a:lnTo>
                      <a:pt x="420" y="185"/>
                    </a:lnTo>
                    <a:lnTo>
                      <a:pt x="417" y="247"/>
                    </a:lnTo>
                    <a:lnTo>
                      <a:pt x="388" y="265"/>
                    </a:lnTo>
                    <a:lnTo>
                      <a:pt x="309" y="241"/>
                    </a:lnTo>
                    <a:lnTo>
                      <a:pt x="225" y="241"/>
                    </a:lnTo>
                    <a:lnTo>
                      <a:pt x="212" y="196"/>
                    </a:lnTo>
                    <a:lnTo>
                      <a:pt x="172" y="177"/>
                    </a:lnTo>
                    <a:lnTo>
                      <a:pt x="152" y="132"/>
                    </a:lnTo>
                    <a:lnTo>
                      <a:pt x="108" y="152"/>
                    </a:lnTo>
                    <a:lnTo>
                      <a:pt x="109" y="167"/>
                    </a:lnTo>
                    <a:lnTo>
                      <a:pt x="73" y="194"/>
                    </a:lnTo>
                    <a:lnTo>
                      <a:pt x="85" y="239"/>
                    </a:lnTo>
                    <a:lnTo>
                      <a:pt x="63" y="249"/>
                    </a:lnTo>
                    <a:lnTo>
                      <a:pt x="25" y="252"/>
                    </a:lnTo>
                    <a:lnTo>
                      <a:pt x="44" y="297"/>
                    </a:lnTo>
                    <a:lnTo>
                      <a:pt x="0" y="324"/>
                    </a:lnTo>
                    <a:lnTo>
                      <a:pt x="20" y="361"/>
                    </a:lnTo>
                    <a:lnTo>
                      <a:pt x="15" y="393"/>
                    </a:lnTo>
                    <a:lnTo>
                      <a:pt x="31" y="406"/>
                    </a:lnTo>
                    <a:lnTo>
                      <a:pt x="26" y="438"/>
                    </a:lnTo>
                    <a:lnTo>
                      <a:pt x="38" y="475"/>
                    </a:lnTo>
                    <a:lnTo>
                      <a:pt x="75" y="464"/>
                    </a:lnTo>
                    <a:lnTo>
                      <a:pt x="107" y="476"/>
                    </a:lnTo>
                    <a:lnTo>
                      <a:pt x="204" y="606"/>
                    </a:lnTo>
                    <a:lnTo>
                      <a:pt x="199" y="638"/>
                    </a:lnTo>
                    <a:lnTo>
                      <a:pt x="202" y="661"/>
                    </a:lnTo>
                    <a:lnTo>
                      <a:pt x="175" y="709"/>
                    </a:lnTo>
                    <a:lnTo>
                      <a:pt x="183" y="716"/>
                    </a:lnTo>
                    <a:lnTo>
                      <a:pt x="198" y="707"/>
                    </a:lnTo>
                    <a:lnTo>
                      <a:pt x="221" y="704"/>
                    </a:lnTo>
                    <a:lnTo>
                      <a:pt x="257" y="764"/>
                    </a:lnTo>
                    <a:lnTo>
                      <a:pt x="295" y="752"/>
                    </a:lnTo>
                    <a:lnTo>
                      <a:pt x="300" y="729"/>
                    </a:lnTo>
                    <a:lnTo>
                      <a:pt x="324" y="733"/>
                    </a:lnTo>
                    <a:lnTo>
                      <a:pt x="320" y="781"/>
                    </a:lnTo>
                    <a:lnTo>
                      <a:pt x="360" y="800"/>
                    </a:lnTo>
                    <a:lnTo>
                      <a:pt x="400" y="896"/>
                    </a:lnTo>
                    <a:lnTo>
                      <a:pt x="434" y="932"/>
                    </a:lnTo>
                    <a:lnTo>
                      <a:pt x="428" y="948"/>
                    </a:lnTo>
                    <a:lnTo>
                      <a:pt x="414" y="949"/>
                    </a:lnTo>
                    <a:lnTo>
                      <a:pt x="415" y="972"/>
                    </a:lnTo>
                    <a:lnTo>
                      <a:pt x="439" y="978"/>
                    </a:lnTo>
                    <a:lnTo>
                      <a:pt x="452" y="961"/>
                    </a:lnTo>
                    <a:lnTo>
                      <a:pt x="469" y="967"/>
                    </a:lnTo>
                    <a:lnTo>
                      <a:pt x="471" y="990"/>
                    </a:lnTo>
                    <a:lnTo>
                      <a:pt x="468" y="1045"/>
                    </a:lnTo>
                    <a:lnTo>
                      <a:pt x="560" y="1036"/>
                    </a:lnTo>
                    <a:lnTo>
                      <a:pt x="592" y="1049"/>
                    </a:lnTo>
                    <a:lnTo>
                      <a:pt x="612" y="1023"/>
                    </a:lnTo>
                    <a:lnTo>
                      <a:pt x="654" y="1042"/>
                    </a:lnTo>
                    <a:lnTo>
                      <a:pt x="696" y="1007"/>
                    </a:lnTo>
                    <a:lnTo>
                      <a:pt x="729" y="1028"/>
                    </a:lnTo>
                    <a:lnTo>
                      <a:pt x="726" y="998"/>
                    </a:lnTo>
                    <a:lnTo>
                      <a:pt x="741" y="988"/>
                    </a:lnTo>
                    <a:lnTo>
                      <a:pt x="769" y="1040"/>
                    </a:lnTo>
                    <a:lnTo>
                      <a:pt x="815" y="1042"/>
                    </a:lnTo>
                    <a:lnTo>
                      <a:pt x="820" y="1012"/>
                    </a:lnTo>
                    <a:lnTo>
                      <a:pt x="834" y="1002"/>
                    </a:lnTo>
                    <a:lnTo>
                      <a:pt x="866" y="1007"/>
                    </a:lnTo>
                    <a:lnTo>
                      <a:pt x="918" y="987"/>
                    </a:lnTo>
                    <a:lnTo>
                      <a:pt x="958" y="999"/>
                    </a:lnTo>
                    <a:lnTo>
                      <a:pt x="1041" y="983"/>
                    </a:lnTo>
                    <a:lnTo>
                      <a:pt x="1047" y="967"/>
                    </a:lnTo>
                    <a:lnTo>
                      <a:pt x="1029" y="938"/>
                    </a:lnTo>
                    <a:lnTo>
                      <a:pt x="1064" y="904"/>
                    </a:lnTo>
                    <a:lnTo>
                      <a:pt x="1095" y="902"/>
                    </a:lnTo>
                    <a:lnTo>
                      <a:pt x="1150" y="919"/>
                    </a:lnTo>
                    <a:lnTo>
                      <a:pt x="1182" y="916"/>
                    </a:lnTo>
                    <a:lnTo>
                      <a:pt x="1186" y="878"/>
                    </a:lnTo>
                    <a:lnTo>
                      <a:pt x="1150" y="834"/>
                    </a:lnTo>
                    <a:lnTo>
                      <a:pt x="1209" y="790"/>
                    </a:lnTo>
                    <a:lnTo>
                      <a:pt x="1263" y="801"/>
                    </a:lnTo>
                    <a:lnTo>
                      <a:pt x="1285" y="792"/>
                    </a:lnTo>
                    <a:lnTo>
                      <a:pt x="1297" y="752"/>
                    </a:lnTo>
                    <a:lnTo>
                      <a:pt x="1295" y="721"/>
                    </a:lnTo>
                    <a:lnTo>
                      <a:pt x="1300" y="690"/>
                    </a:lnTo>
                    <a:lnTo>
                      <a:pt x="1313" y="673"/>
                    </a:lnTo>
                    <a:lnTo>
                      <a:pt x="1295" y="644"/>
                    </a:lnTo>
                    <a:lnTo>
                      <a:pt x="1304" y="581"/>
                    </a:lnTo>
                    <a:lnTo>
                      <a:pt x="1268" y="515"/>
                    </a:lnTo>
                    <a:lnTo>
                      <a:pt x="1280" y="482"/>
                    </a:lnTo>
                    <a:lnTo>
                      <a:pt x="1223" y="457"/>
                    </a:lnTo>
                    <a:lnTo>
                      <a:pt x="1205" y="421"/>
                    </a:lnTo>
                    <a:lnTo>
                      <a:pt x="1166" y="417"/>
                    </a:lnTo>
                    <a:lnTo>
                      <a:pt x="1137" y="358"/>
                    </a:lnTo>
                    <a:lnTo>
                      <a:pt x="1104" y="337"/>
                    </a:lnTo>
                    <a:lnTo>
                      <a:pt x="1136" y="257"/>
                    </a:lnTo>
                    <a:lnTo>
                      <a:pt x="1133" y="234"/>
                    </a:lnTo>
                    <a:lnTo>
                      <a:pt x="1085" y="209"/>
                    </a:lnTo>
                    <a:lnTo>
                      <a:pt x="1047" y="219"/>
                    </a:lnTo>
                    <a:lnTo>
                      <a:pt x="1011" y="246"/>
                    </a:lnTo>
                    <a:lnTo>
                      <a:pt x="994" y="224"/>
                    </a:lnTo>
                    <a:lnTo>
                      <a:pt x="971" y="227"/>
                    </a:lnTo>
                    <a:lnTo>
                      <a:pt x="891" y="195"/>
                    </a:lnTo>
                    <a:lnTo>
                      <a:pt x="823" y="132"/>
                    </a:lnTo>
                    <a:lnTo>
                      <a:pt x="829" y="108"/>
                    </a:lnTo>
                    <a:lnTo>
                      <a:pt x="818" y="86"/>
                    </a:lnTo>
                    <a:lnTo>
                      <a:pt x="832" y="55"/>
                    </a:lnTo>
                    <a:lnTo>
                      <a:pt x="821" y="17"/>
                    </a:lnTo>
                    <a:lnTo>
                      <a:pt x="804" y="2"/>
                    </a:lnTo>
                    <a:lnTo>
                      <a:pt x="765" y="6"/>
                    </a:lnTo>
                    <a:lnTo>
                      <a:pt x="749" y="0"/>
                    </a:lnTo>
                    <a:lnTo>
                      <a:pt x="751" y="7"/>
                    </a:lnTo>
                    <a:lnTo>
                      <a:pt x="736" y="17"/>
                    </a:lnTo>
                    <a:lnTo>
                      <a:pt x="689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329">
                <a:extLst>
                  <a:ext uri="{FF2B5EF4-FFF2-40B4-BE49-F238E27FC236}">
                    <a16:creationId xmlns:a16="http://schemas.microsoft.com/office/drawing/2014/main" id="{47709095-5FCE-8AF1-7FE4-6D515464BB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1361"/>
                <a:ext cx="261" cy="299"/>
              </a:xfrm>
              <a:custGeom>
                <a:avLst/>
                <a:gdLst>
                  <a:gd name="T0" fmla="*/ 332 w 1305"/>
                  <a:gd name="T1" fmla="*/ 97 h 1494"/>
                  <a:gd name="T2" fmla="*/ 208 w 1305"/>
                  <a:gd name="T3" fmla="*/ 100 h 1494"/>
                  <a:gd name="T4" fmla="*/ 192 w 1305"/>
                  <a:gd name="T5" fmla="*/ 172 h 1494"/>
                  <a:gd name="T6" fmla="*/ 168 w 1305"/>
                  <a:gd name="T7" fmla="*/ 251 h 1494"/>
                  <a:gd name="T8" fmla="*/ 225 w 1305"/>
                  <a:gd name="T9" fmla="*/ 361 h 1494"/>
                  <a:gd name="T10" fmla="*/ 152 w 1305"/>
                  <a:gd name="T11" fmla="*/ 414 h 1494"/>
                  <a:gd name="T12" fmla="*/ 145 w 1305"/>
                  <a:gd name="T13" fmla="*/ 500 h 1494"/>
                  <a:gd name="T14" fmla="*/ 106 w 1305"/>
                  <a:gd name="T15" fmla="*/ 580 h 1494"/>
                  <a:gd name="T16" fmla="*/ 47 w 1305"/>
                  <a:gd name="T17" fmla="*/ 763 h 1494"/>
                  <a:gd name="T18" fmla="*/ 0 w 1305"/>
                  <a:gd name="T19" fmla="*/ 837 h 1494"/>
                  <a:gd name="T20" fmla="*/ 35 w 1305"/>
                  <a:gd name="T21" fmla="*/ 881 h 1494"/>
                  <a:gd name="T22" fmla="*/ 49 w 1305"/>
                  <a:gd name="T23" fmla="*/ 963 h 1494"/>
                  <a:gd name="T24" fmla="*/ 104 w 1305"/>
                  <a:gd name="T25" fmla="*/ 1043 h 1494"/>
                  <a:gd name="T26" fmla="*/ 131 w 1305"/>
                  <a:gd name="T27" fmla="*/ 1165 h 1494"/>
                  <a:gd name="T28" fmla="*/ 253 w 1305"/>
                  <a:gd name="T29" fmla="*/ 1239 h 1494"/>
                  <a:gd name="T30" fmla="*/ 286 w 1305"/>
                  <a:gd name="T31" fmla="*/ 1267 h 1494"/>
                  <a:gd name="T32" fmla="*/ 312 w 1305"/>
                  <a:gd name="T33" fmla="*/ 1294 h 1494"/>
                  <a:gd name="T34" fmla="*/ 411 w 1305"/>
                  <a:gd name="T35" fmla="*/ 1355 h 1494"/>
                  <a:gd name="T36" fmla="*/ 459 w 1305"/>
                  <a:gd name="T37" fmla="*/ 1380 h 1494"/>
                  <a:gd name="T38" fmla="*/ 552 w 1305"/>
                  <a:gd name="T39" fmla="*/ 1480 h 1494"/>
                  <a:gd name="T40" fmla="*/ 606 w 1305"/>
                  <a:gd name="T41" fmla="*/ 1468 h 1494"/>
                  <a:gd name="T42" fmla="*/ 747 w 1305"/>
                  <a:gd name="T43" fmla="*/ 1424 h 1494"/>
                  <a:gd name="T44" fmla="*/ 892 w 1305"/>
                  <a:gd name="T45" fmla="*/ 1388 h 1494"/>
                  <a:gd name="T46" fmla="*/ 1052 w 1305"/>
                  <a:gd name="T47" fmla="*/ 1372 h 1494"/>
                  <a:gd name="T48" fmla="*/ 1100 w 1305"/>
                  <a:gd name="T49" fmla="*/ 1314 h 1494"/>
                  <a:gd name="T50" fmla="*/ 1193 w 1305"/>
                  <a:gd name="T51" fmla="*/ 1236 h 1494"/>
                  <a:gd name="T52" fmla="*/ 1259 w 1305"/>
                  <a:gd name="T53" fmla="*/ 1107 h 1494"/>
                  <a:gd name="T54" fmla="*/ 1284 w 1305"/>
                  <a:gd name="T55" fmla="*/ 973 h 1494"/>
                  <a:gd name="T56" fmla="*/ 1296 w 1305"/>
                  <a:gd name="T57" fmla="*/ 933 h 1494"/>
                  <a:gd name="T58" fmla="*/ 1287 w 1305"/>
                  <a:gd name="T59" fmla="*/ 834 h 1494"/>
                  <a:gd name="T60" fmla="*/ 1221 w 1305"/>
                  <a:gd name="T61" fmla="*/ 785 h 1494"/>
                  <a:gd name="T62" fmla="*/ 1186 w 1305"/>
                  <a:gd name="T63" fmla="*/ 743 h 1494"/>
                  <a:gd name="T64" fmla="*/ 1184 w 1305"/>
                  <a:gd name="T65" fmla="*/ 713 h 1494"/>
                  <a:gd name="T66" fmla="*/ 1255 w 1305"/>
                  <a:gd name="T67" fmla="*/ 652 h 1494"/>
                  <a:gd name="T68" fmla="*/ 1261 w 1305"/>
                  <a:gd name="T69" fmla="*/ 550 h 1494"/>
                  <a:gd name="T70" fmla="*/ 1168 w 1305"/>
                  <a:gd name="T71" fmla="*/ 551 h 1494"/>
                  <a:gd name="T72" fmla="*/ 1064 w 1305"/>
                  <a:gd name="T73" fmla="*/ 584 h 1494"/>
                  <a:gd name="T74" fmla="*/ 993 w 1305"/>
                  <a:gd name="T75" fmla="*/ 491 h 1494"/>
                  <a:gd name="T76" fmla="*/ 876 w 1305"/>
                  <a:gd name="T77" fmla="*/ 470 h 1494"/>
                  <a:gd name="T78" fmla="*/ 796 w 1305"/>
                  <a:gd name="T79" fmla="*/ 447 h 1494"/>
                  <a:gd name="T80" fmla="*/ 789 w 1305"/>
                  <a:gd name="T81" fmla="*/ 363 h 1494"/>
                  <a:gd name="T82" fmla="*/ 809 w 1305"/>
                  <a:gd name="T83" fmla="*/ 260 h 1494"/>
                  <a:gd name="T84" fmla="*/ 758 w 1305"/>
                  <a:gd name="T85" fmla="*/ 203 h 1494"/>
                  <a:gd name="T86" fmla="*/ 693 w 1305"/>
                  <a:gd name="T87" fmla="*/ 171 h 1494"/>
                  <a:gd name="T88" fmla="*/ 695 w 1305"/>
                  <a:gd name="T89" fmla="*/ 109 h 1494"/>
                  <a:gd name="T90" fmla="*/ 630 w 1305"/>
                  <a:gd name="T91" fmla="*/ 69 h 1494"/>
                  <a:gd name="T92" fmla="*/ 580 w 1305"/>
                  <a:gd name="T93" fmla="*/ 28 h 1494"/>
                  <a:gd name="T94" fmla="*/ 469 w 1305"/>
                  <a:gd name="T95" fmla="*/ 0 h 1494"/>
                  <a:gd name="T96" fmla="*/ 421 w 1305"/>
                  <a:gd name="T97" fmla="*/ 65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5" h="1494">
                    <a:moveTo>
                      <a:pt x="421" y="65"/>
                    </a:moveTo>
                    <a:lnTo>
                      <a:pt x="415" y="81"/>
                    </a:lnTo>
                    <a:lnTo>
                      <a:pt x="332" y="97"/>
                    </a:lnTo>
                    <a:lnTo>
                      <a:pt x="292" y="85"/>
                    </a:lnTo>
                    <a:lnTo>
                      <a:pt x="240" y="105"/>
                    </a:lnTo>
                    <a:lnTo>
                      <a:pt x="208" y="100"/>
                    </a:lnTo>
                    <a:lnTo>
                      <a:pt x="194" y="110"/>
                    </a:lnTo>
                    <a:lnTo>
                      <a:pt x="189" y="140"/>
                    </a:lnTo>
                    <a:lnTo>
                      <a:pt x="192" y="172"/>
                    </a:lnTo>
                    <a:lnTo>
                      <a:pt x="171" y="189"/>
                    </a:lnTo>
                    <a:lnTo>
                      <a:pt x="158" y="220"/>
                    </a:lnTo>
                    <a:lnTo>
                      <a:pt x="168" y="251"/>
                    </a:lnTo>
                    <a:lnTo>
                      <a:pt x="215" y="254"/>
                    </a:lnTo>
                    <a:lnTo>
                      <a:pt x="229" y="315"/>
                    </a:lnTo>
                    <a:lnTo>
                      <a:pt x="225" y="361"/>
                    </a:lnTo>
                    <a:lnTo>
                      <a:pt x="197" y="395"/>
                    </a:lnTo>
                    <a:lnTo>
                      <a:pt x="166" y="390"/>
                    </a:lnTo>
                    <a:lnTo>
                      <a:pt x="152" y="414"/>
                    </a:lnTo>
                    <a:lnTo>
                      <a:pt x="173" y="467"/>
                    </a:lnTo>
                    <a:lnTo>
                      <a:pt x="135" y="477"/>
                    </a:lnTo>
                    <a:lnTo>
                      <a:pt x="145" y="500"/>
                    </a:lnTo>
                    <a:lnTo>
                      <a:pt x="126" y="540"/>
                    </a:lnTo>
                    <a:lnTo>
                      <a:pt x="121" y="572"/>
                    </a:lnTo>
                    <a:lnTo>
                      <a:pt x="106" y="580"/>
                    </a:lnTo>
                    <a:lnTo>
                      <a:pt x="95" y="628"/>
                    </a:lnTo>
                    <a:lnTo>
                      <a:pt x="40" y="694"/>
                    </a:lnTo>
                    <a:lnTo>
                      <a:pt x="47" y="763"/>
                    </a:lnTo>
                    <a:lnTo>
                      <a:pt x="26" y="796"/>
                    </a:lnTo>
                    <a:lnTo>
                      <a:pt x="11" y="797"/>
                    </a:lnTo>
                    <a:lnTo>
                      <a:pt x="0" y="837"/>
                    </a:lnTo>
                    <a:lnTo>
                      <a:pt x="9" y="859"/>
                    </a:lnTo>
                    <a:lnTo>
                      <a:pt x="11" y="875"/>
                    </a:lnTo>
                    <a:lnTo>
                      <a:pt x="35" y="881"/>
                    </a:lnTo>
                    <a:lnTo>
                      <a:pt x="31" y="927"/>
                    </a:lnTo>
                    <a:lnTo>
                      <a:pt x="53" y="917"/>
                    </a:lnTo>
                    <a:lnTo>
                      <a:pt x="49" y="963"/>
                    </a:lnTo>
                    <a:lnTo>
                      <a:pt x="45" y="988"/>
                    </a:lnTo>
                    <a:lnTo>
                      <a:pt x="58" y="1048"/>
                    </a:lnTo>
                    <a:lnTo>
                      <a:pt x="104" y="1043"/>
                    </a:lnTo>
                    <a:lnTo>
                      <a:pt x="139" y="1094"/>
                    </a:lnTo>
                    <a:lnTo>
                      <a:pt x="140" y="1110"/>
                    </a:lnTo>
                    <a:lnTo>
                      <a:pt x="131" y="1165"/>
                    </a:lnTo>
                    <a:lnTo>
                      <a:pt x="155" y="1185"/>
                    </a:lnTo>
                    <a:lnTo>
                      <a:pt x="181" y="1222"/>
                    </a:lnTo>
                    <a:lnTo>
                      <a:pt x="253" y="1239"/>
                    </a:lnTo>
                    <a:lnTo>
                      <a:pt x="257" y="1276"/>
                    </a:lnTo>
                    <a:lnTo>
                      <a:pt x="264" y="1283"/>
                    </a:lnTo>
                    <a:lnTo>
                      <a:pt x="286" y="1267"/>
                    </a:lnTo>
                    <a:lnTo>
                      <a:pt x="309" y="1264"/>
                    </a:lnTo>
                    <a:lnTo>
                      <a:pt x="317" y="1270"/>
                    </a:lnTo>
                    <a:lnTo>
                      <a:pt x="312" y="1294"/>
                    </a:lnTo>
                    <a:lnTo>
                      <a:pt x="329" y="1316"/>
                    </a:lnTo>
                    <a:lnTo>
                      <a:pt x="384" y="1326"/>
                    </a:lnTo>
                    <a:lnTo>
                      <a:pt x="411" y="1355"/>
                    </a:lnTo>
                    <a:lnTo>
                      <a:pt x="447" y="1344"/>
                    </a:lnTo>
                    <a:lnTo>
                      <a:pt x="442" y="1374"/>
                    </a:lnTo>
                    <a:lnTo>
                      <a:pt x="459" y="1380"/>
                    </a:lnTo>
                    <a:lnTo>
                      <a:pt x="486" y="1425"/>
                    </a:lnTo>
                    <a:lnTo>
                      <a:pt x="558" y="1457"/>
                    </a:lnTo>
                    <a:lnTo>
                      <a:pt x="552" y="1480"/>
                    </a:lnTo>
                    <a:lnTo>
                      <a:pt x="569" y="1494"/>
                    </a:lnTo>
                    <a:lnTo>
                      <a:pt x="592" y="1492"/>
                    </a:lnTo>
                    <a:lnTo>
                      <a:pt x="606" y="1468"/>
                    </a:lnTo>
                    <a:lnTo>
                      <a:pt x="652" y="1471"/>
                    </a:lnTo>
                    <a:lnTo>
                      <a:pt x="666" y="1454"/>
                    </a:lnTo>
                    <a:lnTo>
                      <a:pt x="747" y="1424"/>
                    </a:lnTo>
                    <a:lnTo>
                      <a:pt x="762" y="1407"/>
                    </a:lnTo>
                    <a:lnTo>
                      <a:pt x="840" y="1416"/>
                    </a:lnTo>
                    <a:lnTo>
                      <a:pt x="892" y="1388"/>
                    </a:lnTo>
                    <a:lnTo>
                      <a:pt x="940" y="1413"/>
                    </a:lnTo>
                    <a:lnTo>
                      <a:pt x="1001" y="1400"/>
                    </a:lnTo>
                    <a:lnTo>
                      <a:pt x="1052" y="1372"/>
                    </a:lnTo>
                    <a:lnTo>
                      <a:pt x="1083" y="1377"/>
                    </a:lnTo>
                    <a:lnTo>
                      <a:pt x="1133" y="1334"/>
                    </a:lnTo>
                    <a:lnTo>
                      <a:pt x="1100" y="1314"/>
                    </a:lnTo>
                    <a:lnTo>
                      <a:pt x="1113" y="1290"/>
                    </a:lnTo>
                    <a:lnTo>
                      <a:pt x="1149" y="1247"/>
                    </a:lnTo>
                    <a:lnTo>
                      <a:pt x="1193" y="1236"/>
                    </a:lnTo>
                    <a:lnTo>
                      <a:pt x="1219" y="1179"/>
                    </a:lnTo>
                    <a:lnTo>
                      <a:pt x="1239" y="1154"/>
                    </a:lnTo>
                    <a:lnTo>
                      <a:pt x="1259" y="1107"/>
                    </a:lnTo>
                    <a:lnTo>
                      <a:pt x="1249" y="1083"/>
                    </a:lnTo>
                    <a:lnTo>
                      <a:pt x="1277" y="1058"/>
                    </a:lnTo>
                    <a:lnTo>
                      <a:pt x="1284" y="973"/>
                    </a:lnTo>
                    <a:lnTo>
                      <a:pt x="1299" y="963"/>
                    </a:lnTo>
                    <a:lnTo>
                      <a:pt x="1305" y="940"/>
                    </a:lnTo>
                    <a:lnTo>
                      <a:pt x="1296" y="933"/>
                    </a:lnTo>
                    <a:lnTo>
                      <a:pt x="1264" y="921"/>
                    </a:lnTo>
                    <a:lnTo>
                      <a:pt x="1286" y="896"/>
                    </a:lnTo>
                    <a:lnTo>
                      <a:pt x="1287" y="834"/>
                    </a:lnTo>
                    <a:lnTo>
                      <a:pt x="1248" y="829"/>
                    </a:lnTo>
                    <a:lnTo>
                      <a:pt x="1233" y="831"/>
                    </a:lnTo>
                    <a:lnTo>
                      <a:pt x="1221" y="785"/>
                    </a:lnTo>
                    <a:lnTo>
                      <a:pt x="1226" y="754"/>
                    </a:lnTo>
                    <a:lnTo>
                      <a:pt x="1202" y="742"/>
                    </a:lnTo>
                    <a:lnTo>
                      <a:pt x="1186" y="743"/>
                    </a:lnTo>
                    <a:lnTo>
                      <a:pt x="1170" y="737"/>
                    </a:lnTo>
                    <a:lnTo>
                      <a:pt x="1191" y="719"/>
                    </a:lnTo>
                    <a:lnTo>
                      <a:pt x="1184" y="713"/>
                    </a:lnTo>
                    <a:lnTo>
                      <a:pt x="1196" y="687"/>
                    </a:lnTo>
                    <a:lnTo>
                      <a:pt x="1227" y="692"/>
                    </a:lnTo>
                    <a:lnTo>
                      <a:pt x="1255" y="652"/>
                    </a:lnTo>
                    <a:lnTo>
                      <a:pt x="1270" y="642"/>
                    </a:lnTo>
                    <a:lnTo>
                      <a:pt x="1275" y="619"/>
                    </a:lnTo>
                    <a:lnTo>
                      <a:pt x="1261" y="550"/>
                    </a:lnTo>
                    <a:lnTo>
                      <a:pt x="1219" y="508"/>
                    </a:lnTo>
                    <a:lnTo>
                      <a:pt x="1184" y="557"/>
                    </a:lnTo>
                    <a:lnTo>
                      <a:pt x="1168" y="551"/>
                    </a:lnTo>
                    <a:lnTo>
                      <a:pt x="1146" y="561"/>
                    </a:lnTo>
                    <a:lnTo>
                      <a:pt x="1115" y="549"/>
                    </a:lnTo>
                    <a:lnTo>
                      <a:pt x="1064" y="584"/>
                    </a:lnTo>
                    <a:lnTo>
                      <a:pt x="1046" y="562"/>
                    </a:lnTo>
                    <a:lnTo>
                      <a:pt x="1050" y="532"/>
                    </a:lnTo>
                    <a:lnTo>
                      <a:pt x="993" y="491"/>
                    </a:lnTo>
                    <a:lnTo>
                      <a:pt x="983" y="460"/>
                    </a:lnTo>
                    <a:lnTo>
                      <a:pt x="932" y="497"/>
                    </a:lnTo>
                    <a:lnTo>
                      <a:pt x="876" y="470"/>
                    </a:lnTo>
                    <a:lnTo>
                      <a:pt x="872" y="440"/>
                    </a:lnTo>
                    <a:lnTo>
                      <a:pt x="848" y="427"/>
                    </a:lnTo>
                    <a:lnTo>
                      <a:pt x="796" y="447"/>
                    </a:lnTo>
                    <a:lnTo>
                      <a:pt x="786" y="425"/>
                    </a:lnTo>
                    <a:lnTo>
                      <a:pt x="798" y="393"/>
                    </a:lnTo>
                    <a:lnTo>
                      <a:pt x="789" y="363"/>
                    </a:lnTo>
                    <a:lnTo>
                      <a:pt x="755" y="336"/>
                    </a:lnTo>
                    <a:lnTo>
                      <a:pt x="812" y="283"/>
                    </a:lnTo>
                    <a:lnTo>
                      <a:pt x="809" y="260"/>
                    </a:lnTo>
                    <a:lnTo>
                      <a:pt x="785" y="247"/>
                    </a:lnTo>
                    <a:lnTo>
                      <a:pt x="783" y="217"/>
                    </a:lnTo>
                    <a:lnTo>
                      <a:pt x="758" y="203"/>
                    </a:lnTo>
                    <a:lnTo>
                      <a:pt x="729" y="145"/>
                    </a:lnTo>
                    <a:lnTo>
                      <a:pt x="706" y="147"/>
                    </a:lnTo>
                    <a:lnTo>
                      <a:pt x="693" y="171"/>
                    </a:lnTo>
                    <a:lnTo>
                      <a:pt x="669" y="159"/>
                    </a:lnTo>
                    <a:lnTo>
                      <a:pt x="669" y="150"/>
                    </a:lnTo>
                    <a:lnTo>
                      <a:pt x="695" y="109"/>
                    </a:lnTo>
                    <a:lnTo>
                      <a:pt x="678" y="88"/>
                    </a:lnTo>
                    <a:lnTo>
                      <a:pt x="631" y="85"/>
                    </a:lnTo>
                    <a:lnTo>
                      <a:pt x="630" y="69"/>
                    </a:lnTo>
                    <a:lnTo>
                      <a:pt x="643" y="52"/>
                    </a:lnTo>
                    <a:lnTo>
                      <a:pt x="626" y="31"/>
                    </a:lnTo>
                    <a:lnTo>
                      <a:pt x="580" y="28"/>
                    </a:lnTo>
                    <a:lnTo>
                      <a:pt x="556" y="14"/>
                    </a:lnTo>
                    <a:lnTo>
                      <a:pt x="524" y="17"/>
                    </a:lnTo>
                    <a:lnTo>
                      <a:pt x="469" y="0"/>
                    </a:lnTo>
                    <a:lnTo>
                      <a:pt x="438" y="2"/>
                    </a:lnTo>
                    <a:lnTo>
                      <a:pt x="403" y="36"/>
                    </a:lnTo>
                    <a:lnTo>
                      <a:pt x="421" y="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330">
                <a:extLst>
                  <a:ext uri="{FF2B5EF4-FFF2-40B4-BE49-F238E27FC236}">
                    <a16:creationId xmlns:a16="http://schemas.microsoft.com/office/drawing/2014/main" id="{B8FFE4D1-B973-01F8-B90C-0F9350574C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0" y="1266"/>
                <a:ext cx="265" cy="287"/>
              </a:xfrm>
              <a:custGeom>
                <a:avLst/>
                <a:gdLst>
                  <a:gd name="T0" fmla="*/ 789 w 1324"/>
                  <a:gd name="T1" fmla="*/ 356 h 1437"/>
                  <a:gd name="T2" fmla="*/ 764 w 1324"/>
                  <a:gd name="T3" fmla="*/ 327 h 1437"/>
                  <a:gd name="T4" fmla="*/ 667 w 1324"/>
                  <a:gd name="T5" fmla="*/ 282 h 1437"/>
                  <a:gd name="T6" fmla="*/ 671 w 1324"/>
                  <a:gd name="T7" fmla="*/ 236 h 1437"/>
                  <a:gd name="T8" fmla="*/ 576 w 1324"/>
                  <a:gd name="T9" fmla="*/ 51 h 1437"/>
                  <a:gd name="T10" fmla="*/ 495 w 1324"/>
                  <a:gd name="T11" fmla="*/ 13 h 1437"/>
                  <a:gd name="T12" fmla="*/ 428 w 1324"/>
                  <a:gd name="T13" fmla="*/ 34 h 1437"/>
                  <a:gd name="T14" fmla="*/ 313 w 1324"/>
                  <a:gd name="T15" fmla="*/ 45 h 1437"/>
                  <a:gd name="T16" fmla="*/ 222 w 1324"/>
                  <a:gd name="T17" fmla="*/ 61 h 1437"/>
                  <a:gd name="T18" fmla="*/ 154 w 1324"/>
                  <a:gd name="T19" fmla="*/ 159 h 1437"/>
                  <a:gd name="T20" fmla="*/ 151 w 1324"/>
                  <a:gd name="T21" fmla="*/ 207 h 1437"/>
                  <a:gd name="T22" fmla="*/ 80 w 1324"/>
                  <a:gd name="T23" fmla="*/ 283 h 1437"/>
                  <a:gd name="T24" fmla="*/ 149 w 1324"/>
                  <a:gd name="T25" fmla="*/ 353 h 1437"/>
                  <a:gd name="T26" fmla="*/ 180 w 1324"/>
                  <a:gd name="T27" fmla="*/ 436 h 1437"/>
                  <a:gd name="T28" fmla="*/ 234 w 1324"/>
                  <a:gd name="T29" fmla="*/ 523 h 1437"/>
                  <a:gd name="T30" fmla="*/ 140 w 1324"/>
                  <a:gd name="T31" fmla="*/ 671 h 1437"/>
                  <a:gd name="T32" fmla="*/ 140 w 1324"/>
                  <a:gd name="T33" fmla="*/ 756 h 1437"/>
                  <a:gd name="T34" fmla="*/ 123 w 1324"/>
                  <a:gd name="T35" fmla="*/ 819 h 1437"/>
                  <a:gd name="T36" fmla="*/ 3 w 1324"/>
                  <a:gd name="T37" fmla="*/ 853 h 1437"/>
                  <a:gd name="T38" fmla="*/ 33 w 1324"/>
                  <a:gd name="T39" fmla="*/ 927 h 1437"/>
                  <a:gd name="T40" fmla="*/ 85 w 1324"/>
                  <a:gd name="T41" fmla="*/ 999 h 1437"/>
                  <a:gd name="T42" fmla="*/ 111 w 1324"/>
                  <a:gd name="T43" fmla="*/ 1105 h 1437"/>
                  <a:gd name="T44" fmla="*/ 242 w 1324"/>
                  <a:gd name="T45" fmla="*/ 1101 h 1437"/>
                  <a:gd name="T46" fmla="*/ 318 w 1324"/>
                  <a:gd name="T47" fmla="*/ 1170 h 1437"/>
                  <a:gd name="T48" fmla="*/ 439 w 1324"/>
                  <a:gd name="T49" fmla="*/ 1228 h 1437"/>
                  <a:gd name="T50" fmla="*/ 583 w 1324"/>
                  <a:gd name="T51" fmla="*/ 1123 h 1437"/>
                  <a:gd name="T52" fmla="*/ 656 w 1324"/>
                  <a:gd name="T53" fmla="*/ 1239 h 1437"/>
                  <a:gd name="T54" fmla="*/ 787 w 1324"/>
                  <a:gd name="T55" fmla="*/ 1320 h 1437"/>
                  <a:gd name="T56" fmla="*/ 866 w 1324"/>
                  <a:gd name="T57" fmla="*/ 1344 h 1437"/>
                  <a:gd name="T58" fmla="*/ 912 w 1324"/>
                  <a:gd name="T59" fmla="*/ 1339 h 1437"/>
                  <a:gd name="T60" fmla="*/ 1005 w 1324"/>
                  <a:gd name="T61" fmla="*/ 1353 h 1437"/>
                  <a:gd name="T62" fmla="*/ 1051 w 1324"/>
                  <a:gd name="T63" fmla="*/ 1434 h 1437"/>
                  <a:gd name="T64" fmla="*/ 1130 w 1324"/>
                  <a:gd name="T65" fmla="*/ 1358 h 1437"/>
                  <a:gd name="T66" fmla="*/ 1095 w 1324"/>
                  <a:gd name="T67" fmla="*/ 1314 h 1437"/>
                  <a:gd name="T68" fmla="*/ 1142 w 1324"/>
                  <a:gd name="T69" fmla="*/ 1240 h 1437"/>
                  <a:gd name="T70" fmla="*/ 1201 w 1324"/>
                  <a:gd name="T71" fmla="*/ 1057 h 1437"/>
                  <a:gd name="T72" fmla="*/ 1240 w 1324"/>
                  <a:gd name="T73" fmla="*/ 977 h 1437"/>
                  <a:gd name="T74" fmla="*/ 1247 w 1324"/>
                  <a:gd name="T75" fmla="*/ 891 h 1437"/>
                  <a:gd name="T76" fmla="*/ 1320 w 1324"/>
                  <a:gd name="T77" fmla="*/ 838 h 1437"/>
                  <a:gd name="T78" fmla="*/ 1263 w 1324"/>
                  <a:gd name="T79" fmla="*/ 728 h 1437"/>
                  <a:gd name="T80" fmla="*/ 1287 w 1324"/>
                  <a:gd name="T81" fmla="*/ 649 h 1437"/>
                  <a:gd name="T82" fmla="*/ 1210 w 1324"/>
                  <a:gd name="T83" fmla="*/ 563 h 1437"/>
                  <a:gd name="T84" fmla="*/ 1165 w 1324"/>
                  <a:gd name="T85" fmla="*/ 582 h 1437"/>
                  <a:gd name="T86" fmla="*/ 1061 w 1324"/>
                  <a:gd name="T87" fmla="*/ 624 h 1437"/>
                  <a:gd name="T88" fmla="*/ 940 w 1324"/>
                  <a:gd name="T89" fmla="*/ 565 h 1437"/>
                  <a:gd name="T90" fmla="*/ 908 w 1324"/>
                  <a:gd name="T91" fmla="*/ 553 h 1437"/>
                  <a:gd name="T92" fmla="*/ 897 w 1324"/>
                  <a:gd name="T93" fmla="*/ 523 h 1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24" h="1437">
                    <a:moveTo>
                      <a:pt x="869" y="471"/>
                    </a:moveTo>
                    <a:lnTo>
                      <a:pt x="829" y="375"/>
                    </a:lnTo>
                    <a:lnTo>
                      <a:pt x="789" y="356"/>
                    </a:lnTo>
                    <a:lnTo>
                      <a:pt x="793" y="308"/>
                    </a:lnTo>
                    <a:lnTo>
                      <a:pt x="769" y="304"/>
                    </a:lnTo>
                    <a:lnTo>
                      <a:pt x="764" y="327"/>
                    </a:lnTo>
                    <a:lnTo>
                      <a:pt x="726" y="339"/>
                    </a:lnTo>
                    <a:lnTo>
                      <a:pt x="690" y="279"/>
                    </a:lnTo>
                    <a:lnTo>
                      <a:pt x="667" y="282"/>
                    </a:lnTo>
                    <a:lnTo>
                      <a:pt x="652" y="291"/>
                    </a:lnTo>
                    <a:lnTo>
                      <a:pt x="644" y="284"/>
                    </a:lnTo>
                    <a:lnTo>
                      <a:pt x="671" y="236"/>
                    </a:lnTo>
                    <a:lnTo>
                      <a:pt x="668" y="213"/>
                    </a:lnTo>
                    <a:lnTo>
                      <a:pt x="673" y="181"/>
                    </a:lnTo>
                    <a:lnTo>
                      <a:pt x="576" y="51"/>
                    </a:lnTo>
                    <a:lnTo>
                      <a:pt x="544" y="39"/>
                    </a:lnTo>
                    <a:lnTo>
                      <a:pt x="507" y="50"/>
                    </a:lnTo>
                    <a:lnTo>
                      <a:pt x="495" y="13"/>
                    </a:lnTo>
                    <a:lnTo>
                      <a:pt x="463" y="0"/>
                    </a:lnTo>
                    <a:lnTo>
                      <a:pt x="451" y="32"/>
                    </a:lnTo>
                    <a:lnTo>
                      <a:pt x="428" y="34"/>
                    </a:lnTo>
                    <a:lnTo>
                      <a:pt x="374" y="32"/>
                    </a:lnTo>
                    <a:lnTo>
                      <a:pt x="352" y="42"/>
                    </a:lnTo>
                    <a:lnTo>
                      <a:pt x="313" y="45"/>
                    </a:lnTo>
                    <a:lnTo>
                      <a:pt x="282" y="32"/>
                    </a:lnTo>
                    <a:lnTo>
                      <a:pt x="244" y="43"/>
                    </a:lnTo>
                    <a:lnTo>
                      <a:pt x="222" y="61"/>
                    </a:lnTo>
                    <a:lnTo>
                      <a:pt x="176" y="57"/>
                    </a:lnTo>
                    <a:lnTo>
                      <a:pt x="151" y="122"/>
                    </a:lnTo>
                    <a:lnTo>
                      <a:pt x="154" y="159"/>
                    </a:lnTo>
                    <a:lnTo>
                      <a:pt x="171" y="174"/>
                    </a:lnTo>
                    <a:lnTo>
                      <a:pt x="174" y="197"/>
                    </a:lnTo>
                    <a:lnTo>
                      <a:pt x="151" y="207"/>
                    </a:lnTo>
                    <a:lnTo>
                      <a:pt x="132" y="254"/>
                    </a:lnTo>
                    <a:lnTo>
                      <a:pt x="109" y="256"/>
                    </a:lnTo>
                    <a:lnTo>
                      <a:pt x="80" y="283"/>
                    </a:lnTo>
                    <a:lnTo>
                      <a:pt x="74" y="290"/>
                    </a:lnTo>
                    <a:lnTo>
                      <a:pt x="75" y="313"/>
                    </a:lnTo>
                    <a:lnTo>
                      <a:pt x="149" y="353"/>
                    </a:lnTo>
                    <a:lnTo>
                      <a:pt x="143" y="376"/>
                    </a:lnTo>
                    <a:lnTo>
                      <a:pt x="159" y="384"/>
                    </a:lnTo>
                    <a:lnTo>
                      <a:pt x="180" y="436"/>
                    </a:lnTo>
                    <a:lnTo>
                      <a:pt x="239" y="491"/>
                    </a:lnTo>
                    <a:lnTo>
                      <a:pt x="225" y="508"/>
                    </a:lnTo>
                    <a:lnTo>
                      <a:pt x="234" y="523"/>
                    </a:lnTo>
                    <a:lnTo>
                      <a:pt x="245" y="560"/>
                    </a:lnTo>
                    <a:lnTo>
                      <a:pt x="226" y="600"/>
                    </a:lnTo>
                    <a:lnTo>
                      <a:pt x="140" y="671"/>
                    </a:lnTo>
                    <a:lnTo>
                      <a:pt x="136" y="710"/>
                    </a:lnTo>
                    <a:lnTo>
                      <a:pt x="153" y="730"/>
                    </a:lnTo>
                    <a:lnTo>
                      <a:pt x="140" y="756"/>
                    </a:lnTo>
                    <a:lnTo>
                      <a:pt x="149" y="777"/>
                    </a:lnTo>
                    <a:lnTo>
                      <a:pt x="153" y="808"/>
                    </a:lnTo>
                    <a:lnTo>
                      <a:pt x="123" y="819"/>
                    </a:lnTo>
                    <a:lnTo>
                      <a:pt x="79" y="845"/>
                    </a:lnTo>
                    <a:lnTo>
                      <a:pt x="17" y="844"/>
                    </a:lnTo>
                    <a:lnTo>
                      <a:pt x="3" y="853"/>
                    </a:lnTo>
                    <a:lnTo>
                      <a:pt x="0" y="907"/>
                    </a:lnTo>
                    <a:lnTo>
                      <a:pt x="23" y="905"/>
                    </a:lnTo>
                    <a:lnTo>
                      <a:pt x="33" y="927"/>
                    </a:lnTo>
                    <a:lnTo>
                      <a:pt x="57" y="948"/>
                    </a:lnTo>
                    <a:lnTo>
                      <a:pt x="61" y="979"/>
                    </a:lnTo>
                    <a:lnTo>
                      <a:pt x="85" y="999"/>
                    </a:lnTo>
                    <a:lnTo>
                      <a:pt x="73" y="1024"/>
                    </a:lnTo>
                    <a:lnTo>
                      <a:pt x="75" y="1062"/>
                    </a:lnTo>
                    <a:lnTo>
                      <a:pt x="111" y="1105"/>
                    </a:lnTo>
                    <a:lnTo>
                      <a:pt x="151" y="1117"/>
                    </a:lnTo>
                    <a:lnTo>
                      <a:pt x="225" y="1087"/>
                    </a:lnTo>
                    <a:lnTo>
                      <a:pt x="242" y="1101"/>
                    </a:lnTo>
                    <a:lnTo>
                      <a:pt x="245" y="1139"/>
                    </a:lnTo>
                    <a:lnTo>
                      <a:pt x="279" y="1167"/>
                    </a:lnTo>
                    <a:lnTo>
                      <a:pt x="318" y="1170"/>
                    </a:lnTo>
                    <a:lnTo>
                      <a:pt x="345" y="1207"/>
                    </a:lnTo>
                    <a:lnTo>
                      <a:pt x="389" y="1194"/>
                    </a:lnTo>
                    <a:lnTo>
                      <a:pt x="439" y="1228"/>
                    </a:lnTo>
                    <a:lnTo>
                      <a:pt x="489" y="1186"/>
                    </a:lnTo>
                    <a:lnTo>
                      <a:pt x="566" y="1193"/>
                    </a:lnTo>
                    <a:lnTo>
                      <a:pt x="583" y="1123"/>
                    </a:lnTo>
                    <a:lnTo>
                      <a:pt x="594" y="1160"/>
                    </a:lnTo>
                    <a:lnTo>
                      <a:pt x="644" y="1194"/>
                    </a:lnTo>
                    <a:lnTo>
                      <a:pt x="656" y="1239"/>
                    </a:lnTo>
                    <a:lnTo>
                      <a:pt x="686" y="1244"/>
                    </a:lnTo>
                    <a:lnTo>
                      <a:pt x="735" y="1264"/>
                    </a:lnTo>
                    <a:lnTo>
                      <a:pt x="787" y="1320"/>
                    </a:lnTo>
                    <a:lnTo>
                      <a:pt x="824" y="1317"/>
                    </a:lnTo>
                    <a:lnTo>
                      <a:pt x="857" y="1336"/>
                    </a:lnTo>
                    <a:lnTo>
                      <a:pt x="866" y="1344"/>
                    </a:lnTo>
                    <a:lnTo>
                      <a:pt x="907" y="1285"/>
                    </a:lnTo>
                    <a:lnTo>
                      <a:pt x="924" y="1307"/>
                    </a:lnTo>
                    <a:lnTo>
                      <a:pt x="912" y="1339"/>
                    </a:lnTo>
                    <a:lnTo>
                      <a:pt x="921" y="1362"/>
                    </a:lnTo>
                    <a:lnTo>
                      <a:pt x="997" y="1339"/>
                    </a:lnTo>
                    <a:lnTo>
                      <a:pt x="1005" y="1353"/>
                    </a:lnTo>
                    <a:lnTo>
                      <a:pt x="1010" y="1407"/>
                    </a:lnTo>
                    <a:lnTo>
                      <a:pt x="1028" y="1437"/>
                    </a:lnTo>
                    <a:lnTo>
                      <a:pt x="1051" y="1434"/>
                    </a:lnTo>
                    <a:lnTo>
                      <a:pt x="1079" y="1400"/>
                    </a:lnTo>
                    <a:lnTo>
                      <a:pt x="1126" y="1404"/>
                    </a:lnTo>
                    <a:lnTo>
                      <a:pt x="1130" y="1358"/>
                    </a:lnTo>
                    <a:lnTo>
                      <a:pt x="1106" y="1352"/>
                    </a:lnTo>
                    <a:lnTo>
                      <a:pt x="1104" y="1336"/>
                    </a:lnTo>
                    <a:lnTo>
                      <a:pt x="1095" y="1314"/>
                    </a:lnTo>
                    <a:lnTo>
                      <a:pt x="1106" y="1274"/>
                    </a:lnTo>
                    <a:lnTo>
                      <a:pt x="1121" y="1273"/>
                    </a:lnTo>
                    <a:lnTo>
                      <a:pt x="1142" y="1240"/>
                    </a:lnTo>
                    <a:lnTo>
                      <a:pt x="1135" y="1171"/>
                    </a:lnTo>
                    <a:lnTo>
                      <a:pt x="1190" y="1105"/>
                    </a:lnTo>
                    <a:lnTo>
                      <a:pt x="1201" y="1057"/>
                    </a:lnTo>
                    <a:lnTo>
                      <a:pt x="1216" y="1049"/>
                    </a:lnTo>
                    <a:lnTo>
                      <a:pt x="1221" y="1017"/>
                    </a:lnTo>
                    <a:lnTo>
                      <a:pt x="1240" y="977"/>
                    </a:lnTo>
                    <a:lnTo>
                      <a:pt x="1230" y="954"/>
                    </a:lnTo>
                    <a:lnTo>
                      <a:pt x="1268" y="944"/>
                    </a:lnTo>
                    <a:lnTo>
                      <a:pt x="1247" y="891"/>
                    </a:lnTo>
                    <a:lnTo>
                      <a:pt x="1261" y="867"/>
                    </a:lnTo>
                    <a:lnTo>
                      <a:pt x="1292" y="872"/>
                    </a:lnTo>
                    <a:lnTo>
                      <a:pt x="1320" y="838"/>
                    </a:lnTo>
                    <a:lnTo>
                      <a:pt x="1324" y="792"/>
                    </a:lnTo>
                    <a:lnTo>
                      <a:pt x="1310" y="731"/>
                    </a:lnTo>
                    <a:lnTo>
                      <a:pt x="1263" y="728"/>
                    </a:lnTo>
                    <a:lnTo>
                      <a:pt x="1253" y="697"/>
                    </a:lnTo>
                    <a:lnTo>
                      <a:pt x="1266" y="666"/>
                    </a:lnTo>
                    <a:lnTo>
                      <a:pt x="1287" y="649"/>
                    </a:lnTo>
                    <a:lnTo>
                      <a:pt x="1284" y="617"/>
                    </a:lnTo>
                    <a:lnTo>
                      <a:pt x="1238" y="615"/>
                    </a:lnTo>
                    <a:lnTo>
                      <a:pt x="1210" y="563"/>
                    </a:lnTo>
                    <a:lnTo>
                      <a:pt x="1195" y="573"/>
                    </a:lnTo>
                    <a:lnTo>
                      <a:pt x="1198" y="603"/>
                    </a:lnTo>
                    <a:lnTo>
                      <a:pt x="1165" y="582"/>
                    </a:lnTo>
                    <a:lnTo>
                      <a:pt x="1123" y="617"/>
                    </a:lnTo>
                    <a:lnTo>
                      <a:pt x="1081" y="598"/>
                    </a:lnTo>
                    <a:lnTo>
                      <a:pt x="1061" y="624"/>
                    </a:lnTo>
                    <a:lnTo>
                      <a:pt x="1029" y="611"/>
                    </a:lnTo>
                    <a:lnTo>
                      <a:pt x="937" y="620"/>
                    </a:lnTo>
                    <a:lnTo>
                      <a:pt x="940" y="565"/>
                    </a:lnTo>
                    <a:lnTo>
                      <a:pt x="938" y="542"/>
                    </a:lnTo>
                    <a:lnTo>
                      <a:pt x="921" y="536"/>
                    </a:lnTo>
                    <a:lnTo>
                      <a:pt x="908" y="553"/>
                    </a:lnTo>
                    <a:lnTo>
                      <a:pt x="884" y="547"/>
                    </a:lnTo>
                    <a:lnTo>
                      <a:pt x="883" y="524"/>
                    </a:lnTo>
                    <a:lnTo>
                      <a:pt x="897" y="523"/>
                    </a:lnTo>
                    <a:lnTo>
                      <a:pt x="903" y="507"/>
                    </a:lnTo>
                    <a:lnTo>
                      <a:pt x="869" y="4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331">
                <a:extLst>
                  <a:ext uri="{FF2B5EF4-FFF2-40B4-BE49-F238E27FC236}">
                    <a16:creationId xmlns:a16="http://schemas.microsoft.com/office/drawing/2014/main" id="{ACA2C095-8AA7-240B-E0A0-373DDA5207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56"/>
                <a:ext cx="258" cy="206"/>
              </a:xfrm>
              <a:custGeom>
                <a:avLst/>
                <a:gdLst>
                  <a:gd name="T0" fmla="*/ 471 w 1289"/>
                  <a:gd name="T1" fmla="*/ 72 h 1033"/>
                  <a:gd name="T2" fmla="*/ 438 w 1289"/>
                  <a:gd name="T3" fmla="*/ 137 h 1033"/>
                  <a:gd name="T4" fmla="*/ 403 w 1289"/>
                  <a:gd name="T5" fmla="*/ 178 h 1033"/>
                  <a:gd name="T6" fmla="*/ 332 w 1289"/>
                  <a:gd name="T7" fmla="*/ 232 h 1033"/>
                  <a:gd name="T8" fmla="*/ 282 w 1289"/>
                  <a:gd name="T9" fmla="*/ 283 h 1033"/>
                  <a:gd name="T10" fmla="*/ 264 w 1289"/>
                  <a:gd name="T11" fmla="*/ 338 h 1033"/>
                  <a:gd name="T12" fmla="*/ 291 w 1289"/>
                  <a:gd name="T13" fmla="*/ 366 h 1033"/>
                  <a:gd name="T14" fmla="*/ 276 w 1289"/>
                  <a:gd name="T15" fmla="*/ 461 h 1033"/>
                  <a:gd name="T16" fmla="*/ 182 w 1289"/>
                  <a:gd name="T17" fmla="*/ 446 h 1033"/>
                  <a:gd name="T18" fmla="*/ 131 w 1289"/>
                  <a:gd name="T19" fmla="*/ 481 h 1033"/>
                  <a:gd name="T20" fmla="*/ 69 w 1289"/>
                  <a:gd name="T21" fmla="*/ 479 h 1033"/>
                  <a:gd name="T22" fmla="*/ 0 w 1289"/>
                  <a:gd name="T23" fmla="*/ 555 h 1033"/>
                  <a:gd name="T24" fmla="*/ 17 w 1289"/>
                  <a:gd name="T25" fmla="*/ 584 h 1033"/>
                  <a:gd name="T26" fmla="*/ 94 w 1289"/>
                  <a:gd name="T27" fmla="*/ 577 h 1033"/>
                  <a:gd name="T28" fmla="*/ 103 w 1289"/>
                  <a:gd name="T29" fmla="*/ 669 h 1033"/>
                  <a:gd name="T30" fmla="*/ 60 w 1289"/>
                  <a:gd name="T31" fmla="*/ 719 h 1033"/>
                  <a:gd name="T32" fmla="*/ 17 w 1289"/>
                  <a:gd name="T33" fmla="*/ 740 h 1033"/>
                  <a:gd name="T34" fmla="*/ 3 w 1289"/>
                  <a:gd name="T35" fmla="*/ 764 h 1033"/>
                  <a:gd name="T36" fmla="*/ 35 w 1289"/>
                  <a:gd name="T37" fmla="*/ 769 h 1033"/>
                  <a:gd name="T38" fmla="*/ 54 w 1289"/>
                  <a:gd name="T39" fmla="*/ 812 h 1033"/>
                  <a:gd name="T40" fmla="*/ 81 w 1289"/>
                  <a:gd name="T41" fmla="*/ 856 h 1033"/>
                  <a:gd name="T42" fmla="*/ 119 w 1289"/>
                  <a:gd name="T43" fmla="*/ 923 h 1033"/>
                  <a:gd name="T44" fmla="*/ 129 w 1289"/>
                  <a:gd name="T45" fmla="*/ 960 h 1033"/>
                  <a:gd name="T46" fmla="*/ 197 w 1289"/>
                  <a:gd name="T47" fmla="*/ 1030 h 1033"/>
                  <a:gd name="T48" fmla="*/ 288 w 1289"/>
                  <a:gd name="T49" fmla="*/ 1007 h 1033"/>
                  <a:gd name="T50" fmla="*/ 343 w 1289"/>
                  <a:gd name="T51" fmla="*/ 1010 h 1033"/>
                  <a:gd name="T52" fmla="*/ 475 w 1289"/>
                  <a:gd name="T53" fmla="*/ 943 h 1033"/>
                  <a:gd name="T54" fmla="*/ 510 w 1289"/>
                  <a:gd name="T55" fmla="*/ 909 h 1033"/>
                  <a:gd name="T56" fmla="*/ 632 w 1289"/>
                  <a:gd name="T57" fmla="*/ 890 h 1033"/>
                  <a:gd name="T58" fmla="*/ 669 w 1289"/>
                  <a:gd name="T59" fmla="*/ 872 h 1033"/>
                  <a:gd name="T60" fmla="*/ 720 w 1289"/>
                  <a:gd name="T61" fmla="*/ 835 h 1033"/>
                  <a:gd name="T62" fmla="*/ 754 w 1289"/>
                  <a:gd name="T63" fmla="*/ 787 h 1033"/>
                  <a:gd name="T64" fmla="*/ 827 w 1289"/>
                  <a:gd name="T65" fmla="*/ 748 h 1033"/>
                  <a:gd name="T66" fmla="*/ 874 w 1289"/>
                  <a:gd name="T67" fmla="*/ 675 h 1033"/>
                  <a:gd name="T68" fmla="*/ 973 w 1289"/>
                  <a:gd name="T69" fmla="*/ 658 h 1033"/>
                  <a:gd name="T70" fmla="*/ 1013 w 1289"/>
                  <a:gd name="T71" fmla="*/ 669 h 1033"/>
                  <a:gd name="T72" fmla="*/ 1081 w 1289"/>
                  <a:gd name="T73" fmla="*/ 663 h 1033"/>
                  <a:gd name="T74" fmla="*/ 1140 w 1289"/>
                  <a:gd name="T75" fmla="*/ 627 h 1033"/>
                  <a:gd name="T76" fmla="*/ 1158 w 1289"/>
                  <a:gd name="T77" fmla="*/ 580 h 1033"/>
                  <a:gd name="T78" fmla="*/ 1289 w 1289"/>
                  <a:gd name="T79" fmla="*/ 582 h 1033"/>
                  <a:gd name="T80" fmla="*/ 1260 w 1289"/>
                  <a:gd name="T81" fmla="*/ 515 h 1033"/>
                  <a:gd name="T82" fmla="*/ 1254 w 1289"/>
                  <a:gd name="T83" fmla="*/ 446 h 1033"/>
                  <a:gd name="T84" fmla="*/ 1230 w 1289"/>
                  <a:gd name="T85" fmla="*/ 348 h 1033"/>
                  <a:gd name="T86" fmla="*/ 1282 w 1289"/>
                  <a:gd name="T87" fmla="*/ 251 h 1033"/>
                  <a:gd name="T88" fmla="*/ 1247 w 1289"/>
                  <a:gd name="T89" fmla="*/ 200 h 1033"/>
                  <a:gd name="T90" fmla="*/ 1106 w 1289"/>
                  <a:gd name="T91" fmla="*/ 106 h 1033"/>
                  <a:gd name="T92" fmla="*/ 1052 w 1289"/>
                  <a:gd name="T93" fmla="*/ 95 h 1033"/>
                  <a:gd name="T94" fmla="*/ 973 w 1289"/>
                  <a:gd name="T95" fmla="*/ 164 h 1033"/>
                  <a:gd name="T96" fmla="*/ 955 w 1289"/>
                  <a:gd name="T97" fmla="*/ 127 h 1033"/>
                  <a:gd name="T98" fmla="*/ 888 w 1289"/>
                  <a:gd name="T99" fmla="*/ 72 h 1033"/>
                  <a:gd name="T100" fmla="*/ 796 w 1289"/>
                  <a:gd name="T101" fmla="*/ 80 h 1033"/>
                  <a:gd name="T102" fmla="*/ 729 w 1289"/>
                  <a:gd name="T103" fmla="*/ 109 h 1033"/>
                  <a:gd name="T104" fmla="*/ 680 w 1289"/>
                  <a:gd name="T105" fmla="*/ 75 h 1033"/>
                  <a:gd name="T106" fmla="*/ 675 w 1289"/>
                  <a:gd name="T107" fmla="*/ 22 h 1033"/>
                  <a:gd name="T108" fmla="*/ 583 w 1289"/>
                  <a:gd name="T109" fmla="*/ 23 h 1033"/>
                  <a:gd name="T110" fmla="*/ 518 w 1289"/>
                  <a:gd name="T111" fmla="*/ 91 h 1033"/>
                  <a:gd name="T112" fmla="*/ 483 w 1289"/>
                  <a:gd name="T113" fmla="*/ 117 h 1033"/>
                  <a:gd name="T114" fmla="*/ 493 w 1289"/>
                  <a:gd name="T115" fmla="*/ 62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89" h="1033">
                    <a:moveTo>
                      <a:pt x="478" y="63"/>
                    </a:moveTo>
                    <a:lnTo>
                      <a:pt x="471" y="72"/>
                    </a:lnTo>
                    <a:lnTo>
                      <a:pt x="466" y="103"/>
                    </a:lnTo>
                    <a:lnTo>
                      <a:pt x="438" y="137"/>
                    </a:lnTo>
                    <a:lnTo>
                      <a:pt x="441" y="160"/>
                    </a:lnTo>
                    <a:lnTo>
                      <a:pt x="403" y="178"/>
                    </a:lnTo>
                    <a:lnTo>
                      <a:pt x="386" y="234"/>
                    </a:lnTo>
                    <a:lnTo>
                      <a:pt x="332" y="232"/>
                    </a:lnTo>
                    <a:lnTo>
                      <a:pt x="312" y="279"/>
                    </a:lnTo>
                    <a:lnTo>
                      <a:pt x="282" y="283"/>
                    </a:lnTo>
                    <a:lnTo>
                      <a:pt x="268" y="291"/>
                    </a:lnTo>
                    <a:lnTo>
                      <a:pt x="264" y="338"/>
                    </a:lnTo>
                    <a:lnTo>
                      <a:pt x="288" y="352"/>
                    </a:lnTo>
                    <a:lnTo>
                      <a:pt x="291" y="366"/>
                    </a:lnTo>
                    <a:lnTo>
                      <a:pt x="272" y="422"/>
                    </a:lnTo>
                    <a:lnTo>
                      <a:pt x="276" y="461"/>
                    </a:lnTo>
                    <a:lnTo>
                      <a:pt x="200" y="475"/>
                    </a:lnTo>
                    <a:lnTo>
                      <a:pt x="182" y="446"/>
                    </a:lnTo>
                    <a:lnTo>
                      <a:pt x="166" y="440"/>
                    </a:lnTo>
                    <a:lnTo>
                      <a:pt x="131" y="481"/>
                    </a:lnTo>
                    <a:lnTo>
                      <a:pt x="92" y="469"/>
                    </a:lnTo>
                    <a:lnTo>
                      <a:pt x="69" y="479"/>
                    </a:lnTo>
                    <a:lnTo>
                      <a:pt x="31" y="483"/>
                    </a:lnTo>
                    <a:lnTo>
                      <a:pt x="0" y="555"/>
                    </a:lnTo>
                    <a:lnTo>
                      <a:pt x="1" y="578"/>
                    </a:lnTo>
                    <a:lnTo>
                      <a:pt x="17" y="584"/>
                    </a:lnTo>
                    <a:lnTo>
                      <a:pt x="52" y="535"/>
                    </a:lnTo>
                    <a:lnTo>
                      <a:pt x="94" y="577"/>
                    </a:lnTo>
                    <a:lnTo>
                      <a:pt x="108" y="646"/>
                    </a:lnTo>
                    <a:lnTo>
                      <a:pt x="103" y="669"/>
                    </a:lnTo>
                    <a:lnTo>
                      <a:pt x="88" y="679"/>
                    </a:lnTo>
                    <a:lnTo>
                      <a:pt x="60" y="719"/>
                    </a:lnTo>
                    <a:lnTo>
                      <a:pt x="29" y="714"/>
                    </a:lnTo>
                    <a:lnTo>
                      <a:pt x="17" y="740"/>
                    </a:lnTo>
                    <a:lnTo>
                      <a:pt x="24" y="746"/>
                    </a:lnTo>
                    <a:lnTo>
                      <a:pt x="3" y="764"/>
                    </a:lnTo>
                    <a:lnTo>
                      <a:pt x="19" y="770"/>
                    </a:lnTo>
                    <a:lnTo>
                      <a:pt x="35" y="769"/>
                    </a:lnTo>
                    <a:lnTo>
                      <a:pt x="59" y="781"/>
                    </a:lnTo>
                    <a:lnTo>
                      <a:pt x="54" y="812"/>
                    </a:lnTo>
                    <a:lnTo>
                      <a:pt x="66" y="858"/>
                    </a:lnTo>
                    <a:lnTo>
                      <a:pt x="81" y="856"/>
                    </a:lnTo>
                    <a:lnTo>
                      <a:pt x="120" y="861"/>
                    </a:lnTo>
                    <a:lnTo>
                      <a:pt x="119" y="923"/>
                    </a:lnTo>
                    <a:lnTo>
                      <a:pt x="97" y="948"/>
                    </a:lnTo>
                    <a:lnTo>
                      <a:pt x="129" y="960"/>
                    </a:lnTo>
                    <a:lnTo>
                      <a:pt x="138" y="967"/>
                    </a:lnTo>
                    <a:lnTo>
                      <a:pt x="197" y="1030"/>
                    </a:lnTo>
                    <a:lnTo>
                      <a:pt x="252" y="1033"/>
                    </a:lnTo>
                    <a:lnTo>
                      <a:pt x="288" y="1007"/>
                    </a:lnTo>
                    <a:lnTo>
                      <a:pt x="304" y="1014"/>
                    </a:lnTo>
                    <a:lnTo>
                      <a:pt x="343" y="1010"/>
                    </a:lnTo>
                    <a:lnTo>
                      <a:pt x="445" y="954"/>
                    </a:lnTo>
                    <a:lnTo>
                      <a:pt x="475" y="943"/>
                    </a:lnTo>
                    <a:lnTo>
                      <a:pt x="488" y="926"/>
                    </a:lnTo>
                    <a:lnTo>
                      <a:pt x="510" y="909"/>
                    </a:lnTo>
                    <a:lnTo>
                      <a:pt x="557" y="920"/>
                    </a:lnTo>
                    <a:lnTo>
                      <a:pt x="632" y="890"/>
                    </a:lnTo>
                    <a:lnTo>
                      <a:pt x="653" y="866"/>
                    </a:lnTo>
                    <a:lnTo>
                      <a:pt x="669" y="872"/>
                    </a:lnTo>
                    <a:lnTo>
                      <a:pt x="681" y="832"/>
                    </a:lnTo>
                    <a:lnTo>
                      <a:pt x="720" y="835"/>
                    </a:lnTo>
                    <a:lnTo>
                      <a:pt x="732" y="804"/>
                    </a:lnTo>
                    <a:lnTo>
                      <a:pt x="754" y="787"/>
                    </a:lnTo>
                    <a:lnTo>
                      <a:pt x="777" y="792"/>
                    </a:lnTo>
                    <a:lnTo>
                      <a:pt x="827" y="748"/>
                    </a:lnTo>
                    <a:lnTo>
                      <a:pt x="838" y="701"/>
                    </a:lnTo>
                    <a:lnTo>
                      <a:pt x="874" y="675"/>
                    </a:lnTo>
                    <a:lnTo>
                      <a:pt x="934" y="654"/>
                    </a:lnTo>
                    <a:lnTo>
                      <a:pt x="973" y="658"/>
                    </a:lnTo>
                    <a:lnTo>
                      <a:pt x="991" y="687"/>
                    </a:lnTo>
                    <a:lnTo>
                      <a:pt x="1013" y="669"/>
                    </a:lnTo>
                    <a:lnTo>
                      <a:pt x="1075" y="679"/>
                    </a:lnTo>
                    <a:lnTo>
                      <a:pt x="1081" y="663"/>
                    </a:lnTo>
                    <a:lnTo>
                      <a:pt x="1077" y="626"/>
                    </a:lnTo>
                    <a:lnTo>
                      <a:pt x="1140" y="627"/>
                    </a:lnTo>
                    <a:lnTo>
                      <a:pt x="1152" y="603"/>
                    </a:lnTo>
                    <a:lnTo>
                      <a:pt x="1158" y="580"/>
                    </a:lnTo>
                    <a:lnTo>
                      <a:pt x="1254" y="609"/>
                    </a:lnTo>
                    <a:lnTo>
                      <a:pt x="1289" y="582"/>
                    </a:lnTo>
                    <a:lnTo>
                      <a:pt x="1288" y="559"/>
                    </a:lnTo>
                    <a:lnTo>
                      <a:pt x="1260" y="515"/>
                    </a:lnTo>
                    <a:lnTo>
                      <a:pt x="1272" y="475"/>
                    </a:lnTo>
                    <a:lnTo>
                      <a:pt x="1254" y="446"/>
                    </a:lnTo>
                    <a:lnTo>
                      <a:pt x="1252" y="416"/>
                    </a:lnTo>
                    <a:lnTo>
                      <a:pt x="1230" y="348"/>
                    </a:lnTo>
                    <a:lnTo>
                      <a:pt x="1248" y="301"/>
                    </a:lnTo>
                    <a:lnTo>
                      <a:pt x="1282" y="251"/>
                    </a:lnTo>
                    <a:lnTo>
                      <a:pt x="1257" y="230"/>
                    </a:lnTo>
                    <a:lnTo>
                      <a:pt x="1247" y="200"/>
                    </a:lnTo>
                    <a:lnTo>
                      <a:pt x="1124" y="135"/>
                    </a:lnTo>
                    <a:lnTo>
                      <a:pt x="1106" y="106"/>
                    </a:lnTo>
                    <a:lnTo>
                      <a:pt x="1082" y="85"/>
                    </a:lnTo>
                    <a:lnTo>
                      <a:pt x="1052" y="95"/>
                    </a:lnTo>
                    <a:lnTo>
                      <a:pt x="1025" y="136"/>
                    </a:lnTo>
                    <a:lnTo>
                      <a:pt x="973" y="164"/>
                    </a:lnTo>
                    <a:lnTo>
                      <a:pt x="956" y="143"/>
                    </a:lnTo>
                    <a:lnTo>
                      <a:pt x="955" y="127"/>
                    </a:lnTo>
                    <a:lnTo>
                      <a:pt x="928" y="91"/>
                    </a:lnTo>
                    <a:lnTo>
                      <a:pt x="888" y="72"/>
                    </a:lnTo>
                    <a:lnTo>
                      <a:pt x="827" y="85"/>
                    </a:lnTo>
                    <a:lnTo>
                      <a:pt x="796" y="80"/>
                    </a:lnTo>
                    <a:lnTo>
                      <a:pt x="752" y="108"/>
                    </a:lnTo>
                    <a:lnTo>
                      <a:pt x="729" y="109"/>
                    </a:lnTo>
                    <a:lnTo>
                      <a:pt x="720" y="95"/>
                    </a:lnTo>
                    <a:lnTo>
                      <a:pt x="680" y="75"/>
                    </a:lnTo>
                    <a:lnTo>
                      <a:pt x="686" y="52"/>
                    </a:lnTo>
                    <a:lnTo>
                      <a:pt x="675" y="22"/>
                    </a:lnTo>
                    <a:lnTo>
                      <a:pt x="658" y="0"/>
                    </a:lnTo>
                    <a:lnTo>
                      <a:pt x="583" y="23"/>
                    </a:lnTo>
                    <a:lnTo>
                      <a:pt x="541" y="89"/>
                    </a:lnTo>
                    <a:lnTo>
                      <a:pt x="518" y="91"/>
                    </a:lnTo>
                    <a:lnTo>
                      <a:pt x="498" y="115"/>
                    </a:lnTo>
                    <a:lnTo>
                      <a:pt x="483" y="117"/>
                    </a:lnTo>
                    <a:lnTo>
                      <a:pt x="503" y="77"/>
                    </a:lnTo>
                    <a:lnTo>
                      <a:pt x="493" y="62"/>
                    </a:lnTo>
                    <a:lnTo>
                      <a:pt x="478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332">
                <a:extLst>
                  <a:ext uri="{FF2B5EF4-FFF2-40B4-BE49-F238E27FC236}">
                    <a16:creationId xmlns:a16="http://schemas.microsoft.com/office/drawing/2014/main" id="{58AF5A0F-3E12-FD66-DE7E-4A413C7CC5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1064"/>
                <a:ext cx="223" cy="253"/>
              </a:xfrm>
              <a:custGeom>
                <a:avLst/>
                <a:gdLst>
                  <a:gd name="T0" fmla="*/ 997 w 1115"/>
                  <a:gd name="T1" fmla="*/ 84 h 1261"/>
                  <a:gd name="T2" fmla="*/ 948 w 1115"/>
                  <a:gd name="T3" fmla="*/ 50 h 1261"/>
                  <a:gd name="T4" fmla="*/ 851 w 1115"/>
                  <a:gd name="T5" fmla="*/ 4 h 1261"/>
                  <a:gd name="T6" fmla="*/ 806 w 1115"/>
                  <a:gd name="T7" fmla="*/ 16 h 1261"/>
                  <a:gd name="T8" fmla="*/ 727 w 1115"/>
                  <a:gd name="T9" fmla="*/ 0 h 1261"/>
                  <a:gd name="T10" fmla="*/ 643 w 1115"/>
                  <a:gd name="T11" fmla="*/ 16 h 1261"/>
                  <a:gd name="T12" fmla="*/ 590 w 1115"/>
                  <a:gd name="T13" fmla="*/ 21 h 1261"/>
                  <a:gd name="T14" fmla="*/ 513 w 1115"/>
                  <a:gd name="T15" fmla="*/ 182 h 1261"/>
                  <a:gd name="T16" fmla="*/ 320 w 1115"/>
                  <a:gd name="T17" fmla="*/ 177 h 1261"/>
                  <a:gd name="T18" fmla="*/ 223 w 1115"/>
                  <a:gd name="T19" fmla="*/ 133 h 1261"/>
                  <a:gd name="T20" fmla="*/ 151 w 1115"/>
                  <a:gd name="T21" fmla="*/ 108 h 1261"/>
                  <a:gd name="T22" fmla="*/ 128 w 1115"/>
                  <a:gd name="T23" fmla="*/ 26 h 1261"/>
                  <a:gd name="T24" fmla="*/ 97 w 1115"/>
                  <a:gd name="T25" fmla="*/ 28 h 1261"/>
                  <a:gd name="T26" fmla="*/ 34 w 1115"/>
                  <a:gd name="T27" fmla="*/ 181 h 1261"/>
                  <a:gd name="T28" fmla="*/ 0 w 1115"/>
                  <a:gd name="T29" fmla="*/ 222 h 1261"/>
                  <a:gd name="T30" fmla="*/ 115 w 1115"/>
                  <a:gd name="T31" fmla="*/ 305 h 1261"/>
                  <a:gd name="T32" fmla="*/ 97 w 1115"/>
                  <a:gd name="T33" fmla="*/ 360 h 1261"/>
                  <a:gd name="T34" fmla="*/ 116 w 1115"/>
                  <a:gd name="T35" fmla="*/ 397 h 1261"/>
                  <a:gd name="T36" fmla="*/ 179 w 1115"/>
                  <a:gd name="T37" fmla="*/ 329 h 1261"/>
                  <a:gd name="T38" fmla="*/ 299 w 1115"/>
                  <a:gd name="T39" fmla="*/ 380 h 1261"/>
                  <a:gd name="T40" fmla="*/ 287 w 1115"/>
                  <a:gd name="T41" fmla="*/ 496 h 1261"/>
                  <a:gd name="T42" fmla="*/ 274 w 1115"/>
                  <a:gd name="T43" fmla="*/ 520 h 1261"/>
                  <a:gd name="T44" fmla="*/ 316 w 1115"/>
                  <a:gd name="T45" fmla="*/ 563 h 1261"/>
                  <a:gd name="T46" fmla="*/ 294 w 1115"/>
                  <a:gd name="T47" fmla="*/ 650 h 1261"/>
                  <a:gd name="T48" fmla="*/ 237 w 1115"/>
                  <a:gd name="T49" fmla="*/ 710 h 1261"/>
                  <a:gd name="T50" fmla="*/ 139 w 1115"/>
                  <a:gd name="T51" fmla="*/ 734 h 1261"/>
                  <a:gd name="T52" fmla="*/ 134 w 1115"/>
                  <a:gd name="T53" fmla="*/ 758 h 1261"/>
                  <a:gd name="T54" fmla="*/ 160 w 1115"/>
                  <a:gd name="T55" fmla="*/ 786 h 1261"/>
                  <a:gd name="T56" fmla="*/ 155 w 1115"/>
                  <a:gd name="T57" fmla="*/ 902 h 1261"/>
                  <a:gd name="T58" fmla="*/ 161 w 1115"/>
                  <a:gd name="T59" fmla="*/ 971 h 1261"/>
                  <a:gd name="T60" fmla="*/ 241 w 1115"/>
                  <a:gd name="T61" fmla="*/ 994 h 1261"/>
                  <a:gd name="T62" fmla="*/ 322 w 1115"/>
                  <a:gd name="T63" fmla="*/ 1033 h 1261"/>
                  <a:gd name="T64" fmla="*/ 365 w 1115"/>
                  <a:gd name="T65" fmla="*/ 1076 h 1261"/>
                  <a:gd name="T66" fmla="*/ 406 w 1115"/>
                  <a:gd name="T67" fmla="*/ 1111 h 1261"/>
                  <a:gd name="T68" fmla="*/ 513 w 1115"/>
                  <a:gd name="T69" fmla="*/ 1177 h 1261"/>
                  <a:gd name="T70" fmla="*/ 548 w 1115"/>
                  <a:gd name="T71" fmla="*/ 1228 h 1261"/>
                  <a:gd name="T72" fmla="*/ 613 w 1115"/>
                  <a:gd name="T73" fmla="*/ 1261 h 1261"/>
                  <a:gd name="T74" fmla="*/ 688 w 1115"/>
                  <a:gd name="T75" fmla="*/ 1077 h 1261"/>
                  <a:gd name="T76" fmla="*/ 705 w 1115"/>
                  <a:gd name="T77" fmla="*/ 1005 h 1261"/>
                  <a:gd name="T78" fmla="*/ 725 w 1115"/>
                  <a:gd name="T79" fmla="*/ 888 h 1261"/>
                  <a:gd name="T80" fmla="*/ 751 w 1115"/>
                  <a:gd name="T81" fmla="*/ 762 h 1261"/>
                  <a:gd name="T82" fmla="*/ 770 w 1115"/>
                  <a:gd name="T83" fmla="*/ 630 h 1261"/>
                  <a:gd name="T84" fmla="*/ 837 w 1115"/>
                  <a:gd name="T85" fmla="*/ 523 h 1261"/>
                  <a:gd name="T86" fmla="*/ 903 w 1115"/>
                  <a:gd name="T87" fmla="*/ 393 h 1261"/>
                  <a:gd name="T88" fmla="*/ 953 w 1115"/>
                  <a:gd name="T89" fmla="*/ 350 h 1261"/>
                  <a:gd name="T90" fmla="*/ 1009 w 1115"/>
                  <a:gd name="T91" fmla="*/ 306 h 1261"/>
                  <a:gd name="T92" fmla="*/ 1115 w 1115"/>
                  <a:gd name="T93" fmla="*/ 103 h 1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15" h="1261">
                    <a:moveTo>
                      <a:pt x="1115" y="103"/>
                    </a:moveTo>
                    <a:lnTo>
                      <a:pt x="997" y="84"/>
                    </a:lnTo>
                    <a:lnTo>
                      <a:pt x="965" y="71"/>
                    </a:lnTo>
                    <a:lnTo>
                      <a:pt x="948" y="50"/>
                    </a:lnTo>
                    <a:lnTo>
                      <a:pt x="885" y="32"/>
                    </a:lnTo>
                    <a:lnTo>
                      <a:pt x="851" y="4"/>
                    </a:lnTo>
                    <a:lnTo>
                      <a:pt x="829" y="14"/>
                    </a:lnTo>
                    <a:lnTo>
                      <a:pt x="806" y="16"/>
                    </a:lnTo>
                    <a:lnTo>
                      <a:pt x="784" y="34"/>
                    </a:lnTo>
                    <a:lnTo>
                      <a:pt x="727" y="0"/>
                    </a:lnTo>
                    <a:lnTo>
                      <a:pt x="691" y="27"/>
                    </a:lnTo>
                    <a:lnTo>
                      <a:pt x="643" y="16"/>
                    </a:lnTo>
                    <a:lnTo>
                      <a:pt x="622" y="26"/>
                    </a:lnTo>
                    <a:lnTo>
                      <a:pt x="590" y="21"/>
                    </a:lnTo>
                    <a:lnTo>
                      <a:pt x="539" y="141"/>
                    </a:lnTo>
                    <a:lnTo>
                      <a:pt x="513" y="182"/>
                    </a:lnTo>
                    <a:lnTo>
                      <a:pt x="433" y="152"/>
                    </a:lnTo>
                    <a:lnTo>
                      <a:pt x="320" y="177"/>
                    </a:lnTo>
                    <a:lnTo>
                      <a:pt x="277" y="142"/>
                    </a:lnTo>
                    <a:lnTo>
                      <a:pt x="223" y="133"/>
                    </a:lnTo>
                    <a:lnTo>
                      <a:pt x="190" y="112"/>
                    </a:lnTo>
                    <a:lnTo>
                      <a:pt x="151" y="108"/>
                    </a:lnTo>
                    <a:lnTo>
                      <a:pt x="130" y="49"/>
                    </a:lnTo>
                    <a:lnTo>
                      <a:pt x="128" y="26"/>
                    </a:lnTo>
                    <a:lnTo>
                      <a:pt x="111" y="19"/>
                    </a:lnTo>
                    <a:lnTo>
                      <a:pt x="97" y="28"/>
                    </a:lnTo>
                    <a:lnTo>
                      <a:pt x="64" y="170"/>
                    </a:lnTo>
                    <a:lnTo>
                      <a:pt x="34" y="181"/>
                    </a:lnTo>
                    <a:lnTo>
                      <a:pt x="14" y="214"/>
                    </a:lnTo>
                    <a:lnTo>
                      <a:pt x="0" y="222"/>
                    </a:lnTo>
                    <a:lnTo>
                      <a:pt x="11" y="260"/>
                    </a:lnTo>
                    <a:lnTo>
                      <a:pt x="115" y="305"/>
                    </a:lnTo>
                    <a:lnTo>
                      <a:pt x="94" y="329"/>
                    </a:lnTo>
                    <a:lnTo>
                      <a:pt x="97" y="360"/>
                    </a:lnTo>
                    <a:lnTo>
                      <a:pt x="121" y="373"/>
                    </a:lnTo>
                    <a:lnTo>
                      <a:pt x="116" y="397"/>
                    </a:lnTo>
                    <a:lnTo>
                      <a:pt x="160" y="377"/>
                    </a:lnTo>
                    <a:lnTo>
                      <a:pt x="179" y="329"/>
                    </a:lnTo>
                    <a:lnTo>
                      <a:pt x="201" y="319"/>
                    </a:lnTo>
                    <a:lnTo>
                      <a:pt x="299" y="380"/>
                    </a:lnTo>
                    <a:lnTo>
                      <a:pt x="319" y="425"/>
                    </a:lnTo>
                    <a:lnTo>
                      <a:pt x="287" y="496"/>
                    </a:lnTo>
                    <a:lnTo>
                      <a:pt x="288" y="512"/>
                    </a:lnTo>
                    <a:lnTo>
                      <a:pt x="274" y="520"/>
                    </a:lnTo>
                    <a:lnTo>
                      <a:pt x="293" y="558"/>
                    </a:lnTo>
                    <a:lnTo>
                      <a:pt x="316" y="563"/>
                    </a:lnTo>
                    <a:lnTo>
                      <a:pt x="304" y="596"/>
                    </a:lnTo>
                    <a:lnTo>
                      <a:pt x="294" y="650"/>
                    </a:lnTo>
                    <a:lnTo>
                      <a:pt x="259" y="700"/>
                    </a:lnTo>
                    <a:lnTo>
                      <a:pt x="237" y="710"/>
                    </a:lnTo>
                    <a:lnTo>
                      <a:pt x="218" y="742"/>
                    </a:lnTo>
                    <a:lnTo>
                      <a:pt x="139" y="734"/>
                    </a:lnTo>
                    <a:lnTo>
                      <a:pt x="133" y="750"/>
                    </a:lnTo>
                    <a:lnTo>
                      <a:pt x="134" y="758"/>
                    </a:lnTo>
                    <a:lnTo>
                      <a:pt x="173" y="762"/>
                    </a:lnTo>
                    <a:lnTo>
                      <a:pt x="160" y="786"/>
                    </a:lnTo>
                    <a:lnTo>
                      <a:pt x="171" y="816"/>
                    </a:lnTo>
                    <a:lnTo>
                      <a:pt x="155" y="902"/>
                    </a:lnTo>
                    <a:lnTo>
                      <a:pt x="166" y="940"/>
                    </a:lnTo>
                    <a:lnTo>
                      <a:pt x="161" y="971"/>
                    </a:lnTo>
                    <a:lnTo>
                      <a:pt x="195" y="999"/>
                    </a:lnTo>
                    <a:lnTo>
                      <a:pt x="241" y="994"/>
                    </a:lnTo>
                    <a:lnTo>
                      <a:pt x="259" y="1023"/>
                    </a:lnTo>
                    <a:lnTo>
                      <a:pt x="322" y="1033"/>
                    </a:lnTo>
                    <a:lnTo>
                      <a:pt x="349" y="1077"/>
                    </a:lnTo>
                    <a:lnTo>
                      <a:pt x="365" y="1076"/>
                    </a:lnTo>
                    <a:lnTo>
                      <a:pt x="374" y="1106"/>
                    </a:lnTo>
                    <a:lnTo>
                      <a:pt x="406" y="1111"/>
                    </a:lnTo>
                    <a:lnTo>
                      <a:pt x="503" y="1156"/>
                    </a:lnTo>
                    <a:lnTo>
                      <a:pt x="513" y="1177"/>
                    </a:lnTo>
                    <a:lnTo>
                      <a:pt x="515" y="1208"/>
                    </a:lnTo>
                    <a:lnTo>
                      <a:pt x="548" y="1228"/>
                    </a:lnTo>
                    <a:lnTo>
                      <a:pt x="566" y="1250"/>
                    </a:lnTo>
                    <a:lnTo>
                      <a:pt x="613" y="1261"/>
                    </a:lnTo>
                    <a:lnTo>
                      <a:pt x="658" y="1171"/>
                    </a:lnTo>
                    <a:lnTo>
                      <a:pt x="688" y="1077"/>
                    </a:lnTo>
                    <a:lnTo>
                      <a:pt x="692" y="1030"/>
                    </a:lnTo>
                    <a:lnTo>
                      <a:pt x="705" y="1005"/>
                    </a:lnTo>
                    <a:lnTo>
                      <a:pt x="740" y="971"/>
                    </a:lnTo>
                    <a:lnTo>
                      <a:pt x="725" y="888"/>
                    </a:lnTo>
                    <a:lnTo>
                      <a:pt x="748" y="809"/>
                    </a:lnTo>
                    <a:lnTo>
                      <a:pt x="751" y="762"/>
                    </a:lnTo>
                    <a:lnTo>
                      <a:pt x="779" y="729"/>
                    </a:lnTo>
                    <a:lnTo>
                      <a:pt x="770" y="630"/>
                    </a:lnTo>
                    <a:lnTo>
                      <a:pt x="802" y="557"/>
                    </a:lnTo>
                    <a:lnTo>
                      <a:pt x="837" y="523"/>
                    </a:lnTo>
                    <a:lnTo>
                      <a:pt x="899" y="448"/>
                    </a:lnTo>
                    <a:lnTo>
                      <a:pt x="903" y="393"/>
                    </a:lnTo>
                    <a:lnTo>
                      <a:pt x="940" y="390"/>
                    </a:lnTo>
                    <a:lnTo>
                      <a:pt x="953" y="350"/>
                    </a:lnTo>
                    <a:lnTo>
                      <a:pt x="990" y="339"/>
                    </a:lnTo>
                    <a:lnTo>
                      <a:pt x="1009" y="306"/>
                    </a:lnTo>
                    <a:lnTo>
                      <a:pt x="1077" y="123"/>
                    </a:lnTo>
                    <a:lnTo>
                      <a:pt x="1115" y="1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333">
                <a:extLst>
                  <a:ext uri="{FF2B5EF4-FFF2-40B4-BE49-F238E27FC236}">
                    <a16:creationId xmlns:a16="http://schemas.microsoft.com/office/drawing/2014/main" id="{C9DDFD46-29E7-1A66-524E-731C71CD8D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269"/>
                <a:ext cx="136" cy="236"/>
              </a:xfrm>
              <a:custGeom>
                <a:avLst/>
                <a:gdLst>
                  <a:gd name="T0" fmla="*/ 168 w 680"/>
                  <a:gd name="T1" fmla="*/ 234 h 1179"/>
                  <a:gd name="T2" fmla="*/ 188 w 680"/>
                  <a:gd name="T3" fmla="*/ 279 h 1179"/>
                  <a:gd name="T4" fmla="*/ 128 w 680"/>
                  <a:gd name="T5" fmla="*/ 392 h 1179"/>
                  <a:gd name="T6" fmla="*/ 62 w 680"/>
                  <a:gd name="T7" fmla="*/ 499 h 1179"/>
                  <a:gd name="T8" fmla="*/ 46 w 680"/>
                  <a:gd name="T9" fmla="*/ 577 h 1179"/>
                  <a:gd name="T10" fmla="*/ 36 w 680"/>
                  <a:gd name="T11" fmla="*/ 648 h 1179"/>
                  <a:gd name="T12" fmla="*/ 2 w 680"/>
                  <a:gd name="T13" fmla="*/ 690 h 1179"/>
                  <a:gd name="T14" fmla="*/ 83 w 680"/>
                  <a:gd name="T15" fmla="*/ 736 h 1179"/>
                  <a:gd name="T16" fmla="*/ 173 w 680"/>
                  <a:gd name="T17" fmla="*/ 790 h 1179"/>
                  <a:gd name="T18" fmla="*/ 185 w 680"/>
                  <a:gd name="T19" fmla="*/ 843 h 1179"/>
                  <a:gd name="T20" fmla="*/ 167 w 680"/>
                  <a:gd name="T21" fmla="*/ 890 h 1179"/>
                  <a:gd name="T22" fmla="*/ 156 w 680"/>
                  <a:gd name="T23" fmla="*/ 946 h 1179"/>
                  <a:gd name="T24" fmla="*/ 203 w 680"/>
                  <a:gd name="T25" fmla="*/ 948 h 1179"/>
                  <a:gd name="T26" fmla="*/ 255 w 680"/>
                  <a:gd name="T27" fmla="*/ 1014 h 1179"/>
                  <a:gd name="T28" fmla="*/ 276 w 680"/>
                  <a:gd name="T29" fmla="*/ 1073 h 1179"/>
                  <a:gd name="T30" fmla="*/ 322 w 680"/>
                  <a:gd name="T31" fmla="*/ 1146 h 1179"/>
                  <a:gd name="T32" fmla="*/ 369 w 680"/>
                  <a:gd name="T33" fmla="*/ 1157 h 1179"/>
                  <a:gd name="T34" fmla="*/ 460 w 680"/>
                  <a:gd name="T35" fmla="*/ 1148 h 1179"/>
                  <a:gd name="T36" fmla="*/ 477 w 680"/>
                  <a:gd name="T37" fmla="*/ 1154 h 1179"/>
                  <a:gd name="T38" fmla="*/ 544 w 680"/>
                  <a:gd name="T39" fmla="*/ 1133 h 1179"/>
                  <a:gd name="T40" fmla="*/ 548 w 680"/>
                  <a:gd name="T41" fmla="*/ 1087 h 1179"/>
                  <a:gd name="T42" fmla="*/ 586 w 680"/>
                  <a:gd name="T43" fmla="*/ 1090 h 1179"/>
                  <a:gd name="T44" fmla="*/ 626 w 680"/>
                  <a:gd name="T45" fmla="*/ 1025 h 1179"/>
                  <a:gd name="T46" fmla="*/ 653 w 680"/>
                  <a:gd name="T47" fmla="*/ 976 h 1179"/>
                  <a:gd name="T48" fmla="*/ 675 w 680"/>
                  <a:gd name="T49" fmla="*/ 959 h 1179"/>
                  <a:gd name="T50" fmla="*/ 678 w 680"/>
                  <a:gd name="T51" fmla="*/ 920 h 1179"/>
                  <a:gd name="T52" fmla="*/ 609 w 680"/>
                  <a:gd name="T53" fmla="*/ 842 h 1179"/>
                  <a:gd name="T54" fmla="*/ 625 w 680"/>
                  <a:gd name="T55" fmla="*/ 763 h 1179"/>
                  <a:gd name="T56" fmla="*/ 611 w 680"/>
                  <a:gd name="T57" fmla="*/ 688 h 1179"/>
                  <a:gd name="T58" fmla="*/ 630 w 680"/>
                  <a:gd name="T59" fmla="*/ 562 h 1179"/>
                  <a:gd name="T60" fmla="*/ 646 w 680"/>
                  <a:gd name="T61" fmla="*/ 483 h 1179"/>
                  <a:gd name="T62" fmla="*/ 669 w 680"/>
                  <a:gd name="T63" fmla="*/ 397 h 1179"/>
                  <a:gd name="T64" fmla="*/ 631 w 680"/>
                  <a:gd name="T65" fmla="*/ 245 h 1179"/>
                  <a:gd name="T66" fmla="*/ 584 w 680"/>
                  <a:gd name="T67" fmla="*/ 227 h 1179"/>
                  <a:gd name="T68" fmla="*/ 533 w 680"/>
                  <a:gd name="T69" fmla="*/ 185 h 1179"/>
                  <a:gd name="T70" fmla="*/ 521 w 680"/>
                  <a:gd name="T71" fmla="*/ 133 h 1179"/>
                  <a:gd name="T72" fmla="*/ 392 w 680"/>
                  <a:gd name="T73" fmla="*/ 83 h 1179"/>
                  <a:gd name="T74" fmla="*/ 367 w 680"/>
                  <a:gd name="T75" fmla="*/ 54 h 1179"/>
                  <a:gd name="T76" fmla="*/ 277 w 680"/>
                  <a:gd name="T77" fmla="*/ 0 h 1179"/>
                  <a:gd name="T78" fmla="*/ 213 w 680"/>
                  <a:gd name="T79" fmla="*/ 137 h 1179"/>
                  <a:gd name="T80" fmla="*/ 185 w 680"/>
                  <a:gd name="T81" fmla="*/ 179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0" h="1179">
                    <a:moveTo>
                      <a:pt x="185" y="179"/>
                    </a:moveTo>
                    <a:lnTo>
                      <a:pt x="168" y="234"/>
                    </a:lnTo>
                    <a:lnTo>
                      <a:pt x="185" y="256"/>
                    </a:lnTo>
                    <a:lnTo>
                      <a:pt x="188" y="279"/>
                    </a:lnTo>
                    <a:lnTo>
                      <a:pt x="139" y="337"/>
                    </a:lnTo>
                    <a:lnTo>
                      <a:pt x="128" y="392"/>
                    </a:lnTo>
                    <a:lnTo>
                      <a:pt x="79" y="436"/>
                    </a:lnTo>
                    <a:lnTo>
                      <a:pt x="62" y="499"/>
                    </a:lnTo>
                    <a:lnTo>
                      <a:pt x="58" y="553"/>
                    </a:lnTo>
                    <a:lnTo>
                      <a:pt x="46" y="577"/>
                    </a:lnTo>
                    <a:lnTo>
                      <a:pt x="65" y="622"/>
                    </a:lnTo>
                    <a:lnTo>
                      <a:pt x="36" y="648"/>
                    </a:lnTo>
                    <a:lnTo>
                      <a:pt x="0" y="667"/>
                    </a:lnTo>
                    <a:lnTo>
                      <a:pt x="2" y="690"/>
                    </a:lnTo>
                    <a:lnTo>
                      <a:pt x="20" y="719"/>
                    </a:lnTo>
                    <a:lnTo>
                      <a:pt x="83" y="736"/>
                    </a:lnTo>
                    <a:lnTo>
                      <a:pt x="156" y="768"/>
                    </a:lnTo>
                    <a:lnTo>
                      <a:pt x="173" y="790"/>
                    </a:lnTo>
                    <a:lnTo>
                      <a:pt x="168" y="821"/>
                    </a:lnTo>
                    <a:lnTo>
                      <a:pt x="185" y="843"/>
                    </a:lnTo>
                    <a:lnTo>
                      <a:pt x="182" y="882"/>
                    </a:lnTo>
                    <a:lnTo>
                      <a:pt x="167" y="890"/>
                    </a:lnTo>
                    <a:lnTo>
                      <a:pt x="155" y="923"/>
                    </a:lnTo>
                    <a:lnTo>
                      <a:pt x="156" y="946"/>
                    </a:lnTo>
                    <a:lnTo>
                      <a:pt x="173" y="959"/>
                    </a:lnTo>
                    <a:lnTo>
                      <a:pt x="203" y="948"/>
                    </a:lnTo>
                    <a:lnTo>
                      <a:pt x="228" y="962"/>
                    </a:lnTo>
                    <a:lnTo>
                      <a:pt x="255" y="1014"/>
                    </a:lnTo>
                    <a:lnTo>
                      <a:pt x="281" y="1042"/>
                    </a:lnTo>
                    <a:lnTo>
                      <a:pt x="276" y="1073"/>
                    </a:lnTo>
                    <a:lnTo>
                      <a:pt x="325" y="1091"/>
                    </a:lnTo>
                    <a:lnTo>
                      <a:pt x="322" y="1146"/>
                    </a:lnTo>
                    <a:lnTo>
                      <a:pt x="322" y="1153"/>
                    </a:lnTo>
                    <a:lnTo>
                      <a:pt x="369" y="1157"/>
                    </a:lnTo>
                    <a:lnTo>
                      <a:pt x="386" y="1179"/>
                    </a:lnTo>
                    <a:lnTo>
                      <a:pt x="460" y="1148"/>
                    </a:lnTo>
                    <a:lnTo>
                      <a:pt x="469" y="1148"/>
                    </a:lnTo>
                    <a:lnTo>
                      <a:pt x="477" y="1154"/>
                    </a:lnTo>
                    <a:lnTo>
                      <a:pt x="508" y="1159"/>
                    </a:lnTo>
                    <a:lnTo>
                      <a:pt x="544" y="1133"/>
                    </a:lnTo>
                    <a:lnTo>
                      <a:pt x="572" y="1100"/>
                    </a:lnTo>
                    <a:lnTo>
                      <a:pt x="548" y="1087"/>
                    </a:lnTo>
                    <a:lnTo>
                      <a:pt x="546" y="1071"/>
                    </a:lnTo>
                    <a:lnTo>
                      <a:pt x="586" y="1090"/>
                    </a:lnTo>
                    <a:lnTo>
                      <a:pt x="614" y="1057"/>
                    </a:lnTo>
                    <a:lnTo>
                      <a:pt x="626" y="1025"/>
                    </a:lnTo>
                    <a:lnTo>
                      <a:pt x="611" y="1011"/>
                    </a:lnTo>
                    <a:lnTo>
                      <a:pt x="653" y="976"/>
                    </a:lnTo>
                    <a:lnTo>
                      <a:pt x="652" y="962"/>
                    </a:lnTo>
                    <a:lnTo>
                      <a:pt x="675" y="959"/>
                    </a:lnTo>
                    <a:lnTo>
                      <a:pt x="680" y="935"/>
                    </a:lnTo>
                    <a:lnTo>
                      <a:pt x="678" y="920"/>
                    </a:lnTo>
                    <a:lnTo>
                      <a:pt x="660" y="883"/>
                    </a:lnTo>
                    <a:lnTo>
                      <a:pt x="609" y="842"/>
                    </a:lnTo>
                    <a:lnTo>
                      <a:pt x="606" y="796"/>
                    </a:lnTo>
                    <a:lnTo>
                      <a:pt x="625" y="763"/>
                    </a:lnTo>
                    <a:lnTo>
                      <a:pt x="631" y="740"/>
                    </a:lnTo>
                    <a:lnTo>
                      <a:pt x="611" y="688"/>
                    </a:lnTo>
                    <a:lnTo>
                      <a:pt x="635" y="608"/>
                    </a:lnTo>
                    <a:lnTo>
                      <a:pt x="630" y="562"/>
                    </a:lnTo>
                    <a:lnTo>
                      <a:pt x="651" y="529"/>
                    </a:lnTo>
                    <a:lnTo>
                      <a:pt x="646" y="483"/>
                    </a:lnTo>
                    <a:lnTo>
                      <a:pt x="680" y="426"/>
                    </a:lnTo>
                    <a:lnTo>
                      <a:pt x="669" y="397"/>
                    </a:lnTo>
                    <a:lnTo>
                      <a:pt x="625" y="346"/>
                    </a:lnTo>
                    <a:lnTo>
                      <a:pt x="631" y="245"/>
                    </a:lnTo>
                    <a:lnTo>
                      <a:pt x="631" y="238"/>
                    </a:lnTo>
                    <a:lnTo>
                      <a:pt x="584" y="227"/>
                    </a:lnTo>
                    <a:lnTo>
                      <a:pt x="566" y="205"/>
                    </a:lnTo>
                    <a:lnTo>
                      <a:pt x="533" y="185"/>
                    </a:lnTo>
                    <a:lnTo>
                      <a:pt x="531" y="154"/>
                    </a:lnTo>
                    <a:lnTo>
                      <a:pt x="521" y="133"/>
                    </a:lnTo>
                    <a:lnTo>
                      <a:pt x="424" y="88"/>
                    </a:lnTo>
                    <a:lnTo>
                      <a:pt x="392" y="83"/>
                    </a:lnTo>
                    <a:lnTo>
                      <a:pt x="383" y="53"/>
                    </a:lnTo>
                    <a:lnTo>
                      <a:pt x="367" y="54"/>
                    </a:lnTo>
                    <a:lnTo>
                      <a:pt x="340" y="10"/>
                    </a:lnTo>
                    <a:lnTo>
                      <a:pt x="277" y="0"/>
                    </a:lnTo>
                    <a:lnTo>
                      <a:pt x="224" y="90"/>
                    </a:lnTo>
                    <a:lnTo>
                      <a:pt x="213" y="137"/>
                    </a:lnTo>
                    <a:lnTo>
                      <a:pt x="192" y="170"/>
                    </a:lnTo>
                    <a:lnTo>
                      <a:pt x="185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334">
                <a:extLst>
                  <a:ext uri="{FF2B5EF4-FFF2-40B4-BE49-F238E27FC236}">
                    <a16:creationId xmlns:a16="http://schemas.microsoft.com/office/drawing/2014/main" id="{2262434A-8A70-08B2-C7D9-AC70845396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472"/>
                <a:ext cx="244" cy="271"/>
              </a:xfrm>
              <a:custGeom>
                <a:avLst/>
                <a:gdLst>
                  <a:gd name="T0" fmla="*/ 687 w 1220"/>
                  <a:gd name="T1" fmla="*/ 107 h 1358"/>
                  <a:gd name="T2" fmla="*/ 630 w 1220"/>
                  <a:gd name="T3" fmla="*/ 74 h 1358"/>
                  <a:gd name="T4" fmla="*/ 534 w 1220"/>
                  <a:gd name="T5" fmla="*/ 121 h 1358"/>
                  <a:gd name="T6" fmla="*/ 473 w 1220"/>
                  <a:gd name="T7" fmla="*/ 212 h 1358"/>
                  <a:gd name="T8" fmla="*/ 428 w 1220"/>
                  <a:gd name="T9" fmla="*/ 224 h 1358"/>
                  <a:gd name="T10" fmla="*/ 377 w 1220"/>
                  <a:gd name="T11" fmla="*/ 252 h 1358"/>
                  <a:gd name="T12" fmla="*/ 349 w 1220"/>
                  <a:gd name="T13" fmla="*/ 286 h 1358"/>
                  <a:gd name="T14" fmla="*/ 253 w 1220"/>
                  <a:gd name="T15" fmla="*/ 340 h 1358"/>
                  <a:gd name="T16" fmla="*/ 184 w 1220"/>
                  <a:gd name="T17" fmla="*/ 346 h 1358"/>
                  <a:gd name="T18" fmla="*/ 141 w 1220"/>
                  <a:gd name="T19" fmla="*/ 374 h 1358"/>
                  <a:gd name="T20" fmla="*/ 0 w 1220"/>
                  <a:gd name="T21" fmla="*/ 434 h 1358"/>
                  <a:gd name="T22" fmla="*/ 104 w 1220"/>
                  <a:gd name="T23" fmla="*/ 562 h 1358"/>
                  <a:gd name="T24" fmla="*/ 97 w 1220"/>
                  <a:gd name="T25" fmla="*/ 648 h 1358"/>
                  <a:gd name="T26" fmla="*/ 87 w 1220"/>
                  <a:gd name="T27" fmla="*/ 710 h 1358"/>
                  <a:gd name="T28" fmla="*/ 50 w 1220"/>
                  <a:gd name="T29" fmla="*/ 722 h 1358"/>
                  <a:gd name="T30" fmla="*/ 69 w 1220"/>
                  <a:gd name="T31" fmla="*/ 766 h 1358"/>
                  <a:gd name="T32" fmla="*/ 111 w 1220"/>
                  <a:gd name="T33" fmla="*/ 723 h 1358"/>
                  <a:gd name="T34" fmla="*/ 210 w 1220"/>
                  <a:gd name="T35" fmla="*/ 784 h 1358"/>
                  <a:gd name="T36" fmla="*/ 258 w 1220"/>
                  <a:gd name="T37" fmla="*/ 810 h 1358"/>
                  <a:gd name="T38" fmla="*/ 262 w 1220"/>
                  <a:gd name="T39" fmla="*/ 848 h 1358"/>
                  <a:gd name="T40" fmla="*/ 275 w 1220"/>
                  <a:gd name="T41" fmla="*/ 901 h 1358"/>
                  <a:gd name="T42" fmla="*/ 302 w 1220"/>
                  <a:gd name="T43" fmla="*/ 945 h 1358"/>
                  <a:gd name="T44" fmla="*/ 320 w 1220"/>
                  <a:gd name="T45" fmla="*/ 974 h 1358"/>
                  <a:gd name="T46" fmla="*/ 357 w 1220"/>
                  <a:gd name="T47" fmla="*/ 963 h 1358"/>
                  <a:gd name="T48" fmla="*/ 483 w 1220"/>
                  <a:gd name="T49" fmla="*/ 1067 h 1358"/>
                  <a:gd name="T50" fmla="*/ 464 w 1220"/>
                  <a:gd name="T51" fmla="*/ 1115 h 1358"/>
                  <a:gd name="T52" fmla="*/ 399 w 1220"/>
                  <a:gd name="T53" fmla="*/ 1237 h 1358"/>
                  <a:gd name="T54" fmla="*/ 357 w 1220"/>
                  <a:gd name="T55" fmla="*/ 1295 h 1358"/>
                  <a:gd name="T56" fmla="*/ 440 w 1220"/>
                  <a:gd name="T57" fmla="*/ 1356 h 1358"/>
                  <a:gd name="T58" fmla="*/ 422 w 1220"/>
                  <a:gd name="T59" fmla="*/ 1320 h 1358"/>
                  <a:gd name="T60" fmla="*/ 620 w 1220"/>
                  <a:gd name="T61" fmla="*/ 1139 h 1358"/>
                  <a:gd name="T62" fmla="*/ 711 w 1220"/>
                  <a:gd name="T63" fmla="*/ 1038 h 1358"/>
                  <a:gd name="T64" fmla="*/ 711 w 1220"/>
                  <a:gd name="T65" fmla="*/ 954 h 1358"/>
                  <a:gd name="T66" fmla="*/ 687 w 1220"/>
                  <a:gd name="T67" fmla="*/ 855 h 1358"/>
                  <a:gd name="T68" fmla="*/ 751 w 1220"/>
                  <a:gd name="T69" fmla="*/ 796 h 1358"/>
                  <a:gd name="T70" fmla="*/ 882 w 1220"/>
                  <a:gd name="T71" fmla="*/ 714 h 1358"/>
                  <a:gd name="T72" fmla="*/ 916 w 1220"/>
                  <a:gd name="T73" fmla="*/ 664 h 1358"/>
                  <a:gd name="T74" fmla="*/ 951 w 1220"/>
                  <a:gd name="T75" fmla="*/ 623 h 1358"/>
                  <a:gd name="T76" fmla="*/ 1007 w 1220"/>
                  <a:gd name="T77" fmla="*/ 570 h 1358"/>
                  <a:gd name="T78" fmla="*/ 1048 w 1220"/>
                  <a:gd name="T79" fmla="*/ 514 h 1358"/>
                  <a:gd name="T80" fmla="*/ 1127 w 1220"/>
                  <a:gd name="T81" fmla="*/ 360 h 1358"/>
                  <a:gd name="T82" fmla="*/ 1184 w 1220"/>
                  <a:gd name="T83" fmla="*/ 307 h 1358"/>
                  <a:gd name="T84" fmla="*/ 1220 w 1220"/>
                  <a:gd name="T85" fmla="*/ 281 h 1358"/>
                  <a:gd name="T86" fmla="*/ 1185 w 1220"/>
                  <a:gd name="T87" fmla="*/ 246 h 1358"/>
                  <a:gd name="T88" fmla="*/ 1070 w 1220"/>
                  <a:gd name="T89" fmla="*/ 241 h 1358"/>
                  <a:gd name="T90" fmla="*/ 1089 w 1220"/>
                  <a:gd name="T91" fmla="*/ 208 h 1358"/>
                  <a:gd name="T92" fmla="*/ 1109 w 1220"/>
                  <a:gd name="T93" fmla="*/ 168 h 1358"/>
                  <a:gd name="T94" fmla="*/ 1081 w 1220"/>
                  <a:gd name="T95" fmla="*/ 117 h 1358"/>
                  <a:gd name="T96" fmla="*/ 1093 w 1220"/>
                  <a:gd name="T97" fmla="*/ 77 h 1358"/>
                  <a:gd name="T98" fmla="*/ 1106 w 1220"/>
                  <a:gd name="T99" fmla="*/ 60 h 1358"/>
                  <a:gd name="T100" fmla="*/ 1064 w 1220"/>
                  <a:gd name="T101" fmla="*/ 10 h 1358"/>
                  <a:gd name="T102" fmla="*/ 985 w 1220"/>
                  <a:gd name="T103" fmla="*/ 2 h 1358"/>
                  <a:gd name="T104" fmla="*/ 854 w 1220"/>
                  <a:gd name="T105" fmla="*/ 0 h 1358"/>
                  <a:gd name="T106" fmla="*/ 836 w 1220"/>
                  <a:gd name="T107" fmla="*/ 47 h 1358"/>
                  <a:gd name="T108" fmla="*/ 777 w 1220"/>
                  <a:gd name="T109" fmla="*/ 83 h 1358"/>
                  <a:gd name="T110" fmla="*/ 709 w 1220"/>
                  <a:gd name="T111" fmla="*/ 89 h 1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20" h="1358">
                    <a:moveTo>
                      <a:pt x="709" y="89"/>
                    </a:moveTo>
                    <a:lnTo>
                      <a:pt x="687" y="107"/>
                    </a:lnTo>
                    <a:lnTo>
                      <a:pt x="669" y="78"/>
                    </a:lnTo>
                    <a:lnTo>
                      <a:pt x="630" y="74"/>
                    </a:lnTo>
                    <a:lnTo>
                      <a:pt x="570" y="95"/>
                    </a:lnTo>
                    <a:lnTo>
                      <a:pt x="534" y="121"/>
                    </a:lnTo>
                    <a:lnTo>
                      <a:pt x="523" y="168"/>
                    </a:lnTo>
                    <a:lnTo>
                      <a:pt x="473" y="212"/>
                    </a:lnTo>
                    <a:lnTo>
                      <a:pt x="450" y="207"/>
                    </a:lnTo>
                    <a:lnTo>
                      <a:pt x="428" y="224"/>
                    </a:lnTo>
                    <a:lnTo>
                      <a:pt x="416" y="255"/>
                    </a:lnTo>
                    <a:lnTo>
                      <a:pt x="377" y="252"/>
                    </a:lnTo>
                    <a:lnTo>
                      <a:pt x="365" y="292"/>
                    </a:lnTo>
                    <a:lnTo>
                      <a:pt x="349" y="286"/>
                    </a:lnTo>
                    <a:lnTo>
                      <a:pt x="328" y="310"/>
                    </a:lnTo>
                    <a:lnTo>
                      <a:pt x="253" y="340"/>
                    </a:lnTo>
                    <a:lnTo>
                      <a:pt x="206" y="329"/>
                    </a:lnTo>
                    <a:lnTo>
                      <a:pt x="184" y="346"/>
                    </a:lnTo>
                    <a:lnTo>
                      <a:pt x="171" y="363"/>
                    </a:lnTo>
                    <a:lnTo>
                      <a:pt x="141" y="374"/>
                    </a:lnTo>
                    <a:lnTo>
                      <a:pt x="39" y="430"/>
                    </a:lnTo>
                    <a:lnTo>
                      <a:pt x="0" y="434"/>
                    </a:lnTo>
                    <a:lnTo>
                      <a:pt x="29" y="500"/>
                    </a:lnTo>
                    <a:lnTo>
                      <a:pt x="104" y="562"/>
                    </a:lnTo>
                    <a:lnTo>
                      <a:pt x="115" y="592"/>
                    </a:lnTo>
                    <a:lnTo>
                      <a:pt x="97" y="648"/>
                    </a:lnTo>
                    <a:lnTo>
                      <a:pt x="75" y="665"/>
                    </a:lnTo>
                    <a:lnTo>
                      <a:pt x="87" y="710"/>
                    </a:lnTo>
                    <a:lnTo>
                      <a:pt x="73" y="720"/>
                    </a:lnTo>
                    <a:lnTo>
                      <a:pt x="50" y="722"/>
                    </a:lnTo>
                    <a:lnTo>
                      <a:pt x="61" y="760"/>
                    </a:lnTo>
                    <a:lnTo>
                      <a:pt x="69" y="766"/>
                    </a:lnTo>
                    <a:lnTo>
                      <a:pt x="92" y="756"/>
                    </a:lnTo>
                    <a:lnTo>
                      <a:pt x="111" y="723"/>
                    </a:lnTo>
                    <a:lnTo>
                      <a:pt x="122" y="761"/>
                    </a:lnTo>
                    <a:lnTo>
                      <a:pt x="210" y="784"/>
                    </a:lnTo>
                    <a:lnTo>
                      <a:pt x="219" y="806"/>
                    </a:lnTo>
                    <a:lnTo>
                      <a:pt x="258" y="810"/>
                    </a:lnTo>
                    <a:lnTo>
                      <a:pt x="268" y="825"/>
                    </a:lnTo>
                    <a:lnTo>
                      <a:pt x="262" y="848"/>
                    </a:lnTo>
                    <a:lnTo>
                      <a:pt x="287" y="870"/>
                    </a:lnTo>
                    <a:lnTo>
                      <a:pt x="275" y="901"/>
                    </a:lnTo>
                    <a:lnTo>
                      <a:pt x="299" y="922"/>
                    </a:lnTo>
                    <a:lnTo>
                      <a:pt x="302" y="945"/>
                    </a:lnTo>
                    <a:lnTo>
                      <a:pt x="317" y="951"/>
                    </a:lnTo>
                    <a:lnTo>
                      <a:pt x="320" y="974"/>
                    </a:lnTo>
                    <a:lnTo>
                      <a:pt x="343" y="972"/>
                    </a:lnTo>
                    <a:lnTo>
                      <a:pt x="357" y="963"/>
                    </a:lnTo>
                    <a:lnTo>
                      <a:pt x="431" y="1010"/>
                    </a:lnTo>
                    <a:lnTo>
                      <a:pt x="483" y="1067"/>
                    </a:lnTo>
                    <a:lnTo>
                      <a:pt x="485" y="1082"/>
                    </a:lnTo>
                    <a:lnTo>
                      <a:pt x="464" y="1115"/>
                    </a:lnTo>
                    <a:lnTo>
                      <a:pt x="371" y="1185"/>
                    </a:lnTo>
                    <a:lnTo>
                      <a:pt x="399" y="1237"/>
                    </a:lnTo>
                    <a:lnTo>
                      <a:pt x="364" y="1271"/>
                    </a:lnTo>
                    <a:lnTo>
                      <a:pt x="357" y="1295"/>
                    </a:lnTo>
                    <a:lnTo>
                      <a:pt x="425" y="1358"/>
                    </a:lnTo>
                    <a:lnTo>
                      <a:pt x="440" y="1356"/>
                    </a:lnTo>
                    <a:lnTo>
                      <a:pt x="416" y="1335"/>
                    </a:lnTo>
                    <a:lnTo>
                      <a:pt x="422" y="1320"/>
                    </a:lnTo>
                    <a:lnTo>
                      <a:pt x="562" y="1175"/>
                    </a:lnTo>
                    <a:lnTo>
                      <a:pt x="620" y="1139"/>
                    </a:lnTo>
                    <a:lnTo>
                      <a:pt x="706" y="1061"/>
                    </a:lnTo>
                    <a:lnTo>
                      <a:pt x="711" y="1038"/>
                    </a:lnTo>
                    <a:lnTo>
                      <a:pt x="693" y="1009"/>
                    </a:lnTo>
                    <a:lnTo>
                      <a:pt x="711" y="954"/>
                    </a:lnTo>
                    <a:lnTo>
                      <a:pt x="715" y="906"/>
                    </a:lnTo>
                    <a:lnTo>
                      <a:pt x="687" y="855"/>
                    </a:lnTo>
                    <a:lnTo>
                      <a:pt x="736" y="797"/>
                    </a:lnTo>
                    <a:lnTo>
                      <a:pt x="751" y="796"/>
                    </a:lnTo>
                    <a:lnTo>
                      <a:pt x="863" y="755"/>
                    </a:lnTo>
                    <a:lnTo>
                      <a:pt x="882" y="714"/>
                    </a:lnTo>
                    <a:lnTo>
                      <a:pt x="933" y="686"/>
                    </a:lnTo>
                    <a:lnTo>
                      <a:pt x="916" y="664"/>
                    </a:lnTo>
                    <a:lnTo>
                      <a:pt x="929" y="640"/>
                    </a:lnTo>
                    <a:lnTo>
                      <a:pt x="951" y="623"/>
                    </a:lnTo>
                    <a:lnTo>
                      <a:pt x="956" y="598"/>
                    </a:lnTo>
                    <a:lnTo>
                      <a:pt x="1007" y="570"/>
                    </a:lnTo>
                    <a:lnTo>
                      <a:pt x="1057" y="520"/>
                    </a:lnTo>
                    <a:lnTo>
                      <a:pt x="1048" y="514"/>
                    </a:lnTo>
                    <a:lnTo>
                      <a:pt x="1133" y="420"/>
                    </a:lnTo>
                    <a:lnTo>
                      <a:pt x="1127" y="360"/>
                    </a:lnTo>
                    <a:lnTo>
                      <a:pt x="1172" y="340"/>
                    </a:lnTo>
                    <a:lnTo>
                      <a:pt x="1184" y="307"/>
                    </a:lnTo>
                    <a:lnTo>
                      <a:pt x="1206" y="298"/>
                    </a:lnTo>
                    <a:lnTo>
                      <a:pt x="1220" y="281"/>
                    </a:lnTo>
                    <a:lnTo>
                      <a:pt x="1211" y="259"/>
                    </a:lnTo>
                    <a:lnTo>
                      <a:pt x="1185" y="246"/>
                    </a:lnTo>
                    <a:lnTo>
                      <a:pt x="1065" y="272"/>
                    </a:lnTo>
                    <a:lnTo>
                      <a:pt x="1070" y="241"/>
                    </a:lnTo>
                    <a:lnTo>
                      <a:pt x="1083" y="225"/>
                    </a:lnTo>
                    <a:lnTo>
                      <a:pt x="1089" y="208"/>
                    </a:lnTo>
                    <a:lnTo>
                      <a:pt x="1112" y="198"/>
                    </a:lnTo>
                    <a:lnTo>
                      <a:pt x="1109" y="168"/>
                    </a:lnTo>
                    <a:lnTo>
                      <a:pt x="1098" y="130"/>
                    </a:lnTo>
                    <a:lnTo>
                      <a:pt x="1081" y="117"/>
                    </a:lnTo>
                    <a:lnTo>
                      <a:pt x="1079" y="86"/>
                    </a:lnTo>
                    <a:lnTo>
                      <a:pt x="1093" y="77"/>
                    </a:lnTo>
                    <a:lnTo>
                      <a:pt x="1110" y="90"/>
                    </a:lnTo>
                    <a:lnTo>
                      <a:pt x="1106" y="60"/>
                    </a:lnTo>
                    <a:lnTo>
                      <a:pt x="1082" y="47"/>
                    </a:lnTo>
                    <a:lnTo>
                      <a:pt x="1064" y="10"/>
                    </a:lnTo>
                    <a:lnTo>
                      <a:pt x="995" y="17"/>
                    </a:lnTo>
                    <a:lnTo>
                      <a:pt x="985" y="2"/>
                    </a:lnTo>
                    <a:lnTo>
                      <a:pt x="950" y="29"/>
                    </a:lnTo>
                    <a:lnTo>
                      <a:pt x="854" y="0"/>
                    </a:lnTo>
                    <a:lnTo>
                      <a:pt x="848" y="23"/>
                    </a:lnTo>
                    <a:lnTo>
                      <a:pt x="836" y="47"/>
                    </a:lnTo>
                    <a:lnTo>
                      <a:pt x="773" y="46"/>
                    </a:lnTo>
                    <a:lnTo>
                      <a:pt x="777" y="83"/>
                    </a:lnTo>
                    <a:lnTo>
                      <a:pt x="771" y="99"/>
                    </a:lnTo>
                    <a:lnTo>
                      <a:pt x="709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335">
                <a:extLst>
                  <a:ext uri="{FF2B5EF4-FFF2-40B4-BE49-F238E27FC236}">
                    <a16:creationId xmlns:a16="http://schemas.microsoft.com/office/drawing/2014/main" id="{58E7466C-B4EB-8A94-8670-914D2FB23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8" y="1402"/>
                <a:ext cx="71" cy="103"/>
              </a:xfrm>
              <a:custGeom>
                <a:avLst/>
                <a:gdLst>
                  <a:gd name="T0" fmla="*/ 74 w 355"/>
                  <a:gd name="T1" fmla="*/ 0 h 514"/>
                  <a:gd name="T2" fmla="*/ 52 w 355"/>
                  <a:gd name="T3" fmla="*/ 17 h 514"/>
                  <a:gd name="T4" fmla="*/ 18 w 355"/>
                  <a:gd name="T5" fmla="*/ 67 h 514"/>
                  <a:gd name="T6" fmla="*/ 0 w 355"/>
                  <a:gd name="T7" fmla="*/ 114 h 514"/>
                  <a:gd name="T8" fmla="*/ 22 w 355"/>
                  <a:gd name="T9" fmla="*/ 182 h 514"/>
                  <a:gd name="T10" fmla="*/ 24 w 355"/>
                  <a:gd name="T11" fmla="*/ 212 h 514"/>
                  <a:gd name="T12" fmla="*/ 42 w 355"/>
                  <a:gd name="T13" fmla="*/ 241 h 514"/>
                  <a:gd name="T14" fmla="*/ 30 w 355"/>
                  <a:gd name="T15" fmla="*/ 281 h 514"/>
                  <a:gd name="T16" fmla="*/ 58 w 355"/>
                  <a:gd name="T17" fmla="*/ 325 h 514"/>
                  <a:gd name="T18" fmla="*/ 59 w 355"/>
                  <a:gd name="T19" fmla="*/ 348 h 514"/>
                  <a:gd name="T20" fmla="*/ 69 w 355"/>
                  <a:gd name="T21" fmla="*/ 363 h 514"/>
                  <a:gd name="T22" fmla="*/ 138 w 355"/>
                  <a:gd name="T23" fmla="*/ 356 h 514"/>
                  <a:gd name="T24" fmla="*/ 156 w 355"/>
                  <a:gd name="T25" fmla="*/ 393 h 514"/>
                  <a:gd name="T26" fmla="*/ 180 w 355"/>
                  <a:gd name="T27" fmla="*/ 406 h 514"/>
                  <a:gd name="T28" fmla="*/ 184 w 355"/>
                  <a:gd name="T29" fmla="*/ 436 h 514"/>
                  <a:gd name="T30" fmla="*/ 167 w 355"/>
                  <a:gd name="T31" fmla="*/ 423 h 514"/>
                  <a:gd name="T32" fmla="*/ 153 w 355"/>
                  <a:gd name="T33" fmla="*/ 432 h 514"/>
                  <a:gd name="T34" fmla="*/ 155 w 355"/>
                  <a:gd name="T35" fmla="*/ 463 h 514"/>
                  <a:gd name="T36" fmla="*/ 172 w 355"/>
                  <a:gd name="T37" fmla="*/ 476 h 514"/>
                  <a:gd name="T38" fmla="*/ 183 w 355"/>
                  <a:gd name="T39" fmla="*/ 514 h 514"/>
                  <a:gd name="T40" fmla="*/ 234 w 355"/>
                  <a:gd name="T41" fmla="*/ 479 h 514"/>
                  <a:gd name="T42" fmla="*/ 222 w 355"/>
                  <a:gd name="T43" fmla="*/ 426 h 514"/>
                  <a:gd name="T44" fmla="*/ 251 w 355"/>
                  <a:gd name="T45" fmla="*/ 416 h 514"/>
                  <a:gd name="T46" fmla="*/ 306 w 355"/>
                  <a:gd name="T47" fmla="*/ 433 h 514"/>
                  <a:gd name="T48" fmla="*/ 350 w 355"/>
                  <a:gd name="T49" fmla="*/ 406 h 514"/>
                  <a:gd name="T50" fmla="*/ 355 w 355"/>
                  <a:gd name="T51" fmla="*/ 375 h 514"/>
                  <a:gd name="T52" fmla="*/ 329 w 355"/>
                  <a:gd name="T53" fmla="*/ 347 h 514"/>
                  <a:gd name="T54" fmla="*/ 302 w 355"/>
                  <a:gd name="T55" fmla="*/ 295 h 514"/>
                  <a:gd name="T56" fmla="*/ 277 w 355"/>
                  <a:gd name="T57" fmla="*/ 281 h 514"/>
                  <a:gd name="T58" fmla="*/ 247 w 355"/>
                  <a:gd name="T59" fmla="*/ 292 h 514"/>
                  <a:gd name="T60" fmla="*/ 230 w 355"/>
                  <a:gd name="T61" fmla="*/ 279 h 514"/>
                  <a:gd name="T62" fmla="*/ 229 w 355"/>
                  <a:gd name="T63" fmla="*/ 256 h 514"/>
                  <a:gd name="T64" fmla="*/ 241 w 355"/>
                  <a:gd name="T65" fmla="*/ 223 h 514"/>
                  <a:gd name="T66" fmla="*/ 256 w 355"/>
                  <a:gd name="T67" fmla="*/ 215 h 514"/>
                  <a:gd name="T68" fmla="*/ 259 w 355"/>
                  <a:gd name="T69" fmla="*/ 176 h 514"/>
                  <a:gd name="T70" fmla="*/ 242 w 355"/>
                  <a:gd name="T71" fmla="*/ 154 h 514"/>
                  <a:gd name="T72" fmla="*/ 247 w 355"/>
                  <a:gd name="T73" fmla="*/ 123 h 514"/>
                  <a:gd name="T74" fmla="*/ 230 w 355"/>
                  <a:gd name="T75" fmla="*/ 101 h 514"/>
                  <a:gd name="T76" fmla="*/ 157 w 355"/>
                  <a:gd name="T77" fmla="*/ 69 h 514"/>
                  <a:gd name="T78" fmla="*/ 94 w 355"/>
                  <a:gd name="T79" fmla="*/ 52 h 514"/>
                  <a:gd name="T80" fmla="*/ 76 w 355"/>
                  <a:gd name="T81" fmla="*/ 23 h 514"/>
                  <a:gd name="T82" fmla="*/ 74 w 355"/>
                  <a:gd name="T83" fmla="*/ 0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55" h="514">
                    <a:moveTo>
                      <a:pt x="74" y="0"/>
                    </a:moveTo>
                    <a:lnTo>
                      <a:pt x="52" y="17"/>
                    </a:lnTo>
                    <a:lnTo>
                      <a:pt x="18" y="67"/>
                    </a:lnTo>
                    <a:lnTo>
                      <a:pt x="0" y="114"/>
                    </a:lnTo>
                    <a:lnTo>
                      <a:pt x="22" y="182"/>
                    </a:lnTo>
                    <a:lnTo>
                      <a:pt x="24" y="212"/>
                    </a:lnTo>
                    <a:lnTo>
                      <a:pt x="42" y="241"/>
                    </a:lnTo>
                    <a:lnTo>
                      <a:pt x="30" y="281"/>
                    </a:lnTo>
                    <a:lnTo>
                      <a:pt x="58" y="325"/>
                    </a:lnTo>
                    <a:lnTo>
                      <a:pt x="59" y="348"/>
                    </a:lnTo>
                    <a:lnTo>
                      <a:pt x="69" y="363"/>
                    </a:lnTo>
                    <a:lnTo>
                      <a:pt x="138" y="356"/>
                    </a:lnTo>
                    <a:lnTo>
                      <a:pt x="156" y="393"/>
                    </a:lnTo>
                    <a:lnTo>
                      <a:pt x="180" y="406"/>
                    </a:lnTo>
                    <a:lnTo>
                      <a:pt x="184" y="436"/>
                    </a:lnTo>
                    <a:lnTo>
                      <a:pt x="167" y="423"/>
                    </a:lnTo>
                    <a:lnTo>
                      <a:pt x="153" y="432"/>
                    </a:lnTo>
                    <a:lnTo>
                      <a:pt x="155" y="463"/>
                    </a:lnTo>
                    <a:lnTo>
                      <a:pt x="172" y="476"/>
                    </a:lnTo>
                    <a:lnTo>
                      <a:pt x="183" y="514"/>
                    </a:lnTo>
                    <a:lnTo>
                      <a:pt x="234" y="479"/>
                    </a:lnTo>
                    <a:lnTo>
                      <a:pt x="222" y="426"/>
                    </a:lnTo>
                    <a:lnTo>
                      <a:pt x="251" y="416"/>
                    </a:lnTo>
                    <a:lnTo>
                      <a:pt x="306" y="433"/>
                    </a:lnTo>
                    <a:lnTo>
                      <a:pt x="350" y="406"/>
                    </a:lnTo>
                    <a:lnTo>
                      <a:pt x="355" y="375"/>
                    </a:lnTo>
                    <a:lnTo>
                      <a:pt x="329" y="347"/>
                    </a:lnTo>
                    <a:lnTo>
                      <a:pt x="302" y="295"/>
                    </a:lnTo>
                    <a:lnTo>
                      <a:pt x="277" y="281"/>
                    </a:lnTo>
                    <a:lnTo>
                      <a:pt x="247" y="292"/>
                    </a:lnTo>
                    <a:lnTo>
                      <a:pt x="230" y="279"/>
                    </a:lnTo>
                    <a:lnTo>
                      <a:pt x="229" y="256"/>
                    </a:lnTo>
                    <a:lnTo>
                      <a:pt x="241" y="223"/>
                    </a:lnTo>
                    <a:lnTo>
                      <a:pt x="256" y="215"/>
                    </a:lnTo>
                    <a:lnTo>
                      <a:pt x="259" y="176"/>
                    </a:lnTo>
                    <a:lnTo>
                      <a:pt x="242" y="154"/>
                    </a:lnTo>
                    <a:lnTo>
                      <a:pt x="247" y="123"/>
                    </a:lnTo>
                    <a:lnTo>
                      <a:pt x="230" y="101"/>
                    </a:lnTo>
                    <a:lnTo>
                      <a:pt x="157" y="69"/>
                    </a:lnTo>
                    <a:lnTo>
                      <a:pt x="94" y="52"/>
                    </a:lnTo>
                    <a:lnTo>
                      <a:pt x="76" y="2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336">
                <a:extLst>
                  <a:ext uri="{FF2B5EF4-FFF2-40B4-BE49-F238E27FC236}">
                    <a16:creationId xmlns:a16="http://schemas.microsoft.com/office/drawing/2014/main" id="{CE4099D2-4EFF-30E2-64AD-662AB2CCB2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549"/>
                <a:ext cx="175" cy="276"/>
              </a:xfrm>
              <a:custGeom>
                <a:avLst/>
                <a:gdLst>
                  <a:gd name="T0" fmla="*/ 871 w 873"/>
                  <a:gd name="T1" fmla="*/ 680 h 1379"/>
                  <a:gd name="T2" fmla="*/ 745 w 873"/>
                  <a:gd name="T3" fmla="*/ 576 h 1379"/>
                  <a:gd name="T4" fmla="*/ 708 w 873"/>
                  <a:gd name="T5" fmla="*/ 587 h 1379"/>
                  <a:gd name="T6" fmla="*/ 690 w 873"/>
                  <a:gd name="T7" fmla="*/ 558 h 1379"/>
                  <a:gd name="T8" fmla="*/ 663 w 873"/>
                  <a:gd name="T9" fmla="*/ 514 h 1379"/>
                  <a:gd name="T10" fmla="*/ 650 w 873"/>
                  <a:gd name="T11" fmla="*/ 461 h 1379"/>
                  <a:gd name="T12" fmla="*/ 646 w 873"/>
                  <a:gd name="T13" fmla="*/ 423 h 1379"/>
                  <a:gd name="T14" fmla="*/ 598 w 873"/>
                  <a:gd name="T15" fmla="*/ 397 h 1379"/>
                  <a:gd name="T16" fmla="*/ 499 w 873"/>
                  <a:gd name="T17" fmla="*/ 336 h 1379"/>
                  <a:gd name="T18" fmla="*/ 457 w 873"/>
                  <a:gd name="T19" fmla="*/ 379 h 1379"/>
                  <a:gd name="T20" fmla="*/ 438 w 873"/>
                  <a:gd name="T21" fmla="*/ 335 h 1379"/>
                  <a:gd name="T22" fmla="*/ 475 w 873"/>
                  <a:gd name="T23" fmla="*/ 323 h 1379"/>
                  <a:gd name="T24" fmla="*/ 485 w 873"/>
                  <a:gd name="T25" fmla="*/ 261 h 1379"/>
                  <a:gd name="T26" fmla="*/ 492 w 873"/>
                  <a:gd name="T27" fmla="*/ 175 h 1379"/>
                  <a:gd name="T28" fmla="*/ 388 w 873"/>
                  <a:gd name="T29" fmla="*/ 47 h 1379"/>
                  <a:gd name="T30" fmla="*/ 336 w 873"/>
                  <a:gd name="T31" fmla="*/ 66 h 1379"/>
                  <a:gd name="T32" fmla="*/ 222 w 873"/>
                  <a:gd name="T33" fmla="*/ 0 h 1379"/>
                  <a:gd name="T34" fmla="*/ 201 w 873"/>
                  <a:gd name="T35" fmla="*/ 33 h 1379"/>
                  <a:gd name="T36" fmla="*/ 166 w 873"/>
                  <a:gd name="T37" fmla="*/ 143 h 1379"/>
                  <a:gd name="T38" fmla="*/ 156 w 873"/>
                  <a:gd name="T39" fmla="*/ 214 h 1379"/>
                  <a:gd name="T40" fmla="*/ 110 w 873"/>
                  <a:gd name="T41" fmla="*/ 296 h 1379"/>
                  <a:gd name="T42" fmla="*/ 30 w 873"/>
                  <a:gd name="T43" fmla="*/ 350 h 1379"/>
                  <a:gd name="T44" fmla="*/ 50 w 873"/>
                  <a:gd name="T45" fmla="*/ 394 h 1379"/>
                  <a:gd name="T46" fmla="*/ 13 w 873"/>
                  <a:gd name="T47" fmla="*/ 497 h 1379"/>
                  <a:gd name="T48" fmla="*/ 73 w 873"/>
                  <a:gd name="T49" fmla="*/ 553 h 1379"/>
                  <a:gd name="T50" fmla="*/ 144 w 873"/>
                  <a:gd name="T51" fmla="*/ 586 h 1379"/>
                  <a:gd name="T52" fmla="*/ 194 w 873"/>
                  <a:gd name="T53" fmla="*/ 611 h 1379"/>
                  <a:gd name="T54" fmla="*/ 133 w 873"/>
                  <a:gd name="T55" fmla="*/ 633 h 1379"/>
                  <a:gd name="T56" fmla="*/ 85 w 873"/>
                  <a:gd name="T57" fmla="*/ 684 h 1379"/>
                  <a:gd name="T58" fmla="*/ 114 w 873"/>
                  <a:gd name="T59" fmla="*/ 758 h 1379"/>
                  <a:gd name="T60" fmla="*/ 144 w 873"/>
                  <a:gd name="T61" fmla="*/ 825 h 1379"/>
                  <a:gd name="T62" fmla="*/ 181 w 873"/>
                  <a:gd name="T63" fmla="*/ 891 h 1379"/>
                  <a:gd name="T64" fmla="*/ 148 w 873"/>
                  <a:gd name="T65" fmla="*/ 956 h 1379"/>
                  <a:gd name="T66" fmla="*/ 114 w 873"/>
                  <a:gd name="T67" fmla="*/ 997 h 1379"/>
                  <a:gd name="T68" fmla="*/ 166 w 873"/>
                  <a:gd name="T69" fmla="*/ 1070 h 1379"/>
                  <a:gd name="T70" fmla="*/ 125 w 873"/>
                  <a:gd name="T71" fmla="*/ 1119 h 1379"/>
                  <a:gd name="T72" fmla="*/ 74 w 873"/>
                  <a:gd name="T73" fmla="*/ 1147 h 1379"/>
                  <a:gd name="T74" fmla="*/ 78 w 873"/>
                  <a:gd name="T75" fmla="*/ 1193 h 1379"/>
                  <a:gd name="T76" fmla="*/ 138 w 873"/>
                  <a:gd name="T77" fmla="*/ 1265 h 1379"/>
                  <a:gd name="T78" fmla="*/ 179 w 873"/>
                  <a:gd name="T79" fmla="*/ 1284 h 1379"/>
                  <a:gd name="T80" fmla="*/ 219 w 873"/>
                  <a:gd name="T81" fmla="*/ 1312 h 1379"/>
                  <a:gd name="T82" fmla="*/ 241 w 873"/>
                  <a:gd name="T83" fmla="*/ 1379 h 1379"/>
                  <a:gd name="T84" fmla="*/ 337 w 873"/>
                  <a:gd name="T85" fmla="*/ 1331 h 1379"/>
                  <a:gd name="T86" fmla="*/ 379 w 873"/>
                  <a:gd name="T87" fmla="*/ 1282 h 1379"/>
                  <a:gd name="T88" fmla="*/ 445 w 873"/>
                  <a:gd name="T89" fmla="*/ 1322 h 1379"/>
                  <a:gd name="T90" fmla="*/ 595 w 873"/>
                  <a:gd name="T91" fmla="*/ 1362 h 1379"/>
                  <a:gd name="T92" fmla="*/ 761 w 873"/>
                  <a:gd name="T93" fmla="*/ 1160 h 1379"/>
                  <a:gd name="T94" fmla="*/ 778 w 873"/>
                  <a:gd name="T95" fmla="*/ 1090 h 1379"/>
                  <a:gd name="T96" fmla="*/ 828 w 873"/>
                  <a:gd name="T97" fmla="*/ 969 h 1379"/>
                  <a:gd name="T98" fmla="*/ 745 w 873"/>
                  <a:gd name="T99" fmla="*/ 908 h 1379"/>
                  <a:gd name="T100" fmla="*/ 787 w 873"/>
                  <a:gd name="T101" fmla="*/ 850 h 1379"/>
                  <a:gd name="T102" fmla="*/ 852 w 873"/>
                  <a:gd name="T103" fmla="*/ 728 h 1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73" h="1379">
                    <a:moveTo>
                      <a:pt x="873" y="695"/>
                    </a:moveTo>
                    <a:lnTo>
                      <a:pt x="871" y="680"/>
                    </a:lnTo>
                    <a:lnTo>
                      <a:pt x="819" y="623"/>
                    </a:lnTo>
                    <a:lnTo>
                      <a:pt x="745" y="576"/>
                    </a:lnTo>
                    <a:lnTo>
                      <a:pt x="731" y="585"/>
                    </a:lnTo>
                    <a:lnTo>
                      <a:pt x="708" y="587"/>
                    </a:lnTo>
                    <a:lnTo>
                      <a:pt x="705" y="564"/>
                    </a:lnTo>
                    <a:lnTo>
                      <a:pt x="690" y="558"/>
                    </a:lnTo>
                    <a:lnTo>
                      <a:pt x="687" y="535"/>
                    </a:lnTo>
                    <a:lnTo>
                      <a:pt x="663" y="514"/>
                    </a:lnTo>
                    <a:lnTo>
                      <a:pt x="675" y="483"/>
                    </a:lnTo>
                    <a:lnTo>
                      <a:pt x="650" y="461"/>
                    </a:lnTo>
                    <a:lnTo>
                      <a:pt x="656" y="438"/>
                    </a:lnTo>
                    <a:lnTo>
                      <a:pt x="646" y="423"/>
                    </a:lnTo>
                    <a:lnTo>
                      <a:pt x="607" y="419"/>
                    </a:lnTo>
                    <a:lnTo>
                      <a:pt x="598" y="397"/>
                    </a:lnTo>
                    <a:lnTo>
                      <a:pt x="510" y="374"/>
                    </a:lnTo>
                    <a:lnTo>
                      <a:pt x="499" y="336"/>
                    </a:lnTo>
                    <a:lnTo>
                      <a:pt x="480" y="369"/>
                    </a:lnTo>
                    <a:lnTo>
                      <a:pt x="457" y="379"/>
                    </a:lnTo>
                    <a:lnTo>
                      <a:pt x="449" y="373"/>
                    </a:lnTo>
                    <a:lnTo>
                      <a:pt x="438" y="335"/>
                    </a:lnTo>
                    <a:lnTo>
                      <a:pt x="461" y="333"/>
                    </a:lnTo>
                    <a:lnTo>
                      <a:pt x="475" y="323"/>
                    </a:lnTo>
                    <a:lnTo>
                      <a:pt x="463" y="278"/>
                    </a:lnTo>
                    <a:lnTo>
                      <a:pt x="485" y="261"/>
                    </a:lnTo>
                    <a:lnTo>
                      <a:pt x="503" y="205"/>
                    </a:lnTo>
                    <a:lnTo>
                      <a:pt x="492" y="175"/>
                    </a:lnTo>
                    <a:lnTo>
                      <a:pt x="417" y="113"/>
                    </a:lnTo>
                    <a:lnTo>
                      <a:pt x="388" y="47"/>
                    </a:lnTo>
                    <a:lnTo>
                      <a:pt x="372" y="40"/>
                    </a:lnTo>
                    <a:lnTo>
                      <a:pt x="336" y="66"/>
                    </a:lnTo>
                    <a:lnTo>
                      <a:pt x="281" y="63"/>
                    </a:lnTo>
                    <a:lnTo>
                      <a:pt x="222" y="0"/>
                    </a:lnTo>
                    <a:lnTo>
                      <a:pt x="216" y="23"/>
                    </a:lnTo>
                    <a:lnTo>
                      <a:pt x="201" y="33"/>
                    </a:lnTo>
                    <a:lnTo>
                      <a:pt x="194" y="118"/>
                    </a:lnTo>
                    <a:lnTo>
                      <a:pt x="166" y="143"/>
                    </a:lnTo>
                    <a:lnTo>
                      <a:pt x="176" y="167"/>
                    </a:lnTo>
                    <a:lnTo>
                      <a:pt x="156" y="214"/>
                    </a:lnTo>
                    <a:lnTo>
                      <a:pt x="136" y="239"/>
                    </a:lnTo>
                    <a:lnTo>
                      <a:pt x="110" y="296"/>
                    </a:lnTo>
                    <a:lnTo>
                      <a:pt x="66" y="307"/>
                    </a:lnTo>
                    <a:lnTo>
                      <a:pt x="30" y="350"/>
                    </a:lnTo>
                    <a:lnTo>
                      <a:pt x="17" y="374"/>
                    </a:lnTo>
                    <a:lnTo>
                      <a:pt x="50" y="394"/>
                    </a:lnTo>
                    <a:lnTo>
                      <a:pt x="0" y="437"/>
                    </a:lnTo>
                    <a:lnTo>
                      <a:pt x="13" y="497"/>
                    </a:lnTo>
                    <a:lnTo>
                      <a:pt x="44" y="495"/>
                    </a:lnTo>
                    <a:lnTo>
                      <a:pt x="73" y="553"/>
                    </a:lnTo>
                    <a:lnTo>
                      <a:pt x="126" y="557"/>
                    </a:lnTo>
                    <a:lnTo>
                      <a:pt x="144" y="586"/>
                    </a:lnTo>
                    <a:lnTo>
                      <a:pt x="184" y="597"/>
                    </a:lnTo>
                    <a:lnTo>
                      <a:pt x="194" y="611"/>
                    </a:lnTo>
                    <a:lnTo>
                      <a:pt x="179" y="628"/>
                    </a:lnTo>
                    <a:lnTo>
                      <a:pt x="133" y="633"/>
                    </a:lnTo>
                    <a:lnTo>
                      <a:pt x="83" y="661"/>
                    </a:lnTo>
                    <a:lnTo>
                      <a:pt x="85" y="684"/>
                    </a:lnTo>
                    <a:lnTo>
                      <a:pt x="126" y="711"/>
                    </a:lnTo>
                    <a:lnTo>
                      <a:pt x="114" y="758"/>
                    </a:lnTo>
                    <a:lnTo>
                      <a:pt x="140" y="779"/>
                    </a:lnTo>
                    <a:lnTo>
                      <a:pt x="144" y="825"/>
                    </a:lnTo>
                    <a:lnTo>
                      <a:pt x="161" y="847"/>
                    </a:lnTo>
                    <a:lnTo>
                      <a:pt x="181" y="891"/>
                    </a:lnTo>
                    <a:lnTo>
                      <a:pt x="153" y="924"/>
                    </a:lnTo>
                    <a:lnTo>
                      <a:pt x="148" y="956"/>
                    </a:lnTo>
                    <a:lnTo>
                      <a:pt x="119" y="974"/>
                    </a:lnTo>
                    <a:lnTo>
                      <a:pt x="114" y="997"/>
                    </a:lnTo>
                    <a:lnTo>
                      <a:pt x="118" y="1043"/>
                    </a:lnTo>
                    <a:lnTo>
                      <a:pt x="166" y="1070"/>
                    </a:lnTo>
                    <a:lnTo>
                      <a:pt x="170" y="1100"/>
                    </a:lnTo>
                    <a:lnTo>
                      <a:pt x="125" y="1119"/>
                    </a:lnTo>
                    <a:lnTo>
                      <a:pt x="87" y="1123"/>
                    </a:lnTo>
                    <a:lnTo>
                      <a:pt x="74" y="1147"/>
                    </a:lnTo>
                    <a:lnTo>
                      <a:pt x="83" y="1162"/>
                    </a:lnTo>
                    <a:lnTo>
                      <a:pt x="78" y="1193"/>
                    </a:lnTo>
                    <a:lnTo>
                      <a:pt x="127" y="1227"/>
                    </a:lnTo>
                    <a:lnTo>
                      <a:pt x="138" y="1265"/>
                    </a:lnTo>
                    <a:lnTo>
                      <a:pt x="166" y="1308"/>
                    </a:lnTo>
                    <a:lnTo>
                      <a:pt x="179" y="1284"/>
                    </a:lnTo>
                    <a:lnTo>
                      <a:pt x="196" y="1306"/>
                    </a:lnTo>
                    <a:lnTo>
                      <a:pt x="219" y="1312"/>
                    </a:lnTo>
                    <a:lnTo>
                      <a:pt x="217" y="1358"/>
                    </a:lnTo>
                    <a:lnTo>
                      <a:pt x="241" y="1379"/>
                    </a:lnTo>
                    <a:lnTo>
                      <a:pt x="287" y="1367"/>
                    </a:lnTo>
                    <a:lnTo>
                      <a:pt x="337" y="1331"/>
                    </a:lnTo>
                    <a:lnTo>
                      <a:pt x="358" y="1299"/>
                    </a:lnTo>
                    <a:lnTo>
                      <a:pt x="379" y="1282"/>
                    </a:lnTo>
                    <a:lnTo>
                      <a:pt x="396" y="1295"/>
                    </a:lnTo>
                    <a:lnTo>
                      <a:pt x="445" y="1322"/>
                    </a:lnTo>
                    <a:lnTo>
                      <a:pt x="464" y="1374"/>
                    </a:lnTo>
                    <a:lnTo>
                      <a:pt x="595" y="1362"/>
                    </a:lnTo>
                    <a:lnTo>
                      <a:pt x="632" y="1335"/>
                    </a:lnTo>
                    <a:lnTo>
                      <a:pt x="761" y="1160"/>
                    </a:lnTo>
                    <a:lnTo>
                      <a:pt x="782" y="1128"/>
                    </a:lnTo>
                    <a:lnTo>
                      <a:pt x="778" y="1090"/>
                    </a:lnTo>
                    <a:lnTo>
                      <a:pt x="839" y="999"/>
                    </a:lnTo>
                    <a:lnTo>
                      <a:pt x="828" y="969"/>
                    </a:lnTo>
                    <a:lnTo>
                      <a:pt x="813" y="971"/>
                    </a:lnTo>
                    <a:lnTo>
                      <a:pt x="745" y="908"/>
                    </a:lnTo>
                    <a:lnTo>
                      <a:pt x="752" y="884"/>
                    </a:lnTo>
                    <a:lnTo>
                      <a:pt x="787" y="850"/>
                    </a:lnTo>
                    <a:lnTo>
                      <a:pt x="759" y="798"/>
                    </a:lnTo>
                    <a:lnTo>
                      <a:pt x="852" y="728"/>
                    </a:lnTo>
                    <a:lnTo>
                      <a:pt x="873" y="6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337">
                <a:extLst>
                  <a:ext uri="{FF2B5EF4-FFF2-40B4-BE49-F238E27FC236}">
                    <a16:creationId xmlns:a16="http://schemas.microsoft.com/office/drawing/2014/main" id="{880BE9E2-C049-6A04-7B05-AEC3D9F2BB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5" y="1766"/>
                <a:ext cx="230" cy="207"/>
              </a:xfrm>
              <a:custGeom>
                <a:avLst/>
                <a:gdLst>
                  <a:gd name="T0" fmla="*/ 882 w 1149"/>
                  <a:gd name="T1" fmla="*/ 153 h 1037"/>
                  <a:gd name="T2" fmla="*/ 893 w 1149"/>
                  <a:gd name="T3" fmla="*/ 97 h 1037"/>
                  <a:gd name="T4" fmla="*/ 776 w 1149"/>
                  <a:gd name="T5" fmla="*/ 0 h 1037"/>
                  <a:gd name="T6" fmla="*/ 550 w 1149"/>
                  <a:gd name="T7" fmla="*/ 60 h 1037"/>
                  <a:gd name="T8" fmla="*/ 396 w 1149"/>
                  <a:gd name="T9" fmla="*/ 143 h 1037"/>
                  <a:gd name="T10" fmla="*/ 383 w 1149"/>
                  <a:gd name="T11" fmla="*/ 176 h 1037"/>
                  <a:gd name="T12" fmla="*/ 364 w 1149"/>
                  <a:gd name="T13" fmla="*/ 209 h 1037"/>
                  <a:gd name="T14" fmla="*/ 383 w 1149"/>
                  <a:gd name="T15" fmla="*/ 252 h 1037"/>
                  <a:gd name="T16" fmla="*/ 447 w 1149"/>
                  <a:gd name="T17" fmla="*/ 285 h 1037"/>
                  <a:gd name="T18" fmla="*/ 377 w 1149"/>
                  <a:gd name="T19" fmla="*/ 354 h 1037"/>
                  <a:gd name="T20" fmla="*/ 336 w 1149"/>
                  <a:gd name="T21" fmla="*/ 411 h 1037"/>
                  <a:gd name="T22" fmla="*/ 229 w 1149"/>
                  <a:gd name="T23" fmla="*/ 429 h 1037"/>
                  <a:gd name="T24" fmla="*/ 170 w 1149"/>
                  <a:gd name="T25" fmla="*/ 443 h 1037"/>
                  <a:gd name="T26" fmla="*/ 101 w 1149"/>
                  <a:gd name="T27" fmla="*/ 456 h 1037"/>
                  <a:gd name="T28" fmla="*/ 68 w 1149"/>
                  <a:gd name="T29" fmla="*/ 522 h 1037"/>
                  <a:gd name="T30" fmla="*/ 20 w 1149"/>
                  <a:gd name="T31" fmla="*/ 495 h 1037"/>
                  <a:gd name="T32" fmla="*/ 1 w 1149"/>
                  <a:gd name="T33" fmla="*/ 543 h 1037"/>
                  <a:gd name="T34" fmla="*/ 4 w 1149"/>
                  <a:gd name="T35" fmla="*/ 651 h 1037"/>
                  <a:gd name="T36" fmla="*/ 26 w 1149"/>
                  <a:gd name="T37" fmla="*/ 718 h 1037"/>
                  <a:gd name="T38" fmla="*/ 76 w 1149"/>
                  <a:gd name="T39" fmla="*/ 852 h 1037"/>
                  <a:gd name="T40" fmla="*/ 110 w 1149"/>
                  <a:gd name="T41" fmla="*/ 888 h 1037"/>
                  <a:gd name="T42" fmla="*/ 158 w 1149"/>
                  <a:gd name="T43" fmla="*/ 898 h 1037"/>
                  <a:gd name="T44" fmla="*/ 169 w 1149"/>
                  <a:gd name="T45" fmla="*/ 936 h 1037"/>
                  <a:gd name="T46" fmla="*/ 234 w 1149"/>
                  <a:gd name="T47" fmla="*/ 969 h 1037"/>
                  <a:gd name="T48" fmla="*/ 287 w 1149"/>
                  <a:gd name="T49" fmla="*/ 971 h 1037"/>
                  <a:gd name="T50" fmla="*/ 309 w 1149"/>
                  <a:gd name="T51" fmla="*/ 954 h 1037"/>
                  <a:gd name="T52" fmla="*/ 373 w 1149"/>
                  <a:gd name="T53" fmla="*/ 978 h 1037"/>
                  <a:gd name="T54" fmla="*/ 399 w 1149"/>
                  <a:gd name="T55" fmla="*/ 1008 h 1037"/>
                  <a:gd name="T56" fmla="*/ 501 w 1149"/>
                  <a:gd name="T57" fmla="*/ 1021 h 1037"/>
                  <a:gd name="T58" fmla="*/ 539 w 1149"/>
                  <a:gd name="T59" fmla="*/ 941 h 1037"/>
                  <a:gd name="T60" fmla="*/ 579 w 1149"/>
                  <a:gd name="T61" fmla="*/ 875 h 1037"/>
                  <a:gd name="T62" fmla="*/ 659 w 1149"/>
                  <a:gd name="T63" fmla="*/ 736 h 1037"/>
                  <a:gd name="T64" fmla="*/ 716 w 1149"/>
                  <a:gd name="T65" fmla="*/ 770 h 1037"/>
                  <a:gd name="T66" fmla="*/ 688 w 1149"/>
                  <a:gd name="T67" fmla="*/ 795 h 1037"/>
                  <a:gd name="T68" fmla="*/ 742 w 1149"/>
                  <a:gd name="T69" fmla="*/ 875 h 1037"/>
                  <a:gd name="T70" fmla="*/ 829 w 1149"/>
                  <a:gd name="T71" fmla="*/ 906 h 1037"/>
                  <a:gd name="T72" fmla="*/ 858 w 1149"/>
                  <a:gd name="T73" fmla="*/ 965 h 1037"/>
                  <a:gd name="T74" fmla="*/ 936 w 1149"/>
                  <a:gd name="T75" fmla="*/ 888 h 1037"/>
                  <a:gd name="T76" fmla="*/ 938 w 1149"/>
                  <a:gd name="T77" fmla="*/ 834 h 1037"/>
                  <a:gd name="T78" fmla="*/ 974 w 1149"/>
                  <a:gd name="T79" fmla="*/ 808 h 1037"/>
                  <a:gd name="T80" fmla="*/ 1005 w 1149"/>
                  <a:gd name="T81" fmla="*/ 797 h 1037"/>
                  <a:gd name="T82" fmla="*/ 1058 w 1149"/>
                  <a:gd name="T83" fmla="*/ 792 h 1037"/>
                  <a:gd name="T84" fmla="*/ 1127 w 1149"/>
                  <a:gd name="T85" fmla="*/ 708 h 1037"/>
                  <a:gd name="T86" fmla="*/ 1137 w 1149"/>
                  <a:gd name="T87" fmla="*/ 645 h 1037"/>
                  <a:gd name="T88" fmla="*/ 1126 w 1149"/>
                  <a:gd name="T89" fmla="*/ 608 h 1037"/>
                  <a:gd name="T90" fmla="*/ 1039 w 1149"/>
                  <a:gd name="T91" fmla="*/ 508 h 1037"/>
                  <a:gd name="T92" fmla="*/ 987 w 1149"/>
                  <a:gd name="T93" fmla="*/ 529 h 1037"/>
                  <a:gd name="T94" fmla="*/ 999 w 1149"/>
                  <a:gd name="T95" fmla="*/ 489 h 1037"/>
                  <a:gd name="T96" fmla="*/ 1001 w 1149"/>
                  <a:gd name="T97" fmla="*/ 427 h 1037"/>
                  <a:gd name="T98" fmla="*/ 907 w 1149"/>
                  <a:gd name="T99" fmla="*/ 405 h 1037"/>
                  <a:gd name="T100" fmla="*/ 918 w 1149"/>
                  <a:gd name="T101" fmla="*/ 358 h 1037"/>
                  <a:gd name="T102" fmla="*/ 954 w 1149"/>
                  <a:gd name="T103" fmla="*/ 254 h 1037"/>
                  <a:gd name="T104" fmla="*/ 958 w 1149"/>
                  <a:gd name="T105" fmla="*/ 215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9" h="1037">
                    <a:moveTo>
                      <a:pt x="958" y="215"/>
                    </a:moveTo>
                    <a:lnTo>
                      <a:pt x="882" y="153"/>
                    </a:lnTo>
                    <a:lnTo>
                      <a:pt x="873" y="130"/>
                    </a:lnTo>
                    <a:lnTo>
                      <a:pt x="893" y="97"/>
                    </a:lnTo>
                    <a:lnTo>
                      <a:pt x="909" y="27"/>
                    </a:lnTo>
                    <a:lnTo>
                      <a:pt x="776" y="0"/>
                    </a:lnTo>
                    <a:lnTo>
                      <a:pt x="630" y="6"/>
                    </a:lnTo>
                    <a:lnTo>
                      <a:pt x="550" y="60"/>
                    </a:lnTo>
                    <a:lnTo>
                      <a:pt x="468" y="83"/>
                    </a:lnTo>
                    <a:lnTo>
                      <a:pt x="396" y="143"/>
                    </a:lnTo>
                    <a:lnTo>
                      <a:pt x="383" y="168"/>
                    </a:lnTo>
                    <a:lnTo>
                      <a:pt x="383" y="176"/>
                    </a:lnTo>
                    <a:lnTo>
                      <a:pt x="377" y="185"/>
                    </a:lnTo>
                    <a:lnTo>
                      <a:pt x="364" y="209"/>
                    </a:lnTo>
                    <a:lnTo>
                      <a:pt x="388" y="222"/>
                    </a:lnTo>
                    <a:lnTo>
                      <a:pt x="383" y="252"/>
                    </a:lnTo>
                    <a:lnTo>
                      <a:pt x="409" y="282"/>
                    </a:lnTo>
                    <a:lnTo>
                      <a:pt x="447" y="285"/>
                    </a:lnTo>
                    <a:lnTo>
                      <a:pt x="442" y="317"/>
                    </a:lnTo>
                    <a:lnTo>
                      <a:pt x="377" y="354"/>
                    </a:lnTo>
                    <a:lnTo>
                      <a:pt x="348" y="380"/>
                    </a:lnTo>
                    <a:lnTo>
                      <a:pt x="336" y="411"/>
                    </a:lnTo>
                    <a:lnTo>
                      <a:pt x="299" y="438"/>
                    </a:lnTo>
                    <a:lnTo>
                      <a:pt x="229" y="429"/>
                    </a:lnTo>
                    <a:lnTo>
                      <a:pt x="209" y="446"/>
                    </a:lnTo>
                    <a:lnTo>
                      <a:pt x="170" y="443"/>
                    </a:lnTo>
                    <a:lnTo>
                      <a:pt x="132" y="454"/>
                    </a:lnTo>
                    <a:lnTo>
                      <a:pt x="101" y="456"/>
                    </a:lnTo>
                    <a:lnTo>
                      <a:pt x="80" y="474"/>
                    </a:lnTo>
                    <a:lnTo>
                      <a:pt x="68" y="522"/>
                    </a:lnTo>
                    <a:lnTo>
                      <a:pt x="45" y="515"/>
                    </a:lnTo>
                    <a:lnTo>
                      <a:pt x="20" y="495"/>
                    </a:lnTo>
                    <a:lnTo>
                      <a:pt x="13" y="503"/>
                    </a:lnTo>
                    <a:lnTo>
                      <a:pt x="1" y="543"/>
                    </a:lnTo>
                    <a:lnTo>
                      <a:pt x="0" y="612"/>
                    </a:lnTo>
                    <a:lnTo>
                      <a:pt x="4" y="651"/>
                    </a:lnTo>
                    <a:lnTo>
                      <a:pt x="28" y="672"/>
                    </a:lnTo>
                    <a:lnTo>
                      <a:pt x="26" y="718"/>
                    </a:lnTo>
                    <a:lnTo>
                      <a:pt x="57" y="730"/>
                    </a:lnTo>
                    <a:lnTo>
                      <a:pt x="76" y="852"/>
                    </a:lnTo>
                    <a:lnTo>
                      <a:pt x="101" y="866"/>
                    </a:lnTo>
                    <a:lnTo>
                      <a:pt x="110" y="888"/>
                    </a:lnTo>
                    <a:lnTo>
                      <a:pt x="156" y="884"/>
                    </a:lnTo>
                    <a:lnTo>
                      <a:pt x="158" y="898"/>
                    </a:lnTo>
                    <a:lnTo>
                      <a:pt x="173" y="905"/>
                    </a:lnTo>
                    <a:lnTo>
                      <a:pt x="169" y="936"/>
                    </a:lnTo>
                    <a:lnTo>
                      <a:pt x="194" y="957"/>
                    </a:lnTo>
                    <a:lnTo>
                      <a:pt x="234" y="969"/>
                    </a:lnTo>
                    <a:lnTo>
                      <a:pt x="249" y="959"/>
                    </a:lnTo>
                    <a:lnTo>
                      <a:pt x="287" y="971"/>
                    </a:lnTo>
                    <a:lnTo>
                      <a:pt x="292" y="940"/>
                    </a:lnTo>
                    <a:lnTo>
                      <a:pt x="309" y="954"/>
                    </a:lnTo>
                    <a:lnTo>
                      <a:pt x="339" y="943"/>
                    </a:lnTo>
                    <a:lnTo>
                      <a:pt x="373" y="978"/>
                    </a:lnTo>
                    <a:lnTo>
                      <a:pt x="377" y="1025"/>
                    </a:lnTo>
                    <a:lnTo>
                      <a:pt x="399" y="1008"/>
                    </a:lnTo>
                    <a:lnTo>
                      <a:pt x="417" y="1037"/>
                    </a:lnTo>
                    <a:lnTo>
                      <a:pt x="501" y="1021"/>
                    </a:lnTo>
                    <a:lnTo>
                      <a:pt x="519" y="965"/>
                    </a:lnTo>
                    <a:lnTo>
                      <a:pt x="539" y="941"/>
                    </a:lnTo>
                    <a:lnTo>
                      <a:pt x="537" y="918"/>
                    </a:lnTo>
                    <a:lnTo>
                      <a:pt x="579" y="875"/>
                    </a:lnTo>
                    <a:lnTo>
                      <a:pt x="624" y="770"/>
                    </a:lnTo>
                    <a:lnTo>
                      <a:pt x="659" y="736"/>
                    </a:lnTo>
                    <a:lnTo>
                      <a:pt x="699" y="748"/>
                    </a:lnTo>
                    <a:lnTo>
                      <a:pt x="716" y="770"/>
                    </a:lnTo>
                    <a:lnTo>
                      <a:pt x="710" y="786"/>
                    </a:lnTo>
                    <a:lnTo>
                      <a:pt x="688" y="795"/>
                    </a:lnTo>
                    <a:lnTo>
                      <a:pt x="708" y="840"/>
                    </a:lnTo>
                    <a:lnTo>
                      <a:pt x="742" y="875"/>
                    </a:lnTo>
                    <a:lnTo>
                      <a:pt x="802" y="869"/>
                    </a:lnTo>
                    <a:lnTo>
                      <a:pt x="829" y="906"/>
                    </a:lnTo>
                    <a:lnTo>
                      <a:pt x="842" y="959"/>
                    </a:lnTo>
                    <a:lnTo>
                      <a:pt x="858" y="965"/>
                    </a:lnTo>
                    <a:lnTo>
                      <a:pt x="891" y="908"/>
                    </a:lnTo>
                    <a:lnTo>
                      <a:pt x="936" y="888"/>
                    </a:lnTo>
                    <a:lnTo>
                      <a:pt x="941" y="857"/>
                    </a:lnTo>
                    <a:lnTo>
                      <a:pt x="938" y="834"/>
                    </a:lnTo>
                    <a:lnTo>
                      <a:pt x="953" y="817"/>
                    </a:lnTo>
                    <a:lnTo>
                      <a:pt x="974" y="808"/>
                    </a:lnTo>
                    <a:lnTo>
                      <a:pt x="991" y="821"/>
                    </a:lnTo>
                    <a:lnTo>
                      <a:pt x="1005" y="797"/>
                    </a:lnTo>
                    <a:lnTo>
                      <a:pt x="1035" y="802"/>
                    </a:lnTo>
                    <a:lnTo>
                      <a:pt x="1058" y="792"/>
                    </a:lnTo>
                    <a:lnTo>
                      <a:pt x="1109" y="757"/>
                    </a:lnTo>
                    <a:lnTo>
                      <a:pt x="1127" y="708"/>
                    </a:lnTo>
                    <a:lnTo>
                      <a:pt x="1149" y="691"/>
                    </a:lnTo>
                    <a:lnTo>
                      <a:pt x="1137" y="645"/>
                    </a:lnTo>
                    <a:lnTo>
                      <a:pt x="1120" y="632"/>
                    </a:lnTo>
                    <a:lnTo>
                      <a:pt x="1126" y="608"/>
                    </a:lnTo>
                    <a:lnTo>
                      <a:pt x="1092" y="581"/>
                    </a:lnTo>
                    <a:lnTo>
                      <a:pt x="1039" y="508"/>
                    </a:lnTo>
                    <a:lnTo>
                      <a:pt x="1004" y="535"/>
                    </a:lnTo>
                    <a:lnTo>
                      <a:pt x="987" y="529"/>
                    </a:lnTo>
                    <a:lnTo>
                      <a:pt x="985" y="513"/>
                    </a:lnTo>
                    <a:lnTo>
                      <a:pt x="999" y="489"/>
                    </a:lnTo>
                    <a:lnTo>
                      <a:pt x="989" y="467"/>
                    </a:lnTo>
                    <a:lnTo>
                      <a:pt x="1001" y="427"/>
                    </a:lnTo>
                    <a:lnTo>
                      <a:pt x="924" y="427"/>
                    </a:lnTo>
                    <a:lnTo>
                      <a:pt x="907" y="405"/>
                    </a:lnTo>
                    <a:lnTo>
                      <a:pt x="904" y="382"/>
                    </a:lnTo>
                    <a:lnTo>
                      <a:pt x="918" y="358"/>
                    </a:lnTo>
                    <a:lnTo>
                      <a:pt x="914" y="319"/>
                    </a:lnTo>
                    <a:lnTo>
                      <a:pt x="954" y="254"/>
                    </a:lnTo>
                    <a:lnTo>
                      <a:pt x="960" y="231"/>
                    </a:lnTo>
                    <a:lnTo>
                      <a:pt x="958" y="2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338">
                <a:extLst>
                  <a:ext uri="{FF2B5EF4-FFF2-40B4-BE49-F238E27FC236}">
                    <a16:creationId xmlns:a16="http://schemas.microsoft.com/office/drawing/2014/main" id="{D6250BBC-8C81-341B-5945-B10166A1C57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47" y="1761"/>
                <a:ext cx="261" cy="235"/>
              </a:xfrm>
              <a:custGeom>
                <a:avLst/>
                <a:gdLst>
                  <a:gd name="T0" fmla="*/ 1204 w 1304"/>
                  <a:gd name="T1" fmla="*/ 100 h 1176"/>
                  <a:gd name="T2" fmla="*/ 1038 w 1304"/>
                  <a:gd name="T3" fmla="*/ 302 h 1176"/>
                  <a:gd name="T4" fmla="*/ 888 w 1304"/>
                  <a:gd name="T5" fmla="*/ 262 h 1176"/>
                  <a:gd name="T6" fmla="*/ 822 w 1304"/>
                  <a:gd name="T7" fmla="*/ 222 h 1176"/>
                  <a:gd name="T8" fmla="*/ 780 w 1304"/>
                  <a:gd name="T9" fmla="*/ 271 h 1176"/>
                  <a:gd name="T10" fmla="*/ 684 w 1304"/>
                  <a:gd name="T11" fmla="*/ 319 h 1176"/>
                  <a:gd name="T12" fmla="*/ 662 w 1304"/>
                  <a:gd name="T13" fmla="*/ 252 h 1176"/>
                  <a:gd name="T14" fmla="*/ 622 w 1304"/>
                  <a:gd name="T15" fmla="*/ 224 h 1176"/>
                  <a:gd name="T16" fmla="*/ 581 w 1304"/>
                  <a:gd name="T17" fmla="*/ 205 h 1176"/>
                  <a:gd name="T18" fmla="*/ 521 w 1304"/>
                  <a:gd name="T19" fmla="*/ 133 h 1176"/>
                  <a:gd name="T20" fmla="*/ 517 w 1304"/>
                  <a:gd name="T21" fmla="*/ 87 h 1176"/>
                  <a:gd name="T22" fmla="*/ 446 w 1304"/>
                  <a:gd name="T23" fmla="*/ 71 h 1176"/>
                  <a:gd name="T24" fmla="*/ 409 w 1304"/>
                  <a:gd name="T25" fmla="*/ 13 h 1176"/>
                  <a:gd name="T26" fmla="*/ 378 w 1304"/>
                  <a:gd name="T27" fmla="*/ 8 h 1176"/>
                  <a:gd name="T28" fmla="*/ 334 w 1304"/>
                  <a:gd name="T29" fmla="*/ 28 h 1176"/>
                  <a:gd name="T30" fmla="*/ 288 w 1304"/>
                  <a:gd name="T31" fmla="*/ 40 h 1176"/>
                  <a:gd name="T32" fmla="*/ 231 w 1304"/>
                  <a:gd name="T33" fmla="*/ 6 h 1176"/>
                  <a:gd name="T34" fmla="*/ 186 w 1304"/>
                  <a:gd name="T35" fmla="*/ 18 h 1176"/>
                  <a:gd name="T36" fmla="*/ 132 w 1304"/>
                  <a:gd name="T37" fmla="*/ 100 h 1176"/>
                  <a:gd name="T38" fmla="*/ 104 w 1304"/>
                  <a:gd name="T39" fmla="*/ 211 h 1176"/>
                  <a:gd name="T40" fmla="*/ 42 w 1304"/>
                  <a:gd name="T41" fmla="*/ 456 h 1176"/>
                  <a:gd name="T42" fmla="*/ 14 w 1304"/>
                  <a:gd name="T43" fmla="*/ 566 h 1176"/>
                  <a:gd name="T44" fmla="*/ 4 w 1304"/>
                  <a:gd name="T45" fmla="*/ 629 h 1176"/>
                  <a:gd name="T46" fmla="*/ 0 w 1304"/>
                  <a:gd name="T47" fmla="*/ 753 h 1176"/>
                  <a:gd name="T48" fmla="*/ 41 w 1304"/>
                  <a:gd name="T49" fmla="*/ 772 h 1176"/>
                  <a:gd name="T50" fmla="*/ 76 w 1304"/>
                  <a:gd name="T51" fmla="*/ 823 h 1176"/>
                  <a:gd name="T52" fmla="*/ 129 w 1304"/>
                  <a:gd name="T53" fmla="*/ 818 h 1176"/>
                  <a:gd name="T54" fmla="*/ 163 w 1304"/>
                  <a:gd name="T55" fmla="*/ 853 h 1176"/>
                  <a:gd name="T56" fmla="*/ 183 w 1304"/>
                  <a:gd name="T57" fmla="*/ 898 h 1176"/>
                  <a:gd name="T58" fmla="*/ 347 w 1304"/>
                  <a:gd name="T59" fmla="*/ 928 h 1176"/>
                  <a:gd name="T60" fmla="*/ 364 w 1304"/>
                  <a:gd name="T61" fmla="*/ 934 h 1176"/>
                  <a:gd name="T62" fmla="*/ 438 w 1304"/>
                  <a:gd name="T63" fmla="*/ 982 h 1176"/>
                  <a:gd name="T64" fmla="*/ 505 w 1304"/>
                  <a:gd name="T65" fmla="*/ 953 h 1176"/>
                  <a:gd name="T66" fmla="*/ 570 w 1304"/>
                  <a:gd name="T67" fmla="*/ 831 h 1176"/>
                  <a:gd name="T68" fmla="*/ 653 w 1304"/>
                  <a:gd name="T69" fmla="*/ 893 h 1176"/>
                  <a:gd name="T70" fmla="*/ 649 w 1304"/>
                  <a:gd name="T71" fmla="*/ 932 h 1176"/>
                  <a:gd name="T72" fmla="*/ 768 w 1304"/>
                  <a:gd name="T73" fmla="*/ 1052 h 1176"/>
                  <a:gd name="T74" fmla="*/ 804 w 1304"/>
                  <a:gd name="T75" fmla="*/ 1110 h 1176"/>
                  <a:gd name="T76" fmla="*/ 870 w 1304"/>
                  <a:gd name="T77" fmla="*/ 1150 h 1176"/>
                  <a:gd name="T78" fmla="*/ 896 w 1304"/>
                  <a:gd name="T79" fmla="*/ 1109 h 1176"/>
                  <a:gd name="T80" fmla="*/ 915 w 1304"/>
                  <a:gd name="T81" fmla="*/ 1053 h 1176"/>
                  <a:gd name="T82" fmla="*/ 974 w 1304"/>
                  <a:gd name="T83" fmla="*/ 1025 h 1176"/>
                  <a:gd name="T84" fmla="*/ 1014 w 1304"/>
                  <a:gd name="T85" fmla="*/ 790 h 1176"/>
                  <a:gd name="T86" fmla="*/ 1020 w 1304"/>
                  <a:gd name="T87" fmla="*/ 697 h 1176"/>
                  <a:gd name="T88" fmla="*/ 992 w 1304"/>
                  <a:gd name="T89" fmla="*/ 637 h 1176"/>
                  <a:gd name="T90" fmla="*/ 1005 w 1304"/>
                  <a:gd name="T91" fmla="*/ 528 h 1176"/>
                  <a:gd name="T92" fmla="*/ 1037 w 1304"/>
                  <a:gd name="T93" fmla="*/ 540 h 1176"/>
                  <a:gd name="T94" fmla="*/ 1072 w 1304"/>
                  <a:gd name="T95" fmla="*/ 499 h 1176"/>
                  <a:gd name="T96" fmla="*/ 1124 w 1304"/>
                  <a:gd name="T97" fmla="*/ 479 h 1176"/>
                  <a:gd name="T98" fmla="*/ 1131 w 1304"/>
                  <a:gd name="T99" fmla="*/ 393 h 1176"/>
                  <a:gd name="T100" fmla="*/ 1188 w 1304"/>
                  <a:gd name="T101" fmla="*/ 342 h 1176"/>
                  <a:gd name="T102" fmla="*/ 1258 w 1304"/>
                  <a:gd name="T103" fmla="*/ 336 h 1176"/>
                  <a:gd name="T104" fmla="*/ 1251 w 1304"/>
                  <a:gd name="T105" fmla="*/ 274 h 1176"/>
                  <a:gd name="T106" fmla="*/ 1304 w 1304"/>
                  <a:gd name="T107" fmla="*/ 177 h 1176"/>
                  <a:gd name="T108" fmla="*/ 1237 w 1304"/>
                  <a:gd name="T109" fmla="*/ 114 h 1176"/>
                  <a:gd name="T110" fmla="*/ 792 w 1304"/>
                  <a:gd name="T111" fmla="*/ 1065 h 1176"/>
                  <a:gd name="T112" fmla="*/ 787 w 1304"/>
                  <a:gd name="T113" fmla="*/ 1088 h 1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04" h="1176">
                    <a:moveTo>
                      <a:pt x="1237" y="114"/>
                    </a:moveTo>
                    <a:lnTo>
                      <a:pt x="1204" y="100"/>
                    </a:lnTo>
                    <a:lnTo>
                      <a:pt x="1075" y="275"/>
                    </a:lnTo>
                    <a:lnTo>
                      <a:pt x="1038" y="302"/>
                    </a:lnTo>
                    <a:lnTo>
                      <a:pt x="907" y="314"/>
                    </a:lnTo>
                    <a:lnTo>
                      <a:pt x="888" y="262"/>
                    </a:lnTo>
                    <a:lnTo>
                      <a:pt x="839" y="235"/>
                    </a:lnTo>
                    <a:lnTo>
                      <a:pt x="822" y="222"/>
                    </a:lnTo>
                    <a:lnTo>
                      <a:pt x="801" y="239"/>
                    </a:lnTo>
                    <a:lnTo>
                      <a:pt x="780" y="271"/>
                    </a:lnTo>
                    <a:lnTo>
                      <a:pt x="730" y="307"/>
                    </a:lnTo>
                    <a:lnTo>
                      <a:pt x="684" y="319"/>
                    </a:lnTo>
                    <a:lnTo>
                      <a:pt x="660" y="298"/>
                    </a:lnTo>
                    <a:lnTo>
                      <a:pt x="662" y="252"/>
                    </a:lnTo>
                    <a:lnTo>
                      <a:pt x="639" y="246"/>
                    </a:lnTo>
                    <a:lnTo>
                      <a:pt x="622" y="224"/>
                    </a:lnTo>
                    <a:lnTo>
                      <a:pt x="609" y="248"/>
                    </a:lnTo>
                    <a:lnTo>
                      <a:pt x="581" y="205"/>
                    </a:lnTo>
                    <a:lnTo>
                      <a:pt x="570" y="167"/>
                    </a:lnTo>
                    <a:lnTo>
                      <a:pt x="521" y="133"/>
                    </a:lnTo>
                    <a:lnTo>
                      <a:pt x="526" y="102"/>
                    </a:lnTo>
                    <a:lnTo>
                      <a:pt x="517" y="87"/>
                    </a:lnTo>
                    <a:lnTo>
                      <a:pt x="478" y="83"/>
                    </a:lnTo>
                    <a:lnTo>
                      <a:pt x="446" y="71"/>
                    </a:lnTo>
                    <a:lnTo>
                      <a:pt x="429" y="50"/>
                    </a:lnTo>
                    <a:lnTo>
                      <a:pt x="409" y="13"/>
                    </a:lnTo>
                    <a:lnTo>
                      <a:pt x="385" y="0"/>
                    </a:lnTo>
                    <a:lnTo>
                      <a:pt x="378" y="8"/>
                    </a:lnTo>
                    <a:lnTo>
                      <a:pt x="355" y="10"/>
                    </a:lnTo>
                    <a:lnTo>
                      <a:pt x="334" y="28"/>
                    </a:lnTo>
                    <a:lnTo>
                      <a:pt x="318" y="22"/>
                    </a:lnTo>
                    <a:lnTo>
                      <a:pt x="288" y="40"/>
                    </a:lnTo>
                    <a:lnTo>
                      <a:pt x="257" y="27"/>
                    </a:lnTo>
                    <a:lnTo>
                      <a:pt x="231" y="6"/>
                    </a:lnTo>
                    <a:lnTo>
                      <a:pt x="208" y="1"/>
                    </a:lnTo>
                    <a:lnTo>
                      <a:pt x="186" y="18"/>
                    </a:lnTo>
                    <a:lnTo>
                      <a:pt x="169" y="5"/>
                    </a:lnTo>
                    <a:lnTo>
                      <a:pt x="132" y="100"/>
                    </a:lnTo>
                    <a:lnTo>
                      <a:pt x="129" y="155"/>
                    </a:lnTo>
                    <a:lnTo>
                      <a:pt x="104" y="211"/>
                    </a:lnTo>
                    <a:lnTo>
                      <a:pt x="100" y="257"/>
                    </a:lnTo>
                    <a:lnTo>
                      <a:pt x="42" y="456"/>
                    </a:lnTo>
                    <a:lnTo>
                      <a:pt x="60" y="485"/>
                    </a:lnTo>
                    <a:lnTo>
                      <a:pt x="14" y="566"/>
                    </a:lnTo>
                    <a:lnTo>
                      <a:pt x="24" y="596"/>
                    </a:lnTo>
                    <a:lnTo>
                      <a:pt x="4" y="629"/>
                    </a:lnTo>
                    <a:lnTo>
                      <a:pt x="20" y="720"/>
                    </a:lnTo>
                    <a:lnTo>
                      <a:pt x="0" y="753"/>
                    </a:lnTo>
                    <a:lnTo>
                      <a:pt x="2" y="768"/>
                    </a:lnTo>
                    <a:lnTo>
                      <a:pt x="41" y="772"/>
                    </a:lnTo>
                    <a:lnTo>
                      <a:pt x="74" y="793"/>
                    </a:lnTo>
                    <a:lnTo>
                      <a:pt x="76" y="823"/>
                    </a:lnTo>
                    <a:lnTo>
                      <a:pt x="105" y="805"/>
                    </a:lnTo>
                    <a:lnTo>
                      <a:pt x="129" y="818"/>
                    </a:lnTo>
                    <a:lnTo>
                      <a:pt x="147" y="847"/>
                    </a:lnTo>
                    <a:lnTo>
                      <a:pt x="163" y="853"/>
                    </a:lnTo>
                    <a:lnTo>
                      <a:pt x="166" y="876"/>
                    </a:lnTo>
                    <a:lnTo>
                      <a:pt x="183" y="898"/>
                    </a:lnTo>
                    <a:lnTo>
                      <a:pt x="187" y="944"/>
                    </a:lnTo>
                    <a:lnTo>
                      <a:pt x="347" y="928"/>
                    </a:lnTo>
                    <a:lnTo>
                      <a:pt x="357" y="943"/>
                    </a:lnTo>
                    <a:lnTo>
                      <a:pt x="364" y="934"/>
                    </a:lnTo>
                    <a:lnTo>
                      <a:pt x="395" y="939"/>
                    </a:lnTo>
                    <a:lnTo>
                      <a:pt x="438" y="982"/>
                    </a:lnTo>
                    <a:lnTo>
                      <a:pt x="469" y="979"/>
                    </a:lnTo>
                    <a:lnTo>
                      <a:pt x="505" y="953"/>
                    </a:lnTo>
                    <a:lnTo>
                      <a:pt x="544" y="871"/>
                    </a:lnTo>
                    <a:lnTo>
                      <a:pt x="570" y="831"/>
                    </a:lnTo>
                    <a:lnTo>
                      <a:pt x="586" y="829"/>
                    </a:lnTo>
                    <a:lnTo>
                      <a:pt x="653" y="893"/>
                    </a:lnTo>
                    <a:lnTo>
                      <a:pt x="648" y="916"/>
                    </a:lnTo>
                    <a:lnTo>
                      <a:pt x="649" y="932"/>
                    </a:lnTo>
                    <a:lnTo>
                      <a:pt x="744" y="1039"/>
                    </a:lnTo>
                    <a:lnTo>
                      <a:pt x="768" y="1052"/>
                    </a:lnTo>
                    <a:lnTo>
                      <a:pt x="773" y="1098"/>
                    </a:lnTo>
                    <a:lnTo>
                      <a:pt x="804" y="1110"/>
                    </a:lnTo>
                    <a:lnTo>
                      <a:pt x="842" y="1176"/>
                    </a:lnTo>
                    <a:lnTo>
                      <a:pt x="870" y="1150"/>
                    </a:lnTo>
                    <a:lnTo>
                      <a:pt x="900" y="1139"/>
                    </a:lnTo>
                    <a:lnTo>
                      <a:pt x="896" y="1109"/>
                    </a:lnTo>
                    <a:lnTo>
                      <a:pt x="918" y="1083"/>
                    </a:lnTo>
                    <a:lnTo>
                      <a:pt x="915" y="1053"/>
                    </a:lnTo>
                    <a:lnTo>
                      <a:pt x="953" y="1050"/>
                    </a:lnTo>
                    <a:lnTo>
                      <a:pt x="974" y="1025"/>
                    </a:lnTo>
                    <a:lnTo>
                      <a:pt x="986" y="900"/>
                    </a:lnTo>
                    <a:lnTo>
                      <a:pt x="1014" y="790"/>
                    </a:lnTo>
                    <a:lnTo>
                      <a:pt x="1018" y="743"/>
                    </a:lnTo>
                    <a:lnTo>
                      <a:pt x="1020" y="697"/>
                    </a:lnTo>
                    <a:lnTo>
                      <a:pt x="996" y="676"/>
                    </a:lnTo>
                    <a:lnTo>
                      <a:pt x="992" y="637"/>
                    </a:lnTo>
                    <a:lnTo>
                      <a:pt x="993" y="568"/>
                    </a:lnTo>
                    <a:lnTo>
                      <a:pt x="1005" y="528"/>
                    </a:lnTo>
                    <a:lnTo>
                      <a:pt x="1012" y="520"/>
                    </a:lnTo>
                    <a:lnTo>
                      <a:pt x="1037" y="540"/>
                    </a:lnTo>
                    <a:lnTo>
                      <a:pt x="1060" y="547"/>
                    </a:lnTo>
                    <a:lnTo>
                      <a:pt x="1072" y="499"/>
                    </a:lnTo>
                    <a:lnTo>
                      <a:pt x="1093" y="481"/>
                    </a:lnTo>
                    <a:lnTo>
                      <a:pt x="1124" y="479"/>
                    </a:lnTo>
                    <a:lnTo>
                      <a:pt x="1148" y="414"/>
                    </a:lnTo>
                    <a:lnTo>
                      <a:pt x="1131" y="393"/>
                    </a:lnTo>
                    <a:lnTo>
                      <a:pt x="1136" y="370"/>
                    </a:lnTo>
                    <a:lnTo>
                      <a:pt x="1188" y="342"/>
                    </a:lnTo>
                    <a:lnTo>
                      <a:pt x="1241" y="328"/>
                    </a:lnTo>
                    <a:lnTo>
                      <a:pt x="1258" y="336"/>
                    </a:lnTo>
                    <a:lnTo>
                      <a:pt x="1271" y="319"/>
                    </a:lnTo>
                    <a:lnTo>
                      <a:pt x="1251" y="274"/>
                    </a:lnTo>
                    <a:lnTo>
                      <a:pt x="1270" y="227"/>
                    </a:lnTo>
                    <a:lnTo>
                      <a:pt x="1304" y="177"/>
                    </a:lnTo>
                    <a:lnTo>
                      <a:pt x="1302" y="161"/>
                    </a:lnTo>
                    <a:lnTo>
                      <a:pt x="1237" y="114"/>
                    </a:lnTo>
                    <a:close/>
                    <a:moveTo>
                      <a:pt x="778" y="1067"/>
                    </a:moveTo>
                    <a:lnTo>
                      <a:pt x="792" y="1065"/>
                    </a:lnTo>
                    <a:lnTo>
                      <a:pt x="793" y="1080"/>
                    </a:lnTo>
                    <a:lnTo>
                      <a:pt x="787" y="1088"/>
                    </a:lnTo>
                    <a:lnTo>
                      <a:pt x="778" y="10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339">
                <a:extLst>
                  <a:ext uri="{FF2B5EF4-FFF2-40B4-BE49-F238E27FC236}">
                    <a16:creationId xmlns:a16="http://schemas.microsoft.com/office/drawing/2014/main" id="{EB7FD9B3-609C-7962-CB60-075AFFFEFC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2" y="1974"/>
                <a:ext cx="3" cy="5"/>
              </a:xfrm>
              <a:custGeom>
                <a:avLst/>
                <a:gdLst>
                  <a:gd name="T0" fmla="*/ 14 w 15"/>
                  <a:gd name="T1" fmla="*/ 0 h 23"/>
                  <a:gd name="T2" fmla="*/ 0 w 15"/>
                  <a:gd name="T3" fmla="*/ 2 h 23"/>
                  <a:gd name="T4" fmla="*/ 9 w 15"/>
                  <a:gd name="T5" fmla="*/ 23 h 23"/>
                  <a:gd name="T6" fmla="*/ 15 w 15"/>
                  <a:gd name="T7" fmla="*/ 15 h 23"/>
                  <a:gd name="T8" fmla="*/ 14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0"/>
                    </a:moveTo>
                    <a:lnTo>
                      <a:pt x="0" y="2"/>
                    </a:lnTo>
                    <a:lnTo>
                      <a:pt x="9" y="23"/>
                    </a:lnTo>
                    <a:lnTo>
                      <a:pt x="15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340">
                <a:extLst>
                  <a:ext uri="{FF2B5EF4-FFF2-40B4-BE49-F238E27FC236}">
                    <a16:creationId xmlns:a16="http://schemas.microsoft.com/office/drawing/2014/main" id="{135E72B3-27FA-A506-1FED-54434F6D48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10"/>
                <a:ext cx="294" cy="229"/>
              </a:xfrm>
              <a:custGeom>
                <a:avLst/>
                <a:gdLst>
                  <a:gd name="T0" fmla="*/ 344 w 1469"/>
                  <a:gd name="T1" fmla="*/ 239 h 1145"/>
                  <a:gd name="T2" fmla="*/ 308 w 1469"/>
                  <a:gd name="T3" fmla="*/ 180 h 1145"/>
                  <a:gd name="T4" fmla="*/ 251 w 1469"/>
                  <a:gd name="T5" fmla="*/ 148 h 1145"/>
                  <a:gd name="T6" fmla="*/ 176 w 1469"/>
                  <a:gd name="T7" fmla="*/ 0 h 1145"/>
                  <a:gd name="T8" fmla="*/ 132 w 1469"/>
                  <a:gd name="T9" fmla="*/ 282 h 1145"/>
                  <a:gd name="T10" fmla="*/ 76 w 1469"/>
                  <a:gd name="T11" fmla="*/ 340 h 1145"/>
                  <a:gd name="T12" fmla="*/ 28 w 1469"/>
                  <a:gd name="T13" fmla="*/ 407 h 1145"/>
                  <a:gd name="T14" fmla="*/ 45 w 1469"/>
                  <a:gd name="T15" fmla="*/ 505 h 1145"/>
                  <a:gd name="T16" fmla="*/ 109 w 1469"/>
                  <a:gd name="T17" fmla="*/ 616 h 1145"/>
                  <a:gd name="T18" fmla="*/ 167 w 1469"/>
                  <a:gd name="T19" fmla="*/ 657 h 1145"/>
                  <a:gd name="T20" fmla="*/ 270 w 1469"/>
                  <a:gd name="T21" fmla="*/ 686 h 1145"/>
                  <a:gd name="T22" fmla="*/ 329 w 1469"/>
                  <a:gd name="T23" fmla="*/ 588 h 1145"/>
                  <a:gd name="T24" fmla="*/ 397 w 1469"/>
                  <a:gd name="T25" fmla="*/ 651 h 1145"/>
                  <a:gd name="T26" fmla="*/ 537 w 1469"/>
                  <a:gd name="T27" fmla="*/ 738 h 1145"/>
                  <a:gd name="T28" fmla="*/ 536 w 1469"/>
                  <a:gd name="T29" fmla="*/ 807 h 1145"/>
                  <a:gd name="T30" fmla="*/ 497 w 1469"/>
                  <a:gd name="T31" fmla="*/ 888 h 1145"/>
                  <a:gd name="T32" fmla="*/ 517 w 1469"/>
                  <a:gd name="T33" fmla="*/ 1025 h 1145"/>
                  <a:gd name="T34" fmla="*/ 588 w 1469"/>
                  <a:gd name="T35" fmla="*/ 1034 h 1145"/>
                  <a:gd name="T36" fmla="*/ 620 w 1469"/>
                  <a:gd name="T37" fmla="*/ 1054 h 1145"/>
                  <a:gd name="T38" fmla="*/ 723 w 1469"/>
                  <a:gd name="T39" fmla="*/ 1091 h 1145"/>
                  <a:gd name="T40" fmla="*/ 836 w 1469"/>
                  <a:gd name="T41" fmla="*/ 1134 h 1145"/>
                  <a:gd name="T42" fmla="*/ 893 w 1469"/>
                  <a:gd name="T43" fmla="*/ 1082 h 1145"/>
                  <a:gd name="T44" fmla="*/ 968 w 1469"/>
                  <a:gd name="T45" fmla="*/ 1060 h 1145"/>
                  <a:gd name="T46" fmla="*/ 1080 w 1469"/>
                  <a:gd name="T47" fmla="*/ 1019 h 1145"/>
                  <a:gd name="T48" fmla="*/ 1211 w 1469"/>
                  <a:gd name="T49" fmla="*/ 1014 h 1145"/>
                  <a:gd name="T50" fmla="*/ 1286 w 1469"/>
                  <a:gd name="T51" fmla="*/ 915 h 1145"/>
                  <a:gd name="T52" fmla="*/ 1427 w 1469"/>
                  <a:gd name="T53" fmla="*/ 856 h 1145"/>
                  <a:gd name="T54" fmla="*/ 1452 w 1469"/>
                  <a:gd name="T55" fmla="*/ 707 h 1145"/>
                  <a:gd name="T56" fmla="*/ 1386 w 1469"/>
                  <a:gd name="T57" fmla="*/ 582 h 1145"/>
                  <a:gd name="T58" fmla="*/ 1344 w 1469"/>
                  <a:gd name="T59" fmla="*/ 539 h 1145"/>
                  <a:gd name="T60" fmla="*/ 1280 w 1469"/>
                  <a:gd name="T61" fmla="*/ 430 h 1145"/>
                  <a:gd name="T62" fmla="*/ 1247 w 1469"/>
                  <a:gd name="T63" fmla="*/ 332 h 1145"/>
                  <a:gd name="T64" fmla="*/ 1135 w 1469"/>
                  <a:gd name="T65" fmla="*/ 288 h 1145"/>
                  <a:gd name="T66" fmla="*/ 1041 w 1469"/>
                  <a:gd name="T67" fmla="*/ 190 h 1145"/>
                  <a:gd name="T68" fmla="*/ 979 w 1469"/>
                  <a:gd name="T69" fmla="*/ 188 h 1145"/>
                  <a:gd name="T70" fmla="*/ 858 w 1469"/>
                  <a:gd name="T71" fmla="*/ 122 h 1145"/>
                  <a:gd name="T72" fmla="*/ 866 w 1469"/>
                  <a:gd name="T73" fmla="*/ 52 h 1145"/>
                  <a:gd name="T74" fmla="*/ 774 w 1469"/>
                  <a:gd name="T75" fmla="*/ 52 h 1145"/>
                  <a:gd name="T76" fmla="*/ 689 w 1469"/>
                  <a:gd name="T77" fmla="*/ 223 h 1145"/>
                  <a:gd name="T78" fmla="*/ 567 w 1469"/>
                  <a:gd name="T79" fmla="*/ 319 h 1145"/>
                  <a:gd name="T80" fmla="*/ 523 w 1469"/>
                  <a:gd name="T81" fmla="*/ 260 h 1145"/>
                  <a:gd name="T82" fmla="*/ 442 w 1469"/>
                  <a:gd name="T83" fmla="*/ 222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469" h="1145">
                    <a:moveTo>
                      <a:pt x="399" y="241"/>
                    </a:moveTo>
                    <a:lnTo>
                      <a:pt x="384" y="251"/>
                    </a:lnTo>
                    <a:lnTo>
                      <a:pt x="344" y="239"/>
                    </a:lnTo>
                    <a:lnTo>
                      <a:pt x="319" y="218"/>
                    </a:lnTo>
                    <a:lnTo>
                      <a:pt x="323" y="187"/>
                    </a:lnTo>
                    <a:lnTo>
                      <a:pt x="308" y="180"/>
                    </a:lnTo>
                    <a:lnTo>
                      <a:pt x="306" y="166"/>
                    </a:lnTo>
                    <a:lnTo>
                      <a:pt x="260" y="170"/>
                    </a:lnTo>
                    <a:lnTo>
                      <a:pt x="251" y="148"/>
                    </a:lnTo>
                    <a:lnTo>
                      <a:pt x="226" y="134"/>
                    </a:lnTo>
                    <a:lnTo>
                      <a:pt x="207" y="12"/>
                    </a:lnTo>
                    <a:lnTo>
                      <a:pt x="176" y="0"/>
                    </a:lnTo>
                    <a:lnTo>
                      <a:pt x="172" y="47"/>
                    </a:lnTo>
                    <a:lnTo>
                      <a:pt x="144" y="157"/>
                    </a:lnTo>
                    <a:lnTo>
                      <a:pt x="132" y="282"/>
                    </a:lnTo>
                    <a:lnTo>
                      <a:pt x="111" y="307"/>
                    </a:lnTo>
                    <a:lnTo>
                      <a:pt x="73" y="310"/>
                    </a:lnTo>
                    <a:lnTo>
                      <a:pt x="76" y="340"/>
                    </a:lnTo>
                    <a:lnTo>
                      <a:pt x="54" y="366"/>
                    </a:lnTo>
                    <a:lnTo>
                      <a:pt x="58" y="396"/>
                    </a:lnTo>
                    <a:lnTo>
                      <a:pt x="28" y="407"/>
                    </a:lnTo>
                    <a:lnTo>
                      <a:pt x="0" y="433"/>
                    </a:lnTo>
                    <a:lnTo>
                      <a:pt x="1" y="456"/>
                    </a:lnTo>
                    <a:lnTo>
                      <a:pt x="45" y="505"/>
                    </a:lnTo>
                    <a:lnTo>
                      <a:pt x="56" y="536"/>
                    </a:lnTo>
                    <a:lnTo>
                      <a:pt x="73" y="557"/>
                    </a:lnTo>
                    <a:lnTo>
                      <a:pt x="109" y="616"/>
                    </a:lnTo>
                    <a:lnTo>
                      <a:pt x="111" y="646"/>
                    </a:lnTo>
                    <a:lnTo>
                      <a:pt x="121" y="660"/>
                    </a:lnTo>
                    <a:lnTo>
                      <a:pt x="167" y="657"/>
                    </a:lnTo>
                    <a:lnTo>
                      <a:pt x="280" y="715"/>
                    </a:lnTo>
                    <a:lnTo>
                      <a:pt x="286" y="699"/>
                    </a:lnTo>
                    <a:lnTo>
                      <a:pt x="270" y="686"/>
                    </a:lnTo>
                    <a:lnTo>
                      <a:pt x="288" y="637"/>
                    </a:lnTo>
                    <a:lnTo>
                      <a:pt x="286" y="607"/>
                    </a:lnTo>
                    <a:lnTo>
                      <a:pt x="329" y="588"/>
                    </a:lnTo>
                    <a:lnTo>
                      <a:pt x="362" y="607"/>
                    </a:lnTo>
                    <a:lnTo>
                      <a:pt x="373" y="637"/>
                    </a:lnTo>
                    <a:lnTo>
                      <a:pt x="397" y="651"/>
                    </a:lnTo>
                    <a:lnTo>
                      <a:pt x="483" y="658"/>
                    </a:lnTo>
                    <a:lnTo>
                      <a:pt x="527" y="716"/>
                    </a:lnTo>
                    <a:lnTo>
                      <a:pt x="537" y="738"/>
                    </a:lnTo>
                    <a:lnTo>
                      <a:pt x="531" y="754"/>
                    </a:lnTo>
                    <a:lnTo>
                      <a:pt x="548" y="768"/>
                    </a:lnTo>
                    <a:lnTo>
                      <a:pt x="536" y="807"/>
                    </a:lnTo>
                    <a:lnTo>
                      <a:pt x="521" y="817"/>
                    </a:lnTo>
                    <a:lnTo>
                      <a:pt x="493" y="850"/>
                    </a:lnTo>
                    <a:lnTo>
                      <a:pt x="497" y="888"/>
                    </a:lnTo>
                    <a:lnTo>
                      <a:pt x="492" y="920"/>
                    </a:lnTo>
                    <a:lnTo>
                      <a:pt x="527" y="971"/>
                    </a:lnTo>
                    <a:lnTo>
                      <a:pt x="517" y="1025"/>
                    </a:lnTo>
                    <a:lnTo>
                      <a:pt x="525" y="1024"/>
                    </a:lnTo>
                    <a:lnTo>
                      <a:pt x="546" y="1014"/>
                    </a:lnTo>
                    <a:lnTo>
                      <a:pt x="588" y="1034"/>
                    </a:lnTo>
                    <a:lnTo>
                      <a:pt x="618" y="1031"/>
                    </a:lnTo>
                    <a:lnTo>
                      <a:pt x="626" y="1039"/>
                    </a:lnTo>
                    <a:lnTo>
                      <a:pt x="620" y="1054"/>
                    </a:lnTo>
                    <a:lnTo>
                      <a:pt x="653" y="1074"/>
                    </a:lnTo>
                    <a:lnTo>
                      <a:pt x="698" y="1063"/>
                    </a:lnTo>
                    <a:lnTo>
                      <a:pt x="723" y="1091"/>
                    </a:lnTo>
                    <a:lnTo>
                      <a:pt x="727" y="1130"/>
                    </a:lnTo>
                    <a:lnTo>
                      <a:pt x="806" y="1145"/>
                    </a:lnTo>
                    <a:lnTo>
                      <a:pt x="836" y="1134"/>
                    </a:lnTo>
                    <a:lnTo>
                      <a:pt x="832" y="1096"/>
                    </a:lnTo>
                    <a:lnTo>
                      <a:pt x="853" y="1071"/>
                    </a:lnTo>
                    <a:lnTo>
                      <a:pt x="893" y="1082"/>
                    </a:lnTo>
                    <a:lnTo>
                      <a:pt x="921" y="1050"/>
                    </a:lnTo>
                    <a:lnTo>
                      <a:pt x="951" y="1054"/>
                    </a:lnTo>
                    <a:lnTo>
                      <a:pt x="968" y="1060"/>
                    </a:lnTo>
                    <a:lnTo>
                      <a:pt x="1005" y="1041"/>
                    </a:lnTo>
                    <a:lnTo>
                      <a:pt x="1018" y="1025"/>
                    </a:lnTo>
                    <a:lnTo>
                      <a:pt x="1080" y="1019"/>
                    </a:lnTo>
                    <a:lnTo>
                      <a:pt x="1100" y="994"/>
                    </a:lnTo>
                    <a:lnTo>
                      <a:pt x="1180" y="1025"/>
                    </a:lnTo>
                    <a:lnTo>
                      <a:pt x="1211" y="1014"/>
                    </a:lnTo>
                    <a:lnTo>
                      <a:pt x="1214" y="976"/>
                    </a:lnTo>
                    <a:lnTo>
                      <a:pt x="1259" y="964"/>
                    </a:lnTo>
                    <a:lnTo>
                      <a:pt x="1286" y="915"/>
                    </a:lnTo>
                    <a:lnTo>
                      <a:pt x="1354" y="893"/>
                    </a:lnTo>
                    <a:lnTo>
                      <a:pt x="1378" y="907"/>
                    </a:lnTo>
                    <a:lnTo>
                      <a:pt x="1427" y="856"/>
                    </a:lnTo>
                    <a:lnTo>
                      <a:pt x="1431" y="817"/>
                    </a:lnTo>
                    <a:lnTo>
                      <a:pt x="1411" y="757"/>
                    </a:lnTo>
                    <a:lnTo>
                      <a:pt x="1452" y="707"/>
                    </a:lnTo>
                    <a:lnTo>
                      <a:pt x="1469" y="644"/>
                    </a:lnTo>
                    <a:lnTo>
                      <a:pt x="1404" y="611"/>
                    </a:lnTo>
                    <a:lnTo>
                      <a:pt x="1386" y="582"/>
                    </a:lnTo>
                    <a:lnTo>
                      <a:pt x="1392" y="566"/>
                    </a:lnTo>
                    <a:lnTo>
                      <a:pt x="1346" y="562"/>
                    </a:lnTo>
                    <a:lnTo>
                      <a:pt x="1344" y="539"/>
                    </a:lnTo>
                    <a:lnTo>
                      <a:pt x="1295" y="521"/>
                    </a:lnTo>
                    <a:lnTo>
                      <a:pt x="1284" y="484"/>
                    </a:lnTo>
                    <a:lnTo>
                      <a:pt x="1280" y="430"/>
                    </a:lnTo>
                    <a:lnTo>
                      <a:pt x="1261" y="408"/>
                    </a:lnTo>
                    <a:lnTo>
                      <a:pt x="1280" y="345"/>
                    </a:lnTo>
                    <a:lnTo>
                      <a:pt x="1247" y="332"/>
                    </a:lnTo>
                    <a:lnTo>
                      <a:pt x="1209" y="336"/>
                    </a:lnTo>
                    <a:lnTo>
                      <a:pt x="1183" y="300"/>
                    </a:lnTo>
                    <a:lnTo>
                      <a:pt x="1135" y="288"/>
                    </a:lnTo>
                    <a:lnTo>
                      <a:pt x="1099" y="239"/>
                    </a:lnTo>
                    <a:lnTo>
                      <a:pt x="1086" y="170"/>
                    </a:lnTo>
                    <a:lnTo>
                      <a:pt x="1041" y="190"/>
                    </a:lnTo>
                    <a:lnTo>
                      <a:pt x="1008" y="247"/>
                    </a:lnTo>
                    <a:lnTo>
                      <a:pt x="992" y="241"/>
                    </a:lnTo>
                    <a:lnTo>
                      <a:pt x="979" y="188"/>
                    </a:lnTo>
                    <a:lnTo>
                      <a:pt x="952" y="151"/>
                    </a:lnTo>
                    <a:lnTo>
                      <a:pt x="892" y="157"/>
                    </a:lnTo>
                    <a:lnTo>
                      <a:pt x="858" y="122"/>
                    </a:lnTo>
                    <a:lnTo>
                      <a:pt x="838" y="77"/>
                    </a:lnTo>
                    <a:lnTo>
                      <a:pt x="860" y="68"/>
                    </a:lnTo>
                    <a:lnTo>
                      <a:pt x="866" y="52"/>
                    </a:lnTo>
                    <a:lnTo>
                      <a:pt x="849" y="30"/>
                    </a:lnTo>
                    <a:lnTo>
                      <a:pt x="809" y="18"/>
                    </a:lnTo>
                    <a:lnTo>
                      <a:pt x="774" y="52"/>
                    </a:lnTo>
                    <a:lnTo>
                      <a:pt x="729" y="157"/>
                    </a:lnTo>
                    <a:lnTo>
                      <a:pt x="687" y="200"/>
                    </a:lnTo>
                    <a:lnTo>
                      <a:pt x="689" y="223"/>
                    </a:lnTo>
                    <a:lnTo>
                      <a:pt x="669" y="247"/>
                    </a:lnTo>
                    <a:lnTo>
                      <a:pt x="651" y="303"/>
                    </a:lnTo>
                    <a:lnTo>
                      <a:pt x="567" y="319"/>
                    </a:lnTo>
                    <a:lnTo>
                      <a:pt x="549" y="290"/>
                    </a:lnTo>
                    <a:lnTo>
                      <a:pt x="527" y="307"/>
                    </a:lnTo>
                    <a:lnTo>
                      <a:pt x="523" y="260"/>
                    </a:lnTo>
                    <a:lnTo>
                      <a:pt x="489" y="225"/>
                    </a:lnTo>
                    <a:lnTo>
                      <a:pt x="459" y="236"/>
                    </a:lnTo>
                    <a:lnTo>
                      <a:pt x="442" y="222"/>
                    </a:lnTo>
                    <a:lnTo>
                      <a:pt x="437" y="253"/>
                    </a:lnTo>
                    <a:lnTo>
                      <a:pt x="399" y="2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341">
                <a:extLst>
                  <a:ext uri="{FF2B5EF4-FFF2-40B4-BE49-F238E27FC236}">
                    <a16:creationId xmlns:a16="http://schemas.microsoft.com/office/drawing/2014/main" id="{1125882E-D3BA-3AAC-7C82-4EFAE59A81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1594"/>
                <a:ext cx="335" cy="265"/>
              </a:xfrm>
              <a:custGeom>
                <a:avLst/>
                <a:gdLst>
                  <a:gd name="T0" fmla="*/ 1449 w 1674"/>
                  <a:gd name="T1" fmla="*/ 207 h 1327"/>
                  <a:gd name="T2" fmla="*/ 1289 w 1674"/>
                  <a:gd name="T3" fmla="*/ 223 h 1327"/>
                  <a:gd name="T4" fmla="*/ 1144 w 1674"/>
                  <a:gd name="T5" fmla="*/ 259 h 1327"/>
                  <a:gd name="T6" fmla="*/ 1003 w 1674"/>
                  <a:gd name="T7" fmla="*/ 303 h 1327"/>
                  <a:gd name="T8" fmla="*/ 949 w 1674"/>
                  <a:gd name="T9" fmla="*/ 315 h 1327"/>
                  <a:gd name="T10" fmla="*/ 856 w 1674"/>
                  <a:gd name="T11" fmla="*/ 215 h 1327"/>
                  <a:gd name="T12" fmla="*/ 808 w 1674"/>
                  <a:gd name="T13" fmla="*/ 190 h 1327"/>
                  <a:gd name="T14" fmla="*/ 709 w 1674"/>
                  <a:gd name="T15" fmla="*/ 129 h 1327"/>
                  <a:gd name="T16" fmla="*/ 683 w 1674"/>
                  <a:gd name="T17" fmla="*/ 102 h 1327"/>
                  <a:gd name="T18" fmla="*/ 650 w 1674"/>
                  <a:gd name="T19" fmla="*/ 74 h 1327"/>
                  <a:gd name="T20" fmla="*/ 528 w 1674"/>
                  <a:gd name="T21" fmla="*/ 0 h 1327"/>
                  <a:gd name="T22" fmla="*/ 506 w 1674"/>
                  <a:gd name="T23" fmla="*/ 25 h 1327"/>
                  <a:gd name="T24" fmla="*/ 454 w 1674"/>
                  <a:gd name="T25" fmla="*/ 37 h 1327"/>
                  <a:gd name="T26" fmla="*/ 386 w 1674"/>
                  <a:gd name="T27" fmla="*/ 59 h 1327"/>
                  <a:gd name="T28" fmla="*/ 389 w 1674"/>
                  <a:gd name="T29" fmla="*/ 183 h 1327"/>
                  <a:gd name="T30" fmla="*/ 371 w 1674"/>
                  <a:gd name="T31" fmla="*/ 237 h 1327"/>
                  <a:gd name="T32" fmla="*/ 381 w 1674"/>
                  <a:gd name="T33" fmla="*/ 337 h 1327"/>
                  <a:gd name="T34" fmla="*/ 389 w 1674"/>
                  <a:gd name="T35" fmla="*/ 429 h 1327"/>
                  <a:gd name="T36" fmla="*/ 372 w 1674"/>
                  <a:gd name="T37" fmla="*/ 492 h 1327"/>
                  <a:gd name="T38" fmla="*/ 210 w 1674"/>
                  <a:gd name="T39" fmla="*/ 577 h 1327"/>
                  <a:gd name="T40" fmla="*/ 147 w 1674"/>
                  <a:gd name="T41" fmla="*/ 560 h 1327"/>
                  <a:gd name="T42" fmla="*/ 8 w 1674"/>
                  <a:gd name="T43" fmla="*/ 549 h 1327"/>
                  <a:gd name="T44" fmla="*/ 91 w 1674"/>
                  <a:gd name="T45" fmla="*/ 711 h 1327"/>
                  <a:gd name="T46" fmla="*/ 113 w 1674"/>
                  <a:gd name="T47" fmla="*/ 779 h 1327"/>
                  <a:gd name="T48" fmla="*/ 158 w 1674"/>
                  <a:gd name="T49" fmla="*/ 845 h 1327"/>
                  <a:gd name="T50" fmla="*/ 301 w 1674"/>
                  <a:gd name="T51" fmla="*/ 885 h 1327"/>
                  <a:gd name="T52" fmla="*/ 336 w 1674"/>
                  <a:gd name="T53" fmla="*/ 1013 h 1327"/>
                  <a:gd name="T54" fmla="*/ 294 w 1674"/>
                  <a:gd name="T55" fmla="*/ 1140 h 1327"/>
                  <a:gd name="T56" fmla="*/ 268 w 1674"/>
                  <a:gd name="T57" fmla="*/ 1205 h 1327"/>
                  <a:gd name="T58" fmla="*/ 329 w 1674"/>
                  <a:gd name="T59" fmla="*/ 1268 h 1327"/>
                  <a:gd name="T60" fmla="*/ 452 w 1674"/>
                  <a:gd name="T61" fmla="*/ 1271 h 1327"/>
                  <a:gd name="T62" fmla="*/ 530 w 1674"/>
                  <a:gd name="T63" fmla="*/ 1280 h 1327"/>
                  <a:gd name="T64" fmla="*/ 593 w 1674"/>
                  <a:gd name="T65" fmla="*/ 1289 h 1327"/>
                  <a:gd name="T66" fmla="*/ 611 w 1674"/>
                  <a:gd name="T67" fmla="*/ 1327 h 1327"/>
                  <a:gd name="T68" fmla="*/ 691 w 1674"/>
                  <a:gd name="T69" fmla="*/ 1265 h 1327"/>
                  <a:gd name="T70" fmla="*/ 732 w 1674"/>
                  <a:gd name="T71" fmla="*/ 1138 h 1327"/>
                  <a:gd name="T72" fmla="*/ 851 w 1674"/>
                  <a:gd name="T73" fmla="*/ 1166 h 1327"/>
                  <a:gd name="T74" fmla="*/ 921 w 1674"/>
                  <a:gd name="T75" fmla="*/ 1174 h 1327"/>
                  <a:gd name="T76" fmla="*/ 1005 w 1674"/>
                  <a:gd name="T77" fmla="*/ 1158 h 1327"/>
                  <a:gd name="T78" fmla="*/ 1033 w 1674"/>
                  <a:gd name="T79" fmla="*/ 1218 h 1327"/>
                  <a:gd name="T80" fmla="*/ 1022 w 1674"/>
                  <a:gd name="T81" fmla="*/ 1265 h 1327"/>
                  <a:gd name="T82" fmla="*/ 1079 w 1674"/>
                  <a:gd name="T83" fmla="*/ 1291 h 1327"/>
                  <a:gd name="T84" fmla="*/ 1166 w 1674"/>
                  <a:gd name="T85" fmla="*/ 990 h 1327"/>
                  <a:gd name="T86" fmla="*/ 1223 w 1674"/>
                  <a:gd name="T87" fmla="*/ 853 h 1327"/>
                  <a:gd name="T88" fmla="*/ 1294 w 1674"/>
                  <a:gd name="T89" fmla="*/ 862 h 1327"/>
                  <a:gd name="T90" fmla="*/ 1371 w 1674"/>
                  <a:gd name="T91" fmla="*/ 863 h 1327"/>
                  <a:gd name="T92" fmla="*/ 1422 w 1674"/>
                  <a:gd name="T93" fmla="*/ 835 h 1327"/>
                  <a:gd name="T94" fmla="*/ 1483 w 1674"/>
                  <a:gd name="T95" fmla="*/ 906 h 1327"/>
                  <a:gd name="T96" fmla="*/ 1567 w 1674"/>
                  <a:gd name="T97" fmla="*/ 898 h 1327"/>
                  <a:gd name="T98" fmla="*/ 1646 w 1674"/>
                  <a:gd name="T99" fmla="*/ 845 h 1327"/>
                  <a:gd name="T100" fmla="*/ 1599 w 1674"/>
                  <a:gd name="T101" fmla="*/ 749 h 1327"/>
                  <a:gd name="T102" fmla="*/ 1661 w 1674"/>
                  <a:gd name="T103" fmla="*/ 666 h 1327"/>
                  <a:gd name="T104" fmla="*/ 1620 w 1674"/>
                  <a:gd name="T105" fmla="*/ 554 h 1327"/>
                  <a:gd name="T106" fmla="*/ 1565 w 1674"/>
                  <a:gd name="T107" fmla="*/ 459 h 1327"/>
                  <a:gd name="T108" fmla="*/ 1659 w 1674"/>
                  <a:gd name="T109" fmla="*/ 403 h 1327"/>
                  <a:gd name="T110" fmla="*/ 1624 w 1674"/>
                  <a:gd name="T111" fmla="*/ 361 h 1327"/>
                  <a:gd name="T112" fmla="*/ 1524 w 1674"/>
                  <a:gd name="T113" fmla="*/ 270 h 1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74" h="1327">
                    <a:moveTo>
                      <a:pt x="1493" y="272"/>
                    </a:moveTo>
                    <a:lnTo>
                      <a:pt x="1480" y="212"/>
                    </a:lnTo>
                    <a:lnTo>
                      <a:pt x="1449" y="207"/>
                    </a:lnTo>
                    <a:lnTo>
                      <a:pt x="1398" y="235"/>
                    </a:lnTo>
                    <a:lnTo>
                      <a:pt x="1337" y="248"/>
                    </a:lnTo>
                    <a:lnTo>
                      <a:pt x="1289" y="223"/>
                    </a:lnTo>
                    <a:lnTo>
                      <a:pt x="1237" y="251"/>
                    </a:lnTo>
                    <a:lnTo>
                      <a:pt x="1159" y="242"/>
                    </a:lnTo>
                    <a:lnTo>
                      <a:pt x="1144" y="259"/>
                    </a:lnTo>
                    <a:lnTo>
                      <a:pt x="1063" y="289"/>
                    </a:lnTo>
                    <a:lnTo>
                      <a:pt x="1049" y="306"/>
                    </a:lnTo>
                    <a:lnTo>
                      <a:pt x="1003" y="303"/>
                    </a:lnTo>
                    <a:lnTo>
                      <a:pt x="989" y="327"/>
                    </a:lnTo>
                    <a:lnTo>
                      <a:pt x="966" y="329"/>
                    </a:lnTo>
                    <a:lnTo>
                      <a:pt x="949" y="315"/>
                    </a:lnTo>
                    <a:lnTo>
                      <a:pt x="955" y="292"/>
                    </a:lnTo>
                    <a:lnTo>
                      <a:pt x="883" y="260"/>
                    </a:lnTo>
                    <a:lnTo>
                      <a:pt x="856" y="215"/>
                    </a:lnTo>
                    <a:lnTo>
                      <a:pt x="839" y="209"/>
                    </a:lnTo>
                    <a:lnTo>
                      <a:pt x="844" y="179"/>
                    </a:lnTo>
                    <a:lnTo>
                      <a:pt x="808" y="190"/>
                    </a:lnTo>
                    <a:lnTo>
                      <a:pt x="781" y="161"/>
                    </a:lnTo>
                    <a:lnTo>
                      <a:pt x="726" y="151"/>
                    </a:lnTo>
                    <a:lnTo>
                      <a:pt x="709" y="129"/>
                    </a:lnTo>
                    <a:lnTo>
                      <a:pt x="714" y="105"/>
                    </a:lnTo>
                    <a:lnTo>
                      <a:pt x="706" y="99"/>
                    </a:lnTo>
                    <a:lnTo>
                      <a:pt x="683" y="102"/>
                    </a:lnTo>
                    <a:lnTo>
                      <a:pt x="661" y="118"/>
                    </a:lnTo>
                    <a:lnTo>
                      <a:pt x="654" y="111"/>
                    </a:lnTo>
                    <a:lnTo>
                      <a:pt x="650" y="74"/>
                    </a:lnTo>
                    <a:lnTo>
                      <a:pt x="578" y="57"/>
                    </a:lnTo>
                    <a:lnTo>
                      <a:pt x="552" y="20"/>
                    </a:lnTo>
                    <a:lnTo>
                      <a:pt x="528" y="0"/>
                    </a:lnTo>
                    <a:lnTo>
                      <a:pt x="520" y="8"/>
                    </a:lnTo>
                    <a:lnTo>
                      <a:pt x="505" y="9"/>
                    </a:lnTo>
                    <a:lnTo>
                      <a:pt x="506" y="25"/>
                    </a:lnTo>
                    <a:lnTo>
                      <a:pt x="494" y="49"/>
                    </a:lnTo>
                    <a:lnTo>
                      <a:pt x="471" y="52"/>
                    </a:lnTo>
                    <a:lnTo>
                      <a:pt x="454" y="37"/>
                    </a:lnTo>
                    <a:lnTo>
                      <a:pt x="446" y="46"/>
                    </a:lnTo>
                    <a:lnTo>
                      <a:pt x="400" y="51"/>
                    </a:lnTo>
                    <a:lnTo>
                      <a:pt x="386" y="59"/>
                    </a:lnTo>
                    <a:lnTo>
                      <a:pt x="375" y="99"/>
                    </a:lnTo>
                    <a:lnTo>
                      <a:pt x="400" y="135"/>
                    </a:lnTo>
                    <a:lnTo>
                      <a:pt x="389" y="183"/>
                    </a:lnTo>
                    <a:lnTo>
                      <a:pt x="341" y="232"/>
                    </a:lnTo>
                    <a:lnTo>
                      <a:pt x="349" y="248"/>
                    </a:lnTo>
                    <a:lnTo>
                      <a:pt x="371" y="237"/>
                    </a:lnTo>
                    <a:lnTo>
                      <a:pt x="389" y="268"/>
                    </a:lnTo>
                    <a:lnTo>
                      <a:pt x="379" y="306"/>
                    </a:lnTo>
                    <a:lnTo>
                      <a:pt x="381" y="337"/>
                    </a:lnTo>
                    <a:lnTo>
                      <a:pt x="405" y="350"/>
                    </a:lnTo>
                    <a:lnTo>
                      <a:pt x="432" y="386"/>
                    </a:lnTo>
                    <a:lnTo>
                      <a:pt x="389" y="429"/>
                    </a:lnTo>
                    <a:lnTo>
                      <a:pt x="400" y="459"/>
                    </a:lnTo>
                    <a:lnTo>
                      <a:pt x="395" y="498"/>
                    </a:lnTo>
                    <a:lnTo>
                      <a:pt x="372" y="492"/>
                    </a:lnTo>
                    <a:lnTo>
                      <a:pt x="320" y="512"/>
                    </a:lnTo>
                    <a:lnTo>
                      <a:pt x="278" y="555"/>
                    </a:lnTo>
                    <a:lnTo>
                      <a:pt x="210" y="577"/>
                    </a:lnTo>
                    <a:lnTo>
                      <a:pt x="189" y="602"/>
                    </a:lnTo>
                    <a:lnTo>
                      <a:pt x="159" y="605"/>
                    </a:lnTo>
                    <a:lnTo>
                      <a:pt x="147" y="560"/>
                    </a:lnTo>
                    <a:lnTo>
                      <a:pt x="107" y="540"/>
                    </a:lnTo>
                    <a:lnTo>
                      <a:pt x="39" y="562"/>
                    </a:lnTo>
                    <a:lnTo>
                      <a:pt x="8" y="549"/>
                    </a:lnTo>
                    <a:lnTo>
                      <a:pt x="0" y="557"/>
                    </a:lnTo>
                    <a:lnTo>
                      <a:pt x="20" y="595"/>
                    </a:lnTo>
                    <a:lnTo>
                      <a:pt x="91" y="711"/>
                    </a:lnTo>
                    <a:lnTo>
                      <a:pt x="85" y="727"/>
                    </a:lnTo>
                    <a:lnTo>
                      <a:pt x="102" y="742"/>
                    </a:lnTo>
                    <a:lnTo>
                      <a:pt x="113" y="779"/>
                    </a:lnTo>
                    <a:lnTo>
                      <a:pt x="108" y="802"/>
                    </a:lnTo>
                    <a:lnTo>
                      <a:pt x="117" y="817"/>
                    </a:lnTo>
                    <a:lnTo>
                      <a:pt x="158" y="845"/>
                    </a:lnTo>
                    <a:lnTo>
                      <a:pt x="197" y="841"/>
                    </a:lnTo>
                    <a:lnTo>
                      <a:pt x="239" y="891"/>
                    </a:lnTo>
                    <a:lnTo>
                      <a:pt x="301" y="885"/>
                    </a:lnTo>
                    <a:lnTo>
                      <a:pt x="351" y="926"/>
                    </a:lnTo>
                    <a:lnTo>
                      <a:pt x="353" y="949"/>
                    </a:lnTo>
                    <a:lnTo>
                      <a:pt x="336" y="1013"/>
                    </a:lnTo>
                    <a:lnTo>
                      <a:pt x="345" y="1104"/>
                    </a:lnTo>
                    <a:lnTo>
                      <a:pt x="314" y="1115"/>
                    </a:lnTo>
                    <a:lnTo>
                      <a:pt x="294" y="1140"/>
                    </a:lnTo>
                    <a:lnTo>
                      <a:pt x="263" y="1150"/>
                    </a:lnTo>
                    <a:lnTo>
                      <a:pt x="266" y="1173"/>
                    </a:lnTo>
                    <a:lnTo>
                      <a:pt x="268" y="1205"/>
                    </a:lnTo>
                    <a:lnTo>
                      <a:pt x="257" y="1252"/>
                    </a:lnTo>
                    <a:lnTo>
                      <a:pt x="282" y="1264"/>
                    </a:lnTo>
                    <a:lnTo>
                      <a:pt x="329" y="1268"/>
                    </a:lnTo>
                    <a:lnTo>
                      <a:pt x="348" y="1312"/>
                    </a:lnTo>
                    <a:lnTo>
                      <a:pt x="386" y="1309"/>
                    </a:lnTo>
                    <a:lnTo>
                      <a:pt x="452" y="1271"/>
                    </a:lnTo>
                    <a:lnTo>
                      <a:pt x="486" y="1299"/>
                    </a:lnTo>
                    <a:lnTo>
                      <a:pt x="517" y="1304"/>
                    </a:lnTo>
                    <a:lnTo>
                      <a:pt x="530" y="1280"/>
                    </a:lnTo>
                    <a:lnTo>
                      <a:pt x="546" y="1278"/>
                    </a:lnTo>
                    <a:lnTo>
                      <a:pt x="563" y="1292"/>
                    </a:lnTo>
                    <a:lnTo>
                      <a:pt x="593" y="1289"/>
                    </a:lnTo>
                    <a:lnTo>
                      <a:pt x="593" y="1297"/>
                    </a:lnTo>
                    <a:lnTo>
                      <a:pt x="588" y="1321"/>
                    </a:lnTo>
                    <a:lnTo>
                      <a:pt x="611" y="1327"/>
                    </a:lnTo>
                    <a:lnTo>
                      <a:pt x="662" y="1291"/>
                    </a:lnTo>
                    <a:lnTo>
                      <a:pt x="692" y="1288"/>
                    </a:lnTo>
                    <a:lnTo>
                      <a:pt x="691" y="1265"/>
                    </a:lnTo>
                    <a:lnTo>
                      <a:pt x="712" y="1240"/>
                    </a:lnTo>
                    <a:lnTo>
                      <a:pt x="715" y="1201"/>
                    </a:lnTo>
                    <a:lnTo>
                      <a:pt x="732" y="1138"/>
                    </a:lnTo>
                    <a:lnTo>
                      <a:pt x="780" y="1142"/>
                    </a:lnTo>
                    <a:lnTo>
                      <a:pt x="821" y="1175"/>
                    </a:lnTo>
                    <a:lnTo>
                      <a:pt x="851" y="1166"/>
                    </a:lnTo>
                    <a:lnTo>
                      <a:pt x="872" y="1140"/>
                    </a:lnTo>
                    <a:lnTo>
                      <a:pt x="890" y="1169"/>
                    </a:lnTo>
                    <a:lnTo>
                      <a:pt x="921" y="1174"/>
                    </a:lnTo>
                    <a:lnTo>
                      <a:pt x="940" y="1126"/>
                    </a:lnTo>
                    <a:lnTo>
                      <a:pt x="986" y="1122"/>
                    </a:lnTo>
                    <a:lnTo>
                      <a:pt x="1005" y="1158"/>
                    </a:lnTo>
                    <a:lnTo>
                      <a:pt x="982" y="1168"/>
                    </a:lnTo>
                    <a:lnTo>
                      <a:pt x="984" y="1184"/>
                    </a:lnTo>
                    <a:lnTo>
                      <a:pt x="1033" y="1218"/>
                    </a:lnTo>
                    <a:lnTo>
                      <a:pt x="1018" y="1226"/>
                    </a:lnTo>
                    <a:lnTo>
                      <a:pt x="1028" y="1241"/>
                    </a:lnTo>
                    <a:lnTo>
                      <a:pt x="1022" y="1265"/>
                    </a:lnTo>
                    <a:lnTo>
                      <a:pt x="1024" y="1281"/>
                    </a:lnTo>
                    <a:lnTo>
                      <a:pt x="1049" y="1293"/>
                    </a:lnTo>
                    <a:lnTo>
                      <a:pt x="1079" y="1291"/>
                    </a:lnTo>
                    <a:lnTo>
                      <a:pt x="1137" y="1092"/>
                    </a:lnTo>
                    <a:lnTo>
                      <a:pt x="1141" y="1046"/>
                    </a:lnTo>
                    <a:lnTo>
                      <a:pt x="1166" y="990"/>
                    </a:lnTo>
                    <a:lnTo>
                      <a:pt x="1169" y="935"/>
                    </a:lnTo>
                    <a:lnTo>
                      <a:pt x="1206" y="840"/>
                    </a:lnTo>
                    <a:lnTo>
                      <a:pt x="1223" y="853"/>
                    </a:lnTo>
                    <a:lnTo>
                      <a:pt x="1245" y="836"/>
                    </a:lnTo>
                    <a:lnTo>
                      <a:pt x="1268" y="841"/>
                    </a:lnTo>
                    <a:lnTo>
                      <a:pt x="1294" y="862"/>
                    </a:lnTo>
                    <a:lnTo>
                      <a:pt x="1325" y="875"/>
                    </a:lnTo>
                    <a:lnTo>
                      <a:pt x="1355" y="857"/>
                    </a:lnTo>
                    <a:lnTo>
                      <a:pt x="1371" y="863"/>
                    </a:lnTo>
                    <a:lnTo>
                      <a:pt x="1392" y="845"/>
                    </a:lnTo>
                    <a:lnTo>
                      <a:pt x="1415" y="843"/>
                    </a:lnTo>
                    <a:lnTo>
                      <a:pt x="1422" y="835"/>
                    </a:lnTo>
                    <a:lnTo>
                      <a:pt x="1446" y="848"/>
                    </a:lnTo>
                    <a:lnTo>
                      <a:pt x="1466" y="885"/>
                    </a:lnTo>
                    <a:lnTo>
                      <a:pt x="1483" y="906"/>
                    </a:lnTo>
                    <a:lnTo>
                      <a:pt x="1515" y="918"/>
                    </a:lnTo>
                    <a:lnTo>
                      <a:pt x="1554" y="922"/>
                    </a:lnTo>
                    <a:lnTo>
                      <a:pt x="1567" y="898"/>
                    </a:lnTo>
                    <a:lnTo>
                      <a:pt x="1605" y="894"/>
                    </a:lnTo>
                    <a:lnTo>
                      <a:pt x="1650" y="875"/>
                    </a:lnTo>
                    <a:lnTo>
                      <a:pt x="1646" y="845"/>
                    </a:lnTo>
                    <a:lnTo>
                      <a:pt x="1598" y="818"/>
                    </a:lnTo>
                    <a:lnTo>
                      <a:pt x="1594" y="772"/>
                    </a:lnTo>
                    <a:lnTo>
                      <a:pt x="1599" y="749"/>
                    </a:lnTo>
                    <a:lnTo>
                      <a:pt x="1628" y="731"/>
                    </a:lnTo>
                    <a:lnTo>
                      <a:pt x="1633" y="699"/>
                    </a:lnTo>
                    <a:lnTo>
                      <a:pt x="1661" y="666"/>
                    </a:lnTo>
                    <a:lnTo>
                      <a:pt x="1641" y="622"/>
                    </a:lnTo>
                    <a:lnTo>
                      <a:pt x="1624" y="600"/>
                    </a:lnTo>
                    <a:lnTo>
                      <a:pt x="1620" y="554"/>
                    </a:lnTo>
                    <a:lnTo>
                      <a:pt x="1594" y="533"/>
                    </a:lnTo>
                    <a:lnTo>
                      <a:pt x="1606" y="486"/>
                    </a:lnTo>
                    <a:lnTo>
                      <a:pt x="1565" y="459"/>
                    </a:lnTo>
                    <a:lnTo>
                      <a:pt x="1563" y="436"/>
                    </a:lnTo>
                    <a:lnTo>
                      <a:pt x="1613" y="408"/>
                    </a:lnTo>
                    <a:lnTo>
                      <a:pt x="1659" y="403"/>
                    </a:lnTo>
                    <a:lnTo>
                      <a:pt x="1674" y="386"/>
                    </a:lnTo>
                    <a:lnTo>
                      <a:pt x="1664" y="372"/>
                    </a:lnTo>
                    <a:lnTo>
                      <a:pt x="1624" y="361"/>
                    </a:lnTo>
                    <a:lnTo>
                      <a:pt x="1606" y="332"/>
                    </a:lnTo>
                    <a:lnTo>
                      <a:pt x="1553" y="328"/>
                    </a:lnTo>
                    <a:lnTo>
                      <a:pt x="1524" y="270"/>
                    </a:lnTo>
                    <a:lnTo>
                      <a:pt x="1493" y="2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342">
                <a:extLst>
                  <a:ext uri="{FF2B5EF4-FFF2-40B4-BE49-F238E27FC236}">
                    <a16:creationId xmlns:a16="http://schemas.microsoft.com/office/drawing/2014/main" id="{E972E832-4372-4277-B3CD-CB804699A1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483"/>
                <a:ext cx="248" cy="245"/>
              </a:xfrm>
              <a:custGeom>
                <a:avLst/>
                <a:gdLst>
                  <a:gd name="T0" fmla="*/ 1081 w 1237"/>
                  <a:gd name="T1" fmla="*/ 313 h 1226"/>
                  <a:gd name="T2" fmla="*/ 1030 w 1237"/>
                  <a:gd name="T3" fmla="*/ 350 h 1226"/>
                  <a:gd name="T4" fmla="*/ 1007 w 1237"/>
                  <a:gd name="T5" fmla="*/ 266 h 1226"/>
                  <a:gd name="T6" fmla="*/ 923 w 1237"/>
                  <a:gd name="T7" fmla="*/ 275 h 1226"/>
                  <a:gd name="T8" fmla="*/ 926 w 1237"/>
                  <a:gd name="T9" fmla="*/ 220 h 1226"/>
                  <a:gd name="T10" fmla="*/ 868 w 1237"/>
                  <a:gd name="T11" fmla="*/ 257 h 1226"/>
                  <a:gd name="T12" fmla="*/ 826 w 1237"/>
                  <a:gd name="T13" fmla="*/ 230 h 1226"/>
                  <a:gd name="T14" fmla="*/ 737 w 1237"/>
                  <a:gd name="T15" fmla="*/ 177 h 1226"/>
                  <a:gd name="T16" fmla="*/ 658 w 1237"/>
                  <a:gd name="T17" fmla="*/ 152 h 1226"/>
                  <a:gd name="T18" fmla="*/ 596 w 1237"/>
                  <a:gd name="T19" fmla="*/ 73 h 1226"/>
                  <a:gd name="T20" fmla="*/ 568 w 1237"/>
                  <a:gd name="T21" fmla="*/ 106 h 1226"/>
                  <a:gd name="T22" fmla="*/ 441 w 1237"/>
                  <a:gd name="T23" fmla="*/ 141 h 1226"/>
                  <a:gd name="T24" fmla="*/ 347 w 1237"/>
                  <a:gd name="T25" fmla="*/ 120 h 1226"/>
                  <a:gd name="T26" fmla="*/ 281 w 1237"/>
                  <a:gd name="T27" fmla="*/ 80 h 1226"/>
                  <a:gd name="T28" fmla="*/ 244 w 1237"/>
                  <a:gd name="T29" fmla="*/ 14 h 1226"/>
                  <a:gd name="T30" fmla="*/ 153 w 1237"/>
                  <a:gd name="T31" fmla="*/ 30 h 1226"/>
                  <a:gd name="T32" fmla="*/ 91 w 1237"/>
                  <a:gd name="T33" fmla="*/ 27 h 1226"/>
                  <a:gd name="T34" fmla="*/ 0 w 1237"/>
                  <a:gd name="T35" fmla="*/ 44 h 1226"/>
                  <a:gd name="T36" fmla="*/ 18 w 1237"/>
                  <a:gd name="T37" fmla="*/ 81 h 1226"/>
                  <a:gd name="T38" fmla="*/ 17 w 1237"/>
                  <a:gd name="T39" fmla="*/ 312 h 1226"/>
                  <a:gd name="T40" fmla="*/ 111 w 1237"/>
                  <a:gd name="T41" fmla="*/ 419 h 1226"/>
                  <a:gd name="T42" fmla="*/ 160 w 1237"/>
                  <a:gd name="T43" fmla="*/ 608 h 1226"/>
                  <a:gd name="T44" fmla="*/ 193 w 1237"/>
                  <a:gd name="T45" fmla="*/ 712 h 1226"/>
                  <a:gd name="T46" fmla="*/ 193 w 1237"/>
                  <a:gd name="T47" fmla="*/ 797 h 1226"/>
                  <a:gd name="T48" fmla="*/ 178 w 1237"/>
                  <a:gd name="T49" fmla="*/ 892 h 1226"/>
                  <a:gd name="T50" fmla="*/ 194 w 1237"/>
                  <a:gd name="T51" fmla="*/ 967 h 1226"/>
                  <a:gd name="T52" fmla="*/ 173 w 1237"/>
                  <a:gd name="T53" fmla="*/ 1077 h 1226"/>
                  <a:gd name="T54" fmla="*/ 247 w 1237"/>
                  <a:gd name="T55" fmla="*/ 1132 h 1226"/>
                  <a:gd name="T56" fmla="*/ 307 w 1237"/>
                  <a:gd name="T57" fmla="*/ 1187 h 1226"/>
                  <a:gd name="T58" fmla="*/ 388 w 1237"/>
                  <a:gd name="T59" fmla="*/ 1150 h 1226"/>
                  <a:gd name="T60" fmla="*/ 420 w 1237"/>
                  <a:gd name="T61" fmla="*/ 1178 h 1226"/>
                  <a:gd name="T62" fmla="*/ 468 w 1237"/>
                  <a:gd name="T63" fmla="*/ 1180 h 1226"/>
                  <a:gd name="T64" fmla="*/ 527 w 1237"/>
                  <a:gd name="T65" fmla="*/ 1152 h 1226"/>
                  <a:gd name="T66" fmla="*/ 545 w 1237"/>
                  <a:gd name="T67" fmla="*/ 1181 h 1226"/>
                  <a:gd name="T68" fmla="*/ 556 w 1237"/>
                  <a:gd name="T69" fmla="*/ 1226 h 1226"/>
                  <a:gd name="T70" fmla="*/ 607 w 1237"/>
                  <a:gd name="T71" fmla="*/ 1183 h 1226"/>
                  <a:gd name="T72" fmla="*/ 634 w 1237"/>
                  <a:gd name="T73" fmla="*/ 1143 h 1226"/>
                  <a:gd name="T74" fmla="*/ 679 w 1237"/>
                  <a:gd name="T75" fmla="*/ 1130 h 1226"/>
                  <a:gd name="T76" fmla="*/ 668 w 1237"/>
                  <a:gd name="T77" fmla="*/ 1093 h 1226"/>
                  <a:gd name="T78" fmla="*/ 739 w 1237"/>
                  <a:gd name="T79" fmla="*/ 1117 h 1226"/>
                  <a:gd name="T80" fmla="*/ 847 w 1237"/>
                  <a:gd name="T81" fmla="*/ 1115 h 1226"/>
                  <a:gd name="T82" fmla="*/ 889 w 1237"/>
                  <a:gd name="T83" fmla="*/ 1157 h 1226"/>
                  <a:gd name="T84" fmla="*/ 978 w 1237"/>
                  <a:gd name="T85" fmla="*/ 1110 h 1226"/>
                  <a:gd name="T86" fmla="*/ 1072 w 1237"/>
                  <a:gd name="T87" fmla="*/ 1047 h 1226"/>
                  <a:gd name="T88" fmla="*/ 1100 w 1237"/>
                  <a:gd name="T89" fmla="*/ 1014 h 1226"/>
                  <a:gd name="T90" fmla="*/ 1132 w 1237"/>
                  <a:gd name="T91" fmla="*/ 941 h 1226"/>
                  <a:gd name="T92" fmla="*/ 1081 w 1237"/>
                  <a:gd name="T93" fmla="*/ 892 h 1226"/>
                  <a:gd name="T94" fmla="*/ 1089 w 1237"/>
                  <a:gd name="T95" fmla="*/ 823 h 1226"/>
                  <a:gd name="T96" fmla="*/ 1049 w 1237"/>
                  <a:gd name="T97" fmla="*/ 803 h 1226"/>
                  <a:gd name="T98" fmla="*/ 1089 w 1237"/>
                  <a:gd name="T99" fmla="*/ 738 h 1226"/>
                  <a:gd name="T100" fmla="*/ 1075 w 1237"/>
                  <a:gd name="T101" fmla="*/ 654 h 1226"/>
                  <a:gd name="T102" fmla="*/ 1100 w 1237"/>
                  <a:gd name="T103" fmla="*/ 606 h 1226"/>
                  <a:gd name="T104" fmla="*/ 1138 w 1237"/>
                  <a:gd name="T105" fmla="*/ 593 h 1226"/>
                  <a:gd name="T106" fmla="*/ 1189 w 1237"/>
                  <a:gd name="T107" fmla="*/ 566 h 1226"/>
                  <a:gd name="T108" fmla="*/ 1228 w 1237"/>
                  <a:gd name="T109" fmla="*/ 555 h 1226"/>
                  <a:gd name="T110" fmla="*/ 1236 w 1237"/>
                  <a:gd name="T111" fmla="*/ 484 h 1226"/>
                  <a:gd name="T112" fmla="*/ 1155 w 1237"/>
                  <a:gd name="T113" fmla="*/ 438 h 1226"/>
                  <a:gd name="T114" fmla="*/ 1146 w 1237"/>
                  <a:gd name="T115" fmla="*/ 353 h 1226"/>
                  <a:gd name="T116" fmla="*/ 1128 w 1237"/>
                  <a:gd name="T117" fmla="*/ 317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37" h="1226">
                    <a:moveTo>
                      <a:pt x="1128" y="317"/>
                    </a:moveTo>
                    <a:lnTo>
                      <a:pt x="1081" y="313"/>
                    </a:lnTo>
                    <a:lnTo>
                      <a:pt x="1053" y="347"/>
                    </a:lnTo>
                    <a:lnTo>
                      <a:pt x="1030" y="350"/>
                    </a:lnTo>
                    <a:lnTo>
                      <a:pt x="1012" y="320"/>
                    </a:lnTo>
                    <a:lnTo>
                      <a:pt x="1007" y="266"/>
                    </a:lnTo>
                    <a:lnTo>
                      <a:pt x="999" y="252"/>
                    </a:lnTo>
                    <a:lnTo>
                      <a:pt x="923" y="275"/>
                    </a:lnTo>
                    <a:lnTo>
                      <a:pt x="914" y="252"/>
                    </a:lnTo>
                    <a:lnTo>
                      <a:pt x="926" y="220"/>
                    </a:lnTo>
                    <a:lnTo>
                      <a:pt x="909" y="198"/>
                    </a:lnTo>
                    <a:lnTo>
                      <a:pt x="868" y="257"/>
                    </a:lnTo>
                    <a:lnTo>
                      <a:pt x="859" y="249"/>
                    </a:lnTo>
                    <a:lnTo>
                      <a:pt x="826" y="230"/>
                    </a:lnTo>
                    <a:lnTo>
                      <a:pt x="789" y="233"/>
                    </a:lnTo>
                    <a:lnTo>
                      <a:pt x="737" y="177"/>
                    </a:lnTo>
                    <a:lnTo>
                      <a:pt x="688" y="157"/>
                    </a:lnTo>
                    <a:lnTo>
                      <a:pt x="658" y="152"/>
                    </a:lnTo>
                    <a:lnTo>
                      <a:pt x="646" y="107"/>
                    </a:lnTo>
                    <a:lnTo>
                      <a:pt x="596" y="73"/>
                    </a:lnTo>
                    <a:lnTo>
                      <a:pt x="585" y="36"/>
                    </a:lnTo>
                    <a:lnTo>
                      <a:pt x="568" y="106"/>
                    </a:lnTo>
                    <a:lnTo>
                      <a:pt x="491" y="99"/>
                    </a:lnTo>
                    <a:lnTo>
                      <a:pt x="441" y="141"/>
                    </a:lnTo>
                    <a:lnTo>
                      <a:pt x="391" y="107"/>
                    </a:lnTo>
                    <a:lnTo>
                      <a:pt x="347" y="120"/>
                    </a:lnTo>
                    <a:lnTo>
                      <a:pt x="320" y="83"/>
                    </a:lnTo>
                    <a:lnTo>
                      <a:pt x="281" y="80"/>
                    </a:lnTo>
                    <a:lnTo>
                      <a:pt x="247" y="52"/>
                    </a:lnTo>
                    <a:lnTo>
                      <a:pt x="244" y="14"/>
                    </a:lnTo>
                    <a:lnTo>
                      <a:pt x="227" y="0"/>
                    </a:lnTo>
                    <a:lnTo>
                      <a:pt x="153" y="30"/>
                    </a:lnTo>
                    <a:lnTo>
                      <a:pt x="113" y="18"/>
                    </a:lnTo>
                    <a:lnTo>
                      <a:pt x="91" y="27"/>
                    </a:lnTo>
                    <a:lnTo>
                      <a:pt x="59" y="23"/>
                    </a:lnTo>
                    <a:lnTo>
                      <a:pt x="0" y="44"/>
                    </a:lnTo>
                    <a:lnTo>
                      <a:pt x="1" y="59"/>
                    </a:lnTo>
                    <a:lnTo>
                      <a:pt x="18" y="81"/>
                    </a:lnTo>
                    <a:lnTo>
                      <a:pt x="68" y="192"/>
                    </a:lnTo>
                    <a:lnTo>
                      <a:pt x="17" y="312"/>
                    </a:lnTo>
                    <a:lnTo>
                      <a:pt x="19" y="335"/>
                    </a:lnTo>
                    <a:lnTo>
                      <a:pt x="111" y="419"/>
                    </a:lnTo>
                    <a:lnTo>
                      <a:pt x="116" y="472"/>
                    </a:lnTo>
                    <a:lnTo>
                      <a:pt x="160" y="608"/>
                    </a:lnTo>
                    <a:lnTo>
                      <a:pt x="151" y="678"/>
                    </a:lnTo>
                    <a:lnTo>
                      <a:pt x="193" y="712"/>
                    </a:lnTo>
                    <a:lnTo>
                      <a:pt x="202" y="735"/>
                    </a:lnTo>
                    <a:lnTo>
                      <a:pt x="193" y="797"/>
                    </a:lnTo>
                    <a:lnTo>
                      <a:pt x="205" y="835"/>
                    </a:lnTo>
                    <a:lnTo>
                      <a:pt x="178" y="892"/>
                    </a:lnTo>
                    <a:lnTo>
                      <a:pt x="190" y="929"/>
                    </a:lnTo>
                    <a:lnTo>
                      <a:pt x="194" y="967"/>
                    </a:lnTo>
                    <a:lnTo>
                      <a:pt x="161" y="1040"/>
                    </a:lnTo>
                    <a:lnTo>
                      <a:pt x="173" y="1077"/>
                    </a:lnTo>
                    <a:lnTo>
                      <a:pt x="190" y="1099"/>
                    </a:lnTo>
                    <a:lnTo>
                      <a:pt x="247" y="1132"/>
                    </a:lnTo>
                    <a:lnTo>
                      <a:pt x="282" y="1175"/>
                    </a:lnTo>
                    <a:lnTo>
                      <a:pt x="307" y="1187"/>
                    </a:lnTo>
                    <a:lnTo>
                      <a:pt x="330" y="1186"/>
                    </a:lnTo>
                    <a:lnTo>
                      <a:pt x="388" y="1150"/>
                    </a:lnTo>
                    <a:lnTo>
                      <a:pt x="403" y="1149"/>
                    </a:lnTo>
                    <a:lnTo>
                      <a:pt x="420" y="1178"/>
                    </a:lnTo>
                    <a:lnTo>
                      <a:pt x="445" y="1183"/>
                    </a:lnTo>
                    <a:lnTo>
                      <a:pt x="468" y="1180"/>
                    </a:lnTo>
                    <a:lnTo>
                      <a:pt x="488" y="1147"/>
                    </a:lnTo>
                    <a:lnTo>
                      <a:pt x="527" y="1152"/>
                    </a:lnTo>
                    <a:lnTo>
                      <a:pt x="528" y="1175"/>
                    </a:lnTo>
                    <a:lnTo>
                      <a:pt x="545" y="1181"/>
                    </a:lnTo>
                    <a:lnTo>
                      <a:pt x="540" y="1213"/>
                    </a:lnTo>
                    <a:lnTo>
                      <a:pt x="556" y="1226"/>
                    </a:lnTo>
                    <a:lnTo>
                      <a:pt x="572" y="1225"/>
                    </a:lnTo>
                    <a:lnTo>
                      <a:pt x="607" y="1183"/>
                    </a:lnTo>
                    <a:lnTo>
                      <a:pt x="639" y="1187"/>
                    </a:lnTo>
                    <a:lnTo>
                      <a:pt x="634" y="1143"/>
                    </a:lnTo>
                    <a:lnTo>
                      <a:pt x="658" y="1147"/>
                    </a:lnTo>
                    <a:lnTo>
                      <a:pt x="679" y="1130"/>
                    </a:lnTo>
                    <a:lnTo>
                      <a:pt x="660" y="1101"/>
                    </a:lnTo>
                    <a:lnTo>
                      <a:pt x="668" y="1093"/>
                    </a:lnTo>
                    <a:lnTo>
                      <a:pt x="708" y="1104"/>
                    </a:lnTo>
                    <a:lnTo>
                      <a:pt x="739" y="1117"/>
                    </a:lnTo>
                    <a:lnTo>
                      <a:pt x="807" y="1095"/>
                    </a:lnTo>
                    <a:lnTo>
                      <a:pt x="847" y="1115"/>
                    </a:lnTo>
                    <a:lnTo>
                      <a:pt x="859" y="1160"/>
                    </a:lnTo>
                    <a:lnTo>
                      <a:pt x="889" y="1157"/>
                    </a:lnTo>
                    <a:lnTo>
                      <a:pt x="910" y="1132"/>
                    </a:lnTo>
                    <a:lnTo>
                      <a:pt x="978" y="1110"/>
                    </a:lnTo>
                    <a:lnTo>
                      <a:pt x="1020" y="1067"/>
                    </a:lnTo>
                    <a:lnTo>
                      <a:pt x="1072" y="1047"/>
                    </a:lnTo>
                    <a:lnTo>
                      <a:pt x="1095" y="1053"/>
                    </a:lnTo>
                    <a:lnTo>
                      <a:pt x="1100" y="1014"/>
                    </a:lnTo>
                    <a:lnTo>
                      <a:pt x="1089" y="984"/>
                    </a:lnTo>
                    <a:lnTo>
                      <a:pt x="1132" y="941"/>
                    </a:lnTo>
                    <a:lnTo>
                      <a:pt x="1105" y="905"/>
                    </a:lnTo>
                    <a:lnTo>
                      <a:pt x="1081" y="892"/>
                    </a:lnTo>
                    <a:lnTo>
                      <a:pt x="1079" y="861"/>
                    </a:lnTo>
                    <a:lnTo>
                      <a:pt x="1089" y="823"/>
                    </a:lnTo>
                    <a:lnTo>
                      <a:pt x="1071" y="792"/>
                    </a:lnTo>
                    <a:lnTo>
                      <a:pt x="1049" y="803"/>
                    </a:lnTo>
                    <a:lnTo>
                      <a:pt x="1041" y="787"/>
                    </a:lnTo>
                    <a:lnTo>
                      <a:pt x="1089" y="738"/>
                    </a:lnTo>
                    <a:lnTo>
                      <a:pt x="1100" y="690"/>
                    </a:lnTo>
                    <a:lnTo>
                      <a:pt x="1075" y="654"/>
                    </a:lnTo>
                    <a:lnTo>
                      <a:pt x="1086" y="614"/>
                    </a:lnTo>
                    <a:lnTo>
                      <a:pt x="1100" y="606"/>
                    </a:lnTo>
                    <a:lnTo>
                      <a:pt x="1146" y="601"/>
                    </a:lnTo>
                    <a:lnTo>
                      <a:pt x="1138" y="593"/>
                    </a:lnTo>
                    <a:lnTo>
                      <a:pt x="1144" y="570"/>
                    </a:lnTo>
                    <a:lnTo>
                      <a:pt x="1189" y="566"/>
                    </a:lnTo>
                    <a:lnTo>
                      <a:pt x="1220" y="563"/>
                    </a:lnTo>
                    <a:lnTo>
                      <a:pt x="1228" y="555"/>
                    </a:lnTo>
                    <a:lnTo>
                      <a:pt x="1237" y="500"/>
                    </a:lnTo>
                    <a:lnTo>
                      <a:pt x="1236" y="484"/>
                    </a:lnTo>
                    <a:lnTo>
                      <a:pt x="1201" y="433"/>
                    </a:lnTo>
                    <a:lnTo>
                      <a:pt x="1155" y="438"/>
                    </a:lnTo>
                    <a:lnTo>
                      <a:pt x="1142" y="378"/>
                    </a:lnTo>
                    <a:lnTo>
                      <a:pt x="1146" y="353"/>
                    </a:lnTo>
                    <a:lnTo>
                      <a:pt x="1150" y="307"/>
                    </a:lnTo>
                    <a:lnTo>
                      <a:pt x="1128" y="3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343">
                <a:extLst>
                  <a:ext uri="{FF2B5EF4-FFF2-40B4-BE49-F238E27FC236}">
                    <a16:creationId xmlns:a16="http://schemas.microsoft.com/office/drawing/2014/main" id="{458C0C82-DB30-DC6A-CDFD-540D1AA971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596"/>
                <a:ext cx="14" cy="8"/>
              </a:xfrm>
              <a:custGeom>
                <a:avLst/>
                <a:gdLst>
                  <a:gd name="T0" fmla="*/ 68 w 68"/>
                  <a:gd name="T1" fmla="*/ 16 h 43"/>
                  <a:gd name="T2" fmla="*/ 67 w 68"/>
                  <a:gd name="T3" fmla="*/ 0 h 43"/>
                  <a:gd name="T4" fmla="*/ 51 w 68"/>
                  <a:gd name="T5" fmla="*/ 2 h 43"/>
                  <a:gd name="T6" fmla="*/ 6 w 68"/>
                  <a:gd name="T7" fmla="*/ 6 h 43"/>
                  <a:gd name="T8" fmla="*/ 0 w 68"/>
                  <a:gd name="T9" fmla="*/ 29 h 43"/>
                  <a:gd name="T10" fmla="*/ 8 w 68"/>
                  <a:gd name="T11" fmla="*/ 37 h 43"/>
                  <a:gd name="T12" fmla="*/ 16 w 68"/>
                  <a:gd name="T13" fmla="*/ 28 h 43"/>
                  <a:gd name="T14" fmla="*/ 33 w 68"/>
                  <a:gd name="T15" fmla="*/ 43 h 43"/>
                  <a:gd name="T16" fmla="*/ 56 w 68"/>
                  <a:gd name="T17" fmla="*/ 40 h 43"/>
                  <a:gd name="T18" fmla="*/ 68 w 68"/>
                  <a:gd name="T19" fmla="*/ 1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3">
                    <a:moveTo>
                      <a:pt x="68" y="16"/>
                    </a:moveTo>
                    <a:lnTo>
                      <a:pt x="67" y="0"/>
                    </a:lnTo>
                    <a:lnTo>
                      <a:pt x="51" y="2"/>
                    </a:lnTo>
                    <a:lnTo>
                      <a:pt x="6" y="6"/>
                    </a:lnTo>
                    <a:lnTo>
                      <a:pt x="0" y="29"/>
                    </a:lnTo>
                    <a:lnTo>
                      <a:pt x="8" y="37"/>
                    </a:lnTo>
                    <a:lnTo>
                      <a:pt x="16" y="28"/>
                    </a:lnTo>
                    <a:lnTo>
                      <a:pt x="33" y="43"/>
                    </a:lnTo>
                    <a:lnTo>
                      <a:pt x="56" y="40"/>
                    </a:lnTo>
                    <a:lnTo>
                      <a:pt x="68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344">
                <a:extLst>
                  <a:ext uri="{FF2B5EF4-FFF2-40B4-BE49-F238E27FC236}">
                    <a16:creationId xmlns:a16="http://schemas.microsoft.com/office/drawing/2014/main" id="{C457908D-86BC-A6AF-358E-0D448C9781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1818"/>
                <a:ext cx="167" cy="226"/>
              </a:xfrm>
              <a:custGeom>
                <a:avLst/>
                <a:gdLst>
                  <a:gd name="T0" fmla="*/ 228 w 836"/>
                  <a:gd name="T1" fmla="*/ 53 h 1126"/>
                  <a:gd name="T2" fmla="*/ 139 w 836"/>
                  <a:gd name="T3" fmla="*/ 16 h 1126"/>
                  <a:gd name="T4" fmla="*/ 119 w 836"/>
                  <a:gd name="T5" fmla="*/ 118 h 1126"/>
                  <a:gd name="T6" fmla="*/ 152 w 836"/>
                  <a:gd name="T7" fmla="*/ 138 h 1126"/>
                  <a:gd name="T8" fmla="*/ 164 w 836"/>
                  <a:gd name="T9" fmla="*/ 183 h 1126"/>
                  <a:gd name="T10" fmla="*/ 144 w 836"/>
                  <a:gd name="T11" fmla="*/ 223 h 1126"/>
                  <a:gd name="T12" fmla="*/ 68 w 836"/>
                  <a:gd name="T13" fmla="*/ 239 h 1126"/>
                  <a:gd name="T14" fmla="*/ 50 w 836"/>
                  <a:gd name="T15" fmla="*/ 293 h 1126"/>
                  <a:gd name="T16" fmla="*/ 1 w 836"/>
                  <a:gd name="T17" fmla="*/ 344 h 1126"/>
                  <a:gd name="T18" fmla="*/ 51 w 836"/>
                  <a:gd name="T19" fmla="*/ 387 h 1126"/>
                  <a:gd name="T20" fmla="*/ 46 w 836"/>
                  <a:gd name="T21" fmla="*/ 418 h 1126"/>
                  <a:gd name="T22" fmla="*/ 0 w 836"/>
                  <a:gd name="T23" fmla="*/ 422 h 1126"/>
                  <a:gd name="T24" fmla="*/ 52 w 836"/>
                  <a:gd name="T25" fmla="*/ 479 h 1126"/>
                  <a:gd name="T26" fmla="*/ 73 w 836"/>
                  <a:gd name="T27" fmla="*/ 538 h 1126"/>
                  <a:gd name="T28" fmla="*/ 132 w 836"/>
                  <a:gd name="T29" fmla="*/ 595 h 1126"/>
                  <a:gd name="T30" fmla="*/ 119 w 836"/>
                  <a:gd name="T31" fmla="*/ 697 h 1126"/>
                  <a:gd name="T32" fmla="*/ 114 w 836"/>
                  <a:gd name="T33" fmla="*/ 736 h 1126"/>
                  <a:gd name="T34" fmla="*/ 147 w 836"/>
                  <a:gd name="T35" fmla="*/ 748 h 1126"/>
                  <a:gd name="T36" fmla="*/ 116 w 836"/>
                  <a:gd name="T37" fmla="*/ 835 h 1126"/>
                  <a:gd name="T38" fmla="*/ 184 w 836"/>
                  <a:gd name="T39" fmla="*/ 907 h 1126"/>
                  <a:gd name="T40" fmla="*/ 259 w 836"/>
                  <a:gd name="T41" fmla="*/ 969 h 1126"/>
                  <a:gd name="T42" fmla="*/ 328 w 836"/>
                  <a:gd name="T43" fmla="*/ 970 h 1126"/>
                  <a:gd name="T44" fmla="*/ 379 w 836"/>
                  <a:gd name="T45" fmla="*/ 1012 h 1126"/>
                  <a:gd name="T46" fmla="*/ 384 w 836"/>
                  <a:gd name="T47" fmla="*/ 981 h 1126"/>
                  <a:gd name="T48" fmla="*/ 416 w 836"/>
                  <a:gd name="T49" fmla="*/ 993 h 1126"/>
                  <a:gd name="T50" fmla="*/ 393 w 836"/>
                  <a:gd name="T51" fmla="*/ 1080 h 1126"/>
                  <a:gd name="T52" fmla="*/ 454 w 836"/>
                  <a:gd name="T53" fmla="*/ 1074 h 1126"/>
                  <a:gd name="T54" fmla="*/ 511 w 836"/>
                  <a:gd name="T55" fmla="*/ 1108 h 1126"/>
                  <a:gd name="T56" fmla="*/ 536 w 836"/>
                  <a:gd name="T57" fmla="*/ 959 h 1126"/>
                  <a:gd name="T58" fmla="*/ 617 w 836"/>
                  <a:gd name="T59" fmla="*/ 920 h 1126"/>
                  <a:gd name="T60" fmla="*/ 771 w 836"/>
                  <a:gd name="T61" fmla="*/ 829 h 1126"/>
                  <a:gd name="T62" fmla="*/ 834 w 836"/>
                  <a:gd name="T63" fmla="*/ 761 h 1126"/>
                  <a:gd name="T64" fmla="*/ 766 w 836"/>
                  <a:gd name="T65" fmla="*/ 690 h 1126"/>
                  <a:gd name="T66" fmla="*/ 631 w 836"/>
                  <a:gd name="T67" fmla="*/ 657 h 1126"/>
                  <a:gd name="T68" fmla="*/ 610 w 836"/>
                  <a:gd name="T69" fmla="*/ 589 h 1126"/>
                  <a:gd name="T70" fmla="*/ 591 w 836"/>
                  <a:gd name="T71" fmla="*/ 560 h 1126"/>
                  <a:gd name="T72" fmla="*/ 549 w 836"/>
                  <a:gd name="T73" fmla="*/ 518 h 1126"/>
                  <a:gd name="T74" fmla="*/ 518 w 836"/>
                  <a:gd name="T75" fmla="*/ 506 h 1126"/>
                  <a:gd name="T76" fmla="*/ 446 w 836"/>
                  <a:gd name="T77" fmla="*/ 481 h 1126"/>
                  <a:gd name="T78" fmla="*/ 464 w 836"/>
                  <a:gd name="T79" fmla="*/ 433 h 1126"/>
                  <a:gd name="T80" fmla="*/ 468 w 836"/>
                  <a:gd name="T81" fmla="*/ 309 h 1126"/>
                  <a:gd name="T82" fmla="*/ 504 w 836"/>
                  <a:gd name="T83" fmla="*/ 198 h 1126"/>
                  <a:gd name="T84" fmla="*/ 456 w 836"/>
                  <a:gd name="T85" fmla="*/ 171 h 1126"/>
                  <a:gd name="T86" fmla="*/ 429 w 836"/>
                  <a:gd name="T87" fmla="*/ 143 h 1126"/>
                  <a:gd name="T88" fmla="*/ 425 w 836"/>
                  <a:gd name="T89" fmla="*/ 104 h 1126"/>
                  <a:gd name="T90" fmla="*/ 391 w 836"/>
                  <a:gd name="T91" fmla="*/ 62 h 1126"/>
                  <a:gd name="T92" fmla="*/ 412 w 836"/>
                  <a:gd name="T93" fmla="*/ 36 h 1126"/>
                  <a:gd name="T94" fmla="*/ 347 w 836"/>
                  <a:gd name="T95" fmla="*/ 4 h 1126"/>
                  <a:gd name="T96" fmla="*/ 297 w 836"/>
                  <a:gd name="T97" fmla="*/ 47 h 1126"/>
                  <a:gd name="T98" fmla="*/ 258 w 836"/>
                  <a:gd name="T99" fmla="*/ 44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36" h="1126">
                    <a:moveTo>
                      <a:pt x="258" y="44"/>
                    </a:moveTo>
                    <a:lnTo>
                      <a:pt x="228" y="53"/>
                    </a:lnTo>
                    <a:lnTo>
                      <a:pt x="187" y="20"/>
                    </a:lnTo>
                    <a:lnTo>
                      <a:pt x="139" y="16"/>
                    </a:lnTo>
                    <a:lnTo>
                      <a:pt x="122" y="79"/>
                    </a:lnTo>
                    <a:lnTo>
                      <a:pt x="119" y="118"/>
                    </a:lnTo>
                    <a:lnTo>
                      <a:pt x="143" y="131"/>
                    </a:lnTo>
                    <a:lnTo>
                      <a:pt x="152" y="138"/>
                    </a:lnTo>
                    <a:lnTo>
                      <a:pt x="130" y="155"/>
                    </a:lnTo>
                    <a:lnTo>
                      <a:pt x="164" y="183"/>
                    </a:lnTo>
                    <a:lnTo>
                      <a:pt x="164" y="190"/>
                    </a:lnTo>
                    <a:lnTo>
                      <a:pt x="144" y="223"/>
                    </a:lnTo>
                    <a:lnTo>
                      <a:pt x="112" y="211"/>
                    </a:lnTo>
                    <a:lnTo>
                      <a:pt x="68" y="239"/>
                    </a:lnTo>
                    <a:lnTo>
                      <a:pt x="48" y="272"/>
                    </a:lnTo>
                    <a:lnTo>
                      <a:pt x="50" y="293"/>
                    </a:lnTo>
                    <a:lnTo>
                      <a:pt x="45" y="318"/>
                    </a:lnTo>
                    <a:lnTo>
                      <a:pt x="1" y="344"/>
                    </a:lnTo>
                    <a:lnTo>
                      <a:pt x="28" y="381"/>
                    </a:lnTo>
                    <a:lnTo>
                      <a:pt x="51" y="387"/>
                    </a:lnTo>
                    <a:lnTo>
                      <a:pt x="53" y="410"/>
                    </a:lnTo>
                    <a:lnTo>
                      <a:pt x="46" y="418"/>
                    </a:lnTo>
                    <a:lnTo>
                      <a:pt x="7" y="413"/>
                    </a:lnTo>
                    <a:lnTo>
                      <a:pt x="0" y="422"/>
                    </a:lnTo>
                    <a:lnTo>
                      <a:pt x="34" y="450"/>
                    </a:lnTo>
                    <a:lnTo>
                      <a:pt x="52" y="479"/>
                    </a:lnTo>
                    <a:lnTo>
                      <a:pt x="85" y="500"/>
                    </a:lnTo>
                    <a:lnTo>
                      <a:pt x="73" y="538"/>
                    </a:lnTo>
                    <a:lnTo>
                      <a:pt x="92" y="576"/>
                    </a:lnTo>
                    <a:lnTo>
                      <a:pt x="132" y="595"/>
                    </a:lnTo>
                    <a:lnTo>
                      <a:pt x="131" y="664"/>
                    </a:lnTo>
                    <a:lnTo>
                      <a:pt x="119" y="697"/>
                    </a:lnTo>
                    <a:lnTo>
                      <a:pt x="97" y="714"/>
                    </a:lnTo>
                    <a:lnTo>
                      <a:pt x="114" y="736"/>
                    </a:lnTo>
                    <a:lnTo>
                      <a:pt x="137" y="733"/>
                    </a:lnTo>
                    <a:lnTo>
                      <a:pt x="147" y="748"/>
                    </a:lnTo>
                    <a:lnTo>
                      <a:pt x="113" y="805"/>
                    </a:lnTo>
                    <a:lnTo>
                      <a:pt x="116" y="835"/>
                    </a:lnTo>
                    <a:lnTo>
                      <a:pt x="160" y="893"/>
                    </a:lnTo>
                    <a:lnTo>
                      <a:pt x="184" y="907"/>
                    </a:lnTo>
                    <a:lnTo>
                      <a:pt x="212" y="958"/>
                    </a:lnTo>
                    <a:lnTo>
                      <a:pt x="259" y="969"/>
                    </a:lnTo>
                    <a:lnTo>
                      <a:pt x="297" y="958"/>
                    </a:lnTo>
                    <a:lnTo>
                      <a:pt x="328" y="970"/>
                    </a:lnTo>
                    <a:lnTo>
                      <a:pt x="351" y="967"/>
                    </a:lnTo>
                    <a:lnTo>
                      <a:pt x="379" y="1012"/>
                    </a:lnTo>
                    <a:lnTo>
                      <a:pt x="387" y="1011"/>
                    </a:lnTo>
                    <a:lnTo>
                      <a:pt x="384" y="981"/>
                    </a:lnTo>
                    <a:lnTo>
                      <a:pt x="407" y="978"/>
                    </a:lnTo>
                    <a:lnTo>
                      <a:pt x="416" y="993"/>
                    </a:lnTo>
                    <a:lnTo>
                      <a:pt x="381" y="1035"/>
                    </a:lnTo>
                    <a:lnTo>
                      <a:pt x="393" y="1080"/>
                    </a:lnTo>
                    <a:lnTo>
                      <a:pt x="425" y="1092"/>
                    </a:lnTo>
                    <a:lnTo>
                      <a:pt x="454" y="1074"/>
                    </a:lnTo>
                    <a:lnTo>
                      <a:pt x="482" y="1126"/>
                    </a:lnTo>
                    <a:lnTo>
                      <a:pt x="511" y="1108"/>
                    </a:lnTo>
                    <a:lnTo>
                      <a:pt x="573" y="1032"/>
                    </a:lnTo>
                    <a:lnTo>
                      <a:pt x="536" y="959"/>
                    </a:lnTo>
                    <a:lnTo>
                      <a:pt x="567" y="955"/>
                    </a:lnTo>
                    <a:lnTo>
                      <a:pt x="617" y="920"/>
                    </a:lnTo>
                    <a:lnTo>
                      <a:pt x="731" y="902"/>
                    </a:lnTo>
                    <a:lnTo>
                      <a:pt x="771" y="829"/>
                    </a:lnTo>
                    <a:lnTo>
                      <a:pt x="836" y="784"/>
                    </a:lnTo>
                    <a:lnTo>
                      <a:pt x="834" y="761"/>
                    </a:lnTo>
                    <a:lnTo>
                      <a:pt x="793" y="735"/>
                    </a:lnTo>
                    <a:lnTo>
                      <a:pt x="766" y="690"/>
                    </a:lnTo>
                    <a:lnTo>
                      <a:pt x="791" y="641"/>
                    </a:lnTo>
                    <a:lnTo>
                      <a:pt x="631" y="657"/>
                    </a:lnTo>
                    <a:lnTo>
                      <a:pt x="627" y="611"/>
                    </a:lnTo>
                    <a:lnTo>
                      <a:pt x="610" y="589"/>
                    </a:lnTo>
                    <a:lnTo>
                      <a:pt x="607" y="566"/>
                    </a:lnTo>
                    <a:lnTo>
                      <a:pt x="591" y="560"/>
                    </a:lnTo>
                    <a:lnTo>
                      <a:pt x="573" y="531"/>
                    </a:lnTo>
                    <a:lnTo>
                      <a:pt x="549" y="518"/>
                    </a:lnTo>
                    <a:lnTo>
                      <a:pt x="520" y="536"/>
                    </a:lnTo>
                    <a:lnTo>
                      <a:pt x="518" y="506"/>
                    </a:lnTo>
                    <a:lnTo>
                      <a:pt x="485" y="485"/>
                    </a:lnTo>
                    <a:lnTo>
                      <a:pt x="446" y="481"/>
                    </a:lnTo>
                    <a:lnTo>
                      <a:pt x="444" y="466"/>
                    </a:lnTo>
                    <a:lnTo>
                      <a:pt x="464" y="433"/>
                    </a:lnTo>
                    <a:lnTo>
                      <a:pt x="448" y="342"/>
                    </a:lnTo>
                    <a:lnTo>
                      <a:pt x="468" y="309"/>
                    </a:lnTo>
                    <a:lnTo>
                      <a:pt x="458" y="279"/>
                    </a:lnTo>
                    <a:lnTo>
                      <a:pt x="504" y="198"/>
                    </a:lnTo>
                    <a:lnTo>
                      <a:pt x="486" y="169"/>
                    </a:lnTo>
                    <a:lnTo>
                      <a:pt x="456" y="171"/>
                    </a:lnTo>
                    <a:lnTo>
                      <a:pt x="431" y="159"/>
                    </a:lnTo>
                    <a:lnTo>
                      <a:pt x="429" y="143"/>
                    </a:lnTo>
                    <a:lnTo>
                      <a:pt x="435" y="119"/>
                    </a:lnTo>
                    <a:lnTo>
                      <a:pt x="425" y="104"/>
                    </a:lnTo>
                    <a:lnTo>
                      <a:pt x="440" y="96"/>
                    </a:lnTo>
                    <a:lnTo>
                      <a:pt x="391" y="62"/>
                    </a:lnTo>
                    <a:lnTo>
                      <a:pt x="389" y="46"/>
                    </a:lnTo>
                    <a:lnTo>
                      <a:pt x="412" y="36"/>
                    </a:lnTo>
                    <a:lnTo>
                      <a:pt x="393" y="0"/>
                    </a:lnTo>
                    <a:lnTo>
                      <a:pt x="347" y="4"/>
                    </a:lnTo>
                    <a:lnTo>
                      <a:pt x="328" y="52"/>
                    </a:lnTo>
                    <a:lnTo>
                      <a:pt x="297" y="47"/>
                    </a:lnTo>
                    <a:lnTo>
                      <a:pt x="279" y="18"/>
                    </a:lnTo>
                    <a:lnTo>
                      <a:pt x="25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345">
                <a:extLst>
                  <a:ext uri="{FF2B5EF4-FFF2-40B4-BE49-F238E27FC236}">
                    <a16:creationId xmlns:a16="http://schemas.microsoft.com/office/drawing/2014/main" id="{8D79DDB0-9F28-1EEE-57D3-630DD60E9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829"/>
                <a:ext cx="201" cy="274"/>
              </a:xfrm>
              <a:custGeom>
                <a:avLst/>
                <a:gdLst>
                  <a:gd name="T0" fmla="*/ 534 w 1006"/>
                  <a:gd name="T1" fmla="*/ 154 h 1373"/>
                  <a:gd name="T2" fmla="*/ 516 w 1006"/>
                  <a:gd name="T3" fmla="*/ 116 h 1373"/>
                  <a:gd name="T4" fmla="*/ 453 w 1006"/>
                  <a:gd name="T5" fmla="*/ 107 h 1373"/>
                  <a:gd name="T6" fmla="*/ 375 w 1006"/>
                  <a:gd name="T7" fmla="*/ 98 h 1373"/>
                  <a:gd name="T8" fmla="*/ 252 w 1006"/>
                  <a:gd name="T9" fmla="*/ 95 h 1373"/>
                  <a:gd name="T10" fmla="*/ 191 w 1006"/>
                  <a:gd name="T11" fmla="*/ 32 h 1373"/>
                  <a:gd name="T12" fmla="*/ 152 w 1006"/>
                  <a:gd name="T13" fmla="*/ 19 h 1373"/>
                  <a:gd name="T14" fmla="*/ 70 w 1006"/>
                  <a:gd name="T15" fmla="*/ 50 h 1373"/>
                  <a:gd name="T16" fmla="*/ 103 w 1006"/>
                  <a:gd name="T17" fmla="*/ 147 h 1373"/>
                  <a:gd name="T18" fmla="*/ 111 w 1006"/>
                  <a:gd name="T19" fmla="*/ 246 h 1373"/>
                  <a:gd name="T20" fmla="*/ 87 w 1006"/>
                  <a:gd name="T21" fmla="*/ 395 h 1373"/>
                  <a:gd name="T22" fmla="*/ 11 w 1006"/>
                  <a:gd name="T23" fmla="*/ 402 h 1373"/>
                  <a:gd name="T24" fmla="*/ 59 w 1006"/>
                  <a:gd name="T25" fmla="*/ 514 h 1373"/>
                  <a:gd name="T26" fmla="*/ 28 w 1006"/>
                  <a:gd name="T27" fmla="*/ 594 h 1373"/>
                  <a:gd name="T28" fmla="*/ 35 w 1006"/>
                  <a:gd name="T29" fmla="*/ 663 h 1373"/>
                  <a:gd name="T30" fmla="*/ 79 w 1006"/>
                  <a:gd name="T31" fmla="*/ 729 h 1373"/>
                  <a:gd name="T32" fmla="*/ 152 w 1006"/>
                  <a:gd name="T33" fmla="*/ 859 h 1373"/>
                  <a:gd name="T34" fmla="*/ 248 w 1006"/>
                  <a:gd name="T35" fmla="*/ 967 h 1373"/>
                  <a:gd name="T36" fmla="*/ 253 w 1006"/>
                  <a:gd name="T37" fmla="*/ 1113 h 1373"/>
                  <a:gd name="T38" fmla="*/ 202 w 1006"/>
                  <a:gd name="T39" fmla="*/ 1218 h 1373"/>
                  <a:gd name="T40" fmla="*/ 276 w 1006"/>
                  <a:gd name="T41" fmla="*/ 1195 h 1373"/>
                  <a:gd name="T42" fmla="*/ 333 w 1006"/>
                  <a:gd name="T43" fmla="*/ 1221 h 1373"/>
                  <a:gd name="T44" fmla="*/ 438 w 1006"/>
                  <a:gd name="T45" fmla="*/ 1196 h 1373"/>
                  <a:gd name="T46" fmla="*/ 521 w 1006"/>
                  <a:gd name="T47" fmla="*/ 1173 h 1373"/>
                  <a:gd name="T48" fmla="*/ 601 w 1006"/>
                  <a:gd name="T49" fmla="*/ 1196 h 1373"/>
                  <a:gd name="T50" fmla="*/ 640 w 1006"/>
                  <a:gd name="T51" fmla="*/ 1285 h 1373"/>
                  <a:gd name="T52" fmla="*/ 660 w 1006"/>
                  <a:gd name="T53" fmla="*/ 1337 h 1373"/>
                  <a:gd name="T54" fmla="*/ 772 w 1006"/>
                  <a:gd name="T55" fmla="*/ 1373 h 1373"/>
                  <a:gd name="T56" fmla="*/ 854 w 1006"/>
                  <a:gd name="T57" fmla="*/ 1350 h 1373"/>
                  <a:gd name="T58" fmla="*/ 878 w 1006"/>
                  <a:gd name="T59" fmla="*/ 1286 h 1373"/>
                  <a:gd name="T60" fmla="*/ 1001 w 1006"/>
                  <a:gd name="T61" fmla="*/ 1190 h 1373"/>
                  <a:gd name="T62" fmla="*/ 1001 w 1006"/>
                  <a:gd name="T63" fmla="*/ 1105 h 1373"/>
                  <a:gd name="T64" fmla="*/ 941 w 1006"/>
                  <a:gd name="T65" fmla="*/ 1041 h 1373"/>
                  <a:gd name="T66" fmla="*/ 932 w 1006"/>
                  <a:gd name="T67" fmla="*/ 942 h 1373"/>
                  <a:gd name="T68" fmla="*/ 903 w 1006"/>
                  <a:gd name="T69" fmla="*/ 960 h 1373"/>
                  <a:gd name="T70" fmla="*/ 844 w 1006"/>
                  <a:gd name="T71" fmla="*/ 919 h 1373"/>
                  <a:gd name="T72" fmla="*/ 728 w 1006"/>
                  <a:gd name="T73" fmla="*/ 907 h 1373"/>
                  <a:gd name="T74" fmla="*/ 632 w 1006"/>
                  <a:gd name="T75" fmla="*/ 784 h 1373"/>
                  <a:gd name="T76" fmla="*/ 653 w 1006"/>
                  <a:gd name="T77" fmla="*/ 682 h 1373"/>
                  <a:gd name="T78" fmla="*/ 635 w 1006"/>
                  <a:gd name="T79" fmla="*/ 646 h 1373"/>
                  <a:gd name="T80" fmla="*/ 608 w 1006"/>
                  <a:gd name="T81" fmla="*/ 525 h 1373"/>
                  <a:gd name="T82" fmla="*/ 568 w 1006"/>
                  <a:gd name="T83" fmla="*/ 428 h 1373"/>
                  <a:gd name="T84" fmla="*/ 523 w 1006"/>
                  <a:gd name="T85" fmla="*/ 362 h 1373"/>
                  <a:gd name="T86" fmla="*/ 567 w 1006"/>
                  <a:gd name="T87" fmla="*/ 336 h 1373"/>
                  <a:gd name="T88" fmla="*/ 561 w 1006"/>
                  <a:gd name="T89" fmla="*/ 267 h 1373"/>
                  <a:gd name="T90" fmla="*/ 584 w 1006"/>
                  <a:gd name="T91" fmla="*/ 188 h 1373"/>
                  <a:gd name="T92" fmla="*/ 680 w 1006"/>
                  <a:gd name="T93" fmla="*/ 139 h 1373"/>
                  <a:gd name="T94" fmla="*/ 668 w 1006"/>
                  <a:gd name="T95" fmla="*/ 87 h 1373"/>
                  <a:gd name="T96" fmla="*/ 614 w 1006"/>
                  <a:gd name="T97" fmla="*/ 92 h 1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06" h="1373">
                    <a:moveTo>
                      <a:pt x="615" y="115"/>
                    </a:moveTo>
                    <a:lnTo>
                      <a:pt x="585" y="118"/>
                    </a:lnTo>
                    <a:lnTo>
                      <a:pt x="534" y="154"/>
                    </a:lnTo>
                    <a:lnTo>
                      <a:pt x="511" y="148"/>
                    </a:lnTo>
                    <a:lnTo>
                      <a:pt x="516" y="124"/>
                    </a:lnTo>
                    <a:lnTo>
                      <a:pt x="516" y="116"/>
                    </a:lnTo>
                    <a:lnTo>
                      <a:pt x="486" y="119"/>
                    </a:lnTo>
                    <a:lnTo>
                      <a:pt x="469" y="105"/>
                    </a:lnTo>
                    <a:lnTo>
                      <a:pt x="453" y="107"/>
                    </a:lnTo>
                    <a:lnTo>
                      <a:pt x="440" y="131"/>
                    </a:lnTo>
                    <a:lnTo>
                      <a:pt x="409" y="126"/>
                    </a:lnTo>
                    <a:lnTo>
                      <a:pt x="375" y="98"/>
                    </a:lnTo>
                    <a:lnTo>
                      <a:pt x="309" y="136"/>
                    </a:lnTo>
                    <a:lnTo>
                      <a:pt x="271" y="139"/>
                    </a:lnTo>
                    <a:lnTo>
                      <a:pt x="252" y="95"/>
                    </a:lnTo>
                    <a:lnTo>
                      <a:pt x="205" y="91"/>
                    </a:lnTo>
                    <a:lnTo>
                      <a:pt x="180" y="79"/>
                    </a:lnTo>
                    <a:lnTo>
                      <a:pt x="191" y="32"/>
                    </a:lnTo>
                    <a:lnTo>
                      <a:pt x="189" y="0"/>
                    </a:lnTo>
                    <a:lnTo>
                      <a:pt x="166" y="2"/>
                    </a:lnTo>
                    <a:lnTo>
                      <a:pt x="152" y="19"/>
                    </a:lnTo>
                    <a:lnTo>
                      <a:pt x="98" y="24"/>
                    </a:lnTo>
                    <a:lnTo>
                      <a:pt x="93" y="47"/>
                    </a:lnTo>
                    <a:lnTo>
                      <a:pt x="70" y="50"/>
                    </a:lnTo>
                    <a:lnTo>
                      <a:pt x="89" y="87"/>
                    </a:lnTo>
                    <a:lnTo>
                      <a:pt x="85" y="118"/>
                    </a:lnTo>
                    <a:lnTo>
                      <a:pt x="103" y="147"/>
                    </a:lnTo>
                    <a:lnTo>
                      <a:pt x="88" y="164"/>
                    </a:lnTo>
                    <a:lnTo>
                      <a:pt x="93" y="210"/>
                    </a:lnTo>
                    <a:lnTo>
                      <a:pt x="111" y="246"/>
                    </a:lnTo>
                    <a:lnTo>
                      <a:pt x="100" y="295"/>
                    </a:lnTo>
                    <a:lnTo>
                      <a:pt x="123" y="369"/>
                    </a:lnTo>
                    <a:lnTo>
                      <a:pt x="87" y="395"/>
                    </a:lnTo>
                    <a:lnTo>
                      <a:pt x="63" y="390"/>
                    </a:lnTo>
                    <a:lnTo>
                      <a:pt x="49" y="407"/>
                    </a:lnTo>
                    <a:lnTo>
                      <a:pt x="11" y="402"/>
                    </a:lnTo>
                    <a:lnTo>
                      <a:pt x="0" y="457"/>
                    </a:lnTo>
                    <a:lnTo>
                      <a:pt x="32" y="478"/>
                    </a:lnTo>
                    <a:lnTo>
                      <a:pt x="59" y="514"/>
                    </a:lnTo>
                    <a:lnTo>
                      <a:pt x="23" y="541"/>
                    </a:lnTo>
                    <a:lnTo>
                      <a:pt x="32" y="555"/>
                    </a:lnTo>
                    <a:lnTo>
                      <a:pt x="28" y="594"/>
                    </a:lnTo>
                    <a:lnTo>
                      <a:pt x="23" y="617"/>
                    </a:lnTo>
                    <a:lnTo>
                      <a:pt x="2" y="650"/>
                    </a:lnTo>
                    <a:lnTo>
                      <a:pt x="35" y="663"/>
                    </a:lnTo>
                    <a:lnTo>
                      <a:pt x="37" y="693"/>
                    </a:lnTo>
                    <a:lnTo>
                      <a:pt x="62" y="707"/>
                    </a:lnTo>
                    <a:lnTo>
                      <a:pt x="79" y="729"/>
                    </a:lnTo>
                    <a:lnTo>
                      <a:pt x="83" y="773"/>
                    </a:lnTo>
                    <a:lnTo>
                      <a:pt x="129" y="855"/>
                    </a:lnTo>
                    <a:lnTo>
                      <a:pt x="152" y="859"/>
                    </a:lnTo>
                    <a:lnTo>
                      <a:pt x="228" y="922"/>
                    </a:lnTo>
                    <a:lnTo>
                      <a:pt x="246" y="952"/>
                    </a:lnTo>
                    <a:lnTo>
                      <a:pt x="248" y="967"/>
                    </a:lnTo>
                    <a:lnTo>
                      <a:pt x="259" y="1012"/>
                    </a:lnTo>
                    <a:lnTo>
                      <a:pt x="277" y="1041"/>
                    </a:lnTo>
                    <a:lnTo>
                      <a:pt x="253" y="1113"/>
                    </a:lnTo>
                    <a:lnTo>
                      <a:pt x="217" y="1132"/>
                    </a:lnTo>
                    <a:lnTo>
                      <a:pt x="196" y="1156"/>
                    </a:lnTo>
                    <a:lnTo>
                      <a:pt x="202" y="1218"/>
                    </a:lnTo>
                    <a:lnTo>
                      <a:pt x="212" y="1240"/>
                    </a:lnTo>
                    <a:lnTo>
                      <a:pt x="238" y="1199"/>
                    </a:lnTo>
                    <a:lnTo>
                      <a:pt x="276" y="1195"/>
                    </a:lnTo>
                    <a:lnTo>
                      <a:pt x="312" y="1246"/>
                    </a:lnTo>
                    <a:lnTo>
                      <a:pt x="318" y="1230"/>
                    </a:lnTo>
                    <a:lnTo>
                      <a:pt x="333" y="1221"/>
                    </a:lnTo>
                    <a:lnTo>
                      <a:pt x="358" y="1242"/>
                    </a:lnTo>
                    <a:lnTo>
                      <a:pt x="378" y="1210"/>
                    </a:lnTo>
                    <a:lnTo>
                      <a:pt x="438" y="1196"/>
                    </a:lnTo>
                    <a:lnTo>
                      <a:pt x="436" y="1173"/>
                    </a:lnTo>
                    <a:lnTo>
                      <a:pt x="459" y="1171"/>
                    </a:lnTo>
                    <a:lnTo>
                      <a:pt x="521" y="1173"/>
                    </a:lnTo>
                    <a:lnTo>
                      <a:pt x="546" y="1194"/>
                    </a:lnTo>
                    <a:lnTo>
                      <a:pt x="556" y="1209"/>
                    </a:lnTo>
                    <a:lnTo>
                      <a:pt x="601" y="1196"/>
                    </a:lnTo>
                    <a:lnTo>
                      <a:pt x="635" y="1232"/>
                    </a:lnTo>
                    <a:lnTo>
                      <a:pt x="614" y="1264"/>
                    </a:lnTo>
                    <a:lnTo>
                      <a:pt x="640" y="1285"/>
                    </a:lnTo>
                    <a:lnTo>
                      <a:pt x="628" y="1318"/>
                    </a:lnTo>
                    <a:lnTo>
                      <a:pt x="636" y="1324"/>
                    </a:lnTo>
                    <a:lnTo>
                      <a:pt x="660" y="1337"/>
                    </a:lnTo>
                    <a:lnTo>
                      <a:pt x="705" y="1318"/>
                    </a:lnTo>
                    <a:lnTo>
                      <a:pt x="755" y="1367"/>
                    </a:lnTo>
                    <a:lnTo>
                      <a:pt x="772" y="1373"/>
                    </a:lnTo>
                    <a:lnTo>
                      <a:pt x="778" y="1358"/>
                    </a:lnTo>
                    <a:lnTo>
                      <a:pt x="801" y="1362"/>
                    </a:lnTo>
                    <a:lnTo>
                      <a:pt x="854" y="1350"/>
                    </a:lnTo>
                    <a:lnTo>
                      <a:pt x="867" y="1333"/>
                    </a:lnTo>
                    <a:lnTo>
                      <a:pt x="858" y="1303"/>
                    </a:lnTo>
                    <a:lnTo>
                      <a:pt x="878" y="1286"/>
                    </a:lnTo>
                    <a:lnTo>
                      <a:pt x="877" y="1270"/>
                    </a:lnTo>
                    <a:lnTo>
                      <a:pt x="898" y="1238"/>
                    </a:lnTo>
                    <a:lnTo>
                      <a:pt x="1001" y="1190"/>
                    </a:lnTo>
                    <a:lnTo>
                      <a:pt x="1006" y="1159"/>
                    </a:lnTo>
                    <a:lnTo>
                      <a:pt x="987" y="1130"/>
                    </a:lnTo>
                    <a:lnTo>
                      <a:pt x="1001" y="1105"/>
                    </a:lnTo>
                    <a:lnTo>
                      <a:pt x="998" y="1075"/>
                    </a:lnTo>
                    <a:lnTo>
                      <a:pt x="970" y="1023"/>
                    </a:lnTo>
                    <a:lnTo>
                      <a:pt x="941" y="1041"/>
                    </a:lnTo>
                    <a:lnTo>
                      <a:pt x="909" y="1029"/>
                    </a:lnTo>
                    <a:lnTo>
                      <a:pt x="897" y="984"/>
                    </a:lnTo>
                    <a:lnTo>
                      <a:pt x="932" y="942"/>
                    </a:lnTo>
                    <a:lnTo>
                      <a:pt x="923" y="927"/>
                    </a:lnTo>
                    <a:lnTo>
                      <a:pt x="900" y="930"/>
                    </a:lnTo>
                    <a:lnTo>
                      <a:pt x="903" y="960"/>
                    </a:lnTo>
                    <a:lnTo>
                      <a:pt x="895" y="961"/>
                    </a:lnTo>
                    <a:lnTo>
                      <a:pt x="867" y="916"/>
                    </a:lnTo>
                    <a:lnTo>
                      <a:pt x="844" y="919"/>
                    </a:lnTo>
                    <a:lnTo>
                      <a:pt x="813" y="907"/>
                    </a:lnTo>
                    <a:lnTo>
                      <a:pt x="775" y="918"/>
                    </a:lnTo>
                    <a:lnTo>
                      <a:pt x="728" y="907"/>
                    </a:lnTo>
                    <a:lnTo>
                      <a:pt x="700" y="856"/>
                    </a:lnTo>
                    <a:lnTo>
                      <a:pt x="676" y="842"/>
                    </a:lnTo>
                    <a:lnTo>
                      <a:pt x="632" y="784"/>
                    </a:lnTo>
                    <a:lnTo>
                      <a:pt x="629" y="754"/>
                    </a:lnTo>
                    <a:lnTo>
                      <a:pt x="663" y="697"/>
                    </a:lnTo>
                    <a:lnTo>
                      <a:pt x="653" y="682"/>
                    </a:lnTo>
                    <a:lnTo>
                      <a:pt x="630" y="685"/>
                    </a:lnTo>
                    <a:lnTo>
                      <a:pt x="613" y="663"/>
                    </a:lnTo>
                    <a:lnTo>
                      <a:pt x="635" y="646"/>
                    </a:lnTo>
                    <a:lnTo>
                      <a:pt x="647" y="613"/>
                    </a:lnTo>
                    <a:lnTo>
                      <a:pt x="648" y="544"/>
                    </a:lnTo>
                    <a:lnTo>
                      <a:pt x="608" y="525"/>
                    </a:lnTo>
                    <a:lnTo>
                      <a:pt x="589" y="487"/>
                    </a:lnTo>
                    <a:lnTo>
                      <a:pt x="601" y="449"/>
                    </a:lnTo>
                    <a:lnTo>
                      <a:pt x="568" y="428"/>
                    </a:lnTo>
                    <a:lnTo>
                      <a:pt x="550" y="399"/>
                    </a:lnTo>
                    <a:lnTo>
                      <a:pt x="516" y="371"/>
                    </a:lnTo>
                    <a:lnTo>
                      <a:pt x="523" y="362"/>
                    </a:lnTo>
                    <a:lnTo>
                      <a:pt x="562" y="367"/>
                    </a:lnTo>
                    <a:lnTo>
                      <a:pt x="569" y="359"/>
                    </a:lnTo>
                    <a:lnTo>
                      <a:pt x="567" y="336"/>
                    </a:lnTo>
                    <a:lnTo>
                      <a:pt x="544" y="330"/>
                    </a:lnTo>
                    <a:lnTo>
                      <a:pt x="517" y="293"/>
                    </a:lnTo>
                    <a:lnTo>
                      <a:pt x="561" y="267"/>
                    </a:lnTo>
                    <a:lnTo>
                      <a:pt x="566" y="242"/>
                    </a:lnTo>
                    <a:lnTo>
                      <a:pt x="564" y="221"/>
                    </a:lnTo>
                    <a:lnTo>
                      <a:pt x="584" y="188"/>
                    </a:lnTo>
                    <a:lnTo>
                      <a:pt x="628" y="160"/>
                    </a:lnTo>
                    <a:lnTo>
                      <a:pt x="660" y="172"/>
                    </a:lnTo>
                    <a:lnTo>
                      <a:pt x="680" y="139"/>
                    </a:lnTo>
                    <a:lnTo>
                      <a:pt x="680" y="132"/>
                    </a:lnTo>
                    <a:lnTo>
                      <a:pt x="646" y="104"/>
                    </a:lnTo>
                    <a:lnTo>
                      <a:pt x="668" y="87"/>
                    </a:lnTo>
                    <a:lnTo>
                      <a:pt x="659" y="80"/>
                    </a:lnTo>
                    <a:lnTo>
                      <a:pt x="635" y="67"/>
                    </a:lnTo>
                    <a:lnTo>
                      <a:pt x="614" y="92"/>
                    </a:lnTo>
                    <a:lnTo>
                      <a:pt x="615" y="1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346">
                <a:extLst>
                  <a:ext uri="{FF2B5EF4-FFF2-40B4-BE49-F238E27FC236}">
                    <a16:creationId xmlns:a16="http://schemas.microsoft.com/office/drawing/2014/main" id="{AA8B3BD7-A5BE-02F1-B699-9FEE7DB358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689"/>
                <a:ext cx="316" cy="231"/>
              </a:xfrm>
              <a:custGeom>
                <a:avLst/>
                <a:gdLst>
                  <a:gd name="T0" fmla="*/ 1342 w 1578"/>
                  <a:gd name="T1" fmla="*/ 343 h 1156"/>
                  <a:gd name="T2" fmla="*/ 1327 w 1578"/>
                  <a:gd name="T3" fmla="*/ 268 h 1156"/>
                  <a:gd name="T4" fmla="*/ 1245 w 1578"/>
                  <a:gd name="T5" fmla="*/ 121 h 1156"/>
                  <a:gd name="T6" fmla="*/ 1193 w 1578"/>
                  <a:gd name="T7" fmla="*/ 64 h 1156"/>
                  <a:gd name="T8" fmla="*/ 1183 w 1578"/>
                  <a:gd name="T9" fmla="*/ 118 h 1156"/>
                  <a:gd name="T10" fmla="*/ 1132 w 1578"/>
                  <a:gd name="T11" fmla="*/ 154 h 1156"/>
                  <a:gd name="T12" fmla="*/ 1065 w 1578"/>
                  <a:gd name="T13" fmla="*/ 184 h 1156"/>
                  <a:gd name="T14" fmla="*/ 1052 w 1578"/>
                  <a:gd name="T15" fmla="*/ 123 h 1156"/>
                  <a:gd name="T16" fmla="*/ 970 w 1578"/>
                  <a:gd name="T17" fmla="*/ 154 h 1156"/>
                  <a:gd name="T18" fmla="*/ 913 w 1578"/>
                  <a:gd name="T19" fmla="*/ 121 h 1156"/>
                  <a:gd name="T20" fmla="*/ 807 w 1578"/>
                  <a:gd name="T21" fmla="*/ 146 h 1156"/>
                  <a:gd name="T22" fmla="*/ 698 w 1578"/>
                  <a:gd name="T23" fmla="*/ 48 h 1156"/>
                  <a:gd name="T24" fmla="*/ 617 w 1578"/>
                  <a:gd name="T25" fmla="*/ 17 h 1156"/>
                  <a:gd name="T26" fmla="*/ 518 w 1578"/>
                  <a:gd name="T27" fmla="*/ 103 h 1156"/>
                  <a:gd name="T28" fmla="*/ 416 w 1578"/>
                  <a:gd name="T29" fmla="*/ 82 h 1156"/>
                  <a:gd name="T30" fmla="*/ 379 w 1578"/>
                  <a:gd name="T31" fmla="*/ 116 h 1156"/>
                  <a:gd name="T32" fmla="*/ 324 w 1578"/>
                  <a:gd name="T33" fmla="*/ 175 h 1156"/>
                  <a:gd name="T34" fmla="*/ 264 w 1578"/>
                  <a:gd name="T35" fmla="*/ 196 h 1156"/>
                  <a:gd name="T36" fmla="*/ 296 w 1578"/>
                  <a:gd name="T37" fmla="*/ 286 h 1156"/>
                  <a:gd name="T38" fmla="*/ 226 w 1578"/>
                  <a:gd name="T39" fmla="*/ 362 h 1156"/>
                  <a:gd name="T40" fmla="*/ 156 w 1578"/>
                  <a:gd name="T41" fmla="*/ 368 h 1156"/>
                  <a:gd name="T42" fmla="*/ 39 w 1578"/>
                  <a:gd name="T43" fmla="*/ 434 h 1156"/>
                  <a:gd name="T44" fmla="*/ 0 w 1578"/>
                  <a:gd name="T45" fmla="*/ 506 h 1156"/>
                  <a:gd name="T46" fmla="*/ 23 w 1578"/>
                  <a:gd name="T47" fmla="*/ 596 h 1156"/>
                  <a:gd name="T48" fmla="*/ 96 w 1578"/>
                  <a:gd name="T49" fmla="*/ 629 h 1156"/>
                  <a:gd name="T50" fmla="*/ 154 w 1578"/>
                  <a:gd name="T51" fmla="*/ 677 h 1156"/>
                  <a:gd name="T52" fmla="*/ 207 w 1578"/>
                  <a:gd name="T53" fmla="*/ 749 h 1156"/>
                  <a:gd name="T54" fmla="*/ 258 w 1578"/>
                  <a:gd name="T55" fmla="*/ 876 h 1156"/>
                  <a:gd name="T56" fmla="*/ 350 w 1578"/>
                  <a:gd name="T57" fmla="*/ 875 h 1156"/>
                  <a:gd name="T58" fmla="*/ 399 w 1578"/>
                  <a:gd name="T59" fmla="*/ 824 h 1156"/>
                  <a:gd name="T60" fmla="*/ 489 w 1578"/>
                  <a:gd name="T61" fmla="*/ 792 h 1156"/>
                  <a:gd name="T62" fmla="*/ 530 w 1578"/>
                  <a:gd name="T63" fmla="*/ 727 h 1156"/>
                  <a:gd name="T64" fmla="*/ 595 w 1578"/>
                  <a:gd name="T65" fmla="*/ 775 h 1156"/>
                  <a:gd name="T66" fmla="*/ 617 w 1578"/>
                  <a:gd name="T67" fmla="*/ 842 h 1156"/>
                  <a:gd name="T68" fmla="*/ 679 w 1578"/>
                  <a:gd name="T69" fmla="*/ 929 h 1156"/>
                  <a:gd name="T70" fmla="*/ 759 w 1578"/>
                  <a:gd name="T71" fmla="*/ 960 h 1156"/>
                  <a:gd name="T72" fmla="*/ 955 w 1578"/>
                  <a:gd name="T73" fmla="*/ 989 h 1156"/>
                  <a:gd name="T74" fmla="*/ 1087 w 1578"/>
                  <a:gd name="T75" fmla="*/ 1000 h 1156"/>
                  <a:gd name="T76" fmla="*/ 1206 w 1578"/>
                  <a:gd name="T77" fmla="*/ 1042 h 1156"/>
                  <a:gd name="T78" fmla="*/ 1302 w 1578"/>
                  <a:gd name="T79" fmla="*/ 1156 h 1156"/>
                  <a:gd name="T80" fmla="*/ 1365 w 1578"/>
                  <a:gd name="T81" fmla="*/ 1089 h 1156"/>
                  <a:gd name="T82" fmla="*/ 1402 w 1578"/>
                  <a:gd name="T83" fmla="*/ 994 h 1156"/>
                  <a:gd name="T84" fmla="*/ 1390 w 1578"/>
                  <a:gd name="T85" fmla="*/ 863 h 1156"/>
                  <a:gd name="T86" fmla="*/ 1391 w 1578"/>
                  <a:gd name="T87" fmla="*/ 786 h 1156"/>
                  <a:gd name="T88" fmla="*/ 1400 w 1578"/>
                  <a:gd name="T89" fmla="*/ 723 h 1156"/>
                  <a:gd name="T90" fmla="*/ 1491 w 1578"/>
                  <a:gd name="T91" fmla="*/ 699 h 1156"/>
                  <a:gd name="T92" fmla="*/ 1539 w 1578"/>
                  <a:gd name="T93" fmla="*/ 641 h 1156"/>
                  <a:gd name="T94" fmla="*/ 1578 w 1578"/>
                  <a:gd name="T95" fmla="*/ 475 h 1156"/>
                  <a:gd name="T96" fmla="*/ 1464 w 1578"/>
                  <a:gd name="T97" fmla="*/ 417 h 1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78" h="1156">
                    <a:moveTo>
                      <a:pt x="1422" y="367"/>
                    </a:moveTo>
                    <a:lnTo>
                      <a:pt x="1383" y="371"/>
                    </a:lnTo>
                    <a:lnTo>
                      <a:pt x="1342" y="343"/>
                    </a:lnTo>
                    <a:lnTo>
                      <a:pt x="1333" y="328"/>
                    </a:lnTo>
                    <a:lnTo>
                      <a:pt x="1338" y="305"/>
                    </a:lnTo>
                    <a:lnTo>
                      <a:pt x="1327" y="268"/>
                    </a:lnTo>
                    <a:lnTo>
                      <a:pt x="1310" y="253"/>
                    </a:lnTo>
                    <a:lnTo>
                      <a:pt x="1316" y="237"/>
                    </a:lnTo>
                    <a:lnTo>
                      <a:pt x="1245" y="121"/>
                    </a:lnTo>
                    <a:lnTo>
                      <a:pt x="1225" y="83"/>
                    </a:lnTo>
                    <a:lnTo>
                      <a:pt x="1233" y="75"/>
                    </a:lnTo>
                    <a:lnTo>
                      <a:pt x="1193" y="64"/>
                    </a:lnTo>
                    <a:lnTo>
                      <a:pt x="1185" y="72"/>
                    </a:lnTo>
                    <a:lnTo>
                      <a:pt x="1204" y="101"/>
                    </a:lnTo>
                    <a:lnTo>
                      <a:pt x="1183" y="118"/>
                    </a:lnTo>
                    <a:lnTo>
                      <a:pt x="1159" y="114"/>
                    </a:lnTo>
                    <a:lnTo>
                      <a:pt x="1164" y="158"/>
                    </a:lnTo>
                    <a:lnTo>
                      <a:pt x="1132" y="154"/>
                    </a:lnTo>
                    <a:lnTo>
                      <a:pt x="1097" y="196"/>
                    </a:lnTo>
                    <a:lnTo>
                      <a:pt x="1081" y="197"/>
                    </a:lnTo>
                    <a:lnTo>
                      <a:pt x="1065" y="184"/>
                    </a:lnTo>
                    <a:lnTo>
                      <a:pt x="1070" y="152"/>
                    </a:lnTo>
                    <a:lnTo>
                      <a:pt x="1053" y="146"/>
                    </a:lnTo>
                    <a:lnTo>
                      <a:pt x="1052" y="123"/>
                    </a:lnTo>
                    <a:lnTo>
                      <a:pt x="1013" y="118"/>
                    </a:lnTo>
                    <a:lnTo>
                      <a:pt x="993" y="151"/>
                    </a:lnTo>
                    <a:lnTo>
                      <a:pt x="970" y="154"/>
                    </a:lnTo>
                    <a:lnTo>
                      <a:pt x="945" y="149"/>
                    </a:lnTo>
                    <a:lnTo>
                      <a:pt x="928" y="120"/>
                    </a:lnTo>
                    <a:lnTo>
                      <a:pt x="913" y="121"/>
                    </a:lnTo>
                    <a:lnTo>
                      <a:pt x="855" y="157"/>
                    </a:lnTo>
                    <a:lnTo>
                      <a:pt x="832" y="158"/>
                    </a:lnTo>
                    <a:lnTo>
                      <a:pt x="807" y="146"/>
                    </a:lnTo>
                    <a:lnTo>
                      <a:pt x="772" y="103"/>
                    </a:lnTo>
                    <a:lnTo>
                      <a:pt x="715" y="70"/>
                    </a:lnTo>
                    <a:lnTo>
                      <a:pt x="698" y="48"/>
                    </a:lnTo>
                    <a:lnTo>
                      <a:pt x="686" y="11"/>
                    </a:lnTo>
                    <a:lnTo>
                      <a:pt x="632" y="0"/>
                    </a:lnTo>
                    <a:lnTo>
                      <a:pt x="617" y="17"/>
                    </a:lnTo>
                    <a:lnTo>
                      <a:pt x="587" y="19"/>
                    </a:lnTo>
                    <a:lnTo>
                      <a:pt x="524" y="80"/>
                    </a:lnTo>
                    <a:lnTo>
                      <a:pt x="518" y="103"/>
                    </a:lnTo>
                    <a:lnTo>
                      <a:pt x="478" y="92"/>
                    </a:lnTo>
                    <a:lnTo>
                      <a:pt x="441" y="110"/>
                    </a:lnTo>
                    <a:lnTo>
                      <a:pt x="416" y="82"/>
                    </a:lnTo>
                    <a:lnTo>
                      <a:pt x="393" y="84"/>
                    </a:lnTo>
                    <a:lnTo>
                      <a:pt x="387" y="108"/>
                    </a:lnTo>
                    <a:lnTo>
                      <a:pt x="379" y="116"/>
                    </a:lnTo>
                    <a:lnTo>
                      <a:pt x="359" y="133"/>
                    </a:lnTo>
                    <a:lnTo>
                      <a:pt x="314" y="152"/>
                    </a:lnTo>
                    <a:lnTo>
                      <a:pt x="324" y="175"/>
                    </a:lnTo>
                    <a:lnTo>
                      <a:pt x="318" y="191"/>
                    </a:lnTo>
                    <a:lnTo>
                      <a:pt x="293" y="178"/>
                    </a:lnTo>
                    <a:lnTo>
                      <a:pt x="264" y="196"/>
                    </a:lnTo>
                    <a:lnTo>
                      <a:pt x="289" y="217"/>
                    </a:lnTo>
                    <a:lnTo>
                      <a:pt x="270" y="265"/>
                    </a:lnTo>
                    <a:lnTo>
                      <a:pt x="296" y="286"/>
                    </a:lnTo>
                    <a:lnTo>
                      <a:pt x="300" y="332"/>
                    </a:lnTo>
                    <a:lnTo>
                      <a:pt x="241" y="368"/>
                    </a:lnTo>
                    <a:lnTo>
                      <a:pt x="226" y="362"/>
                    </a:lnTo>
                    <a:lnTo>
                      <a:pt x="204" y="372"/>
                    </a:lnTo>
                    <a:lnTo>
                      <a:pt x="194" y="357"/>
                    </a:lnTo>
                    <a:lnTo>
                      <a:pt x="156" y="368"/>
                    </a:lnTo>
                    <a:lnTo>
                      <a:pt x="66" y="384"/>
                    </a:lnTo>
                    <a:lnTo>
                      <a:pt x="45" y="409"/>
                    </a:lnTo>
                    <a:lnTo>
                      <a:pt x="39" y="434"/>
                    </a:lnTo>
                    <a:lnTo>
                      <a:pt x="24" y="435"/>
                    </a:lnTo>
                    <a:lnTo>
                      <a:pt x="11" y="459"/>
                    </a:lnTo>
                    <a:lnTo>
                      <a:pt x="0" y="506"/>
                    </a:lnTo>
                    <a:lnTo>
                      <a:pt x="4" y="552"/>
                    </a:lnTo>
                    <a:lnTo>
                      <a:pt x="44" y="572"/>
                    </a:lnTo>
                    <a:lnTo>
                      <a:pt x="23" y="596"/>
                    </a:lnTo>
                    <a:lnTo>
                      <a:pt x="34" y="626"/>
                    </a:lnTo>
                    <a:lnTo>
                      <a:pt x="74" y="646"/>
                    </a:lnTo>
                    <a:lnTo>
                      <a:pt x="96" y="629"/>
                    </a:lnTo>
                    <a:lnTo>
                      <a:pt x="121" y="657"/>
                    </a:lnTo>
                    <a:lnTo>
                      <a:pt x="124" y="680"/>
                    </a:lnTo>
                    <a:lnTo>
                      <a:pt x="154" y="677"/>
                    </a:lnTo>
                    <a:lnTo>
                      <a:pt x="178" y="691"/>
                    </a:lnTo>
                    <a:lnTo>
                      <a:pt x="190" y="728"/>
                    </a:lnTo>
                    <a:lnTo>
                      <a:pt x="207" y="749"/>
                    </a:lnTo>
                    <a:lnTo>
                      <a:pt x="222" y="818"/>
                    </a:lnTo>
                    <a:lnTo>
                      <a:pt x="255" y="837"/>
                    </a:lnTo>
                    <a:lnTo>
                      <a:pt x="258" y="876"/>
                    </a:lnTo>
                    <a:lnTo>
                      <a:pt x="283" y="897"/>
                    </a:lnTo>
                    <a:lnTo>
                      <a:pt x="330" y="908"/>
                    </a:lnTo>
                    <a:lnTo>
                      <a:pt x="350" y="875"/>
                    </a:lnTo>
                    <a:lnTo>
                      <a:pt x="363" y="835"/>
                    </a:lnTo>
                    <a:lnTo>
                      <a:pt x="377" y="834"/>
                    </a:lnTo>
                    <a:lnTo>
                      <a:pt x="399" y="824"/>
                    </a:lnTo>
                    <a:lnTo>
                      <a:pt x="411" y="777"/>
                    </a:lnTo>
                    <a:lnTo>
                      <a:pt x="483" y="808"/>
                    </a:lnTo>
                    <a:lnTo>
                      <a:pt x="489" y="792"/>
                    </a:lnTo>
                    <a:lnTo>
                      <a:pt x="492" y="746"/>
                    </a:lnTo>
                    <a:lnTo>
                      <a:pt x="507" y="737"/>
                    </a:lnTo>
                    <a:lnTo>
                      <a:pt x="530" y="727"/>
                    </a:lnTo>
                    <a:lnTo>
                      <a:pt x="592" y="737"/>
                    </a:lnTo>
                    <a:lnTo>
                      <a:pt x="601" y="751"/>
                    </a:lnTo>
                    <a:lnTo>
                      <a:pt x="595" y="775"/>
                    </a:lnTo>
                    <a:lnTo>
                      <a:pt x="582" y="791"/>
                    </a:lnTo>
                    <a:lnTo>
                      <a:pt x="577" y="830"/>
                    </a:lnTo>
                    <a:lnTo>
                      <a:pt x="617" y="842"/>
                    </a:lnTo>
                    <a:lnTo>
                      <a:pt x="638" y="901"/>
                    </a:lnTo>
                    <a:lnTo>
                      <a:pt x="655" y="909"/>
                    </a:lnTo>
                    <a:lnTo>
                      <a:pt x="679" y="929"/>
                    </a:lnTo>
                    <a:lnTo>
                      <a:pt x="718" y="933"/>
                    </a:lnTo>
                    <a:lnTo>
                      <a:pt x="741" y="923"/>
                    </a:lnTo>
                    <a:lnTo>
                      <a:pt x="759" y="960"/>
                    </a:lnTo>
                    <a:lnTo>
                      <a:pt x="807" y="979"/>
                    </a:lnTo>
                    <a:lnTo>
                      <a:pt x="852" y="967"/>
                    </a:lnTo>
                    <a:lnTo>
                      <a:pt x="955" y="989"/>
                    </a:lnTo>
                    <a:lnTo>
                      <a:pt x="971" y="1002"/>
                    </a:lnTo>
                    <a:lnTo>
                      <a:pt x="1046" y="972"/>
                    </a:lnTo>
                    <a:lnTo>
                      <a:pt x="1087" y="1000"/>
                    </a:lnTo>
                    <a:lnTo>
                      <a:pt x="1092" y="1053"/>
                    </a:lnTo>
                    <a:lnTo>
                      <a:pt x="1153" y="1040"/>
                    </a:lnTo>
                    <a:lnTo>
                      <a:pt x="1206" y="1042"/>
                    </a:lnTo>
                    <a:lnTo>
                      <a:pt x="1244" y="1116"/>
                    </a:lnTo>
                    <a:lnTo>
                      <a:pt x="1284" y="1120"/>
                    </a:lnTo>
                    <a:lnTo>
                      <a:pt x="1302" y="1156"/>
                    </a:lnTo>
                    <a:lnTo>
                      <a:pt x="1313" y="1101"/>
                    </a:lnTo>
                    <a:lnTo>
                      <a:pt x="1351" y="1106"/>
                    </a:lnTo>
                    <a:lnTo>
                      <a:pt x="1365" y="1089"/>
                    </a:lnTo>
                    <a:lnTo>
                      <a:pt x="1389" y="1094"/>
                    </a:lnTo>
                    <a:lnTo>
                      <a:pt x="1425" y="1068"/>
                    </a:lnTo>
                    <a:lnTo>
                      <a:pt x="1402" y="994"/>
                    </a:lnTo>
                    <a:lnTo>
                      <a:pt x="1413" y="945"/>
                    </a:lnTo>
                    <a:lnTo>
                      <a:pt x="1395" y="909"/>
                    </a:lnTo>
                    <a:lnTo>
                      <a:pt x="1390" y="863"/>
                    </a:lnTo>
                    <a:lnTo>
                      <a:pt x="1405" y="846"/>
                    </a:lnTo>
                    <a:lnTo>
                      <a:pt x="1387" y="817"/>
                    </a:lnTo>
                    <a:lnTo>
                      <a:pt x="1391" y="786"/>
                    </a:lnTo>
                    <a:lnTo>
                      <a:pt x="1372" y="749"/>
                    </a:lnTo>
                    <a:lnTo>
                      <a:pt x="1395" y="746"/>
                    </a:lnTo>
                    <a:lnTo>
                      <a:pt x="1400" y="723"/>
                    </a:lnTo>
                    <a:lnTo>
                      <a:pt x="1454" y="718"/>
                    </a:lnTo>
                    <a:lnTo>
                      <a:pt x="1468" y="701"/>
                    </a:lnTo>
                    <a:lnTo>
                      <a:pt x="1491" y="699"/>
                    </a:lnTo>
                    <a:lnTo>
                      <a:pt x="1488" y="676"/>
                    </a:lnTo>
                    <a:lnTo>
                      <a:pt x="1519" y="666"/>
                    </a:lnTo>
                    <a:lnTo>
                      <a:pt x="1539" y="641"/>
                    </a:lnTo>
                    <a:lnTo>
                      <a:pt x="1570" y="630"/>
                    </a:lnTo>
                    <a:lnTo>
                      <a:pt x="1561" y="539"/>
                    </a:lnTo>
                    <a:lnTo>
                      <a:pt x="1578" y="475"/>
                    </a:lnTo>
                    <a:lnTo>
                      <a:pt x="1576" y="452"/>
                    </a:lnTo>
                    <a:lnTo>
                      <a:pt x="1526" y="411"/>
                    </a:lnTo>
                    <a:lnTo>
                      <a:pt x="1464" y="417"/>
                    </a:lnTo>
                    <a:lnTo>
                      <a:pt x="1422" y="3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347">
                <a:extLst>
                  <a:ext uri="{FF2B5EF4-FFF2-40B4-BE49-F238E27FC236}">
                    <a16:creationId xmlns:a16="http://schemas.microsoft.com/office/drawing/2014/main" id="{F192D876-E473-0136-0DA1-C67A362F0C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1834"/>
                <a:ext cx="296" cy="257"/>
              </a:xfrm>
              <a:custGeom>
                <a:avLst/>
                <a:gdLst>
                  <a:gd name="T0" fmla="*/ 1268 w 1483"/>
                  <a:gd name="T1" fmla="*/ 679 h 1282"/>
                  <a:gd name="T2" fmla="*/ 1208 w 1483"/>
                  <a:gd name="T3" fmla="*/ 622 h 1282"/>
                  <a:gd name="T4" fmla="*/ 1238 w 1483"/>
                  <a:gd name="T5" fmla="*/ 527 h 1282"/>
                  <a:gd name="T6" fmla="*/ 1238 w 1483"/>
                  <a:gd name="T7" fmla="*/ 450 h 1282"/>
                  <a:gd name="T8" fmla="*/ 1148 w 1483"/>
                  <a:gd name="T9" fmla="*/ 389 h 1282"/>
                  <a:gd name="T10" fmla="*/ 996 w 1483"/>
                  <a:gd name="T11" fmla="*/ 326 h 1282"/>
                  <a:gd name="T12" fmla="*/ 875 w 1483"/>
                  <a:gd name="T13" fmla="*/ 275 h 1282"/>
                  <a:gd name="T14" fmla="*/ 711 w 1483"/>
                  <a:gd name="T15" fmla="*/ 252 h 1282"/>
                  <a:gd name="T16" fmla="*/ 622 w 1483"/>
                  <a:gd name="T17" fmla="*/ 206 h 1282"/>
                  <a:gd name="T18" fmla="*/ 542 w 1483"/>
                  <a:gd name="T19" fmla="*/ 174 h 1282"/>
                  <a:gd name="T20" fmla="*/ 486 w 1483"/>
                  <a:gd name="T21" fmla="*/ 64 h 1282"/>
                  <a:gd name="T22" fmla="*/ 496 w 1483"/>
                  <a:gd name="T23" fmla="*/ 10 h 1282"/>
                  <a:gd name="T24" fmla="*/ 396 w 1483"/>
                  <a:gd name="T25" fmla="*/ 19 h 1282"/>
                  <a:gd name="T26" fmla="*/ 315 w 1483"/>
                  <a:gd name="T27" fmla="*/ 50 h 1282"/>
                  <a:gd name="T28" fmla="*/ 267 w 1483"/>
                  <a:gd name="T29" fmla="*/ 108 h 1282"/>
                  <a:gd name="T30" fmla="*/ 187 w 1483"/>
                  <a:gd name="T31" fmla="*/ 170 h 1282"/>
                  <a:gd name="T32" fmla="*/ 154 w 1483"/>
                  <a:gd name="T33" fmla="*/ 227 h 1282"/>
                  <a:gd name="T34" fmla="*/ 188 w 1483"/>
                  <a:gd name="T35" fmla="*/ 347 h 1282"/>
                  <a:gd name="T36" fmla="*/ 149 w 1483"/>
                  <a:gd name="T37" fmla="*/ 428 h 1282"/>
                  <a:gd name="T38" fmla="*/ 96 w 1483"/>
                  <a:gd name="T39" fmla="*/ 517 h 1282"/>
                  <a:gd name="T40" fmla="*/ 51 w 1483"/>
                  <a:gd name="T41" fmla="*/ 537 h 1282"/>
                  <a:gd name="T42" fmla="*/ 0 w 1483"/>
                  <a:gd name="T43" fmla="*/ 565 h 1282"/>
                  <a:gd name="T44" fmla="*/ 54 w 1483"/>
                  <a:gd name="T45" fmla="*/ 652 h 1282"/>
                  <a:gd name="T46" fmla="*/ 126 w 1483"/>
                  <a:gd name="T47" fmla="*/ 754 h 1282"/>
                  <a:gd name="T48" fmla="*/ 116 w 1483"/>
                  <a:gd name="T49" fmla="*/ 816 h 1282"/>
                  <a:gd name="T50" fmla="*/ 94 w 1483"/>
                  <a:gd name="T51" fmla="*/ 919 h 1282"/>
                  <a:gd name="T52" fmla="*/ 136 w 1483"/>
                  <a:gd name="T53" fmla="*/ 1030 h 1282"/>
                  <a:gd name="T54" fmla="*/ 185 w 1483"/>
                  <a:gd name="T55" fmla="*/ 1064 h 1282"/>
                  <a:gd name="T56" fmla="*/ 273 w 1483"/>
                  <a:gd name="T57" fmla="*/ 1087 h 1282"/>
                  <a:gd name="T58" fmla="*/ 302 w 1483"/>
                  <a:gd name="T59" fmla="*/ 1154 h 1282"/>
                  <a:gd name="T60" fmla="*/ 393 w 1483"/>
                  <a:gd name="T61" fmla="*/ 1138 h 1282"/>
                  <a:gd name="T62" fmla="*/ 490 w 1483"/>
                  <a:gd name="T63" fmla="*/ 1183 h 1282"/>
                  <a:gd name="T64" fmla="*/ 576 w 1483"/>
                  <a:gd name="T65" fmla="*/ 1282 h 1282"/>
                  <a:gd name="T66" fmla="*/ 660 w 1483"/>
                  <a:gd name="T67" fmla="*/ 1197 h 1282"/>
                  <a:gd name="T68" fmla="*/ 786 w 1483"/>
                  <a:gd name="T69" fmla="*/ 1148 h 1282"/>
                  <a:gd name="T70" fmla="*/ 870 w 1483"/>
                  <a:gd name="T71" fmla="*/ 1132 h 1282"/>
                  <a:gd name="T72" fmla="*/ 956 w 1483"/>
                  <a:gd name="T73" fmla="*/ 1139 h 1282"/>
                  <a:gd name="T74" fmla="*/ 1055 w 1483"/>
                  <a:gd name="T75" fmla="*/ 1130 h 1282"/>
                  <a:gd name="T76" fmla="*/ 1148 w 1483"/>
                  <a:gd name="T77" fmla="*/ 1214 h 1282"/>
                  <a:gd name="T78" fmla="*/ 1230 w 1483"/>
                  <a:gd name="T79" fmla="*/ 1183 h 1282"/>
                  <a:gd name="T80" fmla="*/ 1304 w 1483"/>
                  <a:gd name="T81" fmla="*/ 1154 h 1282"/>
                  <a:gd name="T82" fmla="*/ 1352 w 1483"/>
                  <a:gd name="T83" fmla="*/ 1172 h 1282"/>
                  <a:gd name="T84" fmla="*/ 1402 w 1483"/>
                  <a:gd name="T85" fmla="*/ 1128 h 1282"/>
                  <a:gd name="T86" fmla="*/ 1483 w 1483"/>
                  <a:gd name="T87" fmla="*/ 1013 h 1282"/>
                  <a:gd name="T88" fmla="*/ 1452 w 1483"/>
                  <a:gd name="T89" fmla="*/ 924 h 1282"/>
                  <a:gd name="T90" fmla="*/ 1335 w 1483"/>
                  <a:gd name="T91" fmla="*/ 827 h 1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83" h="1282">
                    <a:moveTo>
                      <a:pt x="1289" y="745"/>
                    </a:moveTo>
                    <a:lnTo>
                      <a:pt x="1285" y="701"/>
                    </a:lnTo>
                    <a:lnTo>
                      <a:pt x="1268" y="679"/>
                    </a:lnTo>
                    <a:lnTo>
                      <a:pt x="1243" y="665"/>
                    </a:lnTo>
                    <a:lnTo>
                      <a:pt x="1241" y="635"/>
                    </a:lnTo>
                    <a:lnTo>
                      <a:pt x="1208" y="622"/>
                    </a:lnTo>
                    <a:lnTo>
                      <a:pt x="1229" y="589"/>
                    </a:lnTo>
                    <a:lnTo>
                      <a:pt x="1234" y="566"/>
                    </a:lnTo>
                    <a:lnTo>
                      <a:pt x="1238" y="527"/>
                    </a:lnTo>
                    <a:lnTo>
                      <a:pt x="1229" y="513"/>
                    </a:lnTo>
                    <a:lnTo>
                      <a:pt x="1265" y="486"/>
                    </a:lnTo>
                    <a:lnTo>
                      <a:pt x="1238" y="450"/>
                    </a:lnTo>
                    <a:lnTo>
                      <a:pt x="1206" y="429"/>
                    </a:lnTo>
                    <a:lnTo>
                      <a:pt x="1188" y="393"/>
                    </a:lnTo>
                    <a:lnTo>
                      <a:pt x="1148" y="389"/>
                    </a:lnTo>
                    <a:lnTo>
                      <a:pt x="1110" y="315"/>
                    </a:lnTo>
                    <a:lnTo>
                      <a:pt x="1057" y="313"/>
                    </a:lnTo>
                    <a:lnTo>
                      <a:pt x="996" y="326"/>
                    </a:lnTo>
                    <a:lnTo>
                      <a:pt x="991" y="273"/>
                    </a:lnTo>
                    <a:lnTo>
                      <a:pt x="950" y="245"/>
                    </a:lnTo>
                    <a:lnTo>
                      <a:pt x="875" y="275"/>
                    </a:lnTo>
                    <a:lnTo>
                      <a:pt x="859" y="262"/>
                    </a:lnTo>
                    <a:lnTo>
                      <a:pt x="756" y="240"/>
                    </a:lnTo>
                    <a:lnTo>
                      <a:pt x="711" y="252"/>
                    </a:lnTo>
                    <a:lnTo>
                      <a:pt x="663" y="233"/>
                    </a:lnTo>
                    <a:lnTo>
                      <a:pt x="645" y="196"/>
                    </a:lnTo>
                    <a:lnTo>
                      <a:pt x="622" y="206"/>
                    </a:lnTo>
                    <a:lnTo>
                      <a:pt x="583" y="202"/>
                    </a:lnTo>
                    <a:lnTo>
                      <a:pt x="559" y="182"/>
                    </a:lnTo>
                    <a:lnTo>
                      <a:pt x="542" y="174"/>
                    </a:lnTo>
                    <a:lnTo>
                      <a:pt x="521" y="115"/>
                    </a:lnTo>
                    <a:lnTo>
                      <a:pt x="481" y="103"/>
                    </a:lnTo>
                    <a:lnTo>
                      <a:pt x="486" y="64"/>
                    </a:lnTo>
                    <a:lnTo>
                      <a:pt x="499" y="48"/>
                    </a:lnTo>
                    <a:lnTo>
                      <a:pt x="505" y="24"/>
                    </a:lnTo>
                    <a:lnTo>
                      <a:pt x="496" y="10"/>
                    </a:lnTo>
                    <a:lnTo>
                      <a:pt x="434" y="0"/>
                    </a:lnTo>
                    <a:lnTo>
                      <a:pt x="411" y="10"/>
                    </a:lnTo>
                    <a:lnTo>
                      <a:pt x="396" y="19"/>
                    </a:lnTo>
                    <a:lnTo>
                      <a:pt x="393" y="65"/>
                    </a:lnTo>
                    <a:lnTo>
                      <a:pt x="387" y="81"/>
                    </a:lnTo>
                    <a:lnTo>
                      <a:pt x="315" y="50"/>
                    </a:lnTo>
                    <a:lnTo>
                      <a:pt x="303" y="97"/>
                    </a:lnTo>
                    <a:lnTo>
                      <a:pt x="281" y="107"/>
                    </a:lnTo>
                    <a:lnTo>
                      <a:pt x="267" y="108"/>
                    </a:lnTo>
                    <a:lnTo>
                      <a:pt x="254" y="148"/>
                    </a:lnTo>
                    <a:lnTo>
                      <a:pt x="234" y="181"/>
                    </a:lnTo>
                    <a:lnTo>
                      <a:pt x="187" y="170"/>
                    </a:lnTo>
                    <a:lnTo>
                      <a:pt x="162" y="149"/>
                    </a:lnTo>
                    <a:lnTo>
                      <a:pt x="150" y="188"/>
                    </a:lnTo>
                    <a:lnTo>
                      <a:pt x="154" y="227"/>
                    </a:lnTo>
                    <a:lnTo>
                      <a:pt x="166" y="271"/>
                    </a:lnTo>
                    <a:lnTo>
                      <a:pt x="199" y="299"/>
                    </a:lnTo>
                    <a:lnTo>
                      <a:pt x="188" y="347"/>
                    </a:lnTo>
                    <a:lnTo>
                      <a:pt x="199" y="377"/>
                    </a:lnTo>
                    <a:lnTo>
                      <a:pt x="170" y="395"/>
                    </a:lnTo>
                    <a:lnTo>
                      <a:pt x="149" y="428"/>
                    </a:lnTo>
                    <a:lnTo>
                      <a:pt x="144" y="459"/>
                    </a:lnTo>
                    <a:lnTo>
                      <a:pt x="109" y="493"/>
                    </a:lnTo>
                    <a:lnTo>
                      <a:pt x="96" y="517"/>
                    </a:lnTo>
                    <a:lnTo>
                      <a:pt x="57" y="513"/>
                    </a:lnTo>
                    <a:lnTo>
                      <a:pt x="50" y="514"/>
                    </a:lnTo>
                    <a:lnTo>
                      <a:pt x="51" y="537"/>
                    </a:lnTo>
                    <a:lnTo>
                      <a:pt x="37" y="554"/>
                    </a:lnTo>
                    <a:lnTo>
                      <a:pt x="7" y="556"/>
                    </a:lnTo>
                    <a:lnTo>
                      <a:pt x="0" y="565"/>
                    </a:lnTo>
                    <a:lnTo>
                      <a:pt x="35" y="616"/>
                    </a:lnTo>
                    <a:lnTo>
                      <a:pt x="47" y="653"/>
                    </a:lnTo>
                    <a:lnTo>
                      <a:pt x="54" y="652"/>
                    </a:lnTo>
                    <a:lnTo>
                      <a:pt x="87" y="673"/>
                    </a:lnTo>
                    <a:lnTo>
                      <a:pt x="122" y="724"/>
                    </a:lnTo>
                    <a:lnTo>
                      <a:pt x="126" y="754"/>
                    </a:lnTo>
                    <a:lnTo>
                      <a:pt x="113" y="778"/>
                    </a:lnTo>
                    <a:lnTo>
                      <a:pt x="121" y="793"/>
                    </a:lnTo>
                    <a:lnTo>
                      <a:pt x="116" y="816"/>
                    </a:lnTo>
                    <a:lnTo>
                      <a:pt x="85" y="819"/>
                    </a:lnTo>
                    <a:lnTo>
                      <a:pt x="68" y="875"/>
                    </a:lnTo>
                    <a:lnTo>
                      <a:pt x="94" y="919"/>
                    </a:lnTo>
                    <a:lnTo>
                      <a:pt x="111" y="941"/>
                    </a:lnTo>
                    <a:lnTo>
                      <a:pt x="104" y="1025"/>
                    </a:lnTo>
                    <a:lnTo>
                      <a:pt x="136" y="1030"/>
                    </a:lnTo>
                    <a:lnTo>
                      <a:pt x="137" y="1046"/>
                    </a:lnTo>
                    <a:lnTo>
                      <a:pt x="161" y="1051"/>
                    </a:lnTo>
                    <a:lnTo>
                      <a:pt x="185" y="1064"/>
                    </a:lnTo>
                    <a:lnTo>
                      <a:pt x="214" y="1046"/>
                    </a:lnTo>
                    <a:lnTo>
                      <a:pt x="217" y="1069"/>
                    </a:lnTo>
                    <a:lnTo>
                      <a:pt x="273" y="1087"/>
                    </a:lnTo>
                    <a:lnTo>
                      <a:pt x="268" y="1126"/>
                    </a:lnTo>
                    <a:lnTo>
                      <a:pt x="283" y="1132"/>
                    </a:lnTo>
                    <a:lnTo>
                      <a:pt x="302" y="1154"/>
                    </a:lnTo>
                    <a:lnTo>
                      <a:pt x="323" y="1144"/>
                    </a:lnTo>
                    <a:lnTo>
                      <a:pt x="363" y="1156"/>
                    </a:lnTo>
                    <a:lnTo>
                      <a:pt x="393" y="1138"/>
                    </a:lnTo>
                    <a:lnTo>
                      <a:pt x="441" y="1164"/>
                    </a:lnTo>
                    <a:lnTo>
                      <a:pt x="464" y="1162"/>
                    </a:lnTo>
                    <a:lnTo>
                      <a:pt x="490" y="1183"/>
                    </a:lnTo>
                    <a:lnTo>
                      <a:pt x="502" y="1228"/>
                    </a:lnTo>
                    <a:lnTo>
                      <a:pt x="519" y="1250"/>
                    </a:lnTo>
                    <a:lnTo>
                      <a:pt x="576" y="1282"/>
                    </a:lnTo>
                    <a:lnTo>
                      <a:pt x="620" y="1263"/>
                    </a:lnTo>
                    <a:lnTo>
                      <a:pt x="631" y="1223"/>
                    </a:lnTo>
                    <a:lnTo>
                      <a:pt x="660" y="1197"/>
                    </a:lnTo>
                    <a:lnTo>
                      <a:pt x="722" y="1200"/>
                    </a:lnTo>
                    <a:lnTo>
                      <a:pt x="766" y="1172"/>
                    </a:lnTo>
                    <a:lnTo>
                      <a:pt x="786" y="1148"/>
                    </a:lnTo>
                    <a:lnTo>
                      <a:pt x="831" y="1136"/>
                    </a:lnTo>
                    <a:lnTo>
                      <a:pt x="845" y="1111"/>
                    </a:lnTo>
                    <a:lnTo>
                      <a:pt x="870" y="1132"/>
                    </a:lnTo>
                    <a:lnTo>
                      <a:pt x="898" y="1107"/>
                    </a:lnTo>
                    <a:lnTo>
                      <a:pt x="925" y="1134"/>
                    </a:lnTo>
                    <a:lnTo>
                      <a:pt x="956" y="1139"/>
                    </a:lnTo>
                    <a:lnTo>
                      <a:pt x="994" y="1128"/>
                    </a:lnTo>
                    <a:lnTo>
                      <a:pt x="1029" y="1102"/>
                    </a:lnTo>
                    <a:lnTo>
                      <a:pt x="1055" y="1130"/>
                    </a:lnTo>
                    <a:lnTo>
                      <a:pt x="1102" y="1133"/>
                    </a:lnTo>
                    <a:lnTo>
                      <a:pt x="1122" y="1185"/>
                    </a:lnTo>
                    <a:lnTo>
                      <a:pt x="1148" y="1214"/>
                    </a:lnTo>
                    <a:lnTo>
                      <a:pt x="1183" y="1181"/>
                    </a:lnTo>
                    <a:lnTo>
                      <a:pt x="1196" y="1155"/>
                    </a:lnTo>
                    <a:lnTo>
                      <a:pt x="1230" y="1183"/>
                    </a:lnTo>
                    <a:lnTo>
                      <a:pt x="1293" y="1201"/>
                    </a:lnTo>
                    <a:lnTo>
                      <a:pt x="1300" y="1193"/>
                    </a:lnTo>
                    <a:lnTo>
                      <a:pt x="1304" y="1154"/>
                    </a:lnTo>
                    <a:lnTo>
                      <a:pt x="1318" y="1144"/>
                    </a:lnTo>
                    <a:lnTo>
                      <a:pt x="1343" y="1157"/>
                    </a:lnTo>
                    <a:lnTo>
                      <a:pt x="1352" y="1172"/>
                    </a:lnTo>
                    <a:lnTo>
                      <a:pt x="1368" y="1185"/>
                    </a:lnTo>
                    <a:lnTo>
                      <a:pt x="1408" y="1190"/>
                    </a:lnTo>
                    <a:lnTo>
                      <a:pt x="1402" y="1128"/>
                    </a:lnTo>
                    <a:lnTo>
                      <a:pt x="1423" y="1104"/>
                    </a:lnTo>
                    <a:lnTo>
                      <a:pt x="1459" y="1085"/>
                    </a:lnTo>
                    <a:lnTo>
                      <a:pt x="1483" y="1013"/>
                    </a:lnTo>
                    <a:lnTo>
                      <a:pt x="1465" y="984"/>
                    </a:lnTo>
                    <a:lnTo>
                      <a:pt x="1454" y="939"/>
                    </a:lnTo>
                    <a:lnTo>
                      <a:pt x="1452" y="924"/>
                    </a:lnTo>
                    <a:lnTo>
                      <a:pt x="1434" y="894"/>
                    </a:lnTo>
                    <a:lnTo>
                      <a:pt x="1358" y="831"/>
                    </a:lnTo>
                    <a:lnTo>
                      <a:pt x="1335" y="827"/>
                    </a:lnTo>
                    <a:lnTo>
                      <a:pt x="1289" y="7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348">
                <a:extLst>
                  <a:ext uri="{FF2B5EF4-FFF2-40B4-BE49-F238E27FC236}">
                    <a16:creationId xmlns:a16="http://schemas.microsoft.com/office/drawing/2014/main" id="{8FFA7A7B-2384-43D3-A4E1-FB642267AD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52" y="1927"/>
                <a:ext cx="308" cy="311"/>
              </a:xfrm>
              <a:custGeom>
                <a:avLst/>
                <a:gdLst>
                  <a:gd name="T0" fmla="*/ 411 w 1538"/>
                  <a:gd name="T1" fmla="*/ 153 h 1558"/>
                  <a:gd name="T2" fmla="*/ 330 w 1538"/>
                  <a:gd name="T3" fmla="*/ 114 h 1558"/>
                  <a:gd name="T4" fmla="*/ 322 w 1538"/>
                  <a:gd name="T5" fmla="*/ 193 h 1558"/>
                  <a:gd name="T6" fmla="*/ 300 w 1538"/>
                  <a:gd name="T7" fmla="*/ 287 h 1558"/>
                  <a:gd name="T8" fmla="*/ 96 w 1538"/>
                  <a:gd name="T9" fmla="*/ 413 h 1558"/>
                  <a:gd name="T10" fmla="*/ 40 w 1538"/>
                  <a:gd name="T11" fmla="*/ 566 h 1558"/>
                  <a:gd name="T12" fmla="*/ 0 w 1538"/>
                  <a:gd name="T13" fmla="*/ 639 h 1558"/>
                  <a:gd name="T14" fmla="*/ 32 w 1538"/>
                  <a:gd name="T15" fmla="*/ 720 h 1558"/>
                  <a:gd name="T16" fmla="*/ 106 w 1538"/>
                  <a:gd name="T17" fmla="*/ 776 h 1558"/>
                  <a:gd name="T18" fmla="*/ 256 w 1538"/>
                  <a:gd name="T19" fmla="*/ 731 h 1558"/>
                  <a:gd name="T20" fmla="*/ 317 w 1538"/>
                  <a:gd name="T21" fmla="*/ 802 h 1558"/>
                  <a:gd name="T22" fmla="*/ 389 w 1538"/>
                  <a:gd name="T23" fmla="*/ 841 h 1558"/>
                  <a:gd name="T24" fmla="*/ 411 w 1538"/>
                  <a:gd name="T25" fmla="*/ 902 h 1558"/>
                  <a:gd name="T26" fmla="*/ 403 w 1538"/>
                  <a:gd name="T27" fmla="*/ 1064 h 1558"/>
                  <a:gd name="T28" fmla="*/ 426 w 1538"/>
                  <a:gd name="T29" fmla="*/ 1062 h 1558"/>
                  <a:gd name="T30" fmla="*/ 536 w 1538"/>
                  <a:gd name="T31" fmla="*/ 1090 h 1558"/>
                  <a:gd name="T32" fmla="*/ 625 w 1538"/>
                  <a:gd name="T33" fmla="*/ 1121 h 1558"/>
                  <a:gd name="T34" fmla="*/ 711 w 1538"/>
                  <a:gd name="T35" fmla="*/ 1058 h 1558"/>
                  <a:gd name="T36" fmla="*/ 709 w 1538"/>
                  <a:gd name="T37" fmla="*/ 1213 h 1558"/>
                  <a:gd name="T38" fmla="*/ 720 w 1538"/>
                  <a:gd name="T39" fmla="*/ 1405 h 1558"/>
                  <a:gd name="T40" fmla="*/ 785 w 1538"/>
                  <a:gd name="T41" fmla="*/ 1438 h 1558"/>
                  <a:gd name="T42" fmla="*/ 858 w 1538"/>
                  <a:gd name="T43" fmla="*/ 1492 h 1558"/>
                  <a:gd name="T44" fmla="*/ 988 w 1538"/>
                  <a:gd name="T45" fmla="*/ 1558 h 1558"/>
                  <a:gd name="T46" fmla="*/ 1106 w 1538"/>
                  <a:gd name="T47" fmla="*/ 1485 h 1558"/>
                  <a:gd name="T48" fmla="*/ 1168 w 1538"/>
                  <a:gd name="T49" fmla="*/ 1410 h 1558"/>
                  <a:gd name="T50" fmla="*/ 1266 w 1538"/>
                  <a:gd name="T51" fmla="*/ 1385 h 1558"/>
                  <a:gd name="T52" fmla="*/ 1481 w 1538"/>
                  <a:gd name="T53" fmla="*/ 1303 h 1558"/>
                  <a:gd name="T54" fmla="*/ 1535 w 1538"/>
                  <a:gd name="T55" fmla="*/ 1213 h 1558"/>
                  <a:gd name="T56" fmla="*/ 1481 w 1538"/>
                  <a:gd name="T57" fmla="*/ 1133 h 1558"/>
                  <a:gd name="T58" fmla="*/ 1405 w 1538"/>
                  <a:gd name="T59" fmla="*/ 1056 h 1558"/>
                  <a:gd name="T60" fmla="*/ 1435 w 1538"/>
                  <a:gd name="T61" fmla="*/ 968 h 1558"/>
                  <a:gd name="T62" fmla="*/ 1403 w 1538"/>
                  <a:gd name="T63" fmla="*/ 948 h 1558"/>
                  <a:gd name="T64" fmla="*/ 1332 w 1538"/>
                  <a:gd name="T65" fmla="*/ 939 h 1558"/>
                  <a:gd name="T66" fmla="*/ 1312 w 1538"/>
                  <a:gd name="T67" fmla="*/ 802 h 1558"/>
                  <a:gd name="T68" fmla="*/ 1351 w 1538"/>
                  <a:gd name="T69" fmla="*/ 721 h 1558"/>
                  <a:gd name="T70" fmla="*/ 1352 w 1538"/>
                  <a:gd name="T71" fmla="*/ 652 h 1558"/>
                  <a:gd name="T72" fmla="*/ 1212 w 1538"/>
                  <a:gd name="T73" fmla="*/ 565 h 1558"/>
                  <a:gd name="T74" fmla="*/ 1144 w 1538"/>
                  <a:gd name="T75" fmla="*/ 502 h 1558"/>
                  <a:gd name="T76" fmla="*/ 1085 w 1538"/>
                  <a:gd name="T77" fmla="*/ 600 h 1558"/>
                  <a:gd name="T78" fmla="*/ 982 w 1538"/>
                  <a:gd name="T79" fmla="*/ 571 h 1558"/>
                  <a:gd name="T80" fmla="*/ 924 w 1538"/>
                  <a:gd name="T81" fmla="*/ 530 h 1558"/>
                  <a:gd name="T82" fmla="*/ 860 w 1538"/>
                  <a:gd name="T83" fmla="*/ 419 h 1558"/>
                  <a:gd name="T84" fmla="*/ 777 w 1538"/>
                  <a:gd name="T85" fmla="*/ 281 h 1558"/>
                  <a:gd name="T86" fmla="*/ 717 w 1538"/>
                  <a:gd name="T87" fmla="*/ 210 h 1558"/>
                  <a:gd name="T88" fmla="*/ 626 w 1538"/>
                  <a:gd name="T89" fmla="*/ 64 h 1558"/>
                  <a:gd name="T90" fmla="*/ 517 w 1538"/>
                  <a:gd name="T91" fmla="*/ 42 h 1558"/>
                  <a:gd name="T92" fmla="*/ 621 w 1538"/>
                  <a:gd name="T93" fmla="*/ 1090 h 1558"/>
                  <a:gd name="T94" fmla="*/ 614 w 1538"/>
                  <a:gd name="T95" fmla="*/ 1091 h 1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38" h="1558">
                    <a:moveTo>
                      <a:pt x="478" y="124"/>
                    </a:moveTo>
                    <a:lnTo>
                      <a:pt x="442" y="150"/>
                    </a:lnTo>
                    <a:lnTo>
                      <a:pt x="411" y="153"/>
                    </a:lnTo>
                    <a:lnTo>
                      <a:pt x="368" y="110"/>
                    </a:lnTo>
                    <a:lnTo>
                      <a:pt x="337" y="105"/>
                    </a:lnTo>
                    <a:lnTo>
                      <a:pt x="330" y="114"/>
                    </a:lnTo>
                    <a:lnTo>
                      <a:pt x="320" y="99"/>
                    </a:lnTo>
                    <a:lnTo>
                      <a:pt x="295" y="148"/>
                    </a:lnTo>
                    <a:lnTo>
                      <a:pt x="322" y="193"/>
                    </a:lnTo>
                    <a:lnTo>
                      <a:pt x="363" y="219"/>
                    </a:lnTo>
                    <a:lnTo>
                      <a:pt x="365" y="242"/>
                    </a:lnTo>
                    <a:lnTo>
                      <a:pt x="300" y="287"/>
                    </a:lnTo>
                    <a:lnTo>
                      <a:pt x="260" y="360"/>
                    </a:lnTo>
                    <a:lnTo>
                      <a:pt x="146" y="378"/>
                    </a:lnTo>
                    <a:lnTo>
                      <a:pt x="96" y="413"/>
                    </a:lnTo>
                    <a:lnTo>
                      <a:pt x="65" y="417"/>
                    </a:lnTo>
                    <a:lnTo>
                      <a:pt x="102" y="490"/>
                    </a:lnTo>
                    <a:lnTo>
                      <a:pt x="40" y="566"/>
                    </a:lnTo>
                    <a:lnTo>
                      <a:pt x="11" y="584"/>
                    </a:lnTo>
                    <a:lnTo>
                      <a:pt x="14" y="614"/>
                    </a:lnTo>
                    <a:lnTo>
                      <a:pt x="0" y="639"/>
                    </a:lnTo>
                    <a:lnTo>
                      <a:pt x="19" y="668"/>
                    </a:lnTo>
                    <a:lnTo>
                      <a:pt x="14" y="699"/>
                    </a:lnTo>
                    <a:lnTo>
                      <a:pt x="32" y="720"/>
                    </a:lnTo>
                    <a:lnTo>
                      <a:pt x="27" y="751"/>
                    </a:lnTo>
                    <a:lnTo>
                      <a:pt x="61" y="788"/>
                    </a:lnTo>
                    <a:lnTo>
                      <a:pt x="106" y="776"/>
                    </a:lnTo>
                    <a:lnTo>
                      <a:pt x="139" y="788"/>
                    </a:lnTo>
                    <a:lnTo>
                      <a:pt x="240" y="725"/>
                    </a:lnTo>
                    <a:lnTo>
                      <a:pt x="256" y="731"/>
                    </a:lnTo>
                    <a:lnTo>
                      <a:pt x="266" y="753"/>
                    </a:lnTo>
                    <a:lnTo>
                      <a:pt x="297" y="758"/>
                    </a:lnTo>
                    <a:lnTo>
                      <a:pt x="317" y="802"/>
                    </a:lnTo>
                    <a:lnTo>
                      <a:pt x="376" y="781"/>
                    </a:lnTo>
                    <a:lnTo>
                      <a:pt x="368" y="851"/>
                    </a:lnTo>
                    <a:lnTo>
                      <a:pt x="389" y="841"/>
                    </a:lnTo>
                    <a:lnTo>
                      <a:pt x="414" y="847"/>
                    </a:lnTo>
                    <a:lnTo>
                      <a:pt x="432" y="884"/>
                    </a:lnTo>
                    <a:lnTo>
                      <a:pt x="411" y="902"/>
                    </a:lnTo>
                    <a:lnTo>
                      <a:pt x="431" y="954"/>
                    </a:lnTo>
                    <a:lnTo>
                      <a:pt x="436" y="999"/>
                    </a:lnTo>
                    <a:lnTo>
                      <a:pt x="403" y="1064"/>
                    </a:lnTo>
                    <a:lnTo>
                      <a:pt x="404" y="1080"/>
                    </a:lnTo>
                    <a:lnTo>
                      <a:pt x="412" y="1086"/>
                    </a:lnTo>
                    <a:lnTo>
                      <a:pt x="426" y="1062"/>
                    </a:lnTo>
                    <a:lnTo>
                      <a:pt x="449" y="1059"/>
                    </a:lnTo>
                    <a:lnTo>
                      <a:pt x="490" y="1094"/>
                    </a:lnTo>
                    <a:lnTo>
                      <a:pt x="536" y="1090"/>
                    </a:lnTo>
                    <a:lnTo>
                      <a:pt x="553" y="1104"/>
                    </a:lnTo>
                    <a:lnTo>
                      <a:pt x="575" y="1094"/>
                    </a:lnTo>
                    <a:lnTo>
                      <a:pt x="625" y="1121"/>
                    </a:lnTo>
                    <a:lnTo>
                      <a:pt x="660" y="1094"/>
                    </a:lnTo>
                    <a:lnTo>
                      <a:pt x="695" y="1052"/>
                    </a:lnTo>
                    <a:lnTo>
                      <a:pt x="711" y="1058"/>
                    </a:lnTo>
                    <a:lnTo>
                      <a:pt x="691" y="1099"/>
                    </a:lnTo>
                    <a:lnTo>
                      <a:pt x="722" y="1173"/>
                    </a:lnTo>
                    <a:lnTo>
                      <a:pt x="709" y="1213"/>
                    </a:lnTo>
                    <a:lnTo>
                      <a:pt x="715" y="1274"/>
                    </a:lnTo>
                    <a:lnTo>
                      <a:pt x="703" y="1391"/>
                    </a:lnTo>
                    <a:lnTo>
                      <a:pt x="720" y="1405"/>
                    </a:lnTo>
                    <a:lnTo>
                      <a:pt x="707" y="1436"/>
                    </a:lnTo>
                    <a:lnTo>
                      <a:pt x="787" y="1468"/>
                    </a:lnTo>
                    <a:lnTo>
                      <a:pt x="785" y="1438"/>
                    </a:lnTo>
                    <a:lnTo>
                      <a:pt x="792" y="1436"/>
                    </a:lnTo>
                    <a:lnTo>
                      <a:pt x="827" y="1480"/>
                    </a:lnTo>
                    <a:lnTo>
                      <a:pt x="858" y="1492"/>
                    </a:lnTo>
                    <a:lnTo>
                      <a:pt x="885" y="1528"/>
                    </a:lnTo>
                    <a:lnTo>
                      <a:pt x="938" y="1524"/>
                    </a:lnTo>
                    <a:lnTo>
                      <a:pt x="988" y="1558"/>
                    </a:lnTo>
                    <a:lnTo>
                      <a:pt x="1026" y="1547"/>
                    </a:lnTo>
                    <a:lnTo>
                      <a:pt x="1050" y="1474"/>
                    </a:lnTo>
                    <a:lnTo>
                      <a:pt x="1106" y="1485"/>
                    </a:lnTo>
                    <a:lnTo>
                      <a:pt x="1165" y="1464"/>
                    </a:lnTo>
                    <a:lnTo>
                      <a:pt x="1193" y="1438"/>
                    </a:lnTo>
                    <a:lnTo>
                      <a:pt x="1168" y="1410"/>
                    </a:lnTo>
                    <a:lnTo>
                      <a:pt x="1211" y="1382"/>
                    </a:lnTo>
                    <a:lnTo>
                      <a:pt x="1226" y="1366"/>
                    </a:lnTo>
                    <a:lnTo>
                      <a:pt x="1266" y="1385"/>
                    </a:lnTo>
                    <a:lnTo>
                      <a:pt x="1330" y="1325"/>
                    </a:lnTo>
                    <a:lnTo>
                      <a:pt x="1438" y="1331"/>
                    </a:lnTo>
                    <a:lnTo>
                      <a:pt x="1481" y="1303"/>
                    </a:lnTo>
                    <a:lnTo>
                      <a:pt x="1515" y="1331"/>
                    </a:lnTo>
                    <a:lnTo>
                      <a:pt x="1538" y="1328"/>
                    </a:lnTo>
                    <a:lnTo>
                      <a:pt x="1535" y="1213"/>
                    </a:lnTo>
                    <a:lnTo>
                      <a:pt x="1510" y="1200"/>
                    </a:lnTo>
                    <a:lnTo>
                      <a:pt x="1497" y="1139"/>
                    </a:lnTo>
                    <a:lnTo>
                      <a:pt x="1481" y="1133"/>
                    </a:lnTo>
                    <a:lnTo>
                      <a:pt x="1437" y="1145"/>
                    </a:lnTo>
                    <a:lnTo>
                      <a:pt x="1395" y="1119"/>
                    </a:lnTo>
                    <a:lnTo>
                      <a:pt x="1405" y="1056"/>
                    </a:lnTo>
                    <a:lnTo>
                      <a:pt x="1420" y="1047"/>
                    </a:lnTo>
                    <a:lnTo>
                      <a:pt x="1415" y="1001"/>
                    </a:lnTo>
                    <a:lnTo>
                      <a:pt x="1435" y="968"/>
                    </a:lnTo>
                    <a:lnTo>
                      <a:pt x="1441" y="953"/>
                    </a:lnTo>
                    <a:lnTo>
                      <a:pt x="1433" y="945"/>
                    </a:lnTo>
                    <a:lnTo>
                      <a:pt x="1403" y="948"/>
                    </a:lnTo>
                    <a:lnTo>
                      <a:pt x="1361" y="928"/>
                    </a:lnTo>
                    <a:lnTo>
                      <a:pt x="1340" y="938"/>
                    </a:lnTo>
                    <a:lnTo>
                      <a:pt x="1332" y="939"/>
                    </a:lnTo>
                    <a:lnTo>
                      <a:pt x="1342" y="885"/>
                    </a:lnTo>
                    <a:lnTo>
                      <a:pt x="1307" y="834"/>
                    </a:lnTo>
                    <a:lnTo>
                      <a:pt x="1312" y="802"/>
                    </a:lnTo>
                    <a:lnTo>
                      <a:pt x="1308" y="764"/>
                    </a:lnTo>
                    <a:lnTo>
                      <a:pt x="1336" y="731"/>
                    </a:lnTo>
                    <a:lnTo>
                      <a:pt x="1351" y="721"/>
                    </a:lnTo>
                    <a:lnTo>
                      <a:pt x="1363" y="682"/>
                    </a:lnTo>
                    <a:lnTo>
                      <a:pt x="1346" y="668"/>
                    </a:lnTo>
                    <a:lnTo>
                      <a:pt x="1352" y="652"/>
                    </a:lnTo>
                    <a:lnTo>
                      <a:pt x="1342" y="630"/>
                    </a:lnTo>
                    <a:lnTo>
                      <a:pt x="1298" y="572"/>
                    </a:lnTo>
                    <a:lnTo>
                      <a:pt x="1212" y="565"/>
                    </a:lnTo>
                    <a:lnTo>
                      <a:pt x="1188" y="551"/>
                    </a:lnTo>
                    <a:lnTo>
                      <a:pt x="1177" y="521"/>
                    </a:lnTo>
                    <a:lnTo>
                      <a:pt x="1144" y="502"/>
                    </a:lnTo>
                    <a:lnTo>
                      <a:pt x="1101" y="521"/>
                    </a:lnTo>
                    <a:lnTo>
                      <a:pt x="1103" y="551"/>
                    </a:lnTo>
                    <a:lnTo>
                      <a:pt x="1085" y="600"/>
                    </a:lnTo>
                    <a:lnTo>
                      <a:pt x="1101" y="613"/>
                    </a:lnTo>
                    <a:lnTo>
                      <a:pt x="1095" y="629"/>
                    </a:lnTo>
                    <a:lnTo>
                      <a:pt x="982" y="571"/>
                    </a:lnTo>
                    <a:lnTo>
                      <a:pt x="936" y="574"/>
                    </a:lnTo>
                    <a:lnTo>
                      <a:pt x="926" y="560"/>
                    </a:lnTo>
                    <a:lnTo>
                      <a:pt x="924" y="530"/>
                    </a:lnTo>
                    <a:lnTo>
                      <a:pt x="888" y="471"/>
                    </a:lnTo>
                    <a:lnTo>
                      <a:pt x="871" y="450"/>
                    </a:lnTo>
                    <a:lnTo>
                      <a:pt x="860" y="419"/>
                    </a:lnTo>
                    <a:lnTo>
                      <a:pt x="816" y="370"/>
                    </a:lnTo>
                    <a:lnTo>
                      <a:pt x="815" y="347"/>
                    </a:lnTo>
                    <a:lnTo>
                      <a:pt x="777" y="281"/>
                    </a:lnTo>
                    <a:lnTo>
                      <a:pt x="746" y="269"/>
                    </a:lnTo>
                    <a:lnTo>
                      <a:pt x="741" y="223"/>
                    </a:lnTo>
                    <a:lnTo>
                      <a:pt x="717" y="210"/>
                    </a:lnTo>
                    <a:lnTo>
                      <a:pt x="622" y="103"/>
                    </a:lnTo>
                    <a:lnTo>
                      <a:pt x="621" y="87"/>
                    </a:lnTo>
                    <a:lnTo>
                      <a:pt x="626" y="64"/>
                    </a:lnTo>
                    <a:lnTo>
                      <a:pt x="559" y="0"/>
                    </a:lnTo>
                    <a:lnTo>
                      <a:pt x="543" y="2"/>
                    </a:lnTo>
                    <a:lnTo>
                      <a:pt x="517" y="42"/>
                    </a:lnTo>
                    <a:lnTo>
                      <a:pt x="478" y="124"/>
                    </a:lnTo>
                    <a:close/>
                    <a:moveTo>
                      <a:pt x="614" y="1091"/>
                    </a:moveTo>
                    <a:lnTo>
                      <a:pt x="621" y="1090"/>
                    </a:lnTo>
                    <a:lnTo>
                      <a:pt x="623" y="1113"/>
                    </a:lnTo>
                    <a:lnTo>
                      <a:pt x="614" y="1098"/>
                    </a:lnTo>
                    <a:lnTo>
                      <a:pt x="614" y="10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349">
                <a:extLst>
                  <a:ext uri="{FF2B5EF4-FFF2-40B4-BE49-F238E27FC236}">
                    <a16:creationId xmlns:a16="http://schemas.microsoft.com/office/drawing/2014/main" id="{87CF49CC-4F91-4C7B-2E9F-61E63DEBAC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145"/>
                <a:ext cx="2" cy="4"/>
              </a:xfrm>
              <a:custGeom>
                <a:avLst/>
                <a:gdLst>
                  <a:gd name="T0" fmla="*/ 7 w 9"/>
                  <a:gd name="T1" fmla="*/ 0 h 23"/>
                  <a:gd name="T2" fmla="*/ 0 w 9"/>
                  <a:gd name="T3" fmla="*/ 1 h 23"/>
                  <a:gd name="T4" fmla="*/ 0 w 9"/>
                  <a:gd name="T5" fmla="*/ 8 h 23"/>
                  <a:gd name="T6" fmla="*/ 9 w 9"/>
                  <a:gd name="T7" fmla="*/ 23 h 23"/>
                  <a:gd name="T8" fmla="*/ 7 w 9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3">
                    <a:moveTo>
                      <a:pt x="7" y="0"/>
                    </a:moveTo>
                    <a:lnTo>
                      <a:pt x="0" y="1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Freeform 350">
                <a:extLst>
                  <a:ext uri="{FF2B5EF4-FFF2-40B4-BE49-F238E27FC236}">
                    <a16:creationId xmlns:a16="http://schemas.microsoft.com/office/drawing/2014/main" id="{ADF6C7F4-5355-9822-848D-6EB629FA86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067"/>
                <a:ext cx="193" cy="293"/>
              </a:xfrm>
              <a:custGeom>
                <a:avLst/>
                <a:gdLst>
                  <a:gd name="T0" fmla="*/ 880 w 961"/>
                  <a:gd name="T1" fmla="*/ 111 h 1467"/>
                  <a:gd name="T2" fmla="*/ 836 w 961"/>
                  <a:gd name="T3" fmla="*/ 52 h 1467"/>
                  <a:gd name="T4" fmla="*/ 823 w 961"/>
                  <a:gd name="T5" fmla="*/ 0 h 1467"/>
                  <a:gd name="T6" fmla="*/ 699 w 961"/>
                  <a:gd name="T7" fmla="*/ 80 h 1467"/>
                  <a:gd name="T8" fmla="*/ 680 w 961"/>
                  <a:gd name="T9" fmla="*/ 113 h 1467"/>
                  <a:gd name="T10" fmla="*/ 676 w 961"/>
                  <a:gd name="T11" fmla="*/ 160 h 1467"/>
                  <a:gd name="T12" fmla="*/ 600 w 961"/>
                  <a:gd name="T13" fmla="*/ 168 h 1467"/>
                  <a:gd name="T14" fmla="*/ 577 w 961"/>
                  <a:gd name="T15" fmla="*/ 177 h 1467"/>
                  <a:gd name="T16" fmla="*/ 542 w 961"/>
                  <a:gd name="T17" fmla="*/ 289 h 1467"/>
                  <a:gd name="T18" fmla="*/ 531 w 961"/>
                  <a:gd name="T19" fmla="*/ 343 h 1467"/>
                  <a:gd name="T20" fmla="*/ 482 w 961"/>
                  <a:gd name="T21" fmla="*/ 309 h 1467"/>
                  <a:gd name="T22" fmla="*/ 493 w 961"/>
                  <a:gd name="T23" fmla="*/ 347 h 1467"/>
                  <a:gd name="T24" fmla="*/ 451 w 961"/>
                  <a:gd name="T25" fmla="*/ 397 h 1467"/>
                  <a:gd name="T26" fmla="*/ 457 w 961"/>
                  <a:gd name="T27" fmla="*/ 451 h 1467"/>
                  <a:gd name="T28" fmla="*/ 406 w 961"/>
                  <a:gd name="T29" fmla="*/ 494 h 1467"/>
                  <a:gd name="T30" fmla="*/ 342 w 961"/>
                  <a:gd name="T31" fmla="*/ 546 h 1467"/>
                  <a:gd name="T32" fmla="*/ 275 w 961"/>
                  <a:gd name="T33" fmla="*/ 660 h 1467"/>
                  <a:gd name="T34" fmla="*/ 149 w 961"/>
                  <a:gd name="T35" fmla="*/ 718 h 1467"/>
                  <a:gd name="T36" fmla="*/ 113 w 961"/>
                  <a:gd name="T37" fmla="*/ 737 h 1467"/>
                  <a:gd name="T38" fmla="*/ 57 w 961"/>
                  <a:gd name="T39" fmla="*/ 804 h 1467"/>
                  <a:gd name="T40" fmla="*/ 14 w 961"/>
                  <a:gd name="T41" fmla="*/ 846 h 1467"/>
                  <a:gd name="T42" fmla="*/ 19 w 961"/>
                  <a:gd name="T43" fmla="*/ 900 h 1467"/>
                  <a:gd name="T44" fmla="*/ 34 w 961"/>
                  <a:gd name="T45" fmla="*/ 968 h 1467"/>
                  <a:gd name="T46" fmla="*/ 58 w 961"/>
                  <a:gd name="T47" fmla="*/ 1059 h 1467"/>
                  <a:gd name="T48" fmla="*/ 120 w 961"/>
                  <a:gd name="T49" fmla="*/ 1146 h 1467"/>
                  <a:gd name="T50" fmla="*/ 133 w 961"/>
                  <a:gd name="T51" fmla="*/ 1214 h 1467"/>
                  <a:gd name="T52" fmla="*/ 177 w 961"/>
                  <a:gd name="T53" fmla="*/ 1263 h 1467"/>
                  <a:gd name="T54" fmla="*/ 180 w 961"/>
                  <a:gd name="T55" fmla="*/ 1302 h 1467"/>
                  <a:gd name="T56" fmla="*/ 187 w 961"/>
                  <a:gd name="T57" fmla="*/ 1370 h 1467"/>
                  <a:gd name="T58" fmla="*/ 189 w 961"/>
                  <a:gd name="T59" fmla="*/ 1393 h 1467"/>
                  <a:gd name="T60" fmla="*/ 282 w 961"/>
                  <a:gd name="T61" fmla="*/ 1400 h 1467"/>
                  <a:gd name="T62" fmla="*/ 322 w 961"/>
                  <a:gd name="T63" fmla="*/ 1420 h 1467"/>
                  <a:gd name="T64" fmla="*/ 410 w 961"/>
                  <a:gd name="T65" fmla="*/ 1443 h 1467"/>
                  <a:gd name="T66" fmla="*/ 443 w 961"/>
                  <a:gd name="T67" fmla="*/ 1393 h 1467"/>
                  <a:gd name="T68" fmla="*/ 517 w 961"/>
                  <a:gd name="T69" fmla="*/ 1363 h 1467"/>
                  <a:gd name="T70" fmla="*/ 516 w 961"/>
                  <a:gd name="T71" fmla="*/ 1425 h 1467"/>
                  <a:gd name="T72" fmla="*/ 569 w 961"/>
                  <a:gd name="T73" fmla="*/ 1427 h 1467"/>
                  <a:gd name="T74" fmla="*/ 618 w 961"/>
                  <a:gd name="T75" fmla="*/ 1362 h 1467"/>
                  <a:gd name="T76" fmla="*/ 676 w 961"/>
                  <a:gd name="T77" fmla="*/ 1410 h 1467"/>
                  <a:gd name="T78" fmla="*/ 748 w 961"/>
                  <a:gd name="T79" fmla="*/ 1434 h 1467"/>
                  <a:gd name="T80" fmla="*/ 757 w 961"/>
                  <a:gd name="T81" fmla="*/ 1371 h 1467"/>
                  <a:gd name="T82" fmla="*/ 769 w 961"/>
                  <a:gd name="T83" fmla="*/ 1246 h 1467"/>
                  <a:gd name="T84" fmla="*/ 803 w 961"/>
                  <a:gd name="T85" fmla="*/ 1198 h 1467"/>
                  <a:gd name="T86" fmla="*/ 802 w 961"/>
                  <a:gd name="T87" fmla="*/ 1105 h 1467"/>
                  <a:gd name="T88" fmla="*/ 812 w 961"/>
                  <a:gd name="T89" fmla="*/ 1043 h 1467"/>
                  <a:gd name="T90" fmla="*/ 872 w 961"/>
                  <a:gd name="T91" fmla="*/ 945 h 1467"/>
                  <a:gd name="T92" fmla="*/ 879 w 961"/>
                  <a:gd name="T93" fmla="*/ 759 h 1467"/>
                  <a:gd name="T94" fmla="*/ 906 w 961"/>
                  <a:gd name="T95" fmla="*/ 725 h 1467"/>
                  <a:gd name="T96" fmla="*/ 926 w 961"/>
                  <a:gd name="T97" fmla="*/ 685 h 1467"/>
                  <a:gd name="T98" fmla="*/ 934 w 961"/>
                  <a:gd name="T99" fmla="*/ 615 h 1467"/>
                  <a:gd name="T100" fmla="*/ 914 w 961"/>
                  <a:gd name="T101" fmla="*/ 478 h 1467"/>
                  <a:gd name="T102" fmla="*/ 931 w 961"/>
                  <a:gd name="T103" fmla="*/ 406 h 1467"/>
                  <a:gd name="T104" fmla="*/ 903 w 961"/>
                  <a:gd name="T105" fmla="*/ 355 h 1467"/>
                  <a:gd name="T106" fmla="*/ 895 w 961"/>
                  <a:gd name="T107" fmla="*/ 279 h 1467"/>
                  <a:gd name="T108" fmla="*/ 870 w 961"/>
                  <a:gd name="T109" fmla="*/ 174 h 14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61" h="1467">
                    <a:moveTo>
                      <a:pt x="870" y="174"/>
                    </a:moveTo>
                    <a:lnTo>
                      <a:pt x="880" y="111"/>
                    </a:lnTo>
                    <a:lnTo>
                      <a:pt x="870" y="89"/>
                    </a:lnTo>
                    <a:lnTo>
                      <a:pt x="836" y="52"/>
                    </a:lnTo>
                    <a:lnTo>
                      <a:pt x="841" y="21"/>
                    </a:lnTo>
                    <a:lnTo>
                      <a:pt x="823" y="0"/>
                    </a:lnTo>
                    <a:lnTo>
                      <a:pt x="720" y="48"/>
                    </a:lnTo>
                    <a:lnTo>
                      <a:pt x="699" y="80"/>
                    </a:lnTo>
                    <a:lnTo>
                      <a:pt x="700" y="96"/>
                    </a:lnTo>
                    <a:lnTo>
                      <a:pt x="680" y="113"/>
                    </a:lnTo>
                    <a:lnTo>
                      <a:pt x="689" y="143"/>
                    </a:lnTo>
                    <a:lnTo>
                      <a:pt x="676" y="160"/>
                    </a:lnTo>
                    <a:lnTo>
                      <a:pt x="623" y="172"/>
                    </a:lnTo>
                    <a:lnTo>
                      <a:pt x="600" y="168"/>
                    </a:lnTo>
                    <a:lnTo>
                      <a:pt x="594" y="183"/>
                    </a:lnTo>
                    <a:lnTo>
                      <a:pt x="577" y="177"/>
                    </a:lnTo>
                    <a:lnTo>
                      <a:pt x="579" y="200"/>
                    </a:lnTo>
                    <a:lnTo>
                      <a:pt x="542" y="289"/>
                    </a:lnTo>
                    <a:lnTo>
                      <a:pt x="545" y="335"/>
                    </a:lnTo>
                    <a:lnTo>
                      <a:pt x="531" y="343"/>
                    </a:lnTo>
                    <a:lnTo>
                      <a:pt x="513" y="314"/>
                    </a:lnTo>
                    <a:lnTo>
                      <a:pt x="482" y="309"/>
                    </a:lnTo>
                    <a:lnTo>
                      <a:pt x="475" y="325"/>
                    </a:lnTo>
                    <a:lnTo>
                      <a:pt x="493" y="347"/>
                    </a:lnTo>
                    <a:lnTo>
                      <a:pt x="463" y="358"/>
                    </a:lnTo>
                    <a:lnTo>
                      <a:pt x="451" y="397"/>
                    </a:lnTo>
                    <a:lnTo>
                      <a:pt x="477" y="433"/>
                    </a:lnTo>
                    <a:lnTo>
                      <a:pt x="457" y="451"/>
                    </a:lnTo>
                    <a:lnTo>
                      <a:pt x="411" y="462"/>
                    </a:lnTo>
                    <a:lnTo>
                      <a:pt x="406" y="494"/>
                    </a:lnTo>
                    <a:lnTo>
                      <a:pt x="418" y="531"/>
                    </a:lnTo>
                    <a:lnTo>
                      <a:pt x="342" y="546"/>
                    </a:lnTo>
                    <a:lnTo>
                      <a:pt x="297" y="643"/>
                    </a:lnTo>
                    <a:lnTo>
                      <a:pt x="275" y="660"/>
                    </a:lnTo>
                    <a:lnTo>
                      <a:pt x="168" y="671"/>
                    </a:lnTo>
                    <a:lnTo>
                      <a:pt x="149" y="718"/>
                    </a:lnTo>
                    <a:lnTo>
                      <a:pt x="120" y="729"/>
                    </a:lnTo>
                    <a:lnTo>
                      <a:pt x="113" y="737"/>
                    </a:lnTo>
                    <a:lnTo>
                      <a:pt x="88" y="731"/>
                    </a:lnTo>
                    <a:lnTo>
                      <a:pt x="57" y="804"/>
                    </a:lnTo>
                    <a:lnTo>
                      <a:pt x="0" y="839"/>
                    </a:lnTo>
                    <a:lnTo>
                      <a:pt x="14" y="846"/>
                    </a:lnTo>
                    <a:lnTo>
                      <a:pt x="2" y="878"/>
                    </a:lnTo>
                    <a:lnTo>
                      <a:pt x="19" y="900"/>
                    </a:lnTo>
                    <a:lnTo>
                      <a:pt x="14" y="924"/>
                    </a:lnTo>
                    <a:lnTo>
                      <a:pt x="34" y="968"/>
                    </a:lnTo>
                    <a:lnTo>
                      <a:pt x="37" y="1006"/>
                    </a:lnTo>
                    <a:lnTo>
                      <a:pt x="58" y="1059"/>
                    </a:lnTo>
                    <a:lnTo>
                      <a:pt x="91" y="1079"/>
                    </a:lnTo>
                    <a:lnTo>
                      <a:pt x="120" y="1146"/>
                    </a:lnTo>
                    <a:lnTo>
                      <a:pt x="124" y="1191"/>
                    </a:lnTo>
                    <a:lnTo>
                      <a:pt x="133" y="1214"/>
                    </a:lnTo>
                    <a:lnTo>
                      <a:pt x="174" y="1233"/>
                    </a:lnTo>
                    <a:lnTo>
                      <a:pt x="177" y="1263"/>
                    </a:lnTo>
                    <a:lnTo>
                      <a:pt x="202" y="1284"/>
                    </a:lnTo>
                    <a:lnTo>
                      <a:pt x="180" y="1302"/>
                    </a:lnTo>
                    <a:lnTo>
                      <a:pt x="191" y="1340"/>
                    </a:lnTo>
                    <a:lnTo>
                      <a:pt x="187" y="1370"/>
                    </a:lnTo>
                    <a:lnTo>
                      <a:pt x="180" y="1387"/>
                    </a:lnTo>
                    <a:lnTo>
                      <a:pt x="189" y="1393"/>
                    </a:lnTo>
                    <a:lnTo>
                      <a:pt x="264" y="1379"/>
                    </a:lnTo>
                    <a:lnTo>
                      <a:pt x="282" y="1400"/>
                    </a:lnTo>
                    <a:lnTo>
                      <a:pt x="314" y="1405"/>
                    </a:lnTo>
                    <a:lnTo>
                      <a:pt x="322" y="1420"/>
                    </a:lnTo>
                    <a:lnTo>
                      <a:pt x="389" y="1467"/>
                    </a:lnTo>
                    <a:lnTo>
                      <a:pt x="410" y="1443"/>
                    </a:lnTo>
                    <a:lnTo>
                      <a:pt x="422" y="1403"/>
                    </a:lnTo>
                    <a:lnTo>
                      <a:pt x="443" y="1393"/>
                    </a:lnTo>
                    <a:lnTo>
                      <a:pt x="457" y="1369"/>
                    </a:lnTo>
                    <a:lnTo>
                      <a:pt x="517" y="1363"/>
                    </a:lnTo>
                    <a:lnTo>
                      <a:pt x="519" y="1379"/>
                    </a:lnTo>
                    <a:lnTo>
                      <a:pt x="516" y="1425"/>
                    </a:lnTo>
                    <a:lnTo>
                      <a:pt x="555" y="1437"/>
                    </a:lnTo>
                    <a:lnTo>
                      <a:pt x="569" y="1427"/>
                    </a:lnTo>
                    <a:lnTo>
                      <a:pt x="572" y="1365"/>
                    </a:lnTo>
                    <a:lnTo>
                      <a:pt x="618" y="1362"/>
                    </a:lnTo>
                    <a:lnTo>
                      <a:pt x="659" y="1388"/>
                    </a:lnTo>
                    <a:lnTo>
                      <a:pt x="676" y="1410"/>
                    </a:lnTo>
                    <a:lnTo>
                      <a:pt x="733" y="1443"/>
                    </a:lnTo>
                    <a:lnTo>
                      <a:pt x="748" y="1434"/>
                    </a:lnTo>
                    <a:lnTo>
                      <a:pt x="757" y="1456"/>
                    </a:lnTo>
                    <a:lnTo>
                      <a:pt x="757" y="1371"/>
                    </a:lnTo>
                    <a:lnTo>
                      <a:pt x="762" y="1374"/>
                    </a:lnTo>
                    <a:lnTo>
                      <a:pt x="769" y="1246"/>
                    </a:lnTo>
                    <a:lnTo>
                      <a:pt x="797" y="1221"/>
                    </a:lnTo>
                    <a:lnTo>
                      <a:pt x="803" y="1198"/>
                    </a:lnTo>
                    <a:lnTo>
                      <a:pt x="791" y="1152"/>
                    </a:lnTo>
                    <a:lnTo>
                      <a:pt x="802" y="1105"/>
                    </a:lnTo>
                    <a:lnTo>
                      <a:pt x="791" y="1075"/>
                    </a:lnTo>
                    <a:lnTo>
                      <a:pt x="812" y="1043"/>
                    </a:lnTo>
                    <a:lnTo>
                      <a:pt x="834" y="1025"/>
                    </a:lnTo>
                    <a:lnTo>
                      <a:pt x="872" y="945"/>
                    </a:lnTo>
                    <a:lnTo>
                      <a:pt x="849" y="785"/>
                    </a:lnTo>
                    <a:lnTo>
                      <a:pt x="879" y="759"/>
                    </a:lnTo>
                    <a:lnTo>
                      <a:pt x="883" y="735"/>
                    </a:lnTo>
                    <a:lnTo>
                      <a:pt x="906" y="725"/>
                    </a:lnTo>
                    <a:lnTo>
                      <a:pt x="911" y="701"/>
                    </a:lnTo>
                    <a:lnTo>
                      <a:pt x="926" y="685"/>
                    </a:lnTo>
                    <a:lnTo>
                      <a:pt x="938" y="652"/>
                    </a:lnTo>
                    <a:lnTo>
                      <a:pt x="934" y="615"/>
                    </a:lnTo>
                    <a:lnTo>
                      <a:pt x="961" y="566"/>
                    </a:lnTo>
                    <a:lnTo>
                      <a:pt x="914" y="478"/>
                    </a:lnTo>
                    <a:lnTo>
                      <a:pt x="917" y="439"/>
                    </a:lnTo>
                    <a:lnTo>
                      <a:pt x="931" y="406"/>
                    </a:lnTo>
                    <a:lnTo>
                      <a:pt x="905" y="386"/>
                    </a:lnTo>
                    <a:lnTo>
                      <a:pt x="903" y="355"/>
                    </a:lnTo>
                    <a:lnTo>
                      <a:pt x="876" y="319"/>
                    </a:lnTo>
                    <a:lnTo>
                      <a:pt x="895" y="279"/>
                    </a:lnTo>
                    <a:lnTo>
                      <a:pt x="886" y="256"/>
                    </a:lnTo>
                    <a:lnTo>
                      <a:pt x="870" y="1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351">
                <a:extLst>
                  <a:ext uri="{FF2B5EF4-FFF2-40B4-BE49-F238E27FC236}">
                    <a16:creationId xmlns:a16="http://schemas.microsoft.com/office/drawing/2014/main" id="{088FCC64-A2B9-3BFF-3461-48FC355A4D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43" y="2072"/>
                <a:ext cx="219" cy="321"/>
              </a:xfrm>
              <a:custGeom>
                <a:avLst/>
                <a:gdLst>
                  <a:gd name="T0" fmla="*/ 124 w 1098"/>
                  <a:gd name="T1" fmla="*/ 230 h 1608"/>
                  <a:gd name="T2" fmla="*/ 141 w 1098"/>
                  <a:gd name="T3" fmla="*/ 329 h 1608"/>
                  <a:gd name="T4" fmla="*/ 155 w 1098"/>
                  <a:gd name="T5" fmla="*/ 413 h 1608"/>
                  <a:gd name="T6" fmla="*/ 172 w 1098"/>
                  <a:gd name="T7" fmla="*/ 589 h 1608"/>
                  <a:gd name="T8" fmla="*/ 149 w 1098"/>
                  <a:gd name="T9" fmla="*/ 675 h 1608"/>
                  <a:gd name="T10" fmla="*/ 117 w 1098"/>
                  <a:gd name="T11" fmla="*/ 733 h 1608"/>
                  <a:gd name="T12" fmla="*/ 72 w 1098"/>
                  <a:gd name="T13" fmla="*/ 999 h 1608"/>
                  <a:gd name="T14" fmla="*/ 40 w 1098"/>
                  <a:gd name="T15" fmla="*/ 1079 h 1608"/>
                  <a:gd name="T16" fmla="*/ 35 w 1098"/>
                  <a:gd name="T17" fmla="*/ 1195 h 1608"/>
                  <a:gd name="T18" fmla="*/ 28 w 1098"/>
                  <a:gd name="T19" fmla="*/ 1357 h 1608"/>
                  <a:gd name="T20" fmla="*/ 146 w 1098"/>
                  <a:gd name="T21" fmla="*/ 1385 h 1608"/>
                  <a:gd name="T22" fmla="*/ 170 w 1098"/>
                  <a:gd name="T23" fmla="*/ 1476 h 1608"/>
                  <a:gd name="T24" fmla="*/ 383 w 1098"/>
                  <a:gd name="T25" fmla="*/ 1371 h 1608"/>
                  <a:gd name="T26" fmla="*/ 491 w 1098"/>
                  <a:gd name="T27" fmla="*/ 1361 h 1608"/>
                  <a:gd name="T28" fmla="*/ 490 w 1098"/>
                  <a:gd name="T29" fmla="*/ 1431 h 1608"/>
                  <a:gd name="T30" fmla="*/ 533 w 1098"/>
                  <a:gd name="T31" fmla="*/ 1488 h 1608"/>
                  <a:gd name="T32" fmla="*/ 626 w 1098"/>
                  <a:gd name="T33" fmla="*/ 1487 h 1608"/>
                  <a:gd name="T34" fmla="*/ 709 w 1098"/>
                  <a:gd name="T35" fmla="*/ 1557 h 1608"/>
                  <a:gd name="T36" fmla="*/ 815 w 1098"/>
                  <a:gd name="T37" fmla="*/ 1608 h 1608"/>
                  <a:gd name="T38" fmla="*/ 898 w 1098"/>
                  <a:gd name="T39" fmla="*/ 1509 h 1608"/>
                  <a:gd name="T40" fmla="*/ 949 w 1098"/>
                  <a:gd name="T41" fmla="*/ 1557 h 1608"/>
                  <a:gd name="T42" fmla="*/ 954 w 1098"/>
                  <a:gd name="T43" fmla="*/ 1527 h 1608"/>
                  <a:gd name="T44" fmla="*/ 989 w 1098"/>
                  <a:gd name="T45" fmla="*/ 1492 h 1608"/>
                  <a:gd name="T46" fmla="*/ 938 w 1098"/>
                  <a:gd name="T47" fmla="*/ 1366 h 1608"/>
                  <a:gd name="T48" fmla="*/ 857 w 1098"/>
                  <a:gd name="T49" fmla="*/ 1320 h 1608"/>
                  <a:gd name="T50" fmla="*/ 744 w 1098"/>
                  <a:gd name="T51" fmla="*/ 1268 h 1608"/>
                  <a:gd name="T52" fmla="*/ 746 w 1098"/>
                  <a:gd name="T53" fmla="*/ 1199 h 1608"/>
                  <a:gd name="T54" fmla="*/ 765 w 1098"/>
                  <a:gd name="T55" fmla="*/ 1159 h 1608"/>
                  <a:gd name="T56" fmla="*/ 909 w 1098"/>
                  <a:gd name="T57" fmla="*/ 1129 h 1608"/>
                  <a:gd name="T58" fmla="*/ 892 w 1098"/>
                  <a:gd name="T59" fmla="*/ 1039 h 1608"/>
                  <a:gd name="T60" fmla="*/ 1004 w 1098"/>
                  <a:gd name="T61" fmla="*/ 905 h 1608"/>
                  <a:gd name="T62" fmla="*/ 1098 w 1098"/>
                  <a:gd name="T63" fmla="*/ 842 h 1608"/>
                  <a:gd name="T64" fmla="*/ 1035 w 1098"/>
                  <a:gd name="T65" fmla="*/ 833 h 1608"/>
                  <a:gd name="T66" fmla="*/ 905 w 1098"/>
                  <a:gd name="T67" fmla="*/ 767 h 1608"/>
                  <a:gd name="T68" fmla="*/ 832 w 1098"/>
                  <a:gd name="T69" fmla="*/ 713 h 1608"/>
                  <a:gd name="T70" fmla="*/ 767 w 1098"/>
                  <a:gd name="T71" fmla="*/ 680 h 1608"/>
                  <a:gd name="T72" fmla="*/ 756 w 1098"/>
                  <a:gd name="T73" fmla="*/ 488 h 1608"/>
                  <a:gd name="T74" fmla="*/ 758 w 1098"/>
                  <a:gd name="T75" fmla="*/ 333 h 1608"/>
                  <a:gd name="T76" fmla="*/ 672 w 1098"/>
                  <a:gd name="T77" fmla="*/ 396 h 1608"/>
                  <a:gd name="T78" fmla="*/ 583 w 1098"/>
                  <a:gd name="T79" fmla="*/ 365 h 1608"/>
                  <a:gd name="T80" fmla="*/ 473 w 1098"/>
                  <a:gd name="T81" fmla="*/ 337 h 1608"/>
                  <a:gd name="T82" fmla="*/ 450 w 1098"/>
                  <a:gd name="T83" fmla="*/ 339 h 1608"/>
                  <a:gd name="T84" fmla="*/ 458 w 1098"/>
                  <a:gd name="T85" fmla="*/ 177 h 1608"/>
                  <a:gd name="T86" fmla="*/ 436 w 1098"/>
                  <a:gd name="T87" fmla="*/ 116 h 1608"/>
                  <a:gd name="T88" fmla="*/ 364 w 1098"/>
                  <a:gd name="T89" fmla="*/ 77 h 1608"/>
                  <a:gd name="T90" fmla="*/ 303 w 1098"/>
                  <a:gd name="T91" fmla="*/ 6 h 1608"/>
                  <a:gd name="T92" fmla="*/ 153 w 1098"/>
                  <a:gd name="T93" fmla="*/ 51 h 1608"/>
                  <a:gd name="T94" fmla="*/ 426 w 1098"/>
                  <a:gd name="T95" fmla="*/ 333 h 1608"/>
                  <a:gd name="T96" fmla="*/ 421 w 1098"/>
                  <a:gd name="T97" fmla="*/ 357 h 1608"/>
                  <a:gd name="T98" fmla="*/ 341 w 1098"/>
                  <a:gd name="T99" fmla="*/ 1236 h 1608"/>
                  <a:gd name="T100" fmla="*/ 375 w 1098"/>
                  <a:gd name="T101" fmla="*/ 1271 h 1608"/>
                  <a:gd name="T102" fmla="*/ 384 w 1098"/>
                  <a:gd name="T103" fmla="*/ 1294 h 1608"/>
                  <a:gd name="T104" fmla="*/ 342 w 1098"/>
                  <a:gd name="T105" fmla="*/ 1337 h 1608"/>
                  <a:gd name="T106" fmla="*/ 321 w 1098"/>
                  <a:gd name="T107" fmla="*/ 1361 h 1608"/>
                  <a:gd name="T108" fmla="*/ 292 w 1098"/>
                  <a:gd name="T109" fmla="*/ 1379 h 1608"/>
                  <a:gd name="T110" fmla="*/ 228 w 1098"/>
                  <a:gd name="T111" fmla="*/ 1362 h 1608"/>
                  <a:gd name="T112" fmla="*/ 209 w 1098"/>
                  <a:gd name="T113" fmla="*/ 1317 h 1608"/>
                  <a:gd name="T114" fmla="*/ 241 w 1098"/>
                  <a:gd name="T115" fmla="*/ 1253 h 1608"/>
                  <a:gd name="T116" fmla="*/ 285 w 1098"/>
                  <a:gd name="T117" fmla="*/ 1226 h 1608"/>
                  <a:gd name="T118" fmla="*/ 315 w 1098"/>
                  <a:gd name="T119" fmla="*/ 1216 h 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98" h="1608">
                    <a:moveTo>
                      <a:pt x="118" y="85"/>
                    </a:moveTo>
                    <a:lnTo>
                      <a:pt x="108" y="148"/>
                    </a:lnTo>
                    <a:lnTo>
                      <a:pt x="124" y="230"/>
                    </a:lnTo>
                    <a:lnTo>
                      <a:pt x="133" y="253"/>
                    </a:lnTo>
                    <a:lnTo>
                      <a:pt x="114" y="293"/>
                    </a:lnTo>
                    <a:lnTo>
                      <a:pt x="141" y="329"/>
                    </a:lnTo>
                    <a:lnTo>
                      <a:pt x="143" y="360"/>
                    </a:lnTo>
                    <a:lnTo>
                      <a:pt x="169" y="380"/>
                    </a:lnTo>
                    <a:lnTo>
                      <a:pt x="155" y="413"/>
                    </a:lnTo>
                    <a:lnTo>
                      <a:pt x="152" y="452"/>
                    </a:lnTo>
                    <a:lnTo>
                      <a:pt x="199" y="540"/>
                    </a:lnTo>
                    <a:lnTo>
                      <a:pt x="172" y="589"/>
                    </a:lnTo>
                    <a:lnTo>
                      <a:pt x="176" y="626"/>
                    </a:lnTo>
                    <a:lnTo>
                      <a:pt x="164" y="659"/>
                    </a:lnTo>
                    <a:lnTo>
                      <a:pt x="149" y="675"/>
                    </a:lnTo>
                    <a:lnTo>
                      <a:pt x="144" y="699"/>
                    </a:lnTo>
                    <a:lnTo>
                      <a:pt x="121" y="709"/>
                    </a:lnTo>
                    <a:lnTo>
                      <a:pt x="117" y="733"/>
                    </a:lnTo>
                    <a:lnTo>
                      <a:pt x="87" y="759"/>
                    </a:lnTo>
                    <a:lnTo>
                      <a:pt x="110" y="919"/>
                    </a:lnTo>
                    <a:lnTo>
                      <a:pt x="72" y="999"/>
                    </a:lnTo>
                    <a:lnTo>
                      <a:pt x="50" y="1017"/>
                    </a:lnTo>
                    <a:lnTo>
                      <a:pt x="29" y="1049"/>
                    </a:lnTo>
                    <a:lnTo>
                      <a:pt x="40" y="1079"/>
                    </a:lnTo>
                    <a:lnTo>
                      <a:pt x="29" y="1126"/>
                    </a:lnTo>
                    <a:lnTo>
                      <a:pt x="41" y="1172"/>
                    </a:lnTo>
                    <a:lnTo>
                      <a:pt x="35" y="1195"/>
                    </a:lnTo>
                    <a:lnTo>
                      <a:pt x="7" y="1220"/>
                    </a:lnTo>
                    <a:lnTo>
                      <a:pt x="0" y="1348"/>
                    </a:lnTo>
                    <a:lnTo>
                      <a:pt x="28" y="1357"/>
                    </a:lnTo>
                    <a:lnTo>
                      <a:pt x="96" y="1351"/>
                    </a:lnTo>
                    <a:lnTo>
                      <a:pt x="121" y="1365"/>
                    </a:lnTo>
                    <a:lnTo>
                      <a:pt x="146" y="1385"/>
                    </a:lnTo>
                    <a:lnTo>
                      <a:pt x="149" y="1424"/>
                    </a:lnTo>
                    <a:lnTo>
                      <a:pt x="161" y="1469"/>
                    </a:lnTo>
                    <a:lnTo>
                      <a:pt x="170" y="1476"/>
                    </a:lnTo>
                    <a:lnTo>
                      <a:pt x="220" y="1433"/>
                    </a:lnTo>
                    <a:lnTo>
                      <a:pt x="266" y="1429"/>
                    </a:lnTo>
                    <a:lnTo>
                      <a:pt x="383" y="1371"/>
                    </a:lnTo>
                    <a:lnTo>
                      <a:pt x="410" y="1400"/>
                    </a:lnTo>
                    <a:lnTo>
                      <a:pt x="433" y="1397"/>
                    </a:lnTo>
                    <a:lnTo>
                      <a:pt x="491" y="1361"/>
                    </a:lnTo>
                    <a:lnTo>
                      <a:pt x="493" y="1384"/>
                    </a:lnTo>
                    <a:lnTo>
                      <a:pt x="472" y="1409"/>
                    </a:lnTo>
                    <a:lnTo>
                      <a:pt x="490" y="1431"/>
                    </a:lnTo>
                    <a:lnTo>
                      <a:pt x="485" y="1462"/>
                    </a:lnTo>
                    <a:lnTo>
                      <a:pt x="485" y="1470"/>
                    </a:lnTo>
                    <a:lnTo>
                      <a:pt x="533" y="1488"/>
                    </a:lnTo>
                    <a:lnTo>
                      <a:pt x="556" y="1486"/>
                    </a:lnTo>
                    <a:lnTo>
                      <a:pt x="570" y="1462"/>
                    </a:lnTo>
                    <a:lnTo>
                      <a:pt x="626" y="1487"/>
                    </a:lnTo>
                    <a:lnTo>
                      <a:pt x="680" y="1491"/>
                    </a:lnTo>
                    <a:lnTo>
                      <a:pt x="704" y="1503"/>
                    </a:lnTo>
                    <a:lnTo>
                      <a:pt x="709" y="1557"/>
                    </a:lnTo>
                    <a:lnTo>
                      <a:pt x="756" y="1568"/>
                    </a:lnTo>
                    <a:lnTo>
                      <a:pt x="776" y="1605"/>
                    </a:lnTo>
                    <a:lnTo>
                      <a:pt x="815" y="1608"/>
                    </a:lnTo>
                    <a:lnTo>
                      <a:pt x="886" y="1556"/>
                    </a:lnTo>
                    <a:lnTo>
                      <a:pt x="876" y="1533"/>
                    </a:lnTo>
                    <a:lnTo>
                      <a:pt x="898" y="1509"/>
                    </a:lnTo>
                    <a:lnTo>
                      <a:pt x="913" y="1508"/>
                    </a:lnTo>
                    <a:lnTo>
                      <a:pt x="945" y="1527"/>
                    </a:lnTo>
                    <a:lnTo>
                      <a:pt x="949" y="1557"/>
                    </a:lnTo>
                    <a:lnTo>
                      <a:pt x="988" y="1562"/>
                    </a:lnTo>
                    <a:lnTo>
                      <a:pt x="985" y="1539"/>
                    </a:lnTo>
                    <a:lnTo>
                      <a:pt x="954" y="1527"/>
                    </a:lnTo>
                    <a:lnTo>
                      <a:pt x="960" y="1510"/>
                    </a:lnTo>
                    <a:lnTo>
                      <a:pt x="982" y="1500"/>
                    </a:lnTo>
                    <a:lnTo>
                      <a:pt x="989" y="1492"/>
                    </a:lnTo>
                    <a:lnTo>
                      <a:pt x="981" y="1408"/>
                    </a:lnTo>
                    <a:lnTo>
                      <a:pt x="941" y="1389"/>
                    </a:lnTo>
                    <a:lnTo>
                      <a:pt x="938" y="1366"/>
                    </a:lnTo>
                    <a:lnTo>
                      <a:pt x="921" y="1344"/>
                    </a:lnTo>
                    <a:lnTo>
                      <a:pt x="926" y="1321"/>
                    </a:lnTo>
                    <a:lnTo>
                      <a:pt x="857" y="1320"/>
                    </a:lnTo>
                    <a:lnTo>
                      <a:pt x="825" y="1306"/>
                    </a:lnTo>
                    <a:lnTo>
                      <a:pt x="794" y="1310"/>
                    </a:lnTo>
                    <a:lnTo>
                      <a:pt x="744" y="1268"/>
                    </a:lnTo>
                    <a:lnTo>
                      <a:pt x="750" y="1245"/>
                    </a:lnTo>
                    <a:lnTo>
                      <a:pt x="731" y="1208"/>
                    </a:lnTo>
                    <a:lnTo>
                      <a:pt x="746" y="1199"/>
                    </a:lnTo>
                    <a:lnTo>
                      <a:pt x="777" y="1203"/>
                    </a:lnTo>
                    <a:lnTo>
                      <a:pt x="792" y="1195"/>
                    </a:lnTo>
                    <a:lnTo>
                      <a:pt x="765" y="1159"/>
                    </a:lnTo>
                    <a:lnTo>
                      <a:pt x="767" y="1104"/>
                    </a:lnTo>
                    <a:lnTo>
                      <a:pt x="895" y="1139"/>
                    </a:lnTo>
                    <a:lnTo>
                      <a:pt x="909" y="1129"/>
                    </a:lnTo>
                    <a:lnTo>
                      <a:pt x="922" y="1105"/>
                    </a:lnTo>
                    <a:lnTo>
                      <a:pt x="943" y="1088"/>
                    </a:lnTo>
                    <a:lnTo>
                      <a:pt x="892" y="1039"/>
                    </a:lnTo>
                    <a:lnTo>
                      <a:pt x="931" y="950"/>
                    </a:lnTo>
                    <a:lnTo>
                      <a:pt x="926" y="904"/>
                    </a:lnTo>
                    <a:lnTo>
                      <a:pt x="1004" y="905"/>
                    </a:lnTo>
                    <a:lnTo>
                      <a:pt x="1033" y="887"/>
                    </a:lnTo>
                    <a:lnTo>
                      <a:pt x="1063" y="883"/>
                    </a:lnTo>
                    <a:lnTo>
                      <a:pt x="1098" y="842"/>
                    </a:lnTo>
                    <a:lnTo>
                      <a:pt x="1088" y="828"/>
                    </a:lnTo>
                    <a:lnTo>
                      <a:pt x="1073" y="822"/>
                    </a:lnTo>
                    <a:lnTo>
                      <a:pt x="1035" y="833"/>
                    </a:lnTo>
                    <a:lnTo>
                      <a:pt x="985" y="799"/>
                    </a:lnTo>
                    <a:lnTo>
                      <a:pt x="932" y="803"/>
                    </a:lnTo>
                    <a:lnTo>
                      <a:pt x="905" y="767"/>
                    </a:lnTo>
                    <a:lnTo>
                      <a:pt x="874" y="755"/>
                    </a:lnTo>
                    <a:lnTo>
                      <a:pt x="839" y="711"/>
                    </a:lnTo>
                    <a:lnTo>
                      <a:pt x="832" y="713"/>
                    </a:lnTo>
                    <a:lnTo>
                      <a:pt x="834" y="743"/>
                    </a:lnTo>
                    <a:lnTo>
                      <a:pt x="754" y="711"/>
                    </a:lnTo>
                    <a:lnTo>
                      <a:pt x="767" y="680"/>
                    </a:lnTo>
                    <a:lnTo>
                      <a:pt x="750" y="666"/>
                    </a:lnTo>
                    <a:lnTo>
                      <a:pt x="762" y="549"/>
                    </a:lnTo>
                    <a:lnTo>
                      <a:pt x="756" y="488"/>
                    </a:lnTo>
                    <a:lnTo>
                      <a:pt x="769" y="448"/>
                    </a:lnTo>
                    <a:lnTo>
                      <a:pt x="738" y="374"/>
                    </a:lnTo>
                    <a:lnTo>
                      <a:pt x="758" y="333"/>
                    </a:lnTo>
                    <a:lnTo>
                      <a:pt x="742" y="327"/>
                    </a:lnTo>
                    <a:lnTo>
                      <a:pt x="707" y="369"/>
                    </a:lnTo>
                    <a:lnTo>
                      <a:pt x="672" y="396"/>
                    </a:lnTo>
                    <a:lnTo>
                      <a:pt x="622" y="369"/>
                    </a:lnTo>
                    <a:lnTo>
                      <a:pt x="600" y="379"/>
                    </a:lnTo>
                    <a:lnTo>
                      <a:pt x="583" y="365"/>
                    </a:lnTo>
                    <a:lnTo>
                      <a:pt x="537" y="369"/>
                    </a:lnTo>
                    <a:lnTo>
                      <a:pt x="496" y="334"/>
                    </a:lnTo>
                    <a:lnTo>
                      <a:pt x="473" y="337"/>
                    </a:lnTo>
                    <a:lnTo>
                      <a:pt x="459" y="361"/>
                    </a:lnTo>
                    <a:lnTo>
                      <a:pt x="451" y="355"/>
                    </a:lnTo>
                    <a:lnTo>
                      <a:pt x="450" y="339"/>
                    </a:lnTo>
                    <a:lnTo>
                      <a:pt x="483" y="274"/>
                    </a:lnTo>
                    <a:lnTo>
                      <a:pt x="478" y="229"/>
                    </a:lnTo>
                    <a:lnTo>
                      <a:pt x="458" y="177"/>
                    </a:lnTo>
                    <a:lnTo>
                      <a:pt x="479" y="159"/>
                    </a:lnTo>
                    <a:lnTo>
                      <a:pt x="461" y="122"/>
                    </a:lnTo>
                    <a:lnTo>
                      <a:pt x="436" y="116"/>
                    </a:lnTo>
                    <a:lnTo>
                      <a:pt x="415" y="126"/>
                    </a:lnTo>
                    <a:lnTo>
                      <a:pt x="423" y="56"/>
                    </a:lnTo>
                    <a:lnTo>
                      <a:pt x="364" y="77"/>
                    </a:lnTo>
                    <a:lnTo>
                      <a:pt x="344" y="33"/>
                    </a:lnTo>
                    <a:lnTo>
                      <a:pt x="313" y="28"/>
                    </a:lnTo>
                    <a:lnTo>
                      <a:pt x="303" y="6"/>
                    </a:lnTo>
                    <a:lnTo>
                      <a:pt x="287" y="0"/>
                    </a:lnTo>
                    <a:lnTo>
                      <a:pt x="186" y="63"/>
                    </a:lnTo>
                    <a:lnTo>
                      <a:pt x="153" y="51"/>
                    </a:lnTo>
                    <a:lnTo>
                      <a:pt x="108" y="63"/>
                    </a:lnTo>
                    <a:lnTo>
                      <a:pt x="118" y="85"/>
                    </a:lnTo>
                    <a:close/>
                    <a:moveTo>
                      <a:pt x="426" y="333"/>
                    </a:moveTo>
                    <a:lnTo>
                      <a:pt x="443" y="339"/>
                    </a:lnTo>
                    <a:lnTo>
                      <a:pt x="436" y="363"/>
                    </a:lnTo>
                    <a:lnTo>
                      <a:pt x="421" y="357"/>
                    </a:lnTo>
                    <a:lnTo>
                      <a:pt x="426" y="333"/>
                    </a:lnTo>
                    <a:close/>
                    <a:moveTo>
                      <a:pt x="315" y="1216"/>
                    </a:moveTo>
                    <a:lnTo>
                      <a:pt x="341" y="1236"/>
                    </a:lnTo>
                    <a:lnTo>
                      <a:pt x="342" y="1259"/>
                    </a:lnTo>
                    <a:lnTo>
                      <a:pt x="358" y="1258"/>
                    </a:lnTo>
                    <a:lnTo>
                      <a:pt x="375" y="1271"/>
                    </a:lnTo>
                    <a:lnTo>
                      <a:pt x="398" y="1270"/>
                    </a:lnTo>
                    <a:lnTo>
                      <a:pt x="398" y="1277"/>
                    </a:lnTo>
                    <a:lnTo>
                      <a:pt x="384" y="1294"/>
                    </a:lnTo>
                    <a:lnTo>
                      <a:pt x="354" y="1297"/>
                    </a:lnTo>
                    <a:lnTo>
                      <a:pt x="348" y="1321"/>
                    </a:lnTo>
                    <a:lnTo>
                      <a:pt x="342" y="1337"/>
                    </a:lnTo>
                    <a:lnTo>
                      <a:pt x="343" y="1344"/>
                    </a:lnTo>
                    <a:lnTo>
                      <a:pt x="327" y="1354"/>
                    </a:lnTo>
                    <a:lnTo>
                      <a:pt x="321" y="1361"/>
                    </a:lnTo>
                    <a:lnTo>
                      <a:pt x="324" y="1393"/>
                    </a:lnTo>
                    <a:lnTo>
                      <a:pt x="315" y="1385"/>
                    </a:lnTo>
                    <a:lnTo>
                      <a:pt x="292" y="1379"/>
                    </a:lnTo>
                    <a:lnTo>
                      <a:pt x="260" y="1367"/>
                    </a:lnTo>
                    <a:lnTo>
                      <a:pt x="230" y="1378"/>
                    </a:lnTo>
                    <a:lnTo>
                      <a:pt x="228" y="1362"/>
                    </a:lnTo>
                    <a:lnTo>
                      <a:pt x="220" y="1348"/>
                    </a:lnTo>
                    <a:lnTo>
                      <a:pt x="233" y="1331"/>
                    </a:lnTo>
                    <a:lnTo>
                      <a:pt x="209" y="1317"/>
                    </a:lnTo>
                    <a:lnTo>
                      <a:pt x="229" y="1293"/>
                    </a:lnTo>
                    <a:lnTo>
                      <a:pt x="245" y="1283"/>
                    </a:lnTo>
                    <a:lnTo>
                      <a:pt x="241" y="1253"/>
                    </a:lnTo>
                    <a:lnTo>
                      <a:pt x="247" y="1237"/>
                    </a:lnTo>
                    <a:lnTo>
                      <a:pt x="285" y="1218"/>
                    </a:lnTo>
                    <a:lnTo>
                      <a:pt x="285" y="1226"/>
                    </a:lnTo>
                    <a:lnTo>
                      <a:pt x="300" y="1209"/>
                    </a:lnTo>
                    <a:lnTo>
                      <a:pt x="308" y="1217"/>
                    </a:lnTo>
                    <a:lnTo>
                      <a:pt x="315" y="1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352">
                <a:extLst>
                  <a:ext uri="{FF2B5EF4-FFF2-40B4-BE49-F238E27FC236}">
                    <a16:creationId xmlns:a16="http://schemas.microsoft.com/office/drawing/2014/main" id="{75CAAEEC-A38A-4AFB-EEEB-4937E766ED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138"/>
                <a:ext cx="4" cy="6"/>
              </a:xfrm>
              <a:custGeom>
                <a:avLst/>
                <a:gdLst>
                  <a:gd name="T0" fmla="*/ 22 w 22"/>
                  <a:gd name="T1" fmla="*/ 6 h 30"/>
                  <a:gd name="T2" fmla="*/ 5 w 22"/>
                  <a:gd name="T3" fmla="*/ 0 h 30"/>
                  <a:gd name="T4" fmla="*/ 0 w 22"/>
                  <a:gd name="T5" fmla="*/ 24 h 30"/>
                  <a:gd name="T6" fmla="*/ 15 w 22"/>
                  <a:gd name="T7" fmla="*/ 30 h 30"/>
                  <a:gd name="T8" fmla="*/ 22 w 22"/>
                  <a:gd name="T9" fmla="*/ 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6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5" y="30"/>
                    </a:lnTo>
                    <a:lnTo>
                      <a:pt x="22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353">
                <a:extLst>
                  <a:ext uri="{FF2B5EF4-FFF2-40B4-BE49-F238E27FC236}">
                    <a16:creationId xmlns:a16="http://schemas.microsoft.com/office/drawing/2014/main" id="{4B66DD19-79CE-48FB-F401-D2571A8CE6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06 w 189"/>
                  <a:gd name="T3" fmla="*/ 7 h 184"/>
                  <a:gd name="T4" fmla="*/ 99 w 189"/>
                  <a:gd name="T5" fmla="*/ 8 h 184"/>
                  <a:gd name="T6" fmla="*/ 91 w 189"/>
                  <a:gd name="T7" fmla="*/ 0 h 184"/>
                  <a:gd name="T8" fmla="*/ 76 w 189"/>
                  <a:gd name="T9" fmla="*/ 17 h 184"/>
                  <a:gd name="T10" fmla="*/ 76 w 189"/>
                  <a:gd name="T11" fmla="*/ 9 h 184"/>
                  <a:gd name="T12" fmla="*/ 38 w 189"/>
                  <a:gd name="T13" fmla="*/ 28 h 184"/>
                  <a:gd name="T14" fmla="*/ 32 w 189"/>
                  <a:gd name="T15" fmla="*/ 44 h 184"/>
                  <a:gd name="T16" fmla="*/ 36 w 189"/>
                  <a:gd name="T17" fmla="*/ 74 h 184"/>
                  <a:gd name="T18" fmla="*/ 20 w 189"/>
                  <a:gd name="T19" fmla="*/ 84 h 184"/>
                  <a:gd name="T20" fmla="*/ 0 w 189"/>
                  <a:gd name="T21" fmla="*/ 108 h 184"/>
                  <a:gd name="T22" fmla="*/ 24 w 189"/>
                  <a:gd name="T23" fmla="*/ 122 h 184"/>
                  <a:gd name="T24" fmla="*/ 11 w 189"/>
                  <a:gd name="T25" fmla="*/ 139 h 184"/>
                  <a:gd name="T26" fmla="*/ 19 w 189"/>
                  <a:gd name="T27" fmla="*/ 153 h 184"/>
                  <a:gd name="T28" fmla="*/ 21 w 189"/>
                  <a:gd name="T29" fmla="*/ 169 h 184"/>
                  <a:gd name="T30" fmla="*/ 51 w 189"/>
                  <a:gd name="T31" fmla="*/ 158 h 184"/>
                  <a:gd name="T32" fmla="*/ 83 w 189"/>
                  <a:gd name="T33" fmla="*/ 170 h 184"/>
                  <a:gd name="T34" fmla="*/ 106 w 189"/>
                  <a:gd name="T35" fmla="*/ 176 h 184"/>
                  <a:gd name="T36" fmla="*/ 115 w 189"/>
                  <a:gd name="T37" fmla="*/ 184 h 184"/>
                  <a:gd name="T38" fmla="*/ 112 w 189"/>
                  <a:gd name="T39" fmla="*/ 152 h 184"/>
                  <a:gd name="T40" fmla="*/ 118 w 189"/>
                  <a:gd name="T41" fmla="*/ 145 h 184"/>
                  <a:gd name="T42" fmla="*/ 134 w 189"/>
                  <a:gd name="T43" fmla="*/ 135 h 184"/>
                  <a:gd name="T44" fmla="*/ 133 w 189"/>
                  <a:gd name="T45" fmla="*/ 128 h 184"/>
                  <a:gd name="T46" fmla="*/ 139 w 189"/>
                  <a:gd name="T47" fmla="*/ 112 h 184"/>
                  <a:gd name="T48" fmla="*/ 145 w 189"/>
                  <a:gd name="T49" fmla="*/ 88 h 184"/>
                  <a:gd name="T50" fmla="*/ 175 w 189"/>
                  <a:gd name="T51" fmla="*/ 85 h 184"/>
                  <a:gd name="T52" fmla="*/ 189 w 189"/>
                  <a:gd name="T53" fmla="*/ 68 h 184"/>
                  <a:gd name="T54" fmla="*/ 189 w 189"/>
                  <a:gd name="T55" fmla="*/ 61 h 184"/>
                  <a:gd name="T56" fmla="*/ 166 w 189"/>
                  <a:gd name="T57" fmla="*/ 62 h 184"/>
                  <a:gd name="T58" fmla="*/ 149 w 189"/>
                  <a:gd name="T59" fmla="*/ 49 h 184"/>
                  <a:gd name="T60" fmla="*/ 133 w 189"/>
                  <a:gd name="T61" fmla="*/ 50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06" y="7"/>
                    </a:lnTo>
                    <a:lnTo>
                      <a:pt x="99" y="8"/>
                    </a:lnTo>
                    <a:lnTo>
                      <a:pt x="91" y="0"/>
                    </a:lnTo>
                    <a:lnTo>
                      <a:pt x="76" y="17"/>
                    </a:lnTo>
                    <a:lnTo>
                      <a:pt x="76" y="9"/>
                    </a:lnTo>
                    <a:lnTo>
                      <a:pt x="38" y="28"/>
                    </a:lnTo>
                    <a:lnTo>
                      <a:pt x="32" y="44"/>
                    </a:lnTo>
                    <a:lnTo>
                      <a:pt x="36" y="74"/>
                    </a:lnTo>
                    <a:lnTo>
                      <a:pt x="20" y="84"/>
                    </a:lnTo>
                    <a:lnTo>
                      <a:pt x="0" y="108"/>
                    </a:lnTo>
                    <a:lnTo>
                      <a:pt x="24" y="122"/>
                    </a:lnTo>
                    <a:lnTo>
                      <a:pt x="11" y="139"/>
                    </a:lnTo>
                    <a:lnTo>
                      <a:pt x="19" y="153"/>
                    </a:lnTo>
                    <a:lnTo>
                      <a:pt x="21" y="169"/>
                    </a:lnTo>
                    <a:lnTo>
                      <a:pt x="51" y="158"/>
                    </a:lnTo>
                    <a:lnTo>
                      <a:pt x="83" y="170"/>
                    </a:lnTo>
                    <a:lnTo>
                      <a:pt x="106" y="176"/>
                    </a:lnTo>
                    <a:lnTo>
                      <a:pt x="115" y="184"/>
                    </a:lnTo>
                    <a:lnTo>
                      <a:pt x="112" y="152"/>
                    </a:lnTo>
                    <a:lnTo>
                      <a:pt x="118" y="145"/>
                    </a:lnTo>
                    <a:lnTo>
                      <a:pt x="134" y="135"/>
                    </a:lnTo>
                    <a:lnTo>
                      <a:pt x="133" y="128"/>
                    </a:lnTo>
                    <a:lnTo>
                      <a:pt x="139" y="112"/>
                    </a:lnTo>
                    <a:lnTo>
                      <a:pt x="145" y="88"/>
                    </a:lnTo>
                    <a:lnTo>
                      <a:pt x="175" y="85"/>
                    </a:lnTo>
                    <a:lnTo>
                      <a:pt x="189" y="68"/>
                    </a:lnTo>
                    <a:lnTo>
                      <a:pt x="189" y="61"/>
                    </a:lnTo>
                    <a:lnTo>
                      <a:pt x="166" y="62"/>
                    </a:lnTo>
                    <a:lnTo>
                      <a:pt x="149" y="49"/>
                    </a:lnTo>
                    <a:lnTo>
                      <a:pt x="133" y="50"/>
                    </a:lnTo>
                    <a:lnTo>
                      <a:pt x="132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354">
                <a:extLst>
                  <a:ext uri="{FF2B5EF4-FFF2-40B4-BE49-F238E27FC236}">
                    <a16:creationId xmlns:a16="http://schemas.microsoft.com/office/drawing/2014/main" id="{AADE32D0-ABAC-7283-338E-6322D0329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2055"/>
                <a:ext cx="261" cy="179"/>
              </a:xfrm>
              <a:custGeom>
                <a:avLst/>
                <a:gdLst>
                  <a:gd name="T0" fmla="*/ 1148 w 1304"/>
                  <a:gd name="T1" fmla="*/ 66 h 899"/>
                  <a:gd name="T2" fmla="*/ 1093 w 1304"/>
                  <a:gd name="T3" fmla="*/ 64 h 899"/>
                  <a:gd name="T4" fmla="*/ 1006 w 1304"/>
                  <a:gd name="T5" fmla="*/ 41 h 899"/>
                  <a:gd name="T6" fmla="*/ 985 w 1304"/>
                  <a:gd name="T7" fmla="*/ 66 h 899"/>
                  <a:gd name="T8" fmla="*/ 905 w 1304"/>
                  <a:gd name="T9" fmla="*/ 112 h 899"/>
                  <a:gd name="T10" fmla="*/ 865 w 1304"/>
                  <a:gd name="T11" fmla="*/ 100 h 899"/>
                  <a:gd name="T12" fmla="*/ 823 w 1304"/>
                  <a:gd name="T13" fmla="*/ 65 h 899"/>
                  <a:gd name="T14" fmla="*/ 759 w 1304"/>
                  <a:gd name="T15" fmla="*/ 110 h 899"/>
                  <a:gd name="T16" fmla="*/ 709 w 1304"/>
                  <a:gd name="T17" fmla="*/ 83 h 899"/>
                  <a:gd name="T18" fmla="*/ 684 w 1304"/>
                  <a:gd name="T19" fmla="*/ 55 h 899"/>
                  <a:gd name="T20" fmla="*/ 645 w 1304"/>
                  <a:gd name="T21" fmla="*/ 52 h 899"/>
                  <a:gd name="T22" fmla="*/ 634 w 1304"/>
                  <a:gd name="T23" fmla="*/ 99 h 899"/>
                  <a:gd name="T24" fmla="*/ 537 w 1304"/>
                  <a:gd name="T25" fmla="*/ 53 h 899"/>
                  <a:gd name="T26" fmla="*/ 489 w 1304"/>
                  <a:gd name="T27" fmla="*/ 112 h 899"/>
                  <a:gd name="T28" fmla="*/ 443 w 1304"/>
                  <a:gd name="T29" fmla="*/ 31 h 899"/>
                  <a:gd name="T30" fmla="*/ 370 w 1304"/>
                  <a:gd name="T31" fmla="*/ 0 h 899"/>
                  <a:gd name="T32" fmla="*/ 297 w 1304"/>
                  <a:gd name="T33" fmla="*/ 37 h 899"/>
                  <a:gd name="T34" fmla="*/ 239 w 1304"/>
                  <a:gd name="T35" fmla="*/ 5 h 899"/>
                  <a:gd name="T36" fmla="*/ 186 w 1304"/>
                  <a:gd name="T37" fmla="*/ 9 h 899"/>
                  <a:gd name="T38" fmla="*/ 127 w 1304"/>
                  <a:gd name="T39" fmla="*/ 46 h 899"/>
                  <a:gd name="T40" fmla="*/ 63 w 1304"/>
                  <a:gd name="T41" fmla="*/ 98 h 899"/>
                  <a:gd name="T42" fmla="*/ 11 w 1304"/>
                  <a:gd name="T43" fmla="*/ 119 h 899"/>
                  <a:gd name="T44" fmla="*/ 55 w 1304"/>
                  <a:gd name="T45" fmla="*/ 175 h 899"/>
                  <a:gd name="T46" fmla="*/ 112 w 1304"/>
                  <a:gd name="T47" fmla="*/ 201 h 899"/>
                  <a:gd name="T48" fmla="*/ 158 w 1304"/>
                  <a:gd name="T49" fmla="*/ 289 h 899"/>
                  <a:gd name="T50" fmla="*/ 175 w 1304"/>
                  <a:gd name="T51" fmla="*/ 388 h 899"/>
                  <a:gd name="T52" fmla="*/ 217 w 1304"/>
                  <a:gd name="T53" fmla="*/ 430 h 899"/>
                  <a:gd name="T54" fmla="*/ 198 w 1304"/>
                  <a:gd name="T55" fmla="*/ 463 h 899"/>
                  <a:gd name="T56" fmla="*/ 245 w 1304"/>
                  <a:gd name="T57" fmla="*/ 559 h 899"/>
                  <a:gd name="T58" fmla="*/ 249 w 1304"/>
                  <a:gd name="T59" fmla="*/ 597 h 899"/>
                  <a:gd name="T60" fmla="*/ 266 w 1304"/>
                  <a:gd name="T61" fmla="*/ 619 h 899"/>
                  <a:gd name="T62" fmla="*/ 303 w 1304"/>
                  <a:gd name="T63" fmla="*/ 693 h 899"/>
                  <a:gd name="T64" fmla="*/ 360 w 1304"/>
                  <a:gd name="T65" fmla="*/ 811 h 899"/>
                  <a:gd name="T66" fmla="*/ 450 w 1304"/>
                  <a:gd name="T67" fmla="*/ 779 h 899"/>
                  <a:gd name="T68" fmla="*/ 476 w 1304"/>
                  <a:gd name="T69" fmla="*/ 722 h 899"/>
                  <a:gd name="T70" fmla="*/ 523 w 1304"/>
                  <a:gd name="T71" fmla="*/ 726 h 899"/>
                  <a:gd name="T72" fmla="*/ 536 w 1304"/>
                  <a:gd name="T73" fmla="*/ 786 h 899"/>
                  <a:gd name="T74" fmla="*/ 632 w 1304"/>
                  <a:gd name="T75" fmla="*/ 817 h 899"/>
                  <a:gd name="T76" fmla="*/ 674 w 1304"/>
                  <a:gd name="T77" fmla="*/ 866 h 899"/>
                  <a:gd name="T78" fmla="*/ 699 w 1304"/>
                  <a:gd name="T79" fmla="*/ 887 h 899"/>
                  <a:gd name="T80" fmla="*/ 782 w 1304"/>
                  <a:gd name="T81" fmla="*/ 864 h 899"/>
                  <a:gd name="T82" fmla="*/ 838 w 1304"/>
                  <a:gd name="T83" fmla="*/ 797 h 899"/>
                  <a:gd name="T84" fmla="*/ 874 w 1304"/>
                  <a:gd name="T85" fmla="*/ 778 h 899"/>
                  <a:gd name="T86" fmla="*/ 1000 w 1304"/>
                  <a:gd name="T87" fmla="*/ 720 h 899"/>
                  <a:gd name="T88" fmla="*/ 1067 w 1304"/>
                  <a:gd name="T89" fmla="*/ 606 h 899"/>
                  <a:gd name="T90" fmla="*/ 1131 w 1304"/>
                  <a:gd name="T91" fmla="*/ 554 h 899"/>
                  <a:gd name="T92" fmla="*/ 1182 w 1304"/>
                  <a:gd name="T93" fmla="*/ 511 h 899"/>
                  <a:gd name="T94" fmla="*/ 1176 w 1304"/>
                  <a:gd name="T95" fmla="*/ 457 h 899"/>
                  <a:gd name="T96" fmla="*/ 1218 w 1304"/>
                  <a:gd name="T97" fmla="*/ 407 h 899"/>
                  <a:gd name="T98" fmla="*/ 1207 w 1304"/>
                  <a:gd name="T99" fmla="*/ 369 h 899"/>
                  <a:gd name="T100" fmla="*/ 1256 w 1304"/>
                  <a:gd name="T101" fmla="*/ 403 h 899"/>
                  <a:gd name="T102" fmla="*/ 1267 w 1304"/>
                  <a:gd name="T103" fmla="*/ 349 h 899"/>
                  <a:gd name="T104" fmla="*/ 1302 w 1304"/>
                  <a:gd name="T105" fmla="*/ 237 h 899"/>
                  <a:gd name="T106" fmla="*/ 1207 w 1304"/>
                  <a:gd name="T107" fmla="*/ 207 h 899"/>
                  <a:gd name="T108" fmla="*/ 1175 w 1304"/>
                  <a:gd name="T109" fmla="*/ 188 h 899"/>
                  <a:gd name="T110" fmla="*/ 1161 w 1304"/>
                  <a:gd name="T111" fmla="*/ 134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04" h="899">
                    <a:moveTo>
                      <a:pt x="1182" y="102"/>
                    </a:moveTo>
                    <a:lnTo>
                      <a:pt x="1148" y="66"/>
                    </a:lnTo>
                    <a:lnTo>
                      <a:pt x="1103" y="79"/>
                    </a:lnTo>
                    <a:lnTo>
                      <a:pt x="1093" y="64"/>
                    </a:lnTo>
                    <a:lnTo>
                      <a:pt x="1068" y="43"/>
                    </a:lnTo>
                    <a:lnTo>
                      <a:pt x="1006" y="41"/>
                    </a:lnTo>
                    <a:lnTo>
                      <a:pt x="983" y="43"/>
                    </a:lnTo>
                    <a:lnTo>
                      <a:pt x="985" y="66"/>
                    </a:lnTo>
                    <a:lnTo>
                      <a:pt x="925" y="80"/>
                    </a:lnTo>
                    <a:lnTo>
                      <a:pt x="905" y="112"/>
                    </a:lnTo>
                    <a:lnTo>
                      <a:pt x="880" y="91"/>
                    </a:lnTo>
                    <a:lnTo>
                      <a:pt x="865" y="100"/>
                    </a:lnTo>
                    <a:lnTo>
                      <a:pt x="859" y="116"/>
                    </a:lnTo>
                    <a:lnTo>
                      <a:pt x="823" y="65"/>
                    </a:lnTo>
                    <a:lnTo>
                      <a:pt x="785" y="69"/>
                    </a:lnTo>
                    <a:lnTo>
                      <a:pt x="759" y="110"/>
                    </a:lnTo>
                    <a:lnTo>
                      <a:pt x="749" y="88"/>
                    </a:lnTo>
                    <a:lnTo>
                      <a:pt x="709" y="83"/>
                    </a:lnTo>
                    <a:lnTo>
                      <a:pt x="693" y="70"/>
                    </a:lnTo>
                    <a:lnTo>
                      <a:pt x="684" y="55"/>
                    </a:lnTo>
                    <a:lnTo>
                      <a:pt x="659" y="42"/>
                    </a:lnTo>
                    <a:lnTo>
                      <a:pt x="645" y="52"/>
                    </a:lnTo>
                    <a:lnTo>
                      <a:pt x="641" y="91"/>
                    </a:lnTo>
                    <a:lnTo>
                      <a:pt x="634" y="99"/>
                    </a:lnTo>
                    <a:lnTo>
                      <a:pt x="571" y="81"/>
                    </a:lnTo>
                    <a:lnTo>
                      <a:pt x="537" y="53"/>
                    </a:lnTo>
                    <a:lnTo>
                      <a:pt x="524" y="79"/>
                    </a:lnTo>
                    <a:lnTo>
                      <a:pt x="489" y="112"/>
                    </a:lnTo>
                    <a:lnTo>
                      <a:pt x="463" y="83"/>
                    </a:lnTo>
                    <a:lnTo>
                      <a:pt x="443" y="31"/>
                    </a:lnTo>
                    <a:lnTo>
                      <a:pt x="396" y="28"/>
                    </a:lnTo>
                    <a:lnTo>
                      <a:pt x="370" y="0"/>
                    </a:lnTo>
                    <a:lnTo>
                      <a:pt x="335" y="26"/>
                    </a:lnTo>
                    <a:lnTo>
                      <a:pt x="297" y="37"/>
                    </a:lnTo>
                    <a:lnTo>
                      <a:pt x="266" y="32"/>
                    </a:lnTo>
                    <a:lnTo>
                      <a:pt x="239" y="5"/>
                    </a:lnTo>
                    <a:lnTo>
                      <a:pt x="211" y="30"/>
                    </a:lnTo>
                    <a:lnTo>
                      <a:pt x="186" y="9"/>
                    </a:lnTo>
                    <a:lnTo>
                      <a:pt x="172" y="34"/>
                    </a:lnTo>
                    <a:lnTo>
                      <a:pt x="127" y="46"/>
                    </a:lnTo>
                    <a:lnTo>
                      <a:pt x="107" y="70"/>
                    </a:lnTo>
                    <a:lnTo>
                      <a:pt x="63" y="98"/>
                    </a:lnTo>
                    <a:lnTo>
                      <a:pt x="1" y="95"/>
                    </a:lnTo>
                    <a:lnTo>
                      <a:pt x="11" y="119"/>
                    </a:lnTo>
                    <a:lnTo>
                      <a:pt x="0" y="173"/>
                    </a:lnTo>
                    <a:lnTo>
                      <a:pt x="55" y="175"/>
                    </a:lnTo>
                    <a:lnTo>
                      <a:pt x="73" y="197"/>
                    </a:lnTo>
                    <a:lnTo>
                      <a:pt x="112" y="201"/>
                    </a:lnTo>
                    <a:lnTo>
                      <a:pt x="132" y="260"/>
                    </a:lnTo>
                    <a:lnTo>
                      <a:pt x="158" y="289"/>
                    </a:lnTo>
                    <a:lnTo>
                      <a:pt x="154" y="335"/>
                    </a:lnTo>
                    <a:lnTo>
                      <a:pt x="175" y="388"/>
                    </a:lnTo>
                    <a:lnTo>
                      <a:pt x="232" y="414"/>
                    </a:lnTo>
                    <a:lnTo>
                      <a:pt x="217" y="430"/>
                    </a:lnTo>
                    <a:lnTo>
                      <a:pt x="188" y="441"/>
                    </a:lnTo>
                    <a:lnTo>
                      <a:pt x="198" y="463"/>
                    </a:lnTo>
                    <a:lnTo>
                      <a:pt x="194" y="517"/>
                    </a:lnTo>
                    <a:lnTo>
                      <a:pt x="245" y="559"/>
                    </a:lnTo>
                    <a:lnTo>
                      <a:pt x="239" y="583"/>
                    </a:lnTo>
                    <a:lnTo>
                      <a:pt x="249" y="597"/>
                    </a:lnTo>
                    <a:lnTo>
                      <a:pt x="256" y="596"/>
                    </a:lnTo>
                    <a:lnTo>
                      <a:pt x="266" y="619"/>
                    </a:lnTo>
                    <a:lnTo>
                      <a:pt x="298" y="631"/>
                    </a:lnTo>
                    <a:lnTo>
                      <a:pt x="303" y="693"/>
                    </a:lnTo>
                    <a:lnTo>
                      <a:pt x="343" y="789"/>
                    </a:lnTo>
                    <a:lnTo>
                      <a:pt x="360" y="811"/>
                    </a:lnTo>
                    <a:lnTo>
                      <a:pt x="398" y="791"/>
                    </a:lnTo>
                    <a:lnTo>
                      <a:pt x="450" y="779"/>
                    </a:lnTo>
                    <a:lnTo>
                      <a:pt x="467" y="785"/>
                    </a:lnTo>
                    <a:lnTo>
                      <a:pt x="476" y="722"/>
                    </a:lnTo>
                    <a:lnTo>
                      <a:pt x="507" y="720"/>
                    </a:lnTo>
                    <a:lnTo>
                      <a:pt x="523" y="726"/>
                    </a:lnTo>
                    <a:lnTo>
                      <a:pt x="541" y="755"/>
                    </a:lnTo>
                    <a:lnTo>
                      <a:pt x="536" y="786"/>
                    </a:lnTo>
                    <a:lnTo>
                      <a:pt x="612" y="779"/>
                    </a:lnTo>
                    <a:lnTo>
                      <a:pt x="632" y="817"/>
                    </a:lnTo>
                    <a:lnTo>
                      <a:pt x="664" y="845"/>
                    </a:lnTo>
                    <a:lnTo>
                      <a:pt x="674" y="866"/>
                    </a:lnTo>
                    <a:lnTo>
                      <a:pt x="704" y="855"/>
                    </a:lnTo>
                    <a:lnTo>
                      <a:pt x="699" y="887"/>
                    </a:lnTo>
                    <a:lnTo>
                      <a:pt x="725" y="899"/>
                    </a:lnTo>
                    <a:lnTo>
                      <a:pt x="782" y="864"/>
                    </a:lnTo>
                    <a:lnTo>
                      <a:pt x="813" y="791"/>
                    </a:lnTo>
                    <a:lnTo>
                      <a:pt x="838" y="797"/>
                    </a:lnTo>
                    <a:lnTo>
                      <a:pt x="845" y="789"/>
                    </a:lnTo>
                    <a:lnTo>
                      <a:pt x="874" y="778"/>
                    </a:lnTo>
                    <a:lnTo>
                      <a:pt x="893" y="731"/>
                    </a:lnTo>
                    <a:lnTo>
                      <a:pt x="1000" y="720"/>
                    </a:lnTo>
                    <a:lnTo>
                      <a:pt x="1022" y="703"/>
                    </a:lnTo>
                    <a:lnTo>
                      <a:pt x="1067" y="606"/>
                    </a:lnTo>
                    <a:lnTo>
                      <a:pt x="1143" y="591"/>
                    </a:lnTo>
                    <a:lnTo>
                      <a:pt x="1131" y="554"/>
                    </a:lnTo>
                    <a:lnTo>
                      <a:pt x="1136" y="522"/>
                    </a:lnTo>
                    <a:lnTo>
                      <a:pt x="1182" y="511"/>
                    </a:lnTo>
                    <a:lnTo>
                      <a:pt x="1202" y="493"/>
                    </a:lnTo>
                    <a:lnTo>
                      <a:pt x="1176" y="457"/>
                    </a:lnTo>
                    <a:lnTo>
                      <a:pt x="1188" y="418"/>
                    </a:lnTo>
                    <a:lnTo>
                      <a:pt x="1218" y="407"/>
                    </a:lnTo>
                    <a:lnTo>
                      <a:pt x="1200" y="385"/>
                    </a:lnTo>
                    <a:lnTo>
                      <a:pt x="1207" y="369"/>
                    </a:lnTo>
                    <a:lnTo>
                      <a:pt x="1238" y="374"/>
                    </a:lnTo>
                    <a:lnTo>
                      <a:pt x="1256" y="403"/>
                    </a:lnTo>
                    <a:lnTo>
                      <a:pt x="1270" y="395"/>
                    </a:lnTo>
                    <a:lnTo>
                      <a:pt x="1267" y="349"/>
                    </a:lnTo>
                    <a:lnTo>
                      <a:pt x="1304" y="260"/>
                    </a:lnTo>
                    <a:lnTo>
                      <a:pt x="1302" y="237"/>
                    </a:lnTo>
                    <a:lnTo>
                      <a:pt x="1252" y="188"/>
                    </a:lnTo>
                    <a:lnTo>
                      <a:pt x="1207" y="207"/>
                    </a:lnTo>
                    <a:lnTo>
                      <a:pt x="1183" y="194"/>
                    </a:lnTo>
                    <a:lnTo>
                      <a:pt x="1175" y="188"/>
                    </a:lnTo>
                    <a:lnTo>
                      <a:pt x="1187" y="155"/>
                    </a:lnTo>
                    <a:lnTo>
                      <a:pt x="1161" y="134"/>
                    </a:lnTo>
                    <a:lnTo>
                      <a:pt x="1182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355">
                <a:extLst>
                  <a:ext uri="{FF2B5EF4-FFF2-40B4-BE49-F238E27FC236}">
                    <a16:creationId xmlns:a16="http://schemas.microsoft.com/office/drawing/2014/main" id="{419C824A-27ED-6A5D-F31D-98B7A4D0D6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174"/>
                <a:ext cx="193" cy="226"/>
              </a:xfrm>
              <a:custGeom>
                <a:avLst/>
                <a:gdLst>
                  <a:gd name="T0" fmla="*/ 769 w 963"/>
                  <a:gd name="T1" fmla="*/ 249 h 1133"/>
                  <a:gd name="T2" fmla="*/ 717 w 963"/>
                  <a:gd name="T3" fmla="*/ 183 h 1133"/>
                  <a:gd name="T4" fmla="*/ 646 w 963"/>
                  <a:gd name="T5" fmla="*/ 159 h 1133"/>
                  <a:gd name="T6" fmla="*/ 612 w 963"/>
                  <a:gd name="T7" fmla="*/ 124 h 1133"/>
                  <a:gd name="T8" fmla="*/ 572 w 963"/>
                  <a:gd name="T9" fmla="*/ 189 h 1133"/>
                  <a:gd name="T10" fmla="*/ 503 w 963"/>
                  <a:gd name="T11" fmla="*/ 195 h 1133"/>
                  <a:gd name="T12" fmla="*/ 448 w 963"/>
                  <a:gd name="T13" fmla="*/ 193 h 1133"/>
                  <a:gd name="T14" fmla="*/ 403 w 963"/>
                  <a:gd name="T15" fmla="*/ 35 h 1133"/>
                  <a:gd name="T16" fmla="*/ 361 w 963"/>
                  <a:gd name="T17" fmla="*/ 0 h 1133"/>
                  <a:gd name="T18" fmla="*/ 348 w 963"/>
                  <a:gd name="T19" fmla="*/ 26 h 1133"/>
                  <a:gd name="T20" fmla="*/ 249 w 963"/>
                  <a:gd name="T21" fmla="*/ 50 h 1133"/>
                  <a:gd name="T22" fmla="*/ 230 w 963"/>
                  <a:gd name="T23" fmla="*/ 90 h 1133"/>
                  <a:gd name="T24" fmla="*/ 197 w 963"/>
                  <a:gd name="T25" fmla="*/ 147 h 1133"/>
                  <a:gd name="T26" fmla="*/ 146 w 963"/>
                  <a:gd name="T27" fmla="*/ 97 h 1133"/>
                  <a:gd name="T28" fmla="*/ 109 w 963"/>
                  <a:gd name="T29" fmla="*/ 186 h 1133"/>
                  <a:gd name="T30" fmla="*/ 66 w 963"/>
                  <a:gd name="T31" fmla="*/ 228 h 1133"/>
                  <a:gd name="T32" fmla="*/ 43 w 963"/>
                  <a:gd name="T33" fmla="*/ 315 h 1133"/>
                  <a:gd name="T34" fmla="*/ 31 w 963"/>
                  <a:gd name="T35" fmla="*/ 348 h 1133"/>
                  <a:gd name="T36" fmla="*/ 87 w 963"/>
                  <a:gd name="T37" fmla="*/ 535 h 1133"/>
                  <a:gd name="T38" fmla="*/ 87 w 963"/>
                  <a:gd name="T39" fmla="*/ 628 h 1133"/>
                  <a:gd name="T40" fmla="*/ 150 w 963"/>
                  <a:gd name="T41" fmla="*/ 723 h 1133"/>
                  <a:gd name="T42" fmla="*/ 146 w 963"/>
                  <a:gd name="T43" fmla="*/ 769 h 1133"/>
                  <a:gd name="T44" fmla="*/ 134 w 963"/>
                  <a:gd name="T45" fmla="*/ 801 h 1133"/>
                  <a:gd name="T46" fmla="*/ 163 w 963"/>
                  <a:gd name="T47" fmla="*/ 859 h 1133"/>
                  <a:gd name="T48" fmla="*/ 138 w 963"/>
                  <a:gd name="T49" fmla="*/ 916 h 1133"/>
                  <a:gd name="T50" fmla="*/ 162 w 963"/>
                  <a:gd name="T51" fmla="*/ 930 h 1133"/>
                  <a:gd name="T52" fmla="*/ 236 w 963"/>
                  <a:gd name="T53" fmla="*/ 984 h 1133"/>
                  <a:gd name="T54" fmla="*/ 302 w 963"/>
                  <a:gd name="T55" fmla="*/ 1017 h 1133"/>
                  <a:gd name="T56" fmla="*/ 374 w 963"/>
                  <a:gd name="T57" fmla="*/ 1064 h 1133"/>
                  <a:gd name="T58" fmla="*/ 543 w 963"/>
                  <a:gd name="T59" fmla="*/ 1133 h 1133"/>
                  <a:gd name="T60" fmla="*/ 630 w 963"/>
                  <a:gd name="T61" fmla="*/ 1070 h 1133"/>
                  <a:gd name="T62" fmla="*/ 675 w 963"/>
                  <a:gd name="T63" fmla="*/ 1059 h 1133"/>
                  <a:gd name="T64" fmla="*/ 858 w 963"/>
                  <a:gd name="T65" fmla="*/ 1112 h 1133"/>
                  <a:gd name="T66" fmla="*/ 929 w 963"/>
                  <a:gd name="T67" fmla="*/ 1051 h 1133"/>
                  <a:gd name="T68" fmla="*/ 922 w 963"/>
                  <a:gd name="T69" fmla="*/ 975 h 1133"/>
                  <a:gd name="T70" fmla="*/ 917 w 963"/>
                  <a:gd name="T71" fmla="*/ 921 h 1133"/>
                  <a:gd name="T72" fmla="*/ 917 w 963"/>
                  <a:gd name="T73" fmla="*/ 844 h 1133"/>
                  <a:gd name="T74" fmla="*/ 923 w 963"/>
                  <a:gd name="T75" fmla="*/ 743 h 1133"/>
                  <a:gd name="T76" fmla="*/ 954 w 963"/>
                  <a:gd name="T77" fmla="*/ 655 h 1133"/>
                  <a:gd name="T78" fmla="*/ 921 w 963"/>
                  <a:gd name="T79" fmla="*/ 543 h 1133"/>
                  <a:gd name="T80" fmla="*/ 867 w 963"/>
                  <a:gd name="T81" fmla="*/ 470 h 1133"/>
                  <a:gd name="T82" fmla="*/ 844 w 963"/>
                  <a:gd name="T83" fmla="*/ 388 h 1133"/>
                  <a:gd name="T84" fmla="*/ 832 w 963"/>
                  <a:gd name="T85" fmla="*/ 342 h 1133"/>
                  <a:gd name="T86" fmla="*/ 830 w 963"/>
                  <a:gd name="T87" fmla="*/ 303 h 1133"/>
                  <a:gd name="T88" fmla="*/ 809 w 963"/>
                  <a:gd name="T89" fmla="*/ 259 h 1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63" h="1133">
                    <a:moveTo>
                      <a:pt x="779" y="270"/>
                    </a:moveTo>
                    <a:lnTo>
                      <a:pt x="769" y="249"/>
                    </a:lnTo>
                    <a:lnTo>
                      <a:pt x="737" y="221"/>
                    </a:lnTo>
                    <a:lnTo>
                      <a:pt x="717" y="183"/>
                    </a:lnTo>
                    <a:lnTo>
                      <a:pt x="641" y="190"/>
                    </a:lnTo>
                    <a:lnTo>
                      <a:pt x="646" y="159"/>
                    </a:lnTo>
                    <a:lnTo>
                      <a:pt x="628" y="130"/>
                    </a:lnTo>
                    <a:lnTo>
                      <a:pt x="612" y="124"/>
                    </a:lnTo>
                    <a:lnTo>
                      <a:pt x="581" y="126"/>
                    </a:lnTo>
                    <a:lnTo>
                      <a:pt x="572" y="189"/>
                    </a:lnTo>
                    <a:lnTo>
                      <a:pt x="555" y="183"/>
                    </a:lnTo>
                    <a:lnTo>
                      <a:pt x="503" y="195"/>
                    </a:lnTo>
                    <a:lnTo>
                      <a:pt x="465" y="215"/>
                    </a:lnTo>
                    <a:lnTo>
                      <a:pt x="448" y="193"/>
                    </a:lnTo>
                    <a:lnTo>
                      <a:pt x="408" y="97"/>
                    </a:lnTo>
                    <a:lnTo>
                      <a:pt x="403" y="35"/>
                    </a:lnTo>
                    <a:lnTo>
                      <a:pt x="371" y="23"/>
                    </a:lnTo>
                    <a:lnTo>
                      <a:pt x="361" y="0"/>
                    </a:lnTo>
                    <a:lnTo>
                      <a:pt x="354" y="1"/>
                    </a:lnTo>
                    <a:lnTo>
                      <a:pt x="348" y="26"/>
                    </a:lnTo>
                    <a:lnTo>
                      <a:pt x="282" y="62"/>
                    </a:lnTo>
                    <a:lnTo>
                      <a:pt x="249" y="50"/>
                    </a:lnTo>
                    <a:lnTo>
                      <a:pt x="245" y="73"/>
                    </a:lnTo>
                    <a:lnTo>
                      <a:pt x="230" y="90"/>
                    </a:lnTo>
                    <a:lnTo>
                      <a:pt x="234" y="120"/>
                    </a:lnTo>
                    <a:lnTo>
                      <a:pt x="197" y="147"/>
                    </a:lnTo>
                    <a:lnTo>
                      <a:pt x="173" y="133"/>
                    </a:lnTo>
                    <a:lnTo>
                      <a:pt x="146" y="97"/>
                    </a:lnTo>
                    <a:lnTo>
                      <a:pt x="117" y="115"/>
                    </a:lnTo>
                    <a:lnTo>
                      <a:pt x="109" y="186"/>
                    </a:lnTo>
                    <a:lnTo>
                      <a:pt x="86" y="188"/>
                    </a:lnTo>
                    <a:lnTo>
                      <a:pt x="66" y="228"/>
                    </a:lnTo>
                    <a:lnTo>
                      <a:pt x="55" y="284"/>
                    </a:lnTo>
                    <a:lnTo>
                      <a:pt x="43" y="315"/>
                    </a:lnTo>
                    <a:lnTo>
                      <a:pt x="53" y="338"/>
                    </a:lnTo>
                    <a:lnTo>
                      <a:pt x="31" y="348"/>
                    </a:lnTo>
                    <a:lnTo>
                      <a:pt x="0" y="435"/>
                    </a:lnTo>
                    <a:lnTo>
                      <a:pt x="87" y="535"/>
                    </a:lnTo>
                    <a:lnTo>
                      <a:pt x="97" y="558"/>
                    </a:lnTo>
                    <a:lnTo>
                      <a:pt x="87" y="628"/>
                    </a:lnTo>
                    <a:lnTo>
                      <a:pt x="148" y="691"/>
                    </a:lnTo>
                    <a:lnTo>
                      <a:pt x="150" y="723"/>
                    </a:lnTo>
                    <a:lnTo>
                      <a:pt x="137" y="738"/>
                    </a:lnTo>
                    <a:lnTo>
                      <a:pt x="146" y="769"/>
                    </a:lnTo>
                    <a:lnTo>
                      <a:pt x="132" y="778"/>
                    </a:lnTo>
                    <a:lnTo>
                      <a:pt x="134" y="801"/>
                    </a:lnTo>
                    <a:lnTo>
                      <a:pt x="146" y="846"/>
                    </a:lnTo>
                    <a:lnTo>
                      <a:pt x="163" y="859"/>
                    </a:lnTo>
                    <a:lnTo>
                      <a:pt x="157" y="884"/>
                    </a:lnTo>
                    <a:lnTo>
                      <a:pt x="138" y="916"/>
                    </a:lnTo>
                    <a:lnTo>
                      <a:pt x="139" y="939"/>
                    </a:lnTo>
                    <a:lnTo>
                      <a:pt x="162" y="930"/>
                    </a:lnTo>
                    <a:lnTo>
                      <a:pt x="173" y="967"/>
                    </a:lnTo>
                    <a:lnTo>
                      <a:pt x="236" y="984"/>
                    </a:lnTo>
                    <a:lnTo>
                      <a:pt x="226" y="1039"/>
                    </a:lnTo>
                    <a:lnTo>
                      <a:pt x="302" y="1017"/>
                    </a:lnTo>
                    <a:lnTo>
                      <a:pt x="348" y="1019"/>
                    </a:lnTo>
                    <a:lnTo>
                      <a:pt x="374" y="1064"/>
                    </a:lnTo>
                    <a:lnTo>
                      <a:pt x="449" y="1119"/>
                    </a:lnTo>
                    <a:lnTo>
                      <a:pt x="543" y="1133"/>
                    </a:lnTo>
                    <a:lnTo>
                      <a:pt x="620" y="1126"/>
                    </a:lnTo>
                    <a:lnTo>
                      <a:pt x="630" y="1070"/>
                    </a:lnTo>
                    <a:lnTo>
                      <a:pt x="652" y="1053"/>
                    </a:lnTo>
                    <a:lnTo>
                      <a:pt x="675" y="1059"/>
                    </a:lnTo>
                    <a:lnTo>
                      <a:pt x="787" y="1110"/>
                    </a:lnTo>
                    <a:lnTo>
                      <a:pt x="858" y="1112"/>
                    </a:lnTo>
                    <a:lnTo>
                      <a:pt x="906" y="1053"/>
                    </a:lnTo>
                    <a:lnTo>
                      <a:pt x="929" y="1051"/>
                    </a:lnTo>
                    <a:lnTo>
                      <a:pt x="917" y="1006"/>
                    </a:lnTo>
                    <a:lnTo>
                      <a:pt x="922" y="975"/>
                    </a:lnTo>
                    <a:lnTo>
                      <a:pt x="935" y="950"/>
                    </a:lnTo>
                    <a:lnTo>
                      <a:pt x="917" y="921"/>
                    </a:lnTo>
                    <a:lnTo>
                      <a:pt x="907" y="898"/>
                    </a:lnTo>
                    <a:lnTo>
                      <a:pt x="917" y="844"/>
                    </a:lnTo>
                    <a:lnTo>
                      <a:pt x="872" y="771"/>
                    </a:lnTo>
                    <a:lnTo>
                      <a:pt x="923" y="743"/>
                    </a:lnTo>
                    <a:lnTo>
                      <a:pt x="963" y="678"/>
                    </a:lnTo>
                    <a:lnTo>
                      <a:pt x="954" y="655"/>
                    </a:lnTo>
                    <a:lnTo>
                      <a:pt x="950" y="610"/>
                    </a:lnTo>
                    <a:lnTo>
                      <a:pt x="921" y="543"/>
                    </a:lnTo>
                    <a:lnTo>
                      <a:pt x="888" y="523"/>
                    </a:lnTo>
                    <a:lnTo>
                      <a:pt x="867" y="470"/>
                    </a:lnTo>
                    <a:lnTo>
                      <a:pt x="864" y="432"/>
                    </a:lnTo>
                    <a:lnTo>
                      <a:pt x="844" y="388"/>
                    </a:lnTo>
                    <a:lnTo>
                      <a:pt x="849" y="364"/>
                    </a:lnTo>
                    <a:lnTo>
                      <a:pt x="832" y="342"/>
                    </a:lnTo>
                    <a:lnTo>
                      <a:pt x="844" y="310"/>
                    </a:lnTo>
                    <a:lnTo>
                      <a:pt x="830" y="303"/>
                    </a:lnTo>
                    <a:lnTo>
                      <a:pt x="804" y="291"/>
                    </a:lnTo>
                    <a:lnTo>
                      <a:pt x="809" y="259"/>
                    </a:lnTo>
                    <a:lnTo>
                      <a:pt x="779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356">
                <a:extLst>
                  <a:ext uri="{FF2B5EF4-FFF2-40B4-BE49-F238E27FC236}">
                    <a16:creationId xmlns:a16="http://schemas.microsoft.com/office/drawing/2014/main" id="{552F5627-4EAD-CE39-A6A0-E2980915A5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2309"/>
                <a:ext cx="302" cy="264"/>
              </a:xfrm>
              <a:custGeom>
                <a:avLst/>
                <a:gdLst>
                  <a:gd name="T0" fmla="*/ 964 w 1514"/>
                  <a:gd name="T1" fmla="*/ 229 h 1318"/>
                  <a:gd name="T2" fmla="*/ 868 w 1514"/>
                  <a:gd name="T3" fmla="*/ 191 h 1318"/>
                  <a:gd name="T4" fmla="*/ 743 w 1514"/>
                  <a:gd name="T5" fmla="*/ 179 h 1318"/>
                  <a:gd name="T6" fmla="*/ 745 w 1514"/>
                  <a:gd name="T7" fmla="*/ 126 h 1318"/>
                  <a:gd name="T8" fmla="*/ 731 w 1514"/>
                  <a:gd name="T9" fmla="*/ 49 h 1318"/>
                  <a:gd name="T10" fmla="*/ 647 w 1514"/>
                  <a:gd name="T11" fmla="*/ 65 h 1318"/>
                  <a:gd name="T12" fmla="*/ 631 w 1514"/>
                  <a:gd name="T13" fmla="*/ 220 h 1318"/>
                  <a:gd name="T14" fmla="*/ 646 w 1514"/>
                  <a:gd name="T15" fmla="*/ 297 h 1318"/>
                  <a:gd name="T16" fmla="*/ 630 w 1514"/>
                  <a:gd name="T17" fmla="*/ 375 h 1318"/>
                  <a:gd name="T18" fmla="*/ 399 w 1514"/>
                  <a:gd name="T19" fmla="*/ 381 h 1318"/>
                  <a:gd name="T20" fmla="*/ 344 w 1514"/>
                  <a:gd name="T21" fmla="*/ 448 h 1318"/>
                  <a:gd name="T22" fmla="*/ 98 w 1514"/>
                  <a:gd name="T23" fmla="*/ 386 h 1318"/>
                  <a:gd name="T24" fmla="*/ 45 w 1514"/>
                  <a:gd name="T25" fmla="*/ 468 h 1318"/>
                  <a:gd name="T26" fmla="*/ 57 w 1514"/>
                  <a:gd name="T27" fmla="*/ 514 h 1318"/>
                  <a:gd name="T28" fmla="*/ 171 w 1514"/>
                  <a:gd name="T29" fmla="*/ 580 h 1318"/>
                  <a:gd name="T30" fmla="*/ 84 w 1514"/>
                  <a:gd name="T31" fmla="*/ 727 h 1318"/>
                  <a:gd name="T32" fmla="*/ 159 w 1514"/>
                  <a:gd name="T33" fmla="*/ 789 h 1318"/>
                  <a:gd name="T34" fmla="*/ 253 w 1514"/>
                  <a:gd name="T35" fmla="*/ 803 h 1318"/>
                  <a:gd name="T36" fmla="*/ 298 w 1514"/>
                  <a:gd name="T37" fmla="*/ 791 h 1318"/>
                  <a:gd name="T38" fmla="*/ 354 w 1514"/>
                  <a:gd name="T39" fmla="*/ 725 h 1318"/>
                  <a:gd name="T40" fmla="*/ 384 w 1514"/>
                  <a:gd name="T41" fmla="*/ 722 h 1318"/>
                  <a:gd name="T42" fmla="*/ 495 w 1514"/>
                  <a:gd name="T43" fmla="*/ 658 h 1318"/>
                  <a:gd name="T44" fmla="*/ 531 w 1514"/>
                  <a:gd name="T45" fmla="*/ 723 h 1318"/>
                  <a:gd name="T46" fmla="*/ 544 w 1514"/>
                  <a:gd name="T47" fmla="*/ 784 h 1318"/>
                  <a:gd name="T48" fmla="*/ 679 w 1514"/>
                  <a:gd name="T49" fmla="*/ 818 h 1318"/>
                  <a:gd name="T50" fmla="*/ 721 w 1514"/>
                  <a:gd name="T51" fmla="*/ 860 h 1318"/>
                  <a:gd name="T52" fmla="*/ 896 w 1514"/>
                  <a:gd name="T53" fmla="*/ 1076 h 1318"/>
                  <a:gd name="T54" fmla="*/ 812 w 1514"/>
                  <a:gd name="T55" fmla="*/ 1175 h 1318"/>
                  <a:gd name="T56" fmla="*/ 848 w 1514"/>
                  <a:gd name="T57" fmla="*/ 1226 h 1318"/>
                  <a:gd name="T58" fmla="*/ 827 w 1514"/>
                  <a:gd name="T59" fmla="*/ 1252 h 1318"/>
                  <a:gd name="T60" fmla="*/ 854 w 1514"/>
                  <a:gd name="T61" fmla="*/ 1295 h 1318"/>
                  <a:gd name="T62" fmla="*/ 951 w 1514"/>
                  <a:gd name="T63" fmla="*/ 1263 h 1318"/>
                  <a:gd name="T64" fmla="*/ 1040 w 1514"/>
                  <a:gd name="T65" fmla="*/ 1217 h 1318"/>
                  <a:gd name="T66" fmla="*/ 1156 w 1514"/>
                  <a:gd name="T67" fmla="*/ 1144 h 1318"/>
                  <a:gd name="T68" fmla="*/ 1121 w 1514"/>
                  <a:gd name="T69" fmla="*/ 1100 h 1318"/>
                  <a:gd name="T70" fmla="*/ 1174 w 1514"/>
                  <a:gd name="T71" fmla="*/ 1003 h 1318"/>
                  <a:gd name="T72" fmla="*/ 1314 w 1514"/>
                  <a:gd name="T73" fmla="*/ 1006 h 1318"/>
                  <a:gd name="T74" fmla="*/ 1337 w 1514"/>
                  <a:gd name="T75" fmla="*/ 849 h 1318"/>
                  <a:gd name="T76" fmla="*/ 1322 w 1514"/>
                  <a:gd name="T77" fmla="*/ 773 h 1318"/>
                  <a:gd name="T78" fmla="*/ 1480 w 1514"/>
                  <a:gd name="T79" fmla="*/ 643 h 1318"/>
                  <a:gd name="T80" fmla="*/ 1514 w 1514"/>
                  <a:gd name="T81" fmla="*/ 586 h 1318"/>
                  <a:gd name="T82" fmla="*/ 1388 w 1514"/>
                  <a:gd name="T83" fmla="*/ 482 h 1318"/>
                  <a:gd name="T84" fmla="*/ 1372 w 1514"/>
                  <a:gd name="T85" fmla="*/ 314 h 1318"/>
                  <a:gd name="T86" fmla="*/ 1311 w 1514"/>
                  <a:gd name="T87" fmla="*/ 242 h 1318"/>
                  <a:gd name="T88" fmla="*/ 1230 w 1514"/>
                  <a:gd name="T89" fmla="*/ 196 h 1318"/>
                  <a:gd name="T90" fmla="*/ 1126 w 1514"/>
                  <a:gd name="T91" fmla="*/ 151 h 1318"/>
                  <a:gd name="T92" fmla="*/ 1070 w 1514"/>
                  <a:gd name="T93" fmla="*/ 211 h 1318"/>
                  <a:gd name="T94" fmla="*/ 1011 w 1514"/>
                  <a:gd name="T95" fmla="*/ 155 h 1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14" h="1318">
                    <a:moveTo>
                      <a:pt x="997" y="179"/>
                    </a:moveTo>
                    <a:lnTo>
                      <a:pt x="976" y="189"/>
                    </a:lnTo>
                    <a:lnTo>
                      <a:pt x="964" y="229"/>
                    </a:lnTo>
                    <a:lnTo>
                      <a:pt x="943" y="253"/>
                    </a:lnTo>
                    <a:lnTo>
                      <a:pt x="876" y="206"/>
                    </a:lnTo>
                    <a:lnTo>
                      <a:pt x="868" y="191"/>
                    </a:lnTo>
                    <a:lnTo>
                      <a:pt x="836" y="186"/>
                    </a:lnTo>
                    <a:lnTo>
                      <a:pt x="818" y="165"/>
                    </a:lnTo>
                    <a:lnTo>
                      <a:pt x="743" y="179"/>
                    </a:lnTo>
                    <a:lnTo>
                      <a:pt x="734" y="173"/>
                    </a:lnTo>
                    <a:lnTo>
                      <a:pt x="741" y="156"/>
                    </a:lnTo>
                    <a:lnTo>
                      <a:pt x="745" y="126"/>
                    </a:lnTo>
                    <a:lnTo>
                      <a:pt x="734" y="88"/>
                    </a:lnTo>
                    <a:lnTo>
                      <a:pt x="756" y="70"/>
                    </a:lnTo>
                    <a:lnTo>
                      <a:pt x="731" y="49"/>
                    </a:lnTo>
                    <a:lnTo>
                      <a:pt x="728" y="19"/>
                    </a:lnTo>
                    <a:lnTo>
                      <a:pt x="687" y="0"/>
                    </a:lnTo>
                    <a:lnTo>
                      <a:pt x="647" y="65"/>
                    </a:lnTo>
                    <a:lnTo>
                      <a:pt x="596" y="93"/>
                    </a:lnTo>
                    <a:lnTo>
                      <a:pt x="641" y="166"/>
                    </a:lnTo>
                    <a:lnTo>
                      <a:pt x="631" y="220"/>
                    </a:lnTo>
                    <a:lnTo>
                      <a:pt x="641" y="243"/>
                    </a:lnTo>
                    <a:lnTo>
                      <a:pt x="659" y="272"/>
                    </a:lnTo>
                    <a:lnTo>
                      <a:pt x="646" y="297"/>
                    </a:lnTo>
                    <a:lnTo>
                      <a:pt x="641" y="328"/>
                    </a:lnTo>
                    <a:lnTo>
                      <a:pt x="653" y="373"/>
                    </a:lnTo>
                    <a:lnTo>
                      <a:pt x="630" y="375"/>
                    </a:lnTo>
                    <a:lnTo>
                      <a:pt x="582" y="434"/>
                    </a:lnTo>
                    <a:lnTo>
                      <a:pt x="511" y="432"/>
                    </a:lnTo>
                    <a:lnTo>
                      <a:pt x="399" y="381"/>
                    </a:lnTo>
                    <a:lnTo>
                      <a:pt x="376" y="375"/>
                    </a:lnTo>
                    <a:lnTo>
                      <a:pt x="354" y="392"/>
                    </a:lnTo>
                    <a:lnTo>
                      <a:pt x="344" y="448"/>
                    </a:lnTo>
                    <a:lnTo>
                      <a:pt x="267" y="455"/>
                    </a:lnTo>
                    <a:lnTo>
                      <a:pt x="173" y="441"/>
                    </a:lnTo>
                    <a:lnTo>
                      <a:pt x="98" y="386"/>
                    </a:lnTo>
                    <a:lnTo>
                      <a:pt x="62" y="405"/>
                    </a:lnTo>
                    <a:lnTo>
                      <a:pt x="50" y="437"/>
                    </a:lnTo>
                    <a:lnTo>
                      <a:pt x="45" y="468"/>
                    </a:lnTo>
                    <a:lnTo>
                      <a:pt x="0" y="487"/>
                    </a:lnTo>
                    <a:lnTo>
                      <a:pt x="26" y="516"/>
                    </a:lnTo>
                    <a:lnTo>
                      <a:pt x="57" y="514"/>
                    </a:lnTo>
                    <a:lnTo>
                      <a:pt x="75" y="543"/>
                    </a:lnTo>
                    <a:lnTo>
                      <a:pt x="113" y="539"/>
                    </a:lnTo>
                    <a:lnTo>
                      <a:pt x="171" y="580"/>
                    </a:lnTo>
                    <a:lnTo>
                      <a:pt x="166" y="611"/>
                    </a:lnTo>
                    <a:lnTo>
                      <a:pt x="87" y="680"/>
                    </a:lnTo>
                    <a:lnTo>
                      <a:pt x="84" y="727"/>
                    </a:lnTo>
                    <a:lnTo>
                      <a:pt x="154" y="735"/>
                    </a:lnTo>
                    <a:lnTo>
                      <a:pt x="162" y="743"/>
                    </a:lnTo>
                    <a:lnTo>
                      <a:pt x="159" y="789"/>
                    </a:lnTo>
                    <a:lnTo>
                      <a:pt x="210" y="754"/>
                    </a:lnTo>
                    <a:lnTo>
                      <a:pt x="233" y="751"/>
                    </a:lnTo>
                    <a:lnTo>
                      <a:pt x="253" y="803"/>
                    </a:lnTo>
                    <a:lnTo>
                      <a:pt x="301" y="814"/>
                    </a:lnTo>
                    <a:lnTo>
                      <a:pt x="315" y="806"/>
                    </a:lnTo>
                    <a:lnTo>
                      <a:pt x="298" y="791"/>
                    </a:lnTo>
                    <a:lnTo>
                      <a:pt x="304" y="775"/>
                    </a:lnTo>
                    <a:lnTo>
                      <a:pt x="338" y="726"/>
                    </a:lnTo>
                    <a:lnTo>
                      <a:pt x="354" y="725"/>
                    </a:lnTo>
                    <a:lnTo>
                      <a:pt x="355" y="740"/>
                    </a:lnTo>
                    <a:lnTo>
                      <a:pt x="370" y="723"/>
                    </a:lnTo>
                    <a:lnTo>
                      <a:pt x="384" y="722"/>
                    </a:lnTo>
                    <a:lnTo>
                      <a:pt x="404" y="681"/>
                    </a:lnTo>
                    <a:lnTo>
                      <a:pt x="440" y="655"/>
                    </a:lnTo>
                    <a:lnTo>
                      <a:pt x="495" y="658"/>
                    </a:lnTo>
                    <a:lnTo>
                      <a:pt x="504" y="680"/>
                    </a:lnTo>
                    <a:lnTo>
                      <a:pt x="537" y="700"/>
                    </a:lnTo>
                    <a:lnTo>
                      <a:pt x="531" y="723"/>
                    </a:lnTo>
                    <a:lnTo>
                      <a:pt x="511" y="756"/>
                    </a:lnTo>
                    <a:lnTo>
                      <a:pt x="520" y="771"/>
                    </a:lnTo>
                    <a:lnTo>
                      <a:pt x="544" y="784"/>
                    </a:lnTo>
                    <a:lnTo>
                      <a:pt x="619" y="762"/>
                    </a:lnTo>
                    <a:lnTo>
                      <a:pt x="630" y="791"/>
                    </a:lnTo>
                    <a:lnTo>
                      <a:pt x="679" y="818"/>
                    </a:lnTo>
                    <a:lnTo>
                      <a:pt x="667" y="858"/>
                    </a:lnTo>
                    <a:lnTo>
                      <a:pt x="675" y="865"/>
                    </a:lnTo>
                    <a:lnTo>
                      <a:pt x="721" y="860"/>
                    </a:lnTo>
                    <a:lnTo>
                      <a:pt x="814" y="952"/>
                    </a:lnTo>
                    <a:lnTo>
                      <a:pt x="846" y="957"/>
                    </a:lnTo>
                    <a:lnTo>
                      <a:pt x="896" y="1076"/>
                    </a:lnTo>
                    <a:lnTo>
                      <a:pt x="856" y="1149"/>
                    </a:lnTo>
                    <a:lnTo>
                      <a:pt x="810" y="1152"/>
                    </a:lnTo>
                    <a:lnTo>
                      <a:pt x="812" y="1175"/>
                    </a:lnTo>
                    <a:lnTo>
                      <a:pt x="806" y="1192"/>
                    </a:lnTo>
                    <a:lnTo>
                      <a:pt x="839" y="1205"/>
                    </a:lnTo>
                    <a:lnTo>
                      <a:pt x="848" y="1226"/>
                    </a:lnTo>
                    <a:lnTo>
                      <a:pt x="841" y="1235"/>
                    </a:lnTo>
                    <a:lnTo>
                      <a:pt x="834" y="1236"/>
                    </a:lnTo>
                    <a:lnTo>
                      <a:pt x="827" y="1252"/>
                    </a:lnTo>
                    <a:lnTo>
                      <a:pt x="819" y="1252"/>
                    </a:lnTo>
                    <a:lnTo>
                      <a:pt x="837" y="1281"/>
                    </a:lnTo>
                    <a:lnTo>
                      <a:pt x="854" y="1295"/>
                    </a:lnTo>
                    <a:lnTo>
                      <a:pt x="870" y="1301"/>
                    </a:lnTo>
                    <a:lnTo>
                      <a:pt x="933" y="1318"/>
                    </a:lnTo>
                    <a:lnTo>
                      <a:pt x="951" y="1263"/>
                    </a:lnTo>
                    <a:lnTo>
                      <a:pt x="1018" y="1226"/>
                    </a:lnTo>
                    <a:lnTo>
                      <a:pt x="1016" y="1203"/>
                    </a:lnTo>
                    <a:lnTo>
                      <a:pt x="1040" y="1217"/>
                    </a:lnTo>
                    <a:lnTo>
                      <a:pt x="1105" y="1179"/>
                    </a:lnTo>
                    <a:lnTo>
                      <a:pt x="1119" y="1155"/>
                    </a:lnTo>
                    <a:lnTo>
                      <a:pt x="1156" y="1144"/>
                    </a:lnTo>
                    <a:lnTo>
                      <a:pt x="1161" y="1112"/>
                    </a:lnTo>
                    <a:lnTo>
                      <a:pt x="1138" y="1115"/>
                    </a:lnTo>
                    <a:lnTo>
                      <a:pt x="1121" y="1100"/>
                    </a:lnTo>
                    <a:lnTo>
                      <a:pt x="1140" y="1053"/>
                    </a:lnTo>
                    <a:lnTo>
                      <a:pt x="1170" y="1035"/>
                    </a:lnTo>
                    <a:lnTo>
                      <a:pt x="1174" y="1003"/>
                    </a:lnTo>
                    <a:lnTo>
                      <a:pt x="1227" y="991"/>
                    </a:lnTo>
                    <a:lnTo>
                      <a:pt x="1282" y="1008"/>
                    </a:lnTo>
                    <a:lnTo>
                      <a:pt x="1314" y="1006"/>
                    </a:lnTo>
                    <a:lnTo>
                      <a:pt x="1302" y="961"/>
                    </a:lnTo>
                    <a:lnTo>
                      <a:pt x="1332" y="881"/>
                    </a:lnTo>
                    <a:lnTo>
                      <a:pt x="1337" y="849"/>
                    </a:lnTo>
                    <a:lnTo>
                      <a:pt x="1327" y="819"/>
                    </a:lnTo>
                    <a:lnTo>
                      <a:pt x="1340" y="795"/>
                    </a:lnTo>
                    <a:lnTo>
                      <a:pt x="1322" y="773"/>
                    </a:lnTo>
                    <a:lnTo>
                      <a:pt x="1374" y="745"/>
                    </a:lnTo>
                    <a:lnTo>
                      <a:pt x="1416" y="695"/>
                    </a:lnTo>
                    <a:lnTo>
                      <a:pt x="1480" y="643"/>
                    </a:lnTo>
                    <a:lnTo>
                      <a:pt x="1485" y="612"/>
                    </a:lnTo>
                    <a:lnTo>
                      <a:pt x="1508" y="609"/>
                    </a:lnTo>
                    <a:lnTo>
                      <a:pt x="1514" y="586"/>
                    </a:lnTo>
                    <a:lnTo>
                      <a:pt x="1445" y="508"/>
                    </a:lnTo>
                    <a:lnTo>
                      <a:pt x="1426" y="478"/>
                    </a:lnTo>
                    <a:lnTo>
                      <a:pt x="1388" y="482"/>
                    </a:lnTo>
                    <a:lnTo>
                      <a:pt x="1378" y="452"/>
                    </a:lnTo>
                    <a:lnTo>
                      <a:pt x="1384" y="351"/>
                    </a:lnTo>
                    <a:lnTo>
                      <a:pt x="1372" y="314"/>
                    </a:lnTo>
                    <a:lnTo>
                      <a:pt x="1342" y="309"/>
                    </a:lnTo>
                    <a:lnTo>
                      <a:pt x="1339" y="286"/>
                    </a:lnTo>
                    <a:lnTo>
                      <a:pt x="1311" y="242"/>
                    </a:lnTo>
                    <a:lnTo>
                      <a:pt x="1302" y="220"/>
                    </a:lnTo>
                    <a:lnTo>
                      <a:pt x="1287" y="229"/>
                    </a:lnTo>
                    <a:lnTo>
                      <a:pt x="1230" y="196"/>
                    </a:lnTo>
                    <a:lnTo>
                      <a:pt x="1213" y="174"/>
                    </a:lnTo>
                    <a:lnTo>
                      <a:pt x="1172" y="148"/>
                    </a:lnTo>
                    <a:lnTo>
                      <a:pt x="1126" y="151"/>
                    </a:lnTo>
                    <a:lnTo>
                      <a:pt x="1123" y="213"/>
                    </a:lnTo>
                    <a:lnTo>
                      <a:pt x="1109" y="223"/>
                    </a:lnTo>
                    <a:lnTo>
                      <a:pt x="1070" y="211"/>
                    </a:lnTo>
                    <a:lnTo>
                      <a:pt x="1073" y="165"/>
                    </a:lnTo>
                    <a:lnTo>
                      <a:pt x="1071" y="149"/>
                    </a:lnTo>
                    <a:lnTo>
                      <a:pt x="1011" y="155"/>
                    </a:lnTo>
                    <a:lnTo>
                      <a:pt x="997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357">
                <a:extLst>
                  <a:ext uri="{FF2B5EF4-FFF2-40B4-BE49-F238E27FC236}">
                    <a16:creationId xmlns:a16="http://schemas.microsoft.com/office/drawing/2014/main" id="{292A873C-BDEC-C125-4641-79ADCD0832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41"/>
                <a:ext cx="218" cy="174"/>
              </a:xfrm>
              <a:custGeom>
                <a:avLst/>
                <a:gdLst>
                  <a:gd name="T0" fmla="*/ 5 w 1090"/>
                  <a:gd name="T1" fmla="*/ 3 h 869"/>
                  <a:gd name="T2" fmla="*/ 0 w 1090"/>
                  <a:gd name="T3" fmla="*/ 85 h 869"/>
                  <a:gd name="T4" fmla="*/ 31 w 1090"/>
                  <a:gd name="T5" fmla="*/ 152 h 869"/>
                  <a:gd name="T6" fmla="*/ 73 w 1090"/>
                  <a:gd name="T7" fmla="*/ 194 h 869"/>
                  <a:gd name="T8" fmla="*/ 77 w 1090"/>
                  <a:gd name="T9" fmla="*/ 325 h 869"/>
                  <a:gd name="T10" fmla="*/ 134 w 1090"/>
                  <a:gd name="T11" fmla="*/ 351 h 869"/>
                  <a:gd name="T12" fmla="*/ 197 w 1090"/>
                  <a:gd name="T13" fmla="*/ 452 h 869"/>
                  <a:gd name="T14" fmla="*/ 169 w 1090"/>
                  <a:gd name="T15" fmla="*/ 486 h 869"/>
                  <a:gd name="T16" fmla="*/ 214 w 1090"/>
                  <a:gd name="T17" fmla="*/ 552 h 869"/>
                  <a:gd name="T18" fmla="*/ 386 w 1090"/>
                  <a:gd name="T19" fmla="*/ 658 h 869"/>
                  <a:gd name="T20" fmla="*/ 528 w 1090"/>
                  <a:gd name="T21" fmla="*/ 769 h 869"/>
                  <a:gd name="T22" fmla="*/ 658 w 1090"/>
                  <a:gd name="T23" fmla="*/ 772 h 869"/>
                  <a:gd name="T24" fmla="*/ 868 w 1090"/>
                  <a:gd name="T25" fmla="*/ 869 h 869"/>
                  <a:gd name="T26" fmla="*/ 1010 w 1090"/>
                  <a:gd name="T27" fmla="*/ 817 h 869"/>
                  <a:gd name="T28" fmla="*/ 1083 w 1090"/>
                  <a:gd name="T29" fmla="*/ 771 h 869"/>
                  <a:gd name="T30" fmla="*/ 978 w 1090"/>
                  <a:gd name="T31" fmla="*/ 643 h 869"/>
                  <a:gd name="T32" fmla="*/ 884 w 1090"/>
                  <a:gd name="T33" fmla="*/ 621 h 869"/>
                  <a:gd name="T34" fmla="*/ 929 w 1090"/>
                  <a:gd name="T35" fmla="*/ 531 h 869"/>
                  <a:gd name="T36" fmla="*/ 839 w 1090"/>
                  <a:gd name="T37" fmla="*/ 478 h 869"/>
                  <a:gd name="T38" fmla="*/ 869 w 1090"/>
                  <a:gd name="T39" fmla="*/ 382 h 869"/>
                  <a:gd name="T40" fmla="*/ 826 w 1090"/>
                  <a:gd name="T41" fmla="*/ 325 h 869"/>
                  <a:gd name="T42" fmla="*/ 781 w 1090"/>
                  <a:gd name="T43" fmla="*/ 260 h 869"/>
                  <a:gd name="T44" fmla="*/ 714 w 1090"/>
                  <a:gd name="T45" fmla="*/ 212 h 869"/>
                  <a:gd name="T46" fmla="*/ 685 w 1090"/>
                  <a:gd name="T47" fmla="*/ 146 h 869"/>
                  <a:gd name="T48" fmla="*/ 575 w 1090"/>
                  <a:gd name="T49" fmla="*/ 117 h 869"/>
                  <a:gd name="T50" fmla="*/ 538 w 1090"/>
                  <a:gd name="T51" fmla="*/ 143 h 869"/>
                  <a:gd name="T52" fmla="*/ 490 w 1090"/>
                  <a:gd name="T53" fmla="*/ 117 h 869"/>
                  <a:gd name="T54" fmla="*/ 477 w 1090"/>
                  <a:gd name="T55" fmla="*/ 64 h 869"/>
                  <a:gd name="T56" fmla="*/ 496 w 1090"/>
                  <a:gd name="T57" fmla="*/ 16 h 869"/>
                  <a:gd name="T58" fmla="*/ 415 w 1090"/>
                  <a:gd name="T59" fmla="*/ 55 h 869"/>
                  <a:gd name="T60" fmla="*/ 271 w 1090"/>
                  <a:gd name="T61" fmla="*/ 84 h 869"/>
                  <a:gd name="T62" fmla="*/ 175 w 1090"/>
                  <a:gd name="T63" fmla="*/ 131 h 869"/>
                  <a:gd name="T64" fmla="*/ 154 w 1090"/>
                  <a:gd name="T65" fmla="*/ 79 h 869"/>
                  <a:gd name="T66" fmla="*/ 126 w 1090"/>
                  <a:gd name="T67" fmla="*/ 20 h 869"/>
                  <a:gd name="T68" fmla="*/ 33 w 1090"/>
                  <a:gd name="T69" fmla="*/ 12 h 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90" h="869">
                    <a:moveTo>
                      <a:pt x="33" y="12"/>
                    </a:moveTo>
                    <a:lnTo>
                      <a:pt x="5" y="3"/>
                    </a:lnTo>
                    <a:lnTo>
                      <a:pt x="0" y="0"/>
                    </a:lnTo>
                    <a:lnTo>
                      <a:pt x="0" y="85"/>
                    </a:lnTo>
                    <a:lnTo>
                      <a:pt x="28" y="129"/>
                    </a:lnTo>
                    <a:lnTo>
                      <a:pt x="31" y="152"/>
                    </a:lnTo>
                    <a:lnTo>
                      <a:pt x="61" y="157"/>
                    </a:lnTo>
                    <a:lnTo>
                      <a:pt x="73" y="194"/>
                    </a:lnTo>
                    <a:lnTo>
                      <a:pt x="67" y="295"/>
                    </a:lnTo>
                    <a:lnTo>
                      <a:pt x="77" y="325"/>
                    </a:lnTo>
                    <a:lnTo>
                      <a:pt x="115" y="321"/>
                    </a:lnTo>
                    <a:lnTo>
                      <a:pt x="134" y="351"/>
                    </a:lnTo>
                    <a:lnTo>
                      <a:pt x="203" y="429"/>
                    </a:lnTo>
                    <a:lnTo>
                      <a:pt x="197" y="452"/>
                    </a:lnTo>
                    <a:lnTo>
                      <a:pt x="174" y="455"/>
                    </a:lnTo>
                    <a:lnTo>
                      <a:pt x="169" y="486"/>
                    </a:lnTo>
                    <a:lnTo>
                      <a:pt x="105" y="538"/>
                    </a:lnTo>
                    <a:lnTo>
                      <a:pt x="214" y="552"/>
                    </a:lnTo>
                    <a:lnTo>
                      <a:pt x="319" y="604"/>
                    </a:lnTo>
                    <a:lnTo>
                      <a:pt x="386" y="658"/>
                    </a:lnTo>
                    <a:lnTo>
                      <a:pt x="406" y="711"/>
                    </a:lnTo>
                    <a:lnTo>
                      <a:pt x="528" y="769"/>
                    </a:lnTo>
                    <a:lnTo>
                      <a:pt x="588" y="764"/>
                    </a:lnTo>
                    <a:lnTo>
                      <a:pt x="658" y="772"/>
                    </a:lnTo>
                    <a:lnTo>
                      <a:pt x="781" y="838"/>
                    </a:lnTo>
                    <a:lnTo>
                      <a:pt x="868" y="869"/>
                    </a:lnTo>
                    <a:lnTo>
                      <a:pt x="944" y="862"/>
                    </a:lnTo>
                    <a:lnTo>
                      <a:pt x="1010" y="817"/>
                    </a:lnTo>
                    <a:lnTo>
                      <a:pt x="1047" y="814"/>
                    </a:lnTo>
                    <a:lnTo>
                      <a:pt x="1083" y="771"/>
                    </a:lnTo>
                    <a:lnTo>
                      <a:pt x="1090" y="764"/>
                    </a:lnTo>
                    <a:lnTo>
                      <a:pt x="978" y="643"/>
                    </a:lnTo>
                    <a:lnTo>
                      <a:pt x="886" y="651"/>
                    </a:lnTo>
                    <a:lnTo>
                      <a:pt x="884" y="621"/>
                    </a:lnTo>
                    <a:lnTo>
                      <a:pt x="912" y="587"/>
                    </a:lnTo>
                    <a:lnTo>
                      <a:pt x="929" y="531"/>
                    </a:lnTo>
                    <a:lnTo>
                      <a:pt x="887" y="497"/>
                    </a:lnTo>
                    <a:lnTo>
                      <a:pt x="839" y="478"/>
                    </a:lnTo>
                    <a:lnTo>
                      <a:pt x="850" y="431"/>
                    </a:lnTo>
                    <a:lnTo>
                      <a:pt x="869" y="382"/>
                    </a:lnTo>
                    <a:lnTo>
                      <a:pt x="864" y="329"/>
                    </a:lnTo>
                    <a:lnTo>
                      <a:pt x="826" y="325"/>
                    </a:lnTo>
                    <a:lnTo>
                      <a:pt x="820" y="263"/>
                    </a:lnTo>
                    <a:lnTo>
                      <a:pt x="781" y="260"/>
                    </a:lnTo>
                    <a:lnTo>
                      <a:pt x="761" y="223"/>
                    </a:lnTo>
                    <a:lnTo>
                      <a:pt x="714" y="212"/>
                    </a:lnTo>
                    <a:lnTo>
                      <a:pt x="709" y="158"/>
                    </a:lnTo>
                    <a:lnTo>
                      <a:pt x="685" y="146"/>
                    </a:lnTo>
                    <a:lnTo>
                      <a:pt x="631" y="142"/>
                    </a:lnTo>
                    <a:lnTo>
                      <a:pt x="575" y="117"/>
                    </a:lnTo>
                    <a:lnTo>
                      <a:pt x="561" y="141"/>
                    </a:lnTo>
                    <a:lnTo>
                      <a:pt x="538" y="143"/>
                    </a:lnTo>
                    <a:lnTo>
                      <a:pt x="490" y="125"/>
                    </a:lnTo>
                    <a:lnTo>
                      <a:pt x="490" y="117"/>
                    </a:lnTo>
                    <a:lnTo>
                      <a:pt x="495" y="86"/>
                    </a:lnTo>
                    <a:lnTo>
                      <a:pt x="477" y="64"/>
                    </a:lnTo>
                    <a:lnTo>
                      <a:pt x="498" y="39"/>
                    </a:lnTo>
                    <a:lnTo>
                      <a:pt x="496" y="16"/>
                    </a:lnTo>
                    <a:lnTo>
                      <a:pt x="438" y="52"/>
                    </a:lnTo>
                    <a:lnTo>
                      <a:pt x="415" y="55"/>
                    </a:lnTo>
                    <a:lnTo>
                      <a:pt x="388" y="26"/>
                    </a:lnTo>
                    <a:lnTo>
                      <a:pt x="271" y="84"/>
                    </a:lnTo>
                    <a:lnTo>
                      <a:pt x="225" y="88"/>
                    </a:lnTo>
                    <a:lnTo>
                      <a:pt x="175" y="131"/>
                    </a:lnTo>
                    <a:lnTo>
                      <a:pt x="166" y="124"/>
                    </a:lnTo>
                    <a:lnTo>
                      <a:pt x="154" y="79"/>
                    </a:lnTo>
                    <a:lnTo>
                      <a:pt x="151" y="40"/>
                    </a:lnTo>
                    <a:lnTo>
                      <a:pt x="126" y="20"/>
                    </a:lnTo>
                    <a:lnTo>
                      <a:pt x="101" y="6"/>
                    </a:lnTo>
                    <a:lnTo>
                      <a:pt x="33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358">
                <a:extLst>
                  <a:ext uri="{FF2B5EF4-FFF2-40B4-BE49-F238E27FC236}">
                    <a16:creationId xmlns:a16="http://schemas.microsoft.com/office/drawing/2014/main" id="{75DB4F28-82FD-127A-BFA9-4F54A57C3D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2440"/>
                <a:ext cx="318" cy="200"/>
              </a:xfrm>
              <a:custGeom>
                <a:avLst/>
                <a:gdLst>
                  <a:gd name="T0" fmla="*/ 1214 w 1590"/>
                  <a:gd name="T1" fmla="*/ 116 h 999"/>
                  <a:gd name="T2" fmla="*/ 1225 w 1590"/>
                  <a:gd name="T3" fmla="*/ 68 h 999"/>
                  <a:gd name="T4" fmla="*/ 1198 w 1590"/>
                  <a:gd name="T5" fmla="*/ 25 h 999"/>
                  <a:gd name="T6" fmla="*/ 1134 w 1590"/>
                  <a:gd name="T7" fmla="*/ 0 h 999"/>
                  <a:gd name="T8" fmla="*/ 1078 w 1590"/>
                  <a:gd name="T9" fmla="*/ 67 h 999"/>
                  <a:gd name="T10" fmla="*/ 1049 w 1590"/>
                  <a:gd name="T11" fmla="*/ 85 h 999"/>
                  <a:gd name="T12" fmla="*/ 1032 w 1590"/>
                  <a:gd name="T13" fmla="*/ 71 h 999"/>
                  <a:gd name="T14" fmla="*/ 992 w 1590"/>
                  <a:gd name="T15" fmla="*/ 136 h 999"/>
                  <a:gd name="T16" fmla="*/ 995 w 1590"/>
                  <a:gd name="T17" fmla="*/ 159 h 999"/>
                  <a:gd name="T18" fmla="*/ 927 w 1590"/>
                  <a:gd name="T19" fmla="*/ 96 h 999"/>
                  <a:gd name="T20" fmla="*/ 853 w 1590"/>
                  <a:gd name="T21" fmla="*/ 134 h 999"/>
                  <a:gd name="T22" fmla="*/ 848 w 1590"/>
                  <a:gd name="T23" fmla="*/ 80 h 999"/>
                  <a:gd name="T24" fmla="*/ 757 w 1590"/>
                  <a:gd name="T25" fmla="*/ 96 h 999"/>
                  <a:gd name="T26" fmla="*/ 669 w 1590"/>
                  <a:gd name="T27" fmla="*/ 136 h 999"/>
                  <a:gd name="T28" fmla="*/ 643 w 1590"/>
                  <a:gd name="T29" fmla="*/ 199 h 999"/>
                  <a:gd name="T30" fmla="*/ 526 w 1590"/>
                  <a:gd name="T31" fmla="*/ 180 h 999"/>
                  <a:gd name="T32" fmla="*/ 483 w 1590"/>
                  <a:gd name="T33" fmla="*/ 222 h 999"/>
                  <a:gd name="T34" fmla="*/ 490 w 1590"/>
                  <a:gd name="T35" fmla="*/ 291 h 999"/>
                  <a:gd name="T36" fmla="*/ 503 w 1590"/>
                  <a:gd name="T37" fmla="*/ 343 h 999"/>
                  <a:gd name="T38" fmla="*/ 466 w 1590"/>
                  <a:gd name="T39" fmla="*/ 363 h 999"/>
                  <a:gd name="T40" fmla="*/ 373 w 1590"/>
                  <a:gd name="T41" fmla="*/ 364 h 999"/>
                  <a:gd name="T42" fmla="*/ 355 w 1590"/>
                  <a:gd name="T43" fmla="*/ 411 h 999"/>
                  <a:gd name="T44" fmla="*/ 213 w 1590"/>
                  <a:gd name="T45" fmla="*/ 463 h 999"/>
                  <a:gd name="T46" fmla="*/ 100 w 1590"/>
                  <a:gd name="T47" fmla="*/ 413 h 999"/>
                  <a:gd name="T48" fmla="*/ 78 w 1590"/>
                  <a:gd name="T49" fmla="*/ 507 h 999"/>
                  <a:gd name="T50" fmla="*/ 116 w 1590"/>
                  <a:gd name="T51" fmla="*/ 588 h 999"/>
                  <a:gd name="T52" fmla="*/ 116 w 1590"/>
                  <a:gd name="T53" fmla="*/ 666 h 999"/>
                  <a:gd name="T54" fmla="*/ 72 w 1590"/>
                  <a:gd name="T55" fmla="*/ 693 h 999"/>
                  <a:gd name="T56" fmla="*/ 46 w 1590"/>
                  <a:gd name="T57" fmla="*/ 741 h 999"/>
                  <a:gd name="T58" fmla="*/ 0 w 1590"/>
                  <a:gd name="T59" fmla="*/ 822 h 999"/>
                  <a:gd name="T60" fmla="*/ 68 w 1590"/>
                  <a:gd name="T61" fmla="*/ 894 h 999"/>
                  <a:gd name="T62" fmla="*/ 143 w 1590"/>
                  <a:gd name="T63" fmla="*/ 863 h 999"/>
                  <a:gd name="T64" fmla="*/ 203 w 1590"/>
                  <a:gd name="T65" fmla="*/ 942 h 999"/>
                  <a:gd name="T66" fmla="*/ 259 w 1590"/>
                  <a:gd name="T67" fmla="*/ 876 h 999"/>
                  <a:gd name="T68" fmla="*/ 317 w 1590"/>
                  <a:gd name="T69" fmla="*/ 839 h 999"/>
                  <a:gd name="T70" fmla="*/ 305 w 1590"/>
                  <a:gd name="T71" fmla="*/ 787 h 999"/>
                  <a:gd name="T72" fmla="*/ 329 w 1590"/>
                  <a:gd name="T73" fmla="*/ 800 h 999"/>
                  <a:gd name="T74" fmla="*/ 389 w 1590"/>
                  <a:gd name="T75" fmla="*/ 863 h 999"/>
                  <a:gd name="T76" fmla="*/ 455 w 1590"/>
                  <a:gd name="T77" fmla="*/ 912 h 999"/>
                  <a:gd name="T78" fmla="*/ 543 w 1590"/>
                  <a:gd name="T79" fmla="*/ 942 h 999"/>
                  <a:gd name="T80" fmla="*/ 591 w 1590"/>
                  <a:gd name="T81" fmla="*/ 960 h 999"/>
                  <a:gd name="T82" fmla="*/ 680 w 1590"/>
                  <a:gd name="T83" fmla="*/ 999 h 999"/>
                  <a:gd name="T84" fmla="*/ 832 w 1590"/>
                  <a:gd name="T85" fmla="*/ 900 h 999"/>
                  <a:gd name="T86" fmla="*/ 1067 w 1590"/>
                  <a:gd name="T87" fmla="*/ 777 h 999"/>
                  <a:gd name="T88" fmla="*/ 1147 w 1590"/>
                  <a:gd name="T89" fmla="*/ 724 h 999"/>
                  <a:gd name="T90" fmla="*/ 1270 w 1590"/>
                  <a:gd name="T91" fmla="*/ 627 h 999"/>
                  <a:gd name="T92" fmla="*/ 1416 w 1590"/>
                  <a:gd name="T93" fmla="*/ 545 h 999"/>
                  <a:gd name="T94" fmla="*/ 1506 w 1590"/>
                  <a:gd name="T95" fmla="*/ 520 h 999"/>
                  <a:gd name="T96" fmla="*/ 1550 w 1590"/>
                  <a:gd name="T97" fmla="*/ 494 h 999"/>
                  <a:gd name="T98" fmla="*/ 1540 w 1590"/>
                  <a:gd name="T99" fmla="*/ 302 h 999"/>
                  <a:gd name="T100" fmla="*/ 1415 w 1590"/>
                  <a:gd name="T101" fmla="*/ 205 h 999"/>
                  <a:gd name="T102" fmla="*/ 1361 w 1590"/>
                  <a:gd name="T103" fmla="*/ 203 h 999"/>
                  <a:gd name="T104" fmla="*/ 1324 w 1590"/>
                  <a:gd name="T105" fmla="*/ 136 h 999"/>
                  <a:gd name="T106" fmla="*/ 1238 w 1590"/>
                  <a:gd name="T107" fmla="*/ 129 h 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90" h="999">
                    <a:moveTo>
                      <a:pt x="1238" y="129"/>
                    </a:moveTo>
                    <a:lnTo>
                      <a:pt x="1214" y="116"/>
                    </a:lnTo>
                    <a:lnTo>
                      <a:pt x="1205" y="101"/>
                    </a:lnTo>
                    <a:lnTo>
                      <a:pt x="1225" y="68"/>
                    </a:lnTo>
                    <a:lnTo>
                      <a:pt x="1231" y="45"/>
                    </a:lnTo>
                    <a:lnTo>
                      <a:pt x="1198" y="25"/>
                    </a:lnTo>
                    <a:lnTo>
                      <a:pt x="1189" y="3"/>
                    </a:lnTo>
                    <a:lnTo>
                      <a:pt x="1134" y="0"/>
                    </a:lnTo>
                    <a:lnTo>
                      <a:pt x="1098" y="26"/>
                    </a:lnTo>
                    <a:lnTo>
                      <a:pt x="1078" y="67"/>
                    </a:lnTo>
                    <a:lnTo>
                      <a:pt x="1064" y="68"/>
                    </a:lnTo>
                    <a:lnTo>
                      <a:pt x="1049" y="85"/>
                    </a:lnTo>
                    <a:lnTo>
                      <a:pt x="1048" y="70"/>
                    </a:lnTo>
                    <a:lnTo>
                      <a:pt x="1032" y="71"/>
                    </a:lnTo>
                    <a:lnTo>
                      <a:pt x="998" y="120"/>
                    </a:lnTo>
                    <a:lnTo>
                      <a:pt x="992" y="136"/>
                    </a:lnTo>
                    <a:lnTo>
                      <a:pt x="1009" y="151"/>
                    </a:lnTo>
                    <a:lnTo>
                      <a:pt x="995" y="159"/>
                    </a:lnTo>
                    <a:lnTo>
                      <a:pt x="947" y="148"/>
                    </a:lnTo>
                    <a:lnTo>
                      <a:pt x="927" y="96"/>
                    </a:lnTo>
                    <a:lnTo>
                      <a:pt x="904" y="99"/>
                    </a:lnTo>
                    <a:lnTo>
                      <a:pt x="853" y="134"/>
                    </a:lnTo>
                    <a:lnTo>
                      <a:pt x="856" y="88"/>
                    </a:lnTo>
                    <a:lnTo>
                      <a:pt x="848" y="80"/>
                    </a:lnTo>
                    <a:lnTo>
                      <a:pt x="778" y="72"/>
                    </a:lnTo>
                    <a:lnTo>
                      <a:pt x="757" y="96"/>
                    </a:lnTo>
                    <a:lnTo>
                      <a:pt x="695" y="95"/>
                    </a:lnTo>
                    <a:lnTo>
                      <a:pt x="669" y="136"/>
                    </a:lnTo>
                    <a:lnTo>
                      <a:pt x="681" y="181"/>
                    </a:lnTo>
                    <a:lnTo>
                      <a:pt x="643" y="199"/>
                    </a:lnTo>
                    <a:lnTo>
                      <a:pt x="574" y="198"/>
                    </a:lnTo>
                    <a:lnTo>
                      <a:pt x="526" y="180"/>
                    </a:lnTo>
                    <a:lnTo>
                      <a:pt x="503" y="174"/>
                    </a:lnTo>
                    <a:lnTo>
                      <a:pt x="483" y="222"/>
                    </a:lnTo>
                    <a:lnTo>
                      <a:pt x="511" y="266"/>
                    </a:lnTo>
                    <a:lnTo>
                      <a:pt x="490" y="291"/>
                    </a:lnTo>
                    <a:lnTo>
                      <a:pt x="494" y="329"/>
                    </a:lnTo>
                    <a:lnTo>
                      <a:pt x="503" y="343"/>
                    </a:lnTo>
                    <a:lnTo>
                      <a:pt x="497" y="360"/>
                    </a:lnTo>
                    <a:lnTo>
                      <a:pt x="466" y="363"/>
                    </a:lnTo>
                    <a:lnTo>
                      <a:pt x="425" y="343"/>
                    </a:lnTo>
                    <a:lnTo>
                      <a:pt x="373" y="364"/>
                    </a:lnTo>
                    <a:lnTo>
                      <a:pt x="367" y="373"/>
                    </a:lnTo>
                    <a:lnTo>
                      <a:pt x="355" y="411"/>
                    </a:lnTo>
                    <a:lnTo>
                      <a:pt x="264" y="436"/>
                    </a:lnTo>
                    <a:lnTo>
                      <a:pt x="213" y="463"/>
                    </a:lnTo>
                    <a:lnTo>
                      <a:pt x="163" y="430"/>
                    </a:lnTo>
                    <a:lnTo>
                      <a:pt x="100" y="413"/>
                    </a:lnTo>
                    <a:lnTo>
                      <a:pt x="69" y="484"/>
                    </a:lnTo>
                    <a:lnTo>
                      <a:pt x="78" y="507"/>
                    </a:lnTo>
                    <a:lnTo>
                      <a:pt x="72" y="530"/>
                    </a:lnTo>
                    <a:lnTo>
                      <a:pt x="116" y="588"/>
                    </a:lnTo>
                    <a:lnTo>
                      <a:pt x="112" y="627"/>
                    </a:lnTo>
                    <a:lnTo>
                      <a:pt x="116" y="666"/>
                    </a:lnTo>
                    <a:lnTo>
                      <a:pt x="93" y="660"/>
                    </a:lnTo>
                    <a:lnTo>
                      <a:pt x="72" y="693"/>
                    </a:lnTo>
                    <a:lnTo>
                      <a:pt x="21" y="720"/>
                    </a:lnTo>
                    <a:lnTo>
                      <a:pt x="46" y="741"/>
                    </a:lnTo>
                    <a:lnTo>
                      <a:pt x="9" y="768"/>
                    </a:lnTo>
                    <a:lnTo>
                      <a:pt x="0" y="822"/>
                    </a:lnTo>
                    <a:lnTo>
                      <a:pt x="40" y="842"/>
                    </a:lnTo>
                    <a:lnTo>
                      <a:pt x="68" y="894"/>
                    </a:lnTo>
                    <a:lnTo>
                      <a:pt x="114" y="882"/>
                    </a:lnTo>
                    <a:lnTo>
                      <a:pt x="143" y="863"/>
                    </a:lnTo>
                    <a:lnTo>
                      <a:pt x="155" y="917"/>
                    </a:lnTo>
                    <a:lnTo>
                      <a:pt x="203" y="942"/>
                    </a:lnTo>
                    <a:lnTo>
                      <a:pt x="219" y="941"/>
                    </a:lnTo>
                    <a:lnTo>
                      <a:pt x="259" y="876"/>
                    </a:lnTo>
                    <a:lnTo>
                      <a:pt x="257" y="853"/>
                    </a:lnTo>
                    <a:lnTo>
                      <a:pt x="317" y="839"/>
                    </a:lnTo>
                    <a:lnTo>
                      <a:pt x="315" y="816"/>
                    </a:lnTo>
                    <a:lnTo>
                      <a:pt x="305" y="787"/>
                    </a:lnTo>
                    <a:lnTo>
                      <a:pt x="311" y="779"/>
                    </a:lnTo>
                    <a:lnTo>
                      <a:pt x="329" y="800"/>
                    </a:lnTo>
                    <a:lnTo>
                      <a:pt x="341" y="845"/>
                    </a:lnTo>
                    <a:lnTo>
                      <a:pt x="389" y="863"/>
                    </a:lnTo>
                    <a:lnTo>
                      <a:pt x="442" y="859"/>
                    </a:lnTo>
                    <a:lnTo>
                      <a:pt x="455" y="912"/>
                    </a:lnTo>
                    <a:lnTo>
                      <a:pt x="493" y="908"/>
                    </a:lnTo>
                    <a:lnTo>
                      <a:pt x="543" y="942"/>
                    </a:lnTo>
                    <a:lnTo>
                      <a:pt x="573" y="939"/>
                    </a:lnTo>
                    <a:lnTo>
                      <a:pt x="591" y="960"/>
                    </a:lnTo>
                    <a:lnTo>
                      <a:pt x="629" y="950"/>
                    </a:lnTo>
                    <a:lnTo>
                      <a:pt x="680" y="999"/>
                    </a:lnTo>
                    <a:lnTo>
                      <a:pt x="751" y="939"/>
                    </a:lnTo>
                    <a:lnTo>
                      <a:pt x="832" y="900"/>
                    </a:lnTo>
                    <a:lnTo>
                      <a:pt x="941" y="913"/>
                    </a:lnTo>
                    <a:lnTo>
                      <a:pt x="1067" y="777"/>
                    </a:lnTo>
                    <a:lnTo>
                      <a:pt x="1134" y="748"/>
                    </a:lnTo>
                    <a:lnTo>
                      <a:pt x="1147" y="724"/>
                    </a:lnTo>
                    <a:lnTo>
                      <a:pt x="1207" y="695"/>
                    </a:lnTo>
                    <a:lnTo>
                      <a:pt x="1270" y="627"/>
                    </a:lnTo>
                    <a:lnTo>
                      <a:pt x="1321" y="592"/>
                    </a:lnTo>
                    <a:lnTo>
                      <a:pt x="1416" y="545"/>
                    </a:lnTo>
                    <a:lnTo>
                      <a:pt x="1500" y="537"/>
                    </a:lnTo>
                    <a:lnTo>
                      <a:pt x="1506" y="520"/>
                    </a:lnTo>
                    <a:lnTo>
                      <a:pt x="1504" y="497"/>
                    </a:lnTo>
                    <a:lnTo>
                      <a:pt x="1550" y="494"/>
                    </a:lnTo>
                    <a:lnTo>
                      <a:pt x="1590" y="421"/>
                    </a:lnTo>
                    <a:lnTo>
                      <a:pt x="1540" y="302"/>
                    </a:lnTo>
                    <a:lnTo>
                      <a:pt x="1508" y="297"/>
                    </a:lnTo>
                    <a:lnTo>
                      <a:pt x="1415" y="205"/>
                    </a:lnTo>
                    <a:lnTo>
                      <a:pt x="1369" y="210"/>
                    </a:lnTo>
                    <a:lnTo>
                      <a:pt x="1361" y="203"/>
                    </a:lnTo>
                    <a:lnTo>
                      <a:pt x="1373" y="163"/>
                    </a:lnTo>
                    <a:lnTo>
                      <a:pt x="1324" y="136"/>
                    </a:lnTo>
                    <a:lnTo>
                      <a:pt x="1313" y="107"/>
                    </a:lnTo>
                    <a:lnTo>
                      <a:pt x="1238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359">
                <a:extLst>
                  <a:ext uri="{FF2B5EF4-FFF2-40B4-BE49-F238E27FC236}">
                    <a16:creationId xmlns:a16="http://schemas.microsoft.com/office/drawing/2014/main" id="{200CDE0A-8F68-E467-5B60-D6DE18697F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448"/>
                <a:ext cx="304" cy="197"/>
              </a:xfrm>
              <a:custGeom>
                <a:avLst/>
                <a:gdLst>
                  <a:gd name="T0" fmla="*/ 389 w 1519"/>
                  <a:gd name="T1" fmla="*/ 78 h 985"/>
                  <a:gd name="T2" fmla="*/ 394 w 1519"/>
                  <a:gd name="T3" fmla="*/ 124 h 985"/>
                  <a:gd name="T4" fmla="*/ 399 w 1519"/>
                  <a:gd name="T5" fmla="*/ 186 h 985"/>
                  <a:gd name="T6" fmla="*/ 381 w 1519"/>
                  <a:gd name="T7" fmla="*/ 311 h 985"/>
                  <a:gd name="T8" fmla="*/ 294 w 1519"/>
                  <a:gd name="T9" fmla="*/ 296 h 985"/>
                  <a:gd name="T10" fmla="*/ 237 w 1519"/>
                  <a:gd name="T11" fmla="*/ 340 h 985"/>
                  <a:gd name="T12" fmla="*/ 188 w 1519"/>
                  <a:gd name="T13" fmla="*/ 405 h 985"/>
                  <a:gd name="T14" fmla="*/ 228 w 1519"/>
                  <a:gd name="T15" fmla="*/ 417 h 985"/>
                  <a:gd name="T16" fmla="*/ 186 w 1519"/>
                  <a:gd name="T17" fmla="*/ 460 h 985"/>
                  <a:gd name="T18" fmla="*/ 107 w 1519"/>
                  <a:gd name="T19" fmla="*/ 522 h 985"/>
                  <a:gd name="T20" fmla="*/ 85 w 1519"/>
                  <a:gd name="T21" fmla="*/ 531 h 985"/>
                  <a:gd name="T22" fmla="*/ 0 w 1519"/>
                  <a:gd name="T23" fmla="*/ 623 h 985"/>
                  <a:gd name="T24" fmla="*/ 224 w 1519"/>
                  <a:gd name="T25" fmla="*/ 626 h 985"/>
                  <a:gd name="T26" fmla="*/ 343 w 1519"/>
                  <a:gd name="T27" fmla="*/ 654 h 985"/>
                  <a:gd name="T28" fmla="*/ 354 w 1519"/>
                  <a:gd name="T29" fmla="*/ 691 h 985"/>
                  <a:gd name="T30" fmla="*/ 360 w 1519"/>
                  <a:gd name="T31" fmla="*/ 752 h 985"/>
                  <a:gd name="T32" fmla="*/ 530 w 1519"/>
                  <a:gd name="T33" fmla="*/ 759 h 985"/>
                  <a:gd name="T34" fmla="*/ 636 w 1519"/>
                  <a:gd name="T35" fmla="*/ 750 h 985"/>
                  <a:gd name="T36" fmla="*/ 603 w 1519"/>
                  <a:gd name="T37" fmla="*/ 707 h 985"/>
                  <a:gd name="T38" fmla="*/ 622 w 1519"/>
                  <a:gd name="T39" fmla="*/ 666 h 985"/>
                  <a:gd name="T40" fmla="*/ 652 w 1519"/>
                  <a:gd name="T41" fmla="*/ 663 h 985"/>
                  <a:gd name="T42" fmla="*/ 713 w 1519"/>
                  <a:gd name="T43" fmla="*/ 657 h 985"/>
                  <a:gd name="T44" fmla="*/ 731 w 1519"/>
                  <a:gd name="T45" fmla="*/ 679 h 985"/>
                  <a:gd name="T46" fmla="*/ 741 w 1519"/>
                  <a:gd name="T47" fmla="*/ 702 h 985"/>
                  <a:gd name="T48" fmla="*/ 971 w 1519"/>
                  <a:gd name="T49" fmla="*/ 773 h 985"/>
                  <a:gd name="T50" fmla="*/ 1085 w 1519"/>
                  <a:gd name="T51" fmla="*/ 762 h 985"/>
                  <a:gd name="T52" fmla="*/ 1099 w 1519"/>
                  <a:gd name="T53" fmla="*/ 831 h 985"/>
                  <a:gd name="T54" fmla="*/ 1099 w 1519"/>
                  <a:gd name="T55" fmla="*/ 907 h 985"/>
                  <a:gd name="T56" fmla="*/ 1208 w 1519"/>
                  <a:gd name="T57" fmla="*/ 928 h 985"/>
                  <a:gd name="T58" fmla="*/ 1278 w 1519"/>
                  <a:gd name="T59" fmla="*/ 922 h 985"/>
                  <a:gd name="T60" fmla="*/ 1345 w 1519"/>
                  <a:gd name="T61" fmla="*/ 985 h 985"/>
                  <a:gd name="T62" fmla="*/ 1412 w 1519"/>
                  <a:gd name="T63" fmla="*/ 956 h 985"/>
                  <a:gd name="T64" fmla="*/ 1492 w 1519"/>
                  <a:gd name="T65" fmla="*/ 825 h 985"/>
                  <a:gd name="T66" fmla="*/ 1425 w 1519"/>
                  <a:gd name="T67" fmla="*/ 769 h 985"/>
                  <a:gd name="T68" fmla="*/ 1416 w 1519"/>
                  <a:gd name="T69" fmla="*/ 670 h 985"/>
                  <a:gd name="T70" fmla="*/ 1485 w 1519"/>
                  <a:gd name="T71" fmla="*/ 656 h 985"/>
                  <a:gd name="T72" fmla="*/ 1481 w 1519"/>
                  <a:gd name="T73" fmla="*/ 617 h 985"/>
                  <a:gd name="T74" fmla="*/ 1444 w 1519"/>
                  <a:gd name="T75" fmla="*/ 467 h 985"/>
                  <a:gd name="T76" fmla="*/ 1400 w 1519"/>
                  <a:gd name="T77" fmla="*/ 416 h 985"/>
                  <a:gd name="T78" fmla="*/ 1424 w 1519"/>
                  <a:gd name="T79" fmla="*/ 345 h 985"/>
                  <a:gd name="T80" fmla="*/ 1519 w 1519"/>
                  <a:gd name="T81" fmla="*/ 282 h 985"/>
                  <a:gd name="T82" fmla="*/ 1461 w 1519"/>
                  <a:gd name="T83" fmla="*/ 233 h 985"/>
                  <a:gd name="T84" fmla="*/ 1388 w 1519"/>
                  <a:gd name="T85" fmla="*/ 279 h 985"/>
                  <a:gd name="T86" fmla="*/ 1246 w 1519"/>
                  <a:gd name="T87" fmla="*/ 331 h 985"/>
                  <a:gd name="T88" fmla="*/ 1036 w 1519"/>
                  <a:gd name="T89" fmla="*/ 234 h 985"/>
                  <a:gd name="T90" fmla="*/ 906 w 1519"/>
                  <a:gd name="T91" fmla="*/ 231 h 985"/>
                  <a:gd name="T92" fmla="*/ 764 w 1519"/>
                  <a:gd name="T93" fmla="*/ 120 h 985"/>
                  <a:gd name="T94" fmla="*/ 592 w 1519"/>
                  <a:gd name="T95" fmla="*/ 14 h 985"/>
                  <a:gd name="T96" fmla="*/ 441 w 1519"/>
                  <a:gd name="T97" fmla="*/ 50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19" h="985">
                    <a:moveTo>
                      <a:pt x="441" y="50"/>
                    </a:moveTo>
                    <a:lnTo>
                      <a:pt x="389" y="78"/>
                    </a:lnTo>
                    <a:lnTo>
                      <a:pt x="407" y="100"/>
                    </a:lnTo>
                    <a:lnTo>
                      <a:pt x="394" y="124"/>
                    </a:lnTo>
                    <a:lnTo>
                      <a:pt x="404" y="154"/>
                    </a:lnTo>
                    <a:lnTo>
                      <a:pt x="399" y="186"/>
                    </a:lnTo>
                    <a:lnTo>
                      <a:pt x="369" y="266"/>
                    </a:lnTo>
                    <a:lnTo>
                      <a:pt x="381" y="311"/>
                    </a:lnTo>
                    <a:lnTo>
                      <a:pt x="349" y="313"/>
                    </a:lnTo>
                    <a:lnTo>
                      <a:pt x="294" y="296"/>
                    </a:lnTo>
                    <a:lnTo>
                      <a:pt x="241" y="308"/>
                    </a:lnTo>
                    <a:lnTo>
                      <a:pt x="237" y="340"/>
                    </a:lnTo>
                    <a:lnTo>
                      <a:pt x="207" y="358"/>
                    </a:lnTo>
                    <a:lnTo>
                      <a:pt x="188" y="405"/>
                    </a:lnTo>
                    <a:lnTo>
                      <a:pt x="205" y="420"/>
                    </a:lnTo>
                    <a:lnTo>
                      <a:pt x="228" y="417"/>
                    </a:lnTo>
                    <a:lnTo>
                      <a:pt x="223" y="449"/>
                    </a:lnTo>
                    <a:lnTo>
                      <a:pt x="186" y="460"/>
                    </a:lnTo>
                    <a:lnTo>
                      <a:pt x="172" y="484"/>
                    </a:lnTo>
                    <a:lnTo>
                      <a:pt x="107" y="522"/>
                    </a:lnTo>
                    <a:lnTo>
                      <a:pt x="83" y="508"/>
                    </a:lnTo>
                    <a:lnTo>
                      <a:pt x="85" y="531"/>
                    </a:lnTo>
                    <a:lnTo>
                      <a:pt x="18" y="568"/>
                    </a:lnTo>
                    <a:lnTo>
                      <a:pt x="0" y="623"/>
                    </a:lnTo>
                    <a:lnTo>
                      <a:pt x="171" y="639"/>
                    </a:lnTo>
                    <a:lnTo>
                      <a:pt x="224" y="626"/>
                    </a:lnTo>
                    <a:lnTo>
                      <a:pt x="310" y="633"/>
                    </a:lnTo>
                    <a:lnTo>
                      <a:pt x="343" y="654"/>
                    </a:lnTo>
                    <a:lnTo>
                      <a:pt x="353" y="676"/>
                    </a:lnTo>
                    <a:lnTo>
                      <a:pt x="354" y="691"/>
                    </a:lnTo>
                    <a:lnTo>
                      <a:pt x="326" y="725"/>
                    </a:lnTo>
                    <a:lnTo>
                      <a:pt x="360" y="752"/>
                    </a:lnTo>
                    <a:lnTo>
                      <a:pt x="422" y="762"/>
                    </a:lnTo>
                    <a:lnTo>
                      <a:pt x="530" y="759"/>
                    </a:lnTo>
                    <a:lnTo>
                      <a:pt x="594" y="785"/>
                    </a:lnTo>
                    <a:lnTo>
                      <a:pt x="636" y="750"/>
                    </a:lnTo>
                    <a:lnTo>
                      <a:pt x="611" y="722"/>
                    </a:lnTo>
                    <a:lnTo>
                      <a:pt x="603" y="707"/>
                    </a:lnTo>
                    <a:lnTo>
                      <a:pt x="607" y="676"/>
                    </a:lnTo>
                    <a:lnTo>
                      <a:pt x="622" y="666"/>
                    </a:lnTo>
                    <a:lnTo>
                      <a:pt x="620" y="651"/>
                    </a:lnTo>
                    <a:lnTo>
                      <a:pt x="652" y="663"/>
                    </a:lnTo>
                    <a:lnTo>
                      <a:pt x="681" y="645"/>
                    </a:lnTo>
                    <a:lnTo>
                      <a:pt x="713" y="657"/>
                    </a:lnTo>
                    <a:lnTo>
                      <a:pt x="721" y="665"/>
                    </a:lnTo>
                    <a:lnTo>
                      <a:pt x="731" y="679"/>
                    </a:lnTo>
                    <a:lnTo>
                      <a:pt x="747" y="685"/>
                    </a:lnTo>
                    <a:lnTo>
                      <a:pt x="741" y="702"/>
                    </a:lnTo>
                    <a:lnTo>
                      <a:pt x="794" y="781"/>
                    </a:lnTo>
                    <a:lnTo>
                      <a:pt x="971" y="773"/>
                    </a:lnTo>
                    <a:lnTo>
                      <a:pt x="1052" y="735"/>
                    </a:lnTo>
                    <a:lnTo>
                      <a:pt x="1085" y="762"/>
                    </a:lnTo>
                    <a:lnTo>
                      <a:pt x="1103" y="792"/>
                    </a:lnTo>
                    <a:lnTo>
                      <a:pt x="1099" y="831"/>
                    </a:lnTo>
                    <a:lnTo>
                      <a:pt x="1119" y="874"/>
                    </a:lnTo>
                    <a:lnTo>
                      <a:pt x="1099" y="907"/>
                    </a:lnTo>
                    <a:lnTo>
                      <a:pt x="1101" y="923"/>
                    </a:lnTo>
                    <a:lnTo>
                      <a:pt x="1208" y="928"/>
                    </a:lnTo>
                    <a:lnTo>
                      <a:pt x="1248" y="940"/>
                    </a:lnTo>
                    <a:lnTo>
                      <a:pt x="1278" y="922"/>
                    </a:lnTo>
                    <a:lnTo>
                      <a:pt x="1313" y="965"/>
                    </a:lnTo>
                    <a:lnTo>
                      <a:pt x="1345" y="985"/>
                    </a:lnTo>
                    <a:lnTo>
                      <a:pt x="1373" y="952"/>
                    </a:lnTo>
                    <a:lnTo>
                      <a:pt x="1412" y="956"/>
                    </a:lnTo>
                    <a:lnTo>
                      <a:pt x="1421" y="885"/>
                    </a:lnTo>
                    <a:lnTo>
                      <a:pt x="1492" y="825"/>
                    </a:lnTo>
                    <a:lnTo>
                      <a:pt x="1457" y="782"/>
                    </a:lnTo>
                    <a:lnTo>
                      <a:pt x="1425" y="769"/>
                    </a:lnTo>
                    <a:lnTo>
                      <a:pt x="1429" y="723"/>
                    </a:lnTo>
                    <a:lnTo>
                      <a:pt x="1416" y="670"/>
                    </a:lnTo>
                    <a:lnTo>
                      <a:pt x="1439" y="660"/>
                    </a:lnTo>
                    <a:lnTo>
                      <a:pt x="1485" y="656"/>
                    </a:lnTo>
                    <a:lnTo>
                      <a:pt x="1505" y="638"/>
                    </a:lnTo>
                    <a:lnTo>
                      <a:pt x="1481" y="617"/>
                    </a:lnTo>
                    <a:lnTo>
                      <a:pt x="1429" y="560"/>
                    </a:lnTo>
                    <a:lnTo>
                      <a:pt x="1444" y="467"/>
                    </a:lnTo>
                    <a:lnTo>
                      <a:pt x="1387" y="433"/>
                    </a:lnTo>
                    <a:lnTo>
                      <a:pt x="1400" y="416"/>
                    </a:lnTo>
                    <a:lnTo>
                      <a:pt x="1405" y="386"/>
                    </a:lnTo>
                    <a:lnTo>
                      <a:pt x="1424" y="345"/>
                    </a:lnTo>
                    <a:lnTo>
                      <a:pt x="1514" y="306"/>
                    </a:lnTo>
                    <a:lnTo>
                      <a:pt x="1519" y="282"/>
                    </a:lnTo>
                    <a:lnTo>
                      <a:pt x="1485" y="239"/>
                    </a:lnTo>
                    <a:lnTo>
                      <a:pt x="1461" y="233"/>
                    </a:lnTo>
                    <a:lnTo>
                      <a:pt x="1425" y="276"/>
                    </a:lnTo>
                    <a:lnTo>
                      <a:pt x="1388" y="279"/>
                    </a:lnTo>
                    <a:lnTo>
                      <a:pt x="1322" y="324"/>
                    </a:lnTo>
                    <a:lnTo>
                      <a:pt x="1246" y="331"/>
                    </a:lnTo>
                    <a:lnTo>
                      <a:pt x="1159" y="300"/>
                    </a:lnTo>
                    <a:lnTo>
                      <a:pt x="1036" y="234"/>
                    </a:lnTo>
                    <a:lnTo>
                      <a:pt x="966" y="226"/>
                    </a:lnTo>
                    <a:lnTo>
                      <a:pt x="906" y="231"/>
                    </a:lnTo>
                    <a:lnTo>
                      <a:pt x="784" y="173"/>
                    </a:lnTo>
                    <a:lnTo>
                      <a:pt x="764" y="120"/>
                    </a:lnTo>
                    <a:lnTo>
                      <a:pt x="697" y="66"/>
                    </a:lnTo>
                    <a:lnTo>
                      <a:pt x="592" y="14"/>
                    </a:lnTo>
                    <a:lnTo>
                      <a:pt x="483" y="0"/>
                    </a:lnTo>
                    <a:lnTo>
                      <a:pt x="441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360">
                <a:extLst>
                  <a:ext uri="{FF2B5EF4-FFF2-40B4-BE49-F238E27FC236}">
                    <a16:creationId xmlns:a16="http://schemas.microsoft.com/office/drawing/2014/main" id="{D25BE7DD-AE31-8C36-52FC-9AD8E011F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120"/>
                <a:ext cx="310" cy="253"/>
              </a:xfrm>
              <a:custGeom>
                <a:avLst/>
                <a:gdLst>
                  <a:gd name="T0" fmla="*/ 195 w 1550"/>
                  <a:gd name="T1" fmla="*/ 665 h 1267"/>
                  <a:gd name="T2" fmla="*/ 212 w 1550"/>
                  <a:gd name="T3" fmla="*/ 849 h 1267"/>
                  <a:gd name="T4" fmla="*/ 164 w 1550"/>
                  <a:gd name="T5" fmla="*/ 900 h 1267"/>
                  <a:gd name="T6" fmla="*/ 61 w 1550"/>
                  <a:gd name="T7" fmla="*/ 956 h 1267"/>
                  <a:gd name="T8" fmla="*/ 0 w 1550"/>
                  <a:gd name="T9" fmla="*/ 969 h 1267"/>
                  <a:gd name="T10" fmla="*/ 63 w 1550"/>
                  <a:gd name="T11" fmla="*/ 1071 h 1267"/>
                  <a:gd name="T12" fmla="*/ 195 w 1550"/>
                  <a:gd name="T13" fmla="*/ 1082 h 1267"/>
                  <a:gd name="T14" fmla="*/ 210 w 1550"/>
                  <a:gd name="T15" fmla="*/ 1150 h 1267"/>
                  <a:gd name="T16" fmla="*/ 251 w 1550"/>
                  <a:gd name="T17" fmla="*/ 1261 h 1267"/>
                  <a:gd name="T18" fmla="*/ 364 w 1550"/>
                  <a:gd name="T19" fmla="*/ 1236 h 1267"/>
                  <a:gd name="T20" fmla="*/ 473 w 1550"/>
                  <a:gd name="T21" fmla="*/ 1241 h 1267"/>
                  <a:gd name="T22" fmla="*/ 396 w 1550"/>
                  <a:gd name="T23" fmla="*/ 1163 h 1267"/>
                  <a:gd name="T24" fmla="*/ 414 w 1550"/>
                  <a:gd name="T25" fmla="*/ 1116 h 1267"/>
                  <a:gd name="T26" fmla="*/ 482 w 1550"/>
                  <a:gd name="T27" fmla="*/ 1179 h 1267"/>
                  <a:gd name="T28" fmla="*/ 458 w 1550"/>
                  <a:gd name="T29" fmla="*/ 1088 h 1267"/>
                  <a:gd name="T30" fmla="*/ 510 w 1550"/>
                  <a:gd name="T31" fmla="*/ 983 h 1267"/>
                  <a:gd name="T32" fmla="*/ 612 w 1550"/>
                  <a:gd name="T33" fmla="*/ 912 h 1267"/>
                  <a:gd name="T34" fmla="*/ 697 w 1550"/>
                  <a:gd name="T35" fmla="*/ 920 h 1267"/>
                  <a:gd name="T36" fmla="*/ 788 w 1550"/>
                  <a:gd name="T37" fmla="*/ 980 h 1267"/>
                  <a:gd name="T38" fmla="*/ 823 w 1550"/>
                  <a:gd name="T39" fmla="*/ 861 h 1267"/>
                  <a:gd name="T40" fmla="*/ 865 w 1550"/>
                  <a:gd name="T41" fmla="*/ 819 h 1267"/>
                  <a:gd name="T42" fmla="*/ 962 w 1550"/>
                  <a:gd name="T43" fmla="*/ 864 h 1267"/>
                  <a:gd name="T44" fmla="*/ 1152 w 1550"/>
                  <a:gd name="T45" fmla="*/ 838 h 1267"/>
                  <a:gd name="T46" fmla="*/ 1245 w 1550"/>
                  <a:gd name="T47" fmla="*/ 745 h 1267"/>
                  <a:gd name="T48" fmla="*/ 1400 w 1550"/>
                  <a:gd name="T49" fmla="*/ 600 h 1267"/>
                  <a:gd name="T50" fmla="*/ 1465 w 1550"/>
                  <a:gd name="T51" fmla="*/ 555 h 1267"/>
                  <a:gd name="T52" fmla="*/ 1516 w 1550"/>
                  <a:gd name="T53" fmla="*/ 512 h 1267"/>
                  <a:gd name="T54" fmla="*/ 1476 w 1550"/>
                  <a:gd name="T55" fmla="*/ 423 h 1267"/>
                  <a:gd name="T56" fmla="*/ 1406 w 1550"/>
                  <a:gd name="T57" fmla="*/ 329 h 1267"/>
                  <a:gd name="T58" fmla="*/ 1231 w 1550"/>
                  <a:gd name="T59" fmla="*/ 276 h 1267"/>
                  <a:gd name="T60" fmla="*/ 1219 w 1550"/>
                  <a:gd name="T61" fmla="*/ 138 h 1267"/>
                  <a:gd name="T62" fmla="*/ 1136 w 1550"/>
                  <a:gd name="T63" fmla="*/ 69 h 1267"/>
                  <a:gd name="T64" fmla="*/ 1052 w 1550"/>
                  <a:gd name="T65" fmla="*/ 0 h 1267"/>
                  <a:gd name="T66" fmla="*/ 963 w 1550"/>
                  <a:gd name="T67" fmla="*/ 46 h 1267"/>
                  <a:gd name="T68" fmla="*/ 858 w 1550"/>
                  <a:gd name="T69" fmla="*/ 80 h 1267"/>
                  <a:gd name="T70" fmla="*/ 784 w 1550"/>
                  <a:gd name="T71" fmla="*/ 24 h 1267"/>
                  <a:gd name="T72" fmla="*/ 736 w 1550"/>
                  <a:gd name="T73" fmla="*/ 83 h 1267"/>
                  <a:gd name="T74" fmla="*/ 753 w 1550"/>
                  <a:gd name="T75" fmla="*/ 181 h 1267"/>
                  <a:gd name="T76" fmla="*/ 826 w 1550"/>
                  <a:gd name="T77" fmla="*/ 236 h 1267"/>
                  <a:gd name="T78" fmla="*/ 831 w 1550"/>
                  <a:gd name="T79" fmla="*/ 367 h 1267"/>
                  <a:gd name="T80" fmla="*/ 646 w 1550"/>
                  <a:gd name="T81" fmla="*/ 361 h 1267"/>
                  <a:gd name="T82" fmla="*/ 527 w 1550"/>
                  <a:gd name="T83" fmla="*/ 418 h 1267"/>
                  <a:gd name="T84" fmla="*/ 481 w 1550"/>
                  <a:gd name="T85" fmla="*/ 500 h 1267"/>
                  <a:gd name="T86" fmla="*/ 342 w 1550"/>
                  <a:gd name="T87" fmla="*/ 583 h 1267"/>
                  <a:gd name="T88" fmla="*/ 332 w 1550"/>
                  <a:gd name="T89" fmla="*/ 644 h 1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0" h="1267">
                    <a:moveTo>
                      <a:pt x="302" y="648"/>
                    </a:moveTo>
                    <a:lnTo>
                      <a:pt x="273" y="666"/>
                    </a:lnTo>
                    <a:lnTo>
                      <a:pt x="195" y="665"/>
                    </a:lnTo>
                    <a:lnTo>
                      <a:pt x="200" y="711"/>
                    </a:lnTo>
                    <a:lnTo>
                      <a:pt x="161" y="800"/>
                    </a:lnTo>
                    <a:lnTo>
                      <a:pt x="212" y="849"/>
                    </a:lnTo>
                    <a:lnTo>
                      <a:pt x="191" y="866"/>
                    </a:lnTo>
                    <a:lnTo>
                      <a:pt x="178" y="890"/>
                    </a:lnTo>
                    <a:lnTo>
                      <a:pt x="164" y="900"/>
                    </a:lnTo>
                    <a:lnTo>
                      <a:pt x="36" y="865"/>
                    </a:lnTo>
                    <a:lnTo>
                      <a:pt x="34" y="920"/>
                    </a:lnTo>
                    <a:lnTo>
                      <a:pt x="61" y="956"/>
                    </a:lnTo>
                    <a:lnTo>
                      <a:pt x="46" y="964"/>
                    </a:lnTo>
                    <a:lnTo>
                      <a:pt x="15" y="960"/>
                    </a:lnTo>
                    <a:lnTo>
                      <a:pt x="0" y="969"/>
                    </a:lnTo>
                    <a:lnTo>
                      <a:pt x="19" y="1006"/>
                    </a:lnTo>
                    <a:lnTo>
                      <a:pt x="13" y="1029"/>
                    </a:lnTo>
                    <a:lnTo>
                      <a:pt x="63" y="1071"/>
                    </a:lnTo>
                    <a:lnTo>
                      <a:pt x="94" y="1067"/>
                    </a:lnTo>
                    <a:lnTo>
                      <a:pt x="126" y="1081"/>
                    </a:lnTo>
                    <a:lnTo>
                      <a:pt x="195" y="1082"/>
                    </a:lnTo>
                    <a:lnTo>
                      <a:pt x="190" y="1105"/>
                    </a:lnTo>
                    <a:lnTo>
                      <a:pt x="207" y="1127"/>
                    </a:lnTo>
                    <a:lnTo>
                      <a:pt x="210" y="1150"/>
                    </a:lnTo>
                    <a:lnTo>
                      <a:pt x="250" y="1169"/>
                    </a:lnTo>
                    <a:lnTo>
                      <a:pt x="258" y="1253"/>
                    </a:lnTo>
                    <a:lnTo>
                      <a:pt x="251" y="1261"/>
                    </a:lnTo>
                    <a:lnTo>
                      <a:pt x="267" y="1267"/>
                    </a:lnTo>
                    <a:lnTo>
                      <a:pt x="326" y="1240"/>
                    </a:lnTo>
                    <a:lnTo>
                      <a:pt x="364" y="1236"/>
                    </a:lnTo>
                    <a:lnTo>
                      <a:pt x="435" y="1253"/>
                    </a:lnTo>
                    <a:lnTo>
                      <a:pt x="474" y="1257"/>
                    </a:lnTo>
                    <a:lnTo>
                      <a:pt x="473" y="1241"/>
                    </a:lnTo>
                    <a:lnTo>
                      <a:pt x="441" y="1229"/>
                    </a:lnTo>
                    <a:lnTo>
                      <a:pt x="420" y="1184"/>
                    </a:lnTo>
                    <a:lnTo>
                      <a:pt x="396" y="1163"/>
                    </a:lnTo>
                    <a:lnTo>
                      <a:pt x="394" y="1140"/>
                    </a:lnTo>
                    <a:lnTo>
                      <a:pt x="400" y="1117"/>
                    </a:lnTo>
                    <a:lnTo>
                      <a:pt x="414" y="1116"/>
                    </a:lnTo>
                    <a:lnTo>
                      <a:pt x="431" y="1129"/>
                    </a:lnTo>
                    <a:lnTo>
                      <a:pt x="450" y="1158"/>
                    </a:lnTo>
                    <a:lnTo>
                      <a:pt x="482" y="1179"/>
                    </a:lnTo>
                    <a:lnTo>
                      <a:pt x="471" y="1141"/>
                    </a:lnTo>
                    <a:lnTo>
                      <a:pt x="482" y="1101"/>
                    </a:lnTo>
                    <a:lnTo>
                      <a:pt x="458" y="1088"/>
                    </a:lnTo>
                    <a:lnTo>
                      <a:pt x="464" y="1065"/>
                    </a:lnTo>
                    <a:lnTo>
                      <a:pt x="477" y="1048"/>
                    </a:lnTo>
                    <a:lnTo>
                      <a:pt x="510" y="983"/>
                    </a:lnTo>
                    <a:lnTo>
                      <a:pt x="562" y="955"/>
                    </a:lnTo>
                    <a:lnTo>
                      <a:pt x="596" y="914"/>
                    </a:lnTo>
                    <a:lnTo>
                      <a:pt x="612" y="912"/>
                    </a:lnTo>
                    <a:lnTo>
                      <a:pt x="623" y="872"/>
                    </a:lnTo>
                    <a:lnTo>
                      <a:pt x="687" y="889"/>
                    </a:lnTo>
                    <a:lnTo>
                      <a:pt x="697" y="920"/>
                    </a:lnTo>
                    <a:lnTo>
                      <a:pt x="714" y="926"/>
                    </a:lnTo>
                    <a:lnTo>
                      <a:pt x="766" y="990"/>
                    </a:lnTo>
                    <a:lnTo>
                      <a:pt x="788" y="980"/>
                    </a:lnTo>
                    <a:lnTo>
                      <a:pt x="800" y="949"/>
                    </a:lnTo>
                    <a:lnTo>
                      <a:pt x="772" y="889"/>
                    </a:lnTo>
                    <a:lnTo>
                      <a:pt x="823" y="861"/>
                    </a:lnTo>
                    <a:lnTo>
                      <a:pt x="856" y="882"/>
                    </a:lnTo>
                    <a:lnTo>
                      <a:pt x="875" y="834"/>
                    </a:lnTo>
                    <a:lnTo>
                      <a:pt x="865" y="819"/>
                    </a:lnTo>
                    <a:lnTo>
                      <a:pt x="879" y="802"/>
                    </a:lnTo>
                    <a:lnTo>
                      <a:pt x="939" y="866"/>
                    </a:lnTo>
                    <a:lnTo>
                      <a:pt x="962" y="864"/>
                    </a:lnTo>
                    <a:lnTo>
                      <a:pt x="995" y="892"/>
                    </a:lnTo>
                    <a:lnTo>
                      <a:pt x="1142" y="886"/>
                    </a:lnTo>
                    <a:lnTo>
                      <a:pt x="1152" y="838"/>
                    </a:lnTo>
                    <a:lnTo>
                      <a:pt x="1180" y="813"/>
                    </a:lnTo>
                    <a:lnTo>
                      <a:pt x="1192" y="766"/>
                    </a:lnTo>
                    <a:lnTo>
                      <a:pt x="1245" y="745"/>
                    </a:lnTo>
                    <a:lnTo>
                      <a:pt x="1279" y="695"/>
                    </a:lnTo>
                    <a:lnTo>
                      <a:pt x="1337" y="659"/>
                    </a:lnTo>
                    <a:lnTo>
                      <a:pt x="1400" y="600"/>
                    </a:lnTo>
                    <a:lnTo>
                      <a:pt x="1431" y="597"/>
                    </a:lnTo>
                    <a:lnTo>
                      <a:pt x="1445" y="573"/>
                    </a:lnTo>
                    <a:lnTo>
                      <a:pt x="1465" y="555"/>
                    </a:lnTo>
                    <a:lnTo>
                      <a:pt x="1550" y="555"/>
                    </a:lnTo>
                    <a:lnTo>
                      <a:pt x="1539" y="517"/>
                    </a:lnTo>
                    <a:lnTo>
                      <a:pt x="1516" y="512"/>
                    </a:lnTo>
                    <a:lnTo>
                      <a:pt x="1505" y="489"/>
                    </a:lnTo>
                    <a:lnTo>
                      <a:pt x="1494" y="444"/>
                    </a:lnTo>
                    <a:lnTo>
                      <a:pt x="1476" y="423"/>
                    </a:lnTo>
                    <a:lnTo>
                      <a:pt x="1487" y="375"/>
                    </a:lnTo>
                    <a:lnTo>
                      <a:pt x="1470" y="354"/>
                    </a:lnTo>
                    <a:lnTo>
                      <a:pt x="1406" y="329"/>
                    </a:lnTo>
                    <a:lnTo>
                      <a:pt x="1384" y="346"/>
                    </a:lnTo>
                    <a:lnTo>
                      <a:pt x="1338" y="343"/>
                    </a:lnTo>
                    <a:lnTo>
                      <a:pt x="1231" y="276"/>
                    </a:lnTo>
                    <a:lnTo>
                      <a:pt x="1240" y="198"/>
                    </a:lnTo>
                    <a:lnTo>
                      <a:pt x="1214" y="169"/>
                    </a:lnTo>
                    <a:lnTo>
                      <a:pt x="1219" y="138"/>
                    </a:lnTo>
                    <a:lnTo>
                      <a:pt x="1194" y="124"/>
                    </a:lnTo>
                    <a:lnTo>
                      <a:pt x="1148" y="122"/>
                    </a:lnTo>
                    <a:lnTo>
                      <a:pt x="1136" y="69"/>
                    </a:lnTo>
                    <a:lnTo>
                      <a:pt x="1099" y="10"/>
                    </a:lnTo>
                    <a:lnTo>
                      <a:pt x="1082" y="4"/>
                    </a:lnTo>
                    <a:lnTo>
                      <a:pt x="1052" y="0"/>
                    </a:lnTo>
                    <a:lnTo>
                      <a:pt x="1024" y="32"/>
                    </a:lnTo>
                    <a:lnTo>
                      <a:pt x="984" y="21"/>
                    </a:lnTo>
                    <a:lnTo>
                      <a:pt x="963" y="46"/>
                    </a:lnTo>
                    <a:lnTo>
                      <a:pt x="967" y="84"/>
                    </a:lnTo>
                    <a:lnTo>
                      <a:pt x="937" y="95"/>
                    </a:lnTo>
                    <a:lnTo>
                      <a:pt x="858" y="80"/>
                    </a:lnTo>
                    <a:lnTo>
                      <a:pt x="854" y="41"/>
                    </a:lnTo>
                    <a:lnTo>
                      <a:pt x="829" y="13"/>
                    </a:lnTo>
                    <a:lnTo>
                      <a:pt x="784" y="24"/>
                    </a:lnTo>
                    <a:lnTo>
                      <a:pt x="751" y="4"/>
                    </a:lnTo>
                    <a:lnTo>
                      <a:pt x="731" y="37"/>
                    </a:lnTo>
                    <a:lnTo>
                      <a:pt x="736" y="83"/>
                    </a:lnTo>
                    <a:lnTo>
                      <a:pt x="721" y="92"/>
                    </a:lnTo>
                    <a:lnTo>
                      <a:pt x="711" y="155"/>
                    </a:lnTo>
                    <a:lnTo>
                      <a:pt x="753" y="181"/>
                    </a:lnTo>
                    <a:lnTo>
                      <a:pt x="797" y="169"/>
                    </a:lnTo>
                    <a:lnTo>
                      <a:pt x="813" y="175"/>
                    </a:lnTo>
                    <a:lnTo>
                      <a:pt x="826" y="236"/>
                    </a:lnTo>
                    <a:lnTo>
                      <a:pt x="851" y="249"/>
                    </a:lnTo>
                    <a:lnTo>
                      <a:pt x="854" y="364"/>
                    </a:lnTo>
                    <a:lnTo>
                      <a:pt x="831" y="367"/>
                    </a:lnTo>
                    <a:lnTo>
                      <a:pt x="797" y="339"/>
                    </a:lnTo>
                    <a:lnTo>
                      <a:pt x="754" y="367"/>
                    </a:lnTo>
                    <a:lnTo>
                      <a:pt x="646" y="361"/>
                    </a:lnTo>
                    <a:lnTo>
                      <a:pt x="582" y="421"/>
                    </a:lnTo>
                    <a:lnTo>
                      <a:pt x="542" y="402"/>
                    </a:lnTo>
                    <a:lnTo>
                      <a:pt x="527" y="418"/>
                    </a:lnTo>
                    <a:lnTo>
                      <a:pt x="484" y="446"/>
                    </a:lnTo>
                    <a:lnTo>
                      <a:pt x="509" y="474"/>
                    </a:lnTo>
                    <a:lnTo>
                      <a:pt x="481" y="500"/>
                    </a:lnTo>
                    <a:lnTo>
                      <a:pt x="422" y="521"/>
                    </a:lnTo>
                    <a:lnTo>
                      <a:pt x="366" y="510"/>
                    </a:lnTo>
                    <a:lnTo>
                      <a:pt x="342" y="583"/>
                    </a:lnTo>
                    <a:lnTo>
                      <a:pt x="357" y="589"/>
                    </a:lnTo>
                    <a:lnTo>
                      <a:pt x="367" y="603"/>
                    </a:lnTo>
                    <a:lnTo>
                      <a:pt x="332" y="644"/>
                    </a:lnTo>
                    <a:lnTo>
                      <a:pt x="302" y="6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361">
                <a:extLst>
                  <a:ext uri="{FF2B5EF4-FFF2-40B4-BE49-F238E27FC236}">
                    <a16:creationId xmlns:a16="http://schemas.microsoft.com/office/drawing/2014/main" id="{B6D43C6E-2282-1662-7D14-F0D8336260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239"/>
                <a:ext cx="278" cy="268"/>
              </a:xfrm>
              <a:custGeom>
                <a:avLst/>
                <a:gdLst>
                  <a:gd name="T0" fmla="*/ 167 w 1393"/>
                  <a:gd name="T1" fmla="*/ 664 h 1341"/>
                  <a:gd name="T2" fmla="*/ 170 w 1393"/>
                  <a:gd name="T3" fmla="*/ 703 h 1341"/>
                  <a:gd name="T4" fmla="*/ 130 w 1393"/>
                  <a:gd name="T5" fmla="*/ 691 h 1341"/>
                  <a:gd name="T6" fmla="*/ 61 w 1393"/>
                  <a:gd name="T7" fmla="*/ 697 h 1341"/>
                  <a:gd name="T8" fmla="*/ 6 w 1393"/>
                  <a:gd name="T9" fmla="*/ 834 h 1341"/>
                  <a:gd name="T10" fmla="*/ 30 w 1393"/>
                  <a:gd name="T11" fmla="*/ 940 h 1341"/>
                  <a:gd name="T12" fmla="*/ 109 w 1393"/>
                  <a:gd name="T13" fmla="*/ 1040 h 1341"/>
                  <a:gd name="T14" fmla="*/ 66 w 1393"/>
                  <a:gd name="T15" fmla="*/ 1160 h 1341"/>
                  <a:gd name="T16" fmla="*/ 298 w 1393"/>
                  <a:gd name="T17" fmla="*/ 1239 h 1341"/>
                  <a:gd name="T18" fmla="*/ 408 w 1393"/>
                  <a:gd name="T19" fmla="*/ 1267 h 1341"/>
                  <a:gd name="T20" fmla="*/ 437 w 1393"/>
                  <a:gd name="T21" fmla="*/ 1249 h 1341"/>
                  <a:gd name="T22" fmla="*/ 496 w 1393"/>
                  <a:gd name="T23" fmla="*/ 1313 h 1341"/>
                  <a:gd name="T24" fmla="*/ 543 w 1393"/>
                  <a:gd name="T25" fmla="*/ 1308 h 1341"/>
                  <a:gd name="T26" fmla="*/ 638 w 1393"/>
                  <a:gd name="T27" fmla="*/ 1253 h 1341"/>
                  <a:gd name="T28" fmla="*/ 738 w 1393"/>
                  <a:gd name="T29" fmla="*/ 1167 h 1341"/>
                  <a:gd name="T30" fmla="*/ 869 w 1393"/>
                  <a:gd name="T31" fmla="*/ 1240 h 1341"/>
                  <a:gd name="T32" fmla="*/ 922 w 1393"/>
                  <a:gd name="T33" fmla="*/ 1158 h 1341"/>
                  <a:gd name="T34" fmla="*/ 1032 w 1393"/>
                  <a:gd name="T35" fmla="*/ 1178 h 1341"/>
                  <a:gd name="T36" fmla="*/ 1107 w 1393"/>
                  <a:gd name="T37" fmla="*/ 1164 h 1341"/>
                  <a:gd name="T38" fmla="*/ 1140 w 1393"/>
                  <a:gd name="T39" fmla="*/ 1098 h 1341"/>
                  <a:gd name="T40" fmla="*/ 1220 w 1393"/>
                  <a:gd name="T41" fmla="*/ 1045 h 1341"/>
                  <a:gd name="T42" fmla="*/ 1284 w 1393"/>
                  <a:gd name="T43" fmla="*/ 986 h 1341"/>
                  <a:gd name="T44" fmla="*/ 1368 w 1393"/>
                  <a:gd name="T45" fmla="*/ 970 h 1341"/>
                  <a:gd name="T46" fmla="*/ 1208 w 1393"/>
                  <a:gd name="T47" fmla="*/ 823 h 1341"/>
                  <a:gd name="T48" fmla="*/ 1138 w 1393"/>
                  <a:gd name="T49" fmla="*/ 660 h 1341"/>
                  <a:gd name="T50" fmla="*/ 1225 w 1393"/>
                  <a:gd name="T51" fmla="*/ 513 h 1341"/>
                  <a:gd name="T52" fmla="*/ 1315 w 1393"/>
                  <a:gd name="T53" fmla="*/ 397 h 1341"/>
                  <a:gd name="T54" fmla="*/ 1358 w 1393"/>
                  <a:gd name="T55" fmla="*/ 292 h 1341"/>
                  <a:gd name="T56" fmla="*/ 1290 w 1393"/>
                  <a:gd name="T57" fmla="*/ 143 h 1341"/>
                  <a:gd name="T58" fmla="*/ 1346 w 1393"/>
                  <a:gd name="T59" fmla="*/ 77 h 1341"/>
                  <a:gd name="T60" fmla="*/ 1316 w 1393"/>
                  <a:gd name="T61" fmla="*/ 3 h 1341"/>
                  <a:gd name="T62" fmla="*/ 1161 w 1393"/>
                  <a:gd name="T63" fmla="*/ 148 h 1341"/>
                  <a:gd name="T64" fmla="*/ 1068 w 1393"/>
                  <a:gd name="T65" fmla="*/ 241 h 1341"/>
                  <a:gd name="T66" fmla="*/ 878 w 1393"/>
                  <a:gd name="T67" fmla="*/ 267 h 1341"/>
                  <a:gd name="T68" fmla="*/ 781 w 1393"/>
                  <a:gd name="T69" fmla="*/ 222 h 1341"/>
                  <a:gd name="T70" fmla="*/ 739 w 1393"/>
                  <a:gd name="T71" fmla="*/ 264 h 1341"/>
                  <a:gd name="T72" fmla="*/ 704 w 1393"/>
                  <a:gd name="T73" fmla="*/ 383 h 1341"/>
                  <a:gd name="T74" fmla="*/ 613 w 1393"/>
                  <a:gd name="T75" fmla="*/ 323 h 1341"/>
                  <a:gd name="T76" fmla="*/ 528 w 1393"/>
                  <a:gd name="T77" fmla="*/ 315 h 1341"/>
                  <a:gd name="T78" fmla="*/ 426 w 1393"/>
                  <a:gd name="T79" fmla="*/ 386 h 1341"/>
                  <a:gd name="T80" fmla="*/ 374 w 1393"/>
                  <a:gd name="T81" fmla="*/ 491 h 1341"/>
                  <a:gd name="T82" fmla="*/ 398 w 1393"/>
                  <a:gd name="T83" fmla="*/ 582 h 1341"/>
                  <a:gd name="T84" fmla="*/ 330 w 1393"/>
                  <a:gd name="T85" fmla="*/ 519 h 1341"/>
                  <a:gd name="T86" fmla="*/ 312 w 1393"/>
                  <a:gd name="T87" fmla="*/ 566 h 1341"/>
                  <a:gd name="T88" fmla="*/ 389 w 1393"/>
                  <a:gd name="T89" fmla="*/ 644 h 1341"/>
                  <a:gd name="T90" fmla="*/ 280 w 1393"/>
                  <a:gd name="T91" fmla="*/ 639 h 1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93" h="1341">
                    <a:moveTo>
                      <a:pt x="242" y="643"/>
                    </a:moveTo>
                    <a:lnTo>
                      <a:pt x="183" y="670"/>
                    </a:lnTo>
                    <a:lnTo>
                      <a:pt x="167" y="664"/>
                    </a:lnTo>
                    <a:lnTo>
                      <a:pt x="145" y="674"/>
                    </a:lnTo>
                    <a:lnTo>
                      <a:pt x="139" y="691"/>
                    </a:lnTo>
                    <a:lnTo>
                      <a:pt x="170" y="703"/>
                    </a:lnTo>
                    <a:lnTo>
                      <a:pt x="173" y="726"/>
                    </a:lnTo>
                    <a:lnTo>
                      <a:pt x="134" y="721"/>
                    </a:lnTo>
                    <a:lnTo>
                      <a:pt x="130" y="691"/>
                    </a:lnTo>
                    <a:lnTo>
                      <a:pt x="98" y="672"/>
                    </a:lnTo>
                    <a:lnTo>
                      <a:pt x="83" y="673"/>
                    </a:lnTo>
                    <a:lnTo>
                      <a:pt x="61" y="697"/>
                    </a:lnTo>
                    <a:lnTo>
                      <a:pt x="71" y="720"/>
                    </a:lnTo>
                    <a:lnTo>
                      <a:pt x="0" y="772"/>
                    </a:lnTo>
                    <a:lnTo>
                      <a:pt x="6" y="834"/>
                    </a:lnTo>
                    <a:lnTo>
                      <a:pt x="44" y="838"/>
                    </a:lnTo>
                    <a:lnTo>
                      <a:pt x="49" y="891"/>
                    </a:lnTo>
                    <a:lnTo>
                      <a:pt x="30" y="940"/>
                    </a:lnTo>
                    <a:lnTo>
                      <a:pt x="19" y="987"/>
                    </a:lnTo>
                    <a:lnTo>
                      <a:pt x="67" y="1006"/>
                    </a:lnTo>
                    <a:lnTo>
                      <a:pt x="109" y="1040"/>
                    </a:lnTo>
                    <a:lnTo>
                      <a:pt x="92" y="1096"/>
                    </a:lnTo>
                    <a:lnTo>
                      <a:pt x="64" y="1130"/>
                    </a:lnTo>
                    <a:lnTo>
                      <a:pt x="66" y="1160"/>
                    </a:lnTo>
                    <a:lnTo>
                      <a:pt x="158" y="1152"/>
                    </a:lnTo>
                    <a:lnTo>
                      <a:pt x="270" y="1273"/>
                    </a:lnTo>
                    <a:lnTo>
                      <a:pt x="298" y="1239"/>
                    </a:lnTo>
                    <a:lnTo>
                      <a:pt x="336" y="1251"/>
                    </a:lnTo>
                    <a:lnTo>
                      <a:pt x="356" y="1287"/>
                    </a:lnTo>
                    <a:lnTo>
                      <a:pt x="408" y="1267"/>
                    </a:lnTo>
                    <a:lnTo>
                      <a:pt x="413" y="1235"/>
                    </a:lnTo>
                    <a:lnTo>
                      <a:pt x="427" y="1234"/>
                    </a:lnTo>
                    <a:lnTo>
                      <a:pt x="437" y="1249"/>
                    </a:lnTo>
                    <a:lnTo>
                      <a:pt x="454" y="1270"/>
                    </a:lnTo>
                    <a:lnTo>
                      <a:pt x="487" y="1291"/>
                    </a:lnTo>
                    <a:lnTo>
                      <a:pt x="496" y="1313"/>
                    </a:lnTo>
                    <a:lnTo>
                      <a:pt x="530" y="1341"/>
                    </a:lnTo>
                    <a:lnTo>
                      <a:pt x="538" y="1332"/>
                    </a:lnTo>
                    <a:lnTo>
                      <a:pt x="543" y="1308"/>
                    </a:lnTo>
                    <a:lnTo>
                      <a:pt x="580" y="1290"/>
                    </a:lnTo>
                    <a:lnTo>
                      <a:pt x="607" y="1249"/>
                    </a:lnTo>
                    <a:lnTo>
                      <a:pt x="638" y="1253"/>
                    </a:lnTo>
                    <a:lnTo>
                      <a:pt x="660" y="1237"/>
                    </a:lnTo>
                    <a:lnTo>
                      <a:pt x="707" y="1170"/>
                    </a:lnTo>
                    <a:lnTo>
                      <a:pt x="738" y="1167"/>
                    </a:lnTo>
                    <a:lnTo>
                      <a:pt x="756" y="1188"/>
                    </a:lnTo>
                    <a:lnTo>
                      <a:pt x="821" y="1229"/>
                    </a:lnTo>
                    <a:lnTo>
                      <a:pt x="869" y="1240"/>
                    </a:lnTo>
                    <a:lnTo>
                      <a:pt x="896" y="1213"/>
                    </a:lnTo>
                    <a:lnTo>
                      <a:pt x="901" y="1175"/>
                    </a:lnTo>
                    <a:lnTo>
                      <a:pt x="922" y="1158"/>
                    </a:lnTo>
                    <a:lnTo>
                      <a:pt x="969" y="1161"/>
                    </a:lnTo>
                    <a:lnTo>
                      <a:pt x="998" y="1143"/>
                    </a:lnTo>
                    <a:lnTo>
                      <a:pt x="1032" y="1178"/>
                    </a:lnTo>
                    <a:lnTo>
                      <a:pt x="1067" y="1144"/>
                    </a:lnTo>
                    <a:lnTo>
                      <a:pt x="1090" y="1142"/>
                    </a:lnTo>
                    <a:lnTo>
                      <a:pt x="1107" y="1164"/>
                    </a:lnTo>
                    <a:lnTo>
                      <a:pt x="1174" y="1126"/>
                    </a:lnTo>
                    <a:lnTo>
                      <a:pt x="1173" y="1112"/>
                    </a:lnTo>
                    <a:lnTo>
                      <a:pt x="1140" y="1098"/>
                    </a:lnTo>
                    <a:lnTo>
                      <a:pt x="1168" y="1066"/>
                    </a:lnTo>
                    <a:lnTo>
                      <a:pt x="1158" y="1035"/>
                    </a:lnTo>
                    <a:lnTo>
                      <a:pt x="1220" y="1045"/>
                    </a:lnTo>
                    <a:lnTo>
                      <a:pt x="1242" y="1028"/>
                    </a:lnTo>
                    <a:lnTo>
                      <a:pt x="1262" y="995"/>
                    </a:lnTo>
                    <a:lnTo>
                      <a:pt x="1284" y="986"/>
                    </a:lnTo>
                    <a:lnTo>
                      <a:pt x="1340" y="1011"/>
                    </a:lnTo>
                    <a:lnTo>
                      <a:pt x="1393" y="998"/>
                    </a:lnTo>
                    <a:lnTo>
                      <a:pt x="1368" y="970"/>
                    </a:lnTo>
                    <a:lnTo>
                      <a:pt x="1310" y="929"/>
                    </a:lnTo>
                    <a:lnTo>
                      <a:pt x="1283" y="885"/>
                    </a:lnTo>
                    <a:lnTo>
                      <a:pt x="1208" y="823"/>
                    </a:lnTo>
                    <a:lnTo>
                      <a:pt x="1202" y="769"/>
                    </a:lnTo>
                    <a:lnTo>
                      <a:pt x="1158" y="712"/>
                    </a:lnTo>
                    <a:lnTo>
                      <a:pt x="1138" y="660"/>
                    </a:lnTo>
                    <a:lnTo>
                      <a:pt x="1167" y="549"/>
                    </a:lnTo>
                    <a:lnTo>
                      <a:pt x="1202" y="514"/>
                    </a:lnTo>
                    <a:lnTo>
                      <a:pt x="1225" y="513"/>
                    </a:lnTo>
                    <a:lnTo>
                      <a:pt x="1228" y="466"/>
                    </a:lnTo>
                    <a:lnTo>
                      <a:pt x="1242" y="441"/>
                    </a:lnTo>
                    <a:lnTo>
                      <a:pt x="1315" y="397"/>
                    </a:lnTo>
                    <a:lnTo>
                      <a:pt x="1319" y="372"/>
                    </a:lnTo>
                    <a:lnTo>
                      <a:pt x="1315" y="319"/>
                    </a:lnTo>
                    <a:lnTo>
                      <a:pt x="1358" y="292"/>
                    </a:lnTo>
                    <a:lnTo>
                      <a:pt x="1299" y="235"/>
                    </a:lnTo>
                    <a:lnTo>
                      <a:pt x="1271" y="176"/>
                    </a:lnTo>
                    <a:lnTo>
                      <a:pt x="1290" y="143"/>
                    </a:lnTo>
                    <a:lnTo>
                      <a:pt x="1313" y="133"/>
                    </a:lnTo>
                    <a:lnTo>
                      <a:pt x="1334" y="109"/>
                    </a:lnTo>
                    <a:lnTo>
                      <a:pt x="1346" y="77"/>
                    </a:lnTo>
                    <a:lnTo>
                      <a:pt x="1367" y="44"/>
                    </a:lnTo>
                    <a:lnTo>
                      <a:pt x="1347" y="0"/>
                    </a:lnTo>
                    <a:lnTo>
                      <a:pt x="1316" y="3"/>
                    </a:lnTo>
                    <a:lnTo>
                      <a:pt x="1253" y="62"/>
                    </a:lnTo>
                    <a:lnTo>
                      <a:pt x="1195" y="98"/>
                    </a:lnTo>
                    <a:lnTo>
                      <a:pt x="1161" y="148"/>
                    </a:lnTo>
                    <a:lnTo>
                      <a:pt x="1108" y="169"/>
                    </a:lnTo>
                    <a:lnTo>
                      <a:pt x="1096" y="216"/>
                    </a:lnTo>
                    <a:lnTo>
                      <a:pt x="1068" y="241"/>
                    </a:lnTo>
                    <a:lnTo>
                      <a:pt x="1058" y="289"/>
                    </a:lnTo>
                    <a:lnTo>
                      <a:pt x="911" y="295"/>
                    </a:lnTo>
                    <a:lnTo>
                      <a:pt x="878" y="267"/>
                    </a:lnTo>
                    <a:lnTo>
                      <a:pt x="855" y="269"/>
                    </a:lnTo>
                    <a:lnTo>
                      <a:pt x="795" y="205"/>
                    </a:lnTo>
                    <a:lnTo>
                      <a:pt x="781" y="222"/>
                    </a:lnTo>
                    <a:lnTo>
                      <a:pt x="791" y="237"/>
                    </a:lnTo>
                    <a:lnTo>
                      <a:pt x="772" y="285"/>
                    </a:lnTo>
                    <a:lnTo>
                      <a:pt x="739" y="264"/>
                    </a:lnTo>
                    <a:lnTo>
                      <a:pt x="688" y="292"/>
                    </a:lnTo>
                    <a:lnTo>
                      <a:pt x="716" y="352"/>
                    </a:lnTo>
                    <a:lnTo>
                      <a:pt x="704" y="383"/>
                    </a:lnTo>
                    <a:lnTo>
                      <a:pt x="682" y="393"/>
                    </a:lnTo>
                    <a:lnTo>
                      <a:pt x="630" y="329"/>
                    </a:lnTo>
                    <a:lnTo>
                      <a:pt x="613" y="323"/>
                    </a:lnTo>
                    <a:lnTo>
                      <a:pt x="603" y="292"/>
                    </a:lnTo>
                    <a:lnTo>
                      <a:pt x="539" y="275"/>
                    </a:lnTo>
                    <a:lnTo>
                      <a:pt x="528" y="315"/>
                    </a:lnTo>
                    <a:lnTo>
                      <a:pt x="512" y="317"/>
                    </a:lnTo>
                    <a:lnTo>
                      <a:pt x="478" y="358"/>
                    </a:lnTo>
                    <a:lnTo>
                      <a:pt x="426" y="386"/>
                    </a:lnTo>
                    <a:lnTo>
                      <a:pt x="393" y="451"/>
                    </a:lnTo>
                    <a:lnTo>
                      <a:pt x="380" y="468"/>
                    </a:lnTo>
                    <a:lnTo>
                      <a:pt x="374" y="491"/>
                    </a:lnTo>
                    <a:lnTo>
                      <a:pt x="398" y="504"/>
                    </a:lnTo>
                    <a:lnTo>
                      <a:pt x="387" y="544"/>
                    </a:lnTo>
                    <a:lnTo>
                      <a:pt x="398" y="582"/>
                    </a:lnTo>
                    <a:lnTo>
                      <a:pt x="366" y="561"/>
                    </a:lnTo>
                    <a:lnTo>
                      <a:pt x="347" y="532"/>
                    </a:lnTo>
                    <a:lnTo>
                      <a:pt x="330" y="519"/>
                    </a:lnTo>
                    <a:lnTo>
                      <a:pt x="316" y="520"/>
                    </a:lnTo>
                    <a:lnTo>
                      <a:pt x="310" y="543"/>
                    </a:lnTo>
                    <a:lnTo>
                      <a:pt x="312" y="566"/>
                    </a:lnTo>
                    <a:lnTo>
                      <a:pt x="336" y="587"/>
                    </a:lnTo>
                    <a:lnTo>
                      <a:pt x="357" y="632"/>
                    </a:lnTo>
                    <a:lnTo>
                      <a:pt x="389" y="644"/>
                    </a:lnTo>
                    <a:lnTo>
                      <a:pt x="390" y="660"/>
                    </a:lnTo>
                    <a:lnTo>
                      <a:pt x="351" y="656"/>
                    </a:lnTo>
                    <a:lnTo>
                      <a:pt x="280" y="639"/>
                    </a:lnTo>
                    <a:lnTo>
                      <a:pt x="242" y="6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362">
                <a:extLst>
                  <a:ext uri="{FF2B5EF4-FFF2-40B4-BE49-F238E27FC236}">
                    <a16:creationId xmlns:a16="http://schemas.microsoft.com/office/drawing/2014/main" id="{0D0F7AFB-FE47-D504-40B2-105A53F138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318"/>
                <a:ext cx="204" cy="233"/>
              </a:xfrm>
              <a:custGeom>
                <a:avLst/>
                <a:gdLst>
                  <a:gd name="T0" fmla="*/ 60 w 1018"/>
                  <a:gd name="T1" fmla="*/ 152 h 1162"/>
                  <a:gd name="T2" fmla="*/ 51 w 1018"/>
                  <a:gd name="T3" fmla="*/ 315 h 1162"/>
                  <a:gd name="T4" fmla="*/ 101 w 1018"/>
                  <a:gd name="T5" fmla="*/ 426 h 1162"/>
                  <a:gd name="T6" fmla="*/ 203 w 1018"/>
                  <a:gd name="T7" fmla="*/ 532 h 1162"/>
                  <a:gd name="T8" fmla="*/ 286 w 1018"/>
                  <a:gd name="T9" fmla="*/ 601 h 1162"/>
                  <a:gd name="T10" fmla="*/ 177 w 1018"/>
                  <a:gd name="T11" fmla="*/ 589 h 1162"/>
                  <a:gd name="T12" fmla="*/ 135 w 1018"/>
                  <a:gd name="T13" fmla="*/ 631 h 1162"/>
                  <a:gd name="T14" fmla="*/ 51 w 1018"/>
                  <a:gd name="T15" fmla="*/ 638 h 1162"/>
                  <a:gd name="T16" fmla="*/ 33 w 1018"/>
                  <a:gd name="T17" fmla="*/ 701 h 1162"/>
                  <a:gd name="T18" fmla="*/ 67 w 1018"/>
                  <a:gd name="T19" fmla="*/ 729 h 1162"/>
                  <a:gd name="T20" fmla="*/ 28 w 1018"/>
                  <a:gd name="T21" fmla="*/ 810 h 1162"/>
                  <a:gd name="T22" fmla="*/ 91 w 1018"/>
                  <a:gd name="T23" fmla="*/ 827 h 1162"/>
                  <a:gd name="T24" fmla="*/ 142 w 1018"/>
                  <a:gd name="T25" fmla="*/ 877 h 1162"/>
                  <a:gd name="T26" fmla="*/ 174 w 1018"/>
                  <a:gd name="T27" fmla="*/ 967 h 1162"/>
                  <a:gd name="T28" fmla="*/ 261 w 1018"/>
                  <a:gd name="T29" fmla="*/ 990 h 1162"/>
                  <a:gd name="T30" fmla="*/ 273 w 1018"/>
                  <a:gd name="T31" fmla="*/ 1042 h 1162"/>
                  <a:gd name="T32" fmla="*/ 272 w 1018"/>
                  <a:gd name="T33" fmla="*/ 1104 h 1162"/>
                  <a:gd name="T34" fmla="*/ 308 w 1018"/>
                  <a:gd name="T35" fmla="*/ 1162 h 1162"/>
                  <a:gd name="T36" fmla="*/ 318 w 1018"/>
                  <a:gd name="T37" fmla="*/ 1107 h 1162"/>
                  <a:gd name="T38" fmla="*/ 383 w 1018"/>
                  <a:gd name="T39" fmla="*/ 1063 h 1162"/>
                  <a:gd name="T40" fmla="*/ 457 w 1018"/>
                  <a:gd name="T41" fmla="*/ 1032 h 1162"/>
                  <a:gd name="T42" fmla="*/ 491 w 1018"/>
                  <a:gd name="T43" fmla="*/ 975 h 1162"/>
                  <a:gd name="T44" fmla="*/ 517 w 1018"/>
                  <a:gd name="T45" fmla="*/ 920 h 1162"/>
                  <a:gd name="T46" fmla="*/ 604 w 1018"/>
                  <a:gd name="T47" fmla="*/ 865 h 1162"/>
                  <a:gd name="T48" fmla="*/ 664 w 1018"/>
                  <a:gd name="T49" fmla="*/ 852 h 1162"/>
                  <a:gd name="T50" fmla="*/ 692 w 1018"/>
                  <a:gd name="T51" fmla="*/ 826 h 1162"/>
                  <a:gd name="T52" fmla="*/ 753 w 1018"/>
                  <a:gd name="T53" fmla="*/ 804 h 1162"/>
                  <a:gd name="T54" fmla="*/ 781 w 1018"/>
                  <a:gd name="T55" fmla="*/ 779 h 1162"/>
                  <a:gd name="T56" fmla="*/ 818 w 1018"/>
                  <a:gd name="T57" fmla="*/ 768 h 1162"/>
                  <a:gd name="T58" fmla="*/ 861 w 1018"/>
                  <a:gd name="T59" fmla="*/ 726 h 1162"/>
                  <a:gd name="T60" fmla="*/ 827 w 1018"/>
                  <a:gd name="T61" fmla="*/ 613 h 1162"/>
                  <a:gd name="T62" fmla="*/ 895 w 1018"/>
                  <a:gd name="T63" fmla="*/ 513 h 1162"/>
                  <a:gd name="T64" fmla="*/ 981 w 1018"/>
                  <a:gd name="T65" fmla="*/ 436 h 1162"/>
                  <a:gd name="T66" fmla="*/ 1005 w 1018"/>
                  <a:gd name="T67" fmla="*/ 373 h 1162"/>
                  <a:gd name="T68" fmla="*/ 1009 w 1018"/>
                  <a:gd name="T69" fmla="*/ 318 h 1162"/>
                  <a:gd name="T70" fmla="*/ 966 w 1018"/>
                  <a:gd name="T71" fmla="*/ 198 h 1162"/>
                  <a:gd name="T72" fmla="*/ 915 w 1018"/>
                  <a:gd name="T73" fmla="*/ 235 h 1162"/>
                  <a:gd name="T74" fmla="*/ 736 w 1018"/>
                  <a:gd name="T75" fmla="*/ 289 h 1162"/>
                  <a:gd name="T76" fmla="*/ 656 w 1018"/>
                  <a:gd name="T77" fmla="*/ 266 h 1162"/>
                  <a:gd name="T78" fmla="*/ 560 w 1018"/>
                  <a:gd name="T79" fmla="*/ 229 h 1162"/>
                  <a:gd name="T80" fmla="*/ 479 w 1018"/>
                  <a:gd name="T81" fmla="*/ 190 h 1162"/>
                  <a:gd name="T82" fmla="*/ 399 w 1018"/>
                  <a:gd name="T83" fmla="*/ 158 h 1162"/>
                  <a:gd name="T84" fmla="*/ 337 w 1018"/>
                  <a:gd name="T85" fmla="*/ 157 h 1162"/>
                  <a:gd name="T86" fmla="*/ 284 w 1018"/>
                  <a:gd name="T87" fmla="*/ 77 h 1162"/>
                  <a:gd name="T88" fmla="*/ 208 w 1018"/>
                  <a:gd name="T89" fmla="*/ 0 h 1162"/>
                  <a:gd name="T90" fmla="*/ 121 w 1018"/>
                  <a:gd name="T91" fmla="*/ 69 h 1162"/>
                  <a:gd name="T92" fmla="*/ 95 w 1018"/>
                  <a:gd name="T93" fmla="*/ 117 h 1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18" h="1162">
                    <a:moveTo>
                      <a:pt x="95" y="117"/>
                    </a:moveTo>
                    <a:lnTo>
                      <a:pt x="60" y="152"/>
                    </a:lnTo>
                    <a:lnTo>
                      <a:pt x="31" y="263"/>
                    </a:lnTo>
                    <a:lnTo>
                      <a:pt x="51" y="315"/>
                    </a:lnTo>
                    <a:lnTo>
                      <a:pt x="95" y="372"/>
                    </a:lnTo>
                    <a:lnTo>
                      <a:pt x="101" y="426"/>
                    </a:lnTo>
                    <a:lnTo>
                      <a:pt x="176" y="488"/>
                    </a:lnTo>
                    <a:lnTo>
                      <a:pt x="203" y="532"/>
                    </a:lnTo>
                    <a:lnTo>
                      <a:pt x="261" y="573"/>
                    </a:lnTo>
                    <a:lnTo>
                      <a:pt x="286" y="601"/>
                    </a:lnTo>
                    <a:lnTo>
                      <a:pt x="233" y="614"/>
                    </a:lnTo>
                    <a:lnTo>
                      <a:pt x="177" y="589"/>
                    </a:lnTo>
                    <a:lnTo>
                      <a:pt x="155" y="598"/>
                    </a:lnTo>
                    <a:lnTo>
                      <a:pt x="135" y="631"/>
                    </a:lnTo>
                    <a:lnTo>
                      <a:pt x="113" y="648"/>
                    </a:lnTo>
                    <a:lnTo>
                      <a:pt x="51" y="638"/>
                    </a:lnTo>
                    <a:lnTo>
                      <a:pt x="61" y="669"/>
                    </a:lnTo>
                    <a:lnTo>
                      <a:pt x="33" y="701"/>
                    </a:lnTo>
                    <a:lnTo>
                      <a:pt x="66" y="715"/>
                    </a:lnTo>
                    <a:lnTo>
                      <a:pt x="67" y="729"/>
                    </a:lnTo>
                    <a:lnTo>
                      <a:pt x="0" y="767"/>
                    </a:lnTo>
                    <a:lnTo>
                      <a:pt x="28" y="810"/>
                    </a:lnTo>
                    <a:lnTo>
                      <a:pt x="58" y="808"/>
                    </a:lnTo>
                    <a:lnTo>
                      <a:pt x="91" y="827"/>
                    </a:lnTo>
                    <a:lnTo>
                      <a:pt x="123" y="832"/>
                    </a:lnTo>
                    <a:lnTo>
                      <a:pt x="142" y="877"/>
                    </a:lnTo>
                    <a:lnTo>
                      <a:pt x="130" y="917"/>
                    </a:lnTo>
                    <a:lnTo>
                      <a:pt x="174" y="967"/>
                    </a:lnTo>
                    <a:lnTo>
                      <a:pt x="231" y="992"/>
                    </a:lnTo>
                    <a:lnTo>
                      <a:pt x="261" y="990"/>
                    </a:lnTo>
                    <a:lnTo>
                      <a:pt x="278" y="1003"/>
                    </a:lnTo>
                    <a:lnTo>
                      <a:pt x="273" y="1042"/>
                    </a:lnTo>
                    <a:lnTo>
                      <a:pt x="254" y="1082"/>
                    </a:lnTo>
                    <a:lnTo>
                      <a:pt x="272" y="1104"/>
                    </a:lnTo>
                    <a:lnTo>
                      <a:pt x="266" y="1128"/>
                    </a:lnTo>
                    <a:lnTo>
                      <a:pt x="308" y="1162"/>
                    </a:lnTo>
                    <a:lnTo>
                      <a:pt x="329" y="1138"/>
                    </a:lnTo>
                    <a:lnTo>
                      <a:pt x="318" y="1107"/>
                    </a:lnTo>
                    <a:lnTo>
                      <a:pt x="346" y="1073"/>
                    </a:lnTo>
                    <a:lnTo>
                      <a:pt x="383" y="1063"/>
                    </a:lnTo>
                    <a:lnTo>
                      <a:pt x="407" y="1076"/>
                    </a:lnTo>
                    <a:lnTo>
                      <a:pt x="457" y="1032"/>
                    </a:lnTo>
                    <a:lnTo>
                      <a:pt x="498" y="1060"/>
                    </a:lnTo>
                    <a:lnTo>
                      <a:pt x="491" y="975"/>
                    </a:lnTo>
                    <a:lnTo>
                      <a:pt x="496" y="944"/>
                    </a:lnTo>
                    <a:lnTo>
                      <a:pt x="517" y="920"/>
                    </a:lnTo>
                    <a:lnTo>
                      <a:pt x="563" y="915"/>
                    </a:lnTo>
                    <a:lnTo>
                      <a:pt x="604" y="865"/>
                    </a:lnTo>
                    <a:lnTo>
                      <a:pt x="650" y="860"/>
                    </a:lnTo>
                    <a:lnTo>
                      <a:pt x="664" y="852"/>
                    </a:lnTo>
                    <a:lnTo>
                      <a:pt x="673" y="866"/>
                    </a:lnTo>
                    <a:lnTo>
                      <a:pt x="692" y="826"/>
                    </a:lnTo>
                    <a:lnTo>
                      <a:pt x="761" y="812"/>
                    </a:lnTo>
                    <a:lnTo>
                      <a:pt x="753" y="804"/>
                    </a:lnTo>
                    <a:lnTo>
                      <a:pt x="773" y="780"/>
                    </a:lnTo>
                    <a:lnTo>
                      <a:pt x="781" y="779"/>
                    </a:lnTo>
                    <a:lnTo>
                      <a:pt x="803" y="762"/>
                    </a:lnTo>
                    <a:lnTo>
                      <a:pt x="818" y="768"/>
                    </a:lnTo>
                    <a:lnTo>
                      <a:pt x="832" y="744"/>
                    </a:lnTo>
                    <a:lnTo>
                      <a:pt x="861" y="726"/>
                    </a:lnTo>
                    <a:lnTo>
                      <a:pt x="829" y="636"/>
                    </a:lnTo>
                    <a:lnTo>
                      <a:pt x="827" y="613"/>
                    </a:lnTo>
                    <a:lnTo>
                      <a:pt x="885" y="569"/>
                    </a:lnTo>
                    <a:lnTo>
                      <a:pt x="895" y="513"/>
                    </a:lnTo>
                    <a:lnTo>
                      <a:pt x="967" y="461"/>
                    </a:lnTo>
                    <a:lnTo>
                      <a:pt x="981" y="436"/>
                    </a:lnTo>
                    <a:lnTo>
                      <a:pt x="970" y="400"/>
                    </a:lnTo>
                    <a:lnTo>
                      <a:pt x="1005" y="373"/>
                    </a:lnTo>
                    <a:lnTo>
                      <a:pt x="1018" y="349"/>
                    </a:lnTo>
                    <a:lnTo>
                      <a:pt x="1009" y="318"/>
                    </a:lnTo>
                    <a:lnTo>
                      <a:pt x="972" y="260"/>
                    </a:lnTo>
                    <a:lnTo>
                      <a:pt x="966" y="198"/>
                    </a:lnTo>
                    <a:lnTo>
                      <a:pt x="943" y="201"/>
                    </a:lnTo>
                    <a:lnTo>
                      <a:pt x="915" y="235"/>
                    </a:lnTo>
                    <a:lnTo>
                      <a:pt x="809" y="252"/>
                    </a:lnTo>
                    <a:lnTo>
                      <a:pt x="736" y="289"/>
                    </a:lnTo>
                    <a:lnTo>
                      <a:pt x="683" y="294"/>
                    </a:lnTo>
                    <a:lnTo>
                      <a:pt x="656" y="266"/>
                    </a:lnTo>
                    <a:lnTo>
                      <a:pt x="587" y="265"/>
                    </a:lnTo>
                    <a:lnTo>
                      <a:pt x="560" y="229"/>
                    </a:lnTo>
                    <a:lnTo>
                      <a:pt x="529" y="224"/>
                    </a:lnTo>
                    <a:lnTo>
                      <a:pt x="479" y="190"/>
                    </a:lnTo>
                    <a:lnTo>
                      <a:pt x="456" y="192"/>
                    </a:lnTo>
                    <a:lnTo>
                      <a:pt x="399" y="158"/>
                    </a:lnTo>
                    <a:lnTo>
                      <a:pt x="361" y="170"/>
                    </a:lnTo>
                    <a:lnTo>
                      <a:pt x="337" y="157"/>
                    </a:lnTo>
                    <a:lnTo>
                      <a:pt x="309" y="98"/>
                    </a:lnTo>
                    <a:lnTo>
                      <a:pt x="284" y="77"/>
                    </a:lnTo>
                    <a:lnTo>
                      <a:pt x="232" y="13"/>
                    </a:lnTo>
                    <a:lnTo>
                      <a:pt x="208" y="0"/>
                    </a:lnTo>
                    <a:lnTo>
                      <a:pt x="135" y="44"/>
                    </a:lnTo>
                    <a:lnTo>
                      <a:pt x="121" y="69"/>
                    </a:lnTo>
                    <a:lnTo>
                      <a:pt x="118" y="116"/>
                    </a:lnTo>
                    <a:lnTo>
                      <a:pt x="95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363">
                <a:extLst>
                  <a:ext uri="{FF2B5EF4-FFF2-40B4-BE49-F238E27FC236}">
                    <a16:creationId xmlns:a16="http://schemas.microsoft.com/office/drawing/2014/main" id="{197D79CA-F534-725B-12A8-F088047D36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467"/>
                <a:ext cx="245" cy="208"/>
              </a:xfrm>
              <a:custGeom>
                <a:avLst/>
                <a:gdLst>
                  <a:gd name="T0" fmla="*/ 878 w 1226"/>
                  <a:gd name="T1" fmla="*/ 2 h 1040"/>
                  <a:gd name="T2" fmla="*/ 809 w 1226"/>
                  <a:gd name="T3" fmla="*/ 1 h 1040"/>
                  <a:gd name="T4" fmla="*/ 733 w 1226"/>
                  <a:gd name="T5" fmla="*/ 16 h 1040"/>
                  <a:gd name="T6" fmla="*/ 707 w 1226"/>
                  <a:gd name="T7" fmla="*/ 71 h 1040"/>
                  <a:gd name="T8" fmla="*/ 632 w 1226"/>
                  <a:gd name="T9" fmla="*/ 87 h 1040"/>
                  <a:gd name="T10" fmla="*/ 549 w 1226"/>
                  <a:gd name="T11" fmla="*/ 25 h 1040"/>
                  <a:gd name="T12" fmla="*/ 471 w 1226"/>
                  <a:gd name="T13" fmla="*/ 95 h 1040"/>
                  <a:gd name="T14" fmla="*/ 418 w 1226"/>
                  <a:gd name="T15" fmla="*/ 107 h 1040"/>
                  <a:gd name="T16" fmla="*/ 354 w 1226"/>
                  <a:gd name="T17" fmla="*/ 166 h 1040"/>
                  <a:gd name="T18" fmla="*/ 341 w 1226"/>
                  <a:gd name="T19" fmla="*/ 199 h 1040"/>
                  <a:gd name="T20" fmla="*/ 298 w 1226"/>
                  <a:gd name="T21" fmla="*/ 149 h 1040"/>
                  <a:gd name="T22" fmla="*/ 248 w 1226"/>
                  <a:gd name="T23" fmla="*/ 107 h 1040"/>
                  <a:gd name="T24" fmla="*/ 224 w 1226"/>
                  <a:gd name="T25" fmla="*/ 93 h 1040"/>
                  <a:gd name="T26" fmla="*/ 167 w 1226"/>
                  <a:gd name="T27" fmla="*/ 145 h 1040"/>
                  <a:gd name="T28" fmla="*/ 109 w 1226"/>
                  <a:gd name="T29" fmla="*/ 97 h 1040"/>
                  <a:gd name="T30" fmla="*/ 74 w 1226"/>
                  <a:gd name="T31" fmla="*/ 138 h 1040"/>
                  <a:gd name="T32" fmla="*/ 132 w 1226"/>
                  <a:gd name="T33" fmla="*/ 187 h 1040"/>
                  <a:gd name="T34" fmla="*/ 37 w 1226"/>
                  <a:gd name="T35" fmla="*/ 250 h 1040"/>
                  <a:gd name="T36" fmla="*/ 13 w 1226"/>
                  <a:gd name="T37" fmla="*/ 321 h 1040"/>
                  <a:gd name="T38" fmla="*/ 57 w 1226"/>
                  <a:gd name="T39" fmla="*/ 372 h 1040"/>
                  <a:gd name="T40" fmla="*/ 94 w 1226"/>
                  <a:gd name="T41" fmla="*/ 522 h 1040"/>
                  <a:gd name="T42" fmla="*/ 98 w 1226"/>
                  <a:gd name="T43" fmla="*/ 561 h 1040"/>
                  <a:gd name="T44" fmla="*/ 29 w 1226"/>
                  <a:gd name="T45" fmla="*/ 575 h 1040"/>
                  <a:gd name="T46" fmla="*/ 38 w 1226"/>
                  <a:gd name="T47" fmla="*/ 674 h 1040"/>
                  <a:gd name="T48" fmla="*/ 105 w 1226"/>
                  <a:gd name="T49" fmla="*/ 730 h 1040"/>
                  <a:gd name="T50" fmla="*/ 25 w 1226"/>
                  <a:gd name="T51" fmla="*/ 861 h 1040"/>
                  <a:gd name="T52" fmla="*/ 116 w 1226"/>
                  <a:gd name="T53" fmla="*/ 921 h 1040"/>
                  <a:gd name="T54" fmla="*/ 162 w 1226"/>
                  <a:gd name="T55" fmla="*/ 1002 h 1040"/>
                  <a:gd name="T56" fmla="*/ 224 w 1226"/>
                  <a:gd name="T57" fmla="*/ 1012 h 1040"/>
                  <a:gd name="T58" fmla="*/ 249 w 1226"/>
                  <a:gd name="T59" fmla="*/ 948 h 1040"/>
                  <a:gd name="T60" fmla="*/ 350 w 1226"/>
                  <a:gd name="T61" fmla="*/ 954 h 1040"/>
                  <a:gd name="T62" fmla="*/ 460 w 1226"/>
                  <a:gd name="T63" fmla="*/ 982 h 1040"/>
                  <a:gd name="T64" fmla="*/ 465 w 1226"/>
                  <a:gd name="T65" fmla="*/ 1035 h 1040"/>
                  <a:gd name="T66" fmla="*/ 505 w 1226"/>
                  <a:gd name="T67" fmla="*/ 970 h 1040"/>
                  <a:gd name="T68" fmla="*/ 609 w 1226"/>
                  <a:gd name="T69" fmla="*/ 922 h 1040"/>
                  <a:gd name="T70" fmla="*/ 707 w 1226"/>
                  <a:gd name="T71" fmla="*/ 905 h 1040"/>
                  <a:gd name="T72" fmla="*/ 835 w 1226"/>
                  <a:gd name="T73" fmla="*/ 863 h 1040"/>
                  <a:gd name="T74" fmla="*/ 956 w 1226"/>
                  <a:gd name="T75" fmla="*/ 836 h 1040"/>
                  <a:gd name="T76" fmla="*/ 986 w 1226"/>
                  <a:gd name="T77" fmla="*/ 748 h 1040"/>
                  <a:gd name="T78" fmla="*/ 990 w 1226"/>
                  <a:gd name="T79" fmla="*/ 702 h 1040"/>
                  <a:gd name="T80" fmla="*/ 912 w 1226"/>
                  <a:gd name="T81" fmla="*/ 701 h 1040"/>
                  <a:gd name="T82" fmla="*/ 1056 w 1226"/>
                  <a:gd name="T83" fmla="*/ 503 h 1040"/>
                  <a:gd name="T84" fmla="*/ 1214 w 1226"/>
                  <a:gd name="T85" fmla="*/ 457 h 1040"/>
                  <a:gd name="T86" fmla="*/ 1184 w 1226"/>
                  <a:gd name="T87" fmla="*/ 383 h 1040"/>
                  <a:gd name="T88" fmla="*/ 1172 w 1226"/>
                  <a:gd name="T89" fmla="*/ 337 h 1040"/>
                  <a:gd name="T90" fmla="*/ 1196 w 1226"/>
                  <a:gd name="T91" fmla="*/ 258 h 1040"/>
                  <a:gd name="T92" fmla="*/ 1149 w 1226"/>
                  <a:gd name="T93" fmla="*/ 247 h 1040"/>
                  <a:gd name="T94" fmla="*/ 1048 w 1226"/>
                  <a:gd name="T95" fmla="*/ 172 h 1040"/>
                  <a:gd name="T96" fmla="*/ 1041 w 1226"/>
                  <a:gd name="T97" fmla="*/ 87 h 1040"/>
                  <a:gd name="T98" fmla="*/ 976 w 1226"/>
                  <a:gd name="T99" fmla="*/ 63 h 1040"/>
                  <a:gd name="T100" fmla="*/ 918 w 1226"/>
                  <a:gd name="T101" fmla="*/ 22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26" h="1040">
                    <a:moveTo>
                      <a:pt x="901" y="0"/>
                    </a:moveTo>
                    <a:lnTo>
                      <a:pt x="878" y="2"/>
                    </a:lnTo>
                    <a:lnTo>
                      <a:pt x="843" y="36"/>
                    </a:lnTo>
                    <a:lnTo>
                      <a:pt x="809" y="1"/>
                    </a:lnTo>
                    <a:lnTo>
                      <a:pt x="780" y="19"/>
                    </a:lnTo>
                    <a:lnTo>
                      <a:pt x="733" y="16"/>
                    </a:lnTo>
                    <a:lnTo>
                      <a:pt x="712" y="33"/>
                    </a:lnTo>
                    <a:lnTo>
                      <a:pt x="707" y="71"/>
                    </a:lnTo>
                    <a:lnTo>
                      <a:pt x="680" y="98"/>
                    </a:lnTo>
                    <a:lnTo>
                      <a:pt x="632" y="87"/>
                    </a:lnTo>
                    <a:lnTo>
                      <a:pt x="567" y="46"/>
                    </a:lnTo>
                    <a:lnTo>
                      <a:pt x="549" y="25"/>
                    </a:lnTo>
                    <a:lnTo>
                      <a:pt x="518" y="28"/>
                    </a:lnTo>
                    <a:lnTo>
                      <a:pt x="471" y="95"/>
                    </a:lnTo>
                    <a:lnTo>
                      <a:pt x="449" y="111"/>
                    </a:lnTo>
                    <a:lnTo>
                      <a:pt x="418" y="107"/>
                    </a:lnTo>
                    <a:lnTo>
                      <a:pt x="391" y="148"/>
                    </a:lnTo>
                    <a:lnTo>
                      <a:pt x="354" y="166"/>
                    </a:lnTo>
                    <a:lnTo>
                      <a:pt x="349" y="190"/>
                    </a:lnTo>
                    <a:lnTo>
                      <a:pt x="341" y="199"/>
                    </a:lnTo>
                    <a:lnTo>
                      <a:pt x="307" y="171"/>
                    </a:lnTo>
                    <a:lnTo>
                      <a:pt x="298" y="149"/>
                    </a:lnTo>
                    <a:lnTo>
                      <a:pt x="265" y="128"/>
                    </a:lnTo>
                    <a:lnTo>
                      <a:pt x="248" y="107"/>
                    </a:lnTo>
                    <a:lnTo>
                      <a:pt x="238" y="92"/>
                    </a:lnTo>
                    <a:lnTo>
                      <a:pt x="224" y="93"/>
                    </a:lnTo>
                    <a:lnTo>
                      <a:pt x="219" y="125"/>
                    </a:lnTo>
                    <a:lnTo>
                      <a:pt x="167" y="145"/>
                    </a:lnTo>
                    <a:lnTo>
                      <a:pt x="147" y="109"/>
                    </a:lnTo>
                    <a:lnTo>
                      <a:pt x="109" y="97"/>
                    </a:lnTo>
                    <a:lnTo>
                      <a:pt x="81" y="131"/>
                    </a:lnTo>
                    <a:lnTo>
                      <a:pt x="74" y="138"/>
                    </a:lnTo>
                    <a:lnTo>
                      <a:pt x="98" y="144"/>
                    </a:lnTo>
                    <a:lnTo>
                      <a:pt x="132" y="187"/>
                    </a:lnTo>
                    <a:lnTo>
                      <a:pt x="127" y="211"/>
                    </a:lnTo>
                    <a:lnTo>
                      <a:pt x="37" y="250"/>
                    </a:lnTo>
                    <a:lnTo>
                      <a:pt x="18" y="291"/>
                    </a:lnTo>
                    <a:lnTo>
                      <a:pt x="13" y="321"/>
                    </a:lnTo>
                    <a:lnTo>
                      <a:pt x="0" y="338"/>
                    </a:lnTo>
                    <a:lnTo>
                      <a:pt x="57" y="372"/>
                    </a:lnTo>
                    <a:lnTo>
                      <a:pt x="42" y="465"/>
                    </a:lnTo>
                    <a:lnTo>
                      <a:pt x="94" y="522"/>
                    </a:lnTo>
                    <a:lnTo>
                      <a:pt x="118" y="543"/>
                    </a:lnTo>
                    <a:lnTo>
                      <a:pt x="98" y="561"/>
                    </a:lnTo>
                    <a:lnTo>
                      <a:pt x="52" y="565"/>
                    </a:lnTo>
                    <a:lnTo>
                      <a:pt x="29" y="575"/>
                    </a:lnTo>
                    <a:lnTo>
                      <a:pt x="42" y="628"/>
                    </a:lnTo>
                    <a:lnTo>
                      <a:pt x="38" y="674"/>
                    </a:lnTo>
                    <a:lnTo>
                      <a:pt x="70" y="687"/>
                    </a:lnTo>
                    <a:lnTo>
                      <a:pt x="105" y="730"/>
                    </a:lnTo>
                    <a:lnTo>
                      <a:pt x="34" y="790"/>
                    </a:lnTo>
                    <a:lnTo>
                      <a:pt x="25" y="861"/>
                    </a:lnTo>
                    <a:lnTo>
                      <a:pt x="52" y="904"/>
                    </a:lnTo>
                    <a:lnTo>
                      <a:pt x="116" y="921"/>
                    </a:lnTo>
                    <a:lnTo>
                      <a:pt x="156" y="949"/>
                    </a:lnTo>
                    <a:lnTo>
                      <a:pt x="162" y="1002"/>
                    </a:lnTo>
                    <a:lnTo>
                      <a:pt x="195" y="1022"/>
                    </a:lnTo>
                    <a:lnTo>
                      <a:pt x="224" y="1012"/>
                    </a:lnTo>
                    <a:lnTo>
                      <a:pt x="252" y="978"/>
                    </a:lnTo>
                    <a:lnTo>
                      <a:pt x="249" y="948"/>
                    </a:lnTo>
                    <a:lnTo>
                      <a:pt x="264" y="938"/>
                    </a:lnTo>
                    <a:lnTo>
                      <a:pt x="350" y="954"/>
                    </a:lnTo>
                    <a:lnTo>
                      <a:pt x="384" y="982"/>
                    </a:lnTo>
                    <a:lnTo>
                      <a:pt x="460" y="982"/>
                    </a:lnTo>
                    <a:lnTo>
                      <a:pt x="471" y="1012"/>
                    </a:lnTo>
                    <a:lnTo>
                      <a:pt x="465" y="1035"/>
                    </a:lnTo>
                    <a:lnTo>
                      <a:pt x="497" y="1040"/>
                    </a:lnTo>
                    <a:lnTo>
                      <a:pt x="505" y="970"/>
                    </a:lnTo>
                    <a:lnTo>
                      <a:pt x="541" y="936"/>
                    </a:lnTo>
                    <a:lnTo>
                      <a:pt x="609" y="922"/>
                    </a:lnTo>
                    <a:lnTo>
                      <a:pt x="689" y="953"/>
                    </a:lnTo>
                    <a:lnTo>
                      <a:pt x="707" y="905"/>
                    </a:lnTo>
                    <a:lnTo>
                      <a:pt x="729" y="887"/>
                    </a:lnTo>
                    <a:lnTo>
                      <a:pt x="835" y="863"/>
                    </a:lnTo>
                    <a:lnTo>
                      <a:pt x="893" y="818"/>
                    </a:lnTo>
                    <a:lnTo>
                      <a:pt x="956" y="836"/>
                    </a:lnTo>
                    <a:lnTo>
                      <a:pt x="991" y="794"/>
                    </a:lnTo>
                    <a:lnTo>
                      <a:pt x="986" y="748"/>
                    </a:lnTo>
                    <a:lnTo>
                      <a:pt x="1006" y="708"/>
                    </a:lnTo>
                    <a:lnTo>
                      <a:pt x="990" y="702"/>
                    </a:lnTo>
                    <a:lnTo>
                      <a:pt x="922" y="715"/>
                    </a:lnTo>
                    <a:lnTo>
                      <a:pt x="912" y="701"/>
                    </a:lnTo>
                    <a:lnTo>
                      <a:pt x="1026" y="598"/>
                    </a:lnTo>
                    <a:lnTo>
                      <a:pt x="1056" y="503"/>
                    </a:lnTo>
                    <a:lnTo>
                      <a:pt x="1149" y="502"/>
                    </a:lnTo>
                    <a:lnTo>
                      <a:pt x="1214" y="457"/>
                    </a:lnTo>
                    <a:lnTo>
                      <a:pt x="1226" y="417"/>
                    </a:lnTo>
                    <a:lnTo>
                      <a:pt x="1184" y="383"/>
                    </a:lnTo>
                    <a:lnTo>
                      <a:pt x="1190" y="359"/>
                    </a:lnTo>
                    <a:lnTo>
                      <a:pt x="1172" y="337"/>
                    </a:lnTo>
                    <a:lnTo>
                      <a:pt x="1191" y="297"/>
                    </a:lnTo>
                    <a:lnTo>
                      <a:pt x="1196" y="258"/>
                    </a:lnTo>
                    <a:lnTo>
                      <a:pt x="1179" y="245"/>
                    </a:lnTo>
                    <a:lnTo>
                      <a:pt x="1149" y="247"/>
                    </a:lnTo>
                    <a:lnTo>
                      <a:pt x="1092" y="222"/>
                    </a:lnTo>
                    <a:lnTo>
                      <a:pt x="1048" y="172"/>
                    </a:lnTo>
                    <a:lnTo>
                      <a:pt x="1060" y="132"/>
                    </a:lnTo>
                    <a:lnTo>
                      <a:pt x="1041" y="87"/>
                    </a:lnTo>
                    <a:lnTo>
                      <a:pt x="1009" y="82"/>
                    </a:lnTo>
                    <a:lnTo>
                      <a:pt x="976" y="63"/>
                    </a:lnTo>
                    <a:lnTo>
                      <a:pt x="946" y="65"/>
                    </a:lnTo>
                    <a:lnTo>
                      <a:pt x="918" y="22"/>
                    </a:lnTo>
                    <a:lnTo>
                      <a:pt x="90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364">
                <a:extLst>
                  <a:ext uri="{FF2B5EF4-FFF2-40B4-BE49-F238E27FC236}">
                    <a16:creationId xmlns:a16="http://schemas.microsoft.com/office/drawing/2014/main" id="{57EDC834-6997-7C5C-A3C1-9B80E83FB86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2" y="572"/>
                <a:ext cx="275" cy="262"/>
              </a:xfrm>
              <a:custGeom>
                <a:avLst/>
                <a:gdLst>
                  <a:gd name="T0" fmla="*/ 1037 w 1373"/>
                  <a:gd name="T1" fmla="*/ 501 h 1312"/>
                  <a:gd name="T2" fmla="*/ 961 w 1373"/>
                  <a:gd name="T3" fmla="*/ 500 h 1312"/>
                  <a:gd name="T4" fmla="*/ 791 w 1373"/>
                  <a:gd name="T5" fmla="*/ 500 h 1312"/>
                  <a:gd name="T6" fmla="*/ 698 w 1373"/>
                  <a:gd name="T7" fmla="*/ 409 h 1312"/>
                  <a:gd name="T8" fmla="*/ 712 w 1373"/>
                  <a:gd name="T9" fmla="*/ 314 h 1312"/>
                  <a:gd name="T10" fmla="*/ 486 w 1373"/>
                  <a:gd name="T11" fmla="*/ 43 h 1312"/>
                  <a:gd name="T12" fmla="*/ 195 w 1373"/>
                  <a:gd name="T13" fmla="*/ 69 h 1312"/>
                  <a:gd name="T14" fmla="*/ 36 w 1373"/>
                  <a:gd name="T15" fmla="*/ 185 h 1312"/>
                  <a:gd name="T16" fmla="*/ 16 w 1373"/>
                  <a:gd name="T17" fmla="*/ 380 h 1312"/>
                  <a:gd name="T18" fmla="*/ 46 w 1373"/>
                  <a:gd name="T19" fmla="*/ 623 h 1312"/>
                  <a:gd name="T20" fmla="*/ 18 w 1373"/>
                  <a:gd name="T21" fmla="*/ 819 h 1312"/>
                  <a:gd name="T22" fmla="*/ 94 w 1373"/>
                  <a:gd name="T23" fmla="*/ 889 h 1312"/>
                  <a:gd name="T24" fmla="*/ 289 w 1373"/>
                  <a:gd name="T25" fmla="*/ 917 h 1312"/>
                  <a:gd name="T26" fmla="*/ 315 w 1373"/>
                  <a:gd name="T27" fmla="*/ 939 h 1312"/>
                  <a:gd name="T28" fmla="*/ 429 w 1373"/>
                  <a:gd name="T29" fmla="*/ 1004 h 1312"/>
                  <a:gd name="T30" fmla="*/ 442 w 1373"/>
                  <a:gd name="T31" fmla="*/ 1065 h 1312"/>
                  <a:gd name="T32" fmla="*/ 520 w 1373"/>
                  <a:gd name="T33" fmla="*/ 1066 h 1312"/>
                  <a:gd name="T34" fmla="*/ 602 w 1373"/>
                  <a:gd name="T35" fmla="*/ 1043 h 1312"/>
                  <a:gd name="T36" fmla="*/ 654 w 1373"/>
                  <a:gd name="T37" fmla="*/ 1029 h 1312"/>
                  <a:gd name="T38" fmla="*/ 756 w 1373"/>
                  <a:gd name="T39" fmla="*/ 1036 h 1312"/>
                  <a:gd name="T40" fmla="*/ 755 w 1373"/>
                  <a:gd name="T41" fmla="*/ 1106 h 1312"/>
                  <a:gd name="T42" fmla="*/ 693 w 1373"/>
                  <a:gd name="T43" fmla="*/ 1196 h 1312"/>
                  <a:gd name="T44" fmla="*/ 806 w 1373"/>
                  <a:gd name="T45" fmla="*/ 1154 h 1312"/>
                  <a:gd name="T46" fmla="*/ 860 w 1373"/>
                  <a:gd name="T47" fmla="*/ 1165 h 1312"/>
                  <a:gd name="T48" fmla="*/ 958 w 1373"/>
                  <a:gd name="T49" fmla="*/ 1226 h 1312"/>
                  <a:gd name="T50" fmla="*/ 965 w 1373"/>
                  <a:gd name="T51" fmla="*/ 1209 h 1312"/>
                  <a:gd name="T52" fmla="*/ 1034 w 1373"/>
                  <a:gd name="T53" fmla="*/ 1203 h 1312"/>
                  <a:gd name="T54" fmla="*/ 1003 w 1373"/>
                  <a:gd name="T55" fmla="*/ 1290 h 1312"/>
                  <a:gd name="T56" fmla="*/ 1111 w 1373"/>
                  <a:gd name="T57" fmla="*/ 1289 h 1312"/>
                  <a:gd name="T58" fmla="*/ 1179 w 1373"/>
                  <a:gd name="T59" fmla="*/ 1274 h 1312"/>
                  <a:gd name="T60" fmla="*/ 1287 w 1373"/>
                  <a:gd name="T61" fmla="*/ 1279 h 1312"/>
                  <a:gd name="T62" fmla="*/ 1312 w 1373"/>
                  <a:gd name="T63" fmla="*/ 1216 h 1312"/>
                  <a:gd name="T64" fmla="*/ 1320 w 1373"/>
                  <a:gd name="T65" fmla="*/ 1130 h 1312"/>
                  <a:gd name="T66" fmla="*/ 1344 w 1373"/>
                  <a:gd name="T67" fmla="*/ 1059 h 1312"/>
                  <a:gd name="T68" fmla="*/ 1237 w 1373"/>
                  <a:gd name="T69" fmla="*/ 983 h 1312"/>
                  <a:gd name="T70" fmla="*/ 1286 w 1373"/>
                  <a:gd name="T71" fmla="*/ 933 h 1312"/>
                  <a:gd name="T72" fmla="*/ 1214 w 1373"/>
                  <a:gd name="T73" fmla="*/ 823 h 1312"/>
                  <a:gd name="T74" fmla="*/ 1238 w 1373"/>
                  <a:gd name="T75" fmla="*/ 752 h 1312"/>
                  <a:gd name="T76" fmla="*/ 1131 w 1373"/>
                  <a:gd name="T77" fmla="*/ 677 h 1312"/>
                  <a:gd name="T78" fmla="*/ 1082 w 1373"/>
                  <a:gd name="T79" fmla="*/ 643 h 1312"/>
                  <a:gd name="T80" fmla="*/ 1063 w 1373"/>
                  <a:gd name="T81" fmla="*/ 599 h 1312"/>
                  <a:gd name="T82" fmla="*/ 1065 w 1373"/>
                  <a:gd name="T83" fmla="*/ 460 h 1312"/>
                  <a:gd name="T84" fmla="*/ 1283 w 1373"/>
                  <a:gd name="T85" fmla="*/ 1149 h 1312"/>
                  <a:gd name="T86" fmla="*/ 1241 w 1373"/>
                  <a:gd name="T87" fmla="*/ 1192 h 1312"/>
                  <a:gd name="T88" fmla="*/ 1223 w 1373"/>
                  <a:gd name="T89" fmla="*/ 1170 h 1312"/>
                  <a:gd name="T90" fmla="*/ 1236 w 1373"/>
                  <a:gd name="T91" fmla="*/ 1137 h 1312"/>
                  <a:gd name="T92" fmla="*/ 1272 w 1373"/>
                  <a:gd name="T93" fmla="*/ 1112 h 1312"/>
                  <a:gd name="T94" fmla="*/ 1289 w 1373"/>
                  <a:gd name="T95" fmla="*/ 1141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73" h="1312">
                    <a:moveTo>
                      <a:pt x="1028" y="471"/>
                    </a:moveTo>
                    <a:lnTo>
                      <a:pt x="1028" y="478"/>
                    </a:lnTo>
                    <a:lnTo>
                      <a:pt x="1037" y="501"/>
                    </a:lnTo>
                    <a:lnTo>
                      <a:pt x="1002" y="535"/>
                    </a:lnTo>
                    <a:lnTo>
                      <a:pt x="984" y="506"/>
                    </a:lnTo>
                    <a:lnTo>
                      <a:pt x="961" y="500"/>
                    </a:lnTo>
                    <a:lnTo>
                      <a:pt x="916" y="519"/>
                    </a:lnTo>
                    <a:lnTo>
                      <a:pt x="876" y="500"/>
                    </a:lnTo>
                    <a:lnTo>
                      <a:pt x="791" y="500"/>
                    </a:lnTo>
                    <a:lnTo>
                      <a:pt x="725" y="445"/>
                    </a:lnTo>
                    <a:lnTo>
                      <a:pt x="700" y="439"/>
                    </a:lnTo>
                    <a:lnTo>
                      <a:pt x="698" y="409"/>
                    </a:lnTo>
                    <a:lnTo>
                      <a:pt x="670" y="365"/>
                    </a:lnTo>
                    <a:lnTo>
                      <a:pt x="705" y="331"/>
                    </a:lnTo>
                    <a:lnTo>
                      <a:pt x="712" y="314"/>
                    </a:lnTo>
                    <a:lnTo>
                      <a:pt x="625" y="300"/>
                    </a:lnTo>
                    <a:lnTo>
                      <a:pt x="568" y="266"/>
                    </a:lnTo>
                    <a:lnTo>
                      <a:pt x="486" y="43"/>
                    </a:lnTo>
                    <a:lnTo>
                      <a:pt x="468" y="14"/>
                    </a:lnTo>
                    <a:lnTo>
                      <a:pt x="443" y="0"/>
                    </a:lnTo>
                    <a:lnTo>
                      <a:pt x="195" y="69"/>
                    </a:lnTo>
                    <a:lnTo>
                      <a:pt x="131" y="114"/>
                    </a:lnTo>
                    <a:lnTo>
                      <a:pt x="88" y="157"/>
                    </a:lnTo>
                    <a:lnTo>
                      <a:pt x="36" y="185"/>
                    </a:lnTo>
                    <a:lnTo>
                      <a:pt x="48" y="307"/>
                    </a:lnTo>
                    <a:lnTo>
                      <a:pt x="37" y="354"/>
                    </a:lnTo>
                    <a:lnTo>
                      <a:pt x="16" y="380"/>
                    </a:lnTo>
                    <a:lnTo>
                      <a:pt x="11" y="411"/>
                    </a:lnTo>
                    <a:lnTo>
                      <a:pt x="27" y="571"/>
                    </a:lnTo>
                    <a:lnTo>
                      <a:pt x="46" y="623"/>
                    </a:lnTo>
                    <a:lnTo>
                      <a:pt x="24" y="633"/>
                    </a:lnTo>
                    <a:lnTo>
                      <a:pt x="0" y="789"/>
                    </a:lnTo>
                    <a:lnTo>
                      <a:pt x="18" y="819"/>
                    </a:lnTo>
                    <a:lnTo>
                      <a:pt x="59" y="838"/>
                    </a:lnTo>
                    <a:lnTo>
                      <a:pt x="69" y="868"/>
                    </a:lnTo>
                    <a:lnTo>
                      <a:pt x="94" y="889"/>
                    </a:lnTo>
                    <a:lnTo>
                      <a:pt x="168" y="851"/>
                    </a:lnTo>
                    <a:lnTo>
                      <a:pt x="199" y="856"/>
                    </a:lnTo>
                    <a:lnTo>
                      <a:pt x="289" y="917"/>
                    </a:lnTo>
                    <a:lnTo>
                      <a:pt x="334" y="897"/>
                    </a:lnTo>
                    <a:lnTo>
                      <a:pt x="336" y="913"/>
                    </a:lnTo>
                    <a:lnTo>
                      <a:pt x="315" y="939"/>
                    </a:lnTo>
                    <a:lnTo>
                      <a:pt x="323" y="953"/>
                    </a:lnTo>
                    <a:lnTo>
                      <a:pt x="372" y="971"/>
                    </a:lnTo>
                    <a:lnTo>
                      <a:pt x="429" y="1004"/>
                    </a:lnTo>
                    <a:lnTo>
                      <a:pt x="437" y="1011"/>
                    </a:lnTo>
                    <a:lnTo>
                      <a:pt x="431" y="1027"/>
                    </a:lnTo>
                    <a:lnTo>
                      <a:pt x="442" y="1065"/>
                    </a:lnTo>
                    <a:lnTo>
                      <a:pt x="481" y="1061"/>
                    </a:lnTo>
                    <a:lnTo>
                      <a:pt x="498" y="1083"/>
                    </a:lnTo>
                    <a:lnTo>
                      <a:pt x="520" y="1066"/>
                    </a:lnTo>
                    <a:lnTo>
                      <a:pt x="557" y="1055"/>
                    </a:lnTo>
                    <a:lnTo>
                      <a:pt x="573" y="1061"/>
                    </a:lnTo>
                    <a:lnTo>
                      <a:pt x="602" y="1043"/>
                    </a:lnTo>
                    <a:lnTo>
                      <a:pt x="626" y="1056"/>
                    </a:lnTo>
                    <a:lnTo>
                      <a:pt x="649" y="1054"/>
                    </a:lnTo>
                    <a:lnTo>
                      <a:pt x="654" y="1029"/>
                    </a:lnTo>
                    <a:lnTo>
                      <a:pt x="674" y="1067"/>
                    </a:lnTo>
                    <a:lnTo>
                      <a:pt x="717" y="1032"/>
                    </a:lnTo>
                    <a:lnTo>
                      <a:pt x="756" y="1036"/>
                    </a:lnTo>
                    <a:lnTo>
                      <a:pt x="766" y="1059"/>
                    </a:lnTo>
                    <a:lnTo>
                      <a:pt x="790" y="1079"/>
                    </a:lnTo>
                    <a:lnTo>
                      <a:pt x="755" y="1106"/>
                    </a:lnTo>
                    <a:lnTo>
                      <a:pt x="732" y="1107"/>
                    </a:lnTo>
                    <a:lnTo>
                      <a:pt x="703" y="1134"/>
                    </a:lnTo>
                    <a:lnTo>
                      <a:pt x="693" y="1196"/>
                    </a:lnTo>
                    <a:lnTo>
                      <a:pt x="727" y="1223"/>
                    </a:lnTo>
                    <a:lnTo>
                      <a:pt x="754" y="1175"/>
                    </a:lnTo>
                    <a:lnTo>
                      <a:pt x="806" y="1154"/>
                    </a:lnTo>
                    <a:lnTo>
                      <a:pt x="824" y="1183"/>
                    </a:lnTo>
                    <a:lnTo>
                      <a:pt x="845" y="1159"/>
                    </a:lnTo>
                    <a:lnTo>
                      <a:pt x="860" y="1165"/>
                    </a:lnTo>
                    <a:lnTo>
                      <a:pt x="854" y="1181"/>
                    </a:lnTo>
                    <a:lnTo>
                      <a:pt x="863" y="1188"/>
                    </a:lnTo>
                    <a:lnTo>
                      <a:pt x="958" y="1226"/>
                    </a:lnTo>
                    <a:lnTo>
                      <a:pt x="967" y="1232"/>
                    </a:lnTo>
                    <a:lnTo>
                      <a:pt x="981" y="1223"/>
                    </a:lnTo>
                    <a:lnTo>
                      <a:pt x="965" y="1209"/>
                    </a:lnTo>
                    <a:lnTo>
                      <a:pt x="977" y="1177"/>
                    </a:lnTo>
                    <a:lnTo>
                      <a:pt x="985" y="1176"/>
                    </a:lnTo>
                    <a:lnTo>
                      <a:pt x="1034" y="1203"/>
                    </a:lnTo>
                    <a:lnTo>
                      <a:pt x="1028" y="1227"/>
                    </a:lnTo>
                    <a:lnTo>
                      <a:pt x="1002" y="1276"/>
                    </a:lnTo>
                    <a:lnTo>
                      <a:pt x="1003" y="1290"/>
                    </a:lnTo>
                    <a:lnTo>
                      <a:pt x="1026" y="1289"/>
                    </a:lnTo>
                    <a:lnTo>
                      <a:pt x="1099" y="1243"/>
                    </a:lnTo>
                    <a:lnTo>
                      <a:pt x="1111" y="1289"/>
                    </a:lnTo>
                    <a:lnTo>
                      <a:pt x="1097" y="1305"/>
                    </a:lnTo>
                    <a:lnTo>
                      <a:pt x="1105" y="1312"/>
                    </a:lnTo>
                    <a:lnTo>
                      <a:pt x="1179" y="1274"/>
                    </a:lnTo>
                    <a:lnTo>
                      <a:pt x="1202" y="1280"/>
                    </a:lnTo>
                    <a:lnTo>
                      <a:pt x="1240" y="1268"/>
                    </a:lnTo>
                    <a:lnTo>
                      <a:pt x="1287" y="1279"/>
                    </a:lnTo>
                    <a:lnTo>
                      <a:pt x="1294" y="1271"/>
                    </a:lnTo>
                    <a:lnTo>
                      <a:pt x="1299" y="1240"/>
                    </a:lnTo>
                    <a:lnTo>
                      <a:pt x="1312" y="1216"/>
                    </a:lnTo>
                    <a:lnTo>
                      <a:pt x="1309" y="1177"/>
                    </a:lnTo>
                    <a:lnTo>
                      <a:pt x="1331" y="1160"/>
                    </a:lnTo>
                    <a:lnTo>
                      <a:pt x="1320" y="1130"/>
                    </a:lnTo>
                    <a:lnTo>
                      <a:pt x="1349" y="1105"/>
                    </a:lnTo>
                    <a:lnTo>
                      <a:pt x="1339" y="1082"/>
                    </a:lnTo>
                    <a:lnTo>
                      <a:pt x="1344" y="1059"/>
                    </a:lnTo>
                    <a:lnTo>
                      <a:pt x="1373" y="1040"/>
                    </a:lnTo>
                    <a:lnTo>
                      <a:pt x="1338" y="997"/>
                    </a:lnTo>
                    <a:lnTo>
                      <a:pt x="1237" y="983"/>
                    </a:lnTo>
                    <a:lnTo>
                      <a:pt x="1235" y="968"/>
                    </a:lnTo>
                    <a:lnTo>
                      <a:pt x="1266" y="965"/>
                    </a:lnTo>
                    <a:lnTo>
                      <a:pt x="1286" y="933"/>
                    </a:lnTo>
                    <a:lnTo>
                      <a:pt x="1267" y="896"/>
                    </a:lnTo>
                    <a:lnTo>
                      <a:pt x="1234" y="861"/>
                    </a:lnTo>
                    <a:lnTo>
                      <a:pt x="1214" y="823"/>
                    </a:lnTo>
                    <a:lnTo>
                      <a:pt x="1278" y="771"/>
                    </a:lnTo>
                    <a:lnTo>
                      <a:pt x="1277" y="748"/>
                    </a:lnTo>
                    <a:lnTo>
                      <a:pt x="1238" y="752"/>
                    </a:lnTo>
                    <a:lnTo>
                      <a:pt x="1234" y="699"/>
                    </a:lnTo>
                    <a:lnTo>
                      <a:pt x="1192" y="672"/>
                    </a:lnTo>
                    <a:lnTo>
                      <a:pt x="1131" y="677"/>
                    </a:lnTo>
                    <a:lnTo>
                      <a:pt x="1122" y="662"/>
                    </a:lnTo>
                    <a:lnTo>
                      <a:pt x="1120" y="639"/>
                    </a:lnTo>
                    <a:lnTo>
                      <a:pt x="1082" y="643"/>
                    </a:lnTo>
                    <a:lnTo>
                      <a:pt x="1058" y="638"/>
                    </a:lnTo>
                    <a:lnTo>
                      <a:pt x="1049" y="623"/>
                    </a:lnTo>
                    <a:lnTo>
                      <a:pt x="1063" y="599"/>
                    </a:lnTo>
                    <a:lnTo>
                      <a:pt x="1051" y="553"/>
                    </a:lnTo>
                    <a:lnTo>
                      <a:pt x="1108" y="502"/>
                    </a:lnTo>
                    <a:lnTo>
                      <a:pt x="1065" y="460"/>
                    </a:lnTo>
                    <a:lnTo>
                      <a:pt x="1028" y="471"/>
                    </a:lnTo>
                    <a:close/>
                    <a:moveTo>
                      <a:pt x="1289" y="1141"/>
                    </a:moveTo>
                    <a:lnTo>
                      <a:pt x="1283" y="1149"/>
                    </a:lnTo>
                    <a:lnTo>
                      <a:pt x="1284" y="1171"/>
                    </a:lnTo>
                    <a:lnTo>
                      <a:pt x="1254" y="1175"/>
                    </a:lnTo>
                    <a:lnTo>
                      <a:pt x="1241" y="1192"/>
                    </a:lnTo>
                    <a:lnTo>
                      <a:pt x="1234" y="1192"/>
                    </a:lnTo>
                    <a:lnTo>
                      <a:pt x="1217" y="1186"/>
                    </a:lnTo>
                    <a:lnTo>
                      <a:pt x="1223" y="1170"/>
                    </a:lnTo>
                    <a:lnTo>
                      <a:pt x="1215" y="1163"/>
                    </a:lnTo>
                    <a:lnTo>
                      <a:pt x="1221" y="1147"/>
                    </a:lnTo>
                    <a:lnTo>
                      <a:pt x="1236" y="1137"/>
                    </a:lnTo>
                    <a:lnTo>
                      <a:pt x="1252" y="1145"/>
                    </a:lnTo>
                    <a:lnTo>
                      <a:pt x="1272" y="1119"/>
                    </a:lnTo>
                    <a:lnTo>
                      <a:pt x="1272" y="1112"/>
                    </a:lnTo>
                    <a:lnTo>
                      <a:pt x="1295" y="1117"/>
                    </a:lnTo>
                    <a:lnTo>
                      <a:pt x="1304" y="1131"/>
                    </a:lnTo>
                    <a:lnTo>
                      <a:pt x="1289" y="1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365">
                <a:extLst>
                  <a:ext uri="{FF2B5EF4-FFF2-40B4-BE49-F238E27FC236}">
                    <a16:creationId xmlns:a16="http://schemas.microsoft.com/office/drawing/2014/main" id="{A619DC64-323A-FFE4-3E1E-7738DB5210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794"/>
                <a:ext cx="18" cy="16"/>
              </a:xfrm>
              <a:custGeom>
                <a:avLst/>
                <a:gdLst>
                  <a:gd name="T0" fmla="*/ 68 w 89"/>
                  <a:gd name="T1" fmla="*/ 37 h 80"/>
                  <a:gd name="T2" fmla="*/ 74 w 89"/>
                  <a:gd name="T3" fmla="*/ 29 h 80"/>
                  <a:gd name="T4" fmla="*/ 89 w 89"/>
                  <a:gd name="T5" fmla="*/ 19 h 80"/>
                  <a:gd name="T6" fmla="*/ 80 w 89"/>
                  <a:gd name="T7" fmla="*/ 5 h 80"/>
                  <a:gd name="T8" fmla="*/ 57 w 89"/>
                  <a:gd name="T9" fmla="*/ 0 h 80"/>
                  <a:gd name="T10" fmla="*/ 57 w 89"/>
                  <a:gd name="T11" fmla="*/ 7 h 80"/>
                  <a:gd name="T12" fmla="*/ 37 w 89"/>
                  <a:gd name="T13" fmla="*/ 33 h 80"/>
                  <a:gd name="T14" fmla="*/ 21 w 89"/>
                  <a:gd name="T15" fmla="*/ 25 h 80"/>
                  <a:gd name="T16" fmla="*/ 6 w 89"/>
                  <a:gd name="T17" fmla="*/ 35 h 80"/>
                  <a:gd name="T18" fmla="*/ 0 w 89"/>
                  <a:gd name="T19" fmla="*/ 51 h 80"/>
                  <a:gd name="T20" fmla="*/ 8 w 89"/>
                  <a:gd name="T21" fmla="*/ 58 h 80"/>
                  <a:gd name="T22" fmla="*/ 2 w 89"/>
                  <a:gd name="T23" fmla="*/ 74 h 80"/>
                  <a:gd name="T24" fmla="*/ 19 w 89"/>
                  <a:gd name="T25" fmla="*/ 80 h 80"/>
                  <a:gd name="T26" fmla="*/ 26 w 89"/>
                  <a:gd name="T27" fmla="*/ 80 h 80"/>
                  <a:gd name="T28" fmla="*/ 39 w 89"/>
                  <a:gd name="T29" fmla="*/ 63 h 80"/>
                  <a:gd name="T30" fmla="*/ 69 w 89"/>
                  <a:gd name="T31" fmla="*/ 59 h 80"/>
                  <a:gd name="T32" fmla="*/ 68 w 89"/>
                  <a:gd name="T33" fmla="*/ 3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80">
                    <a:moveTo>
                      <a:pt x="68" y="37"/>
                    </a:moveTo>
                    <a:lnTo>
                      <a:pt x="74" y="29"/>
                    </a:lnTo>
                    <a:lnTo>
                      <a:pt x="89" y="19"/>
                    </a:lnTo>
                    <a:lnTo>
                      <a:pt x="80" y="5"/>
                    </a:lnTo>
                    <a:lnTo>
                      <a:pt x="57" y="0"/>
                    </a:lnTo>
                    <a:lnTo>
                      <a:pt x="57" y="7"/>
                    </a:lnTo>
                    <a:lnTo>
                      <a:pt x="37" y="33"/>
                    </a:lnTo>
                    <a:lnTo>
                      <a:pt x="21" y="25"/>
                    </a:lnTo>
                    <a:lnTo>
                      <a:pt x="6" y="35"/>
                    </a:lnTo>
                    <a:lnTo>
                      <a:pt x="0" y="51"/>
                    </a:lnTo>
                    <a:lnTo>
                      <a:pt x="8" y="58"/>
                    </a:lnTo>
                    <a:lnTo>
                      <a:pt x="2" y="74"/>
                    </a:lnTo>
                    <a:lnTo>
                      <a:pt x="19" y="80"/>
                    </a:lnTo>
                    <a:lnTo>
                      <a:pt x="26" y="80"/>
                    </a:lnTo>
                    <a:lnTo>
                      <a:pt x="39" y="63"/>
                    </a:lnTo>
                    <a:lnTo>
                      <a:pt x="69" y="59"/>
                    </a:lnTo>
                    <a:lnTo>
                      <a:pt x="68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366">
                <a:extLst>
                  <a:ext uri="{FF2B5EF4-FFF2-40B4-BE49-F238E27FC236}">
                    <a16:creationId xmlns:a16="http://schemas.microsoft.com/office/drawing/2014/main" id="{D4F8BB91-2AEB-772A-6C57-7C9632A0DF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741"/>
                <a:ext cx="310" cy="212"/>
              </a:xfrm>
              <a:custGeom>
                <a:avLst/>
                <a:gdLst>
                  <a:gd name="T0" fmla="*/ 228 w 1548"/>
                  <a:gd name="T1" fmla="*/ 22 h 1062"/>
                  <a:gd name="T2" fmla="*/ 136 w 1548"/>
                  <a:gd name="T3" fmla="*/ 108 h 1062"/>
                  <a:gd name="T4" fmla="*/ 206 w 1548"/>
                  <a:gd name="T5" fmla="*/ 194 h 1062"/>
                  <a:gd name="T6" fmla="*/ 241 w 1548"/>
                  <a:gd name="T7" fmla="*/ 253 h 1062"/>
                  <a:gd name="T8" fmla="*/ 152 w 1548"/>
                  <a:gd name="T9" fmla="*/ 199 h 1062"/>
                  <a:gd name="T10" fmla="*/ 57 w 1548"/>
                  <a:gd name="T11" fmla="*/ 339 h 1062"/>
                  <a:gd name="T12" fmla="*/ 39 w 1548"/>
                  <a:gd name="T13" fmla="*/ 387 h 1062"/>
                  <a:gd name="T14" fmla="*/ 107 w 1548"/>
                  <a:gd name="T15" fmla="*/ 466 h 1062"/>
                  <a:gd name="T16" fmla="*/ 278 w 1548"/>
                  <a:gd name="T17" fmla="*/ 634 h 1062"/>
                  <a:gd name="T18" fmla="*/ 373 w 1548"/>
                  <a:gd name="T19" fmla="*/ 834 h 1062"/>
                  <a:gd name="T20" fmla="*/ 424 w 1548"/>
                  <a:gd name="T21" fmla="*/ 883 h 1062"/>
                  <a:gd name="T22" fmla="*/ 499 w 1548"/>
                  <a:gd name="T23" fmla="*/ 868 h 1062"/>
                  <a:gd name="T24" fmla="*/ 627 w 1548"/>
                  <a:gd name="T25" fmla="*/ 903 h 1062"/>
                  <a:gd name="T26" fmla="*/ 796 w 1548"/>
                  <a:gd name="T27" fmla="*/ 911 h 1062"/>
                  <a:gd name="T28" fmla="*/ 928 w 1548"/>
                  <a:gd name="T29" fmla="*/ 998 h 1062"/>
                  <a:gd name="T30" fmla="*/ 1016 w 1548"/>
                  <a:gd name="T31" fmla="*/ 1030 h 1062"/>
                  <a:gd name="T32" fmla="*/ 1073 w 1548"/>
                  <a:gd name="T33" fmla="*/ 1062 h 1062"/>
                  <a:gd name="T34" fmla="*/ 1199 w 1548"/>
                  <a:gd name="T35" fmla="*/ 1004 h 1062"/>
                  <a:gd name="T36" fmla="*/ 1275 w 1548"/>
                  <a:gd name="T37" fmla="*/ 920 h 1062"/>
                  <a:gd name="T38" fmla="*/ 1330 w 1548"/>
                  <a:gd name="T39" fmla="*/ 923 h 1062"/>
                  <a:gd name="T40" fmla="*/ 1434 w 1548"/>
                  <a:gd name="T41" fmla="*/ 882 h 1062"/>
                  <a:gd name="T42" fmla="*/ 1462 w 1548"/>
                  <a:gd name="T43" fmla="*/ 842 h 1062"/>
                  <a:gd name="T44" fmla="*/ 1454 w 1548"/>
                  <a:gd name="T45" fmla="*/ 764 h 1062"/>
                  <a:gd name="T46" fmla="*/ 1448 w 1548"/>
                  <a:gd name="T47" fmla="*/ 703 h 1062"/>
                  <a:gd name="T48" fmla="*/ 1475 w 1548"/>
                  <a:gd name="T49" fmla="*/ 655 h 1062"/>
                  <a:gd name="T50" fmla="*/ 1522 w 1548"/>
                  <a:gd name="T51" fmla="*/ 503 h 1062"/>
                  <a:gd name="T52" fmla="*/ 1453 w 1548"/>
                  <a:gd name="T53" fmla="*/ 425 h 1062"/>
                  <a:gd name="T54" fmla="*/ 1361 w 1548"/>
                  <a:gd name="T55" fmla="*/ 434 h 1062"/>
                  <a:gd name="T56" fmla="*/ 1256 w 1548"/>
                  <a:gd name="T57" fmla="*/ 459 h 1062"/>
                  <a:gd name="T58" fmla="*/ 1185 w 1548"/>
                  <a:gd name="T59" fmla="*/ 443 h 1062"/>
                  <a:gd name="T60" fmla="*/ 1187 w 1548"/>
                  <a:gd name="T61" fmla="*/ 381 h 1062"/>
                  <a:gd name="T62" fmla="*/ 1136 w 1548"/>
                  <a:gd name="T63" fmla="*/ 331 h 1062"/>
                  <a:gd name="T64" fmla="*/ 1126 w 1548"/>
                  <a:gd name="T65" fmla="*/ 386 h 1062"/>
                  <a:gd name="T66" fmla="*/ 1013 w 1548"/>
                  <a:gd name="T67" fmla="*/ 335 h 1062"/>
                  <a:gd name="T68" fmla="*/ 983 w 1548"/>
                  <a:gd name="T69" fmla="*/ 337 h 1062"/>
                  <a:gd name="T70" fmla="*/ 886 w 1548"/>
                  <a:gd name="T71" fmla="*/ 377 h 1062"/>
                  <a:gd name="T72" fmla="*/ 891 w 1548"/>
                  <a:gd name="T73" fmla="*/ 261 h 1062"/>
                  <a:gd name="T74" fmla="*/ 925 w 1548"/>
                  <a:gd name="T75" fmla="*/ 213 h 1062"/>
                  <a:gd name="T76" fmla="*/ 833 w 1548"/>
                  <a:gd name="T77" fmla="*/ 221 h 1062"/>
                  <a:gd name="T78" fmla="*/ 785 w 1548"/>
                  <a:gd name="T79" fmla="*/ 210 h 1062"/>
                  <a:gd name="T80" fmla="*/ 716 w 1548"/>
                  <a:gd name="T81" fmla="*/ 209 h 1062"/>
                  <a:gd name="T82" fmla="*/ 640 w 1548"/>
                  <a:gd name="T83" fmla="*/ 215 h 1062"/>
                  <a:gd name="T84" fmla="*/ 596 w 1548"/>
                  <a:gd name="T85" fmla="*/ 165 h 1062"/>
                  <a:gd name="T86" fmla="*/ 482 w 1548"/>
                  <a:gd name="T87" fmla="*/ 107 h 1062"/>
                  <a:gd name="T88" fmla="*/ 493 w 1548"/>
                  <a:gd name="T89" fmla="*/ 51 h 1062"/>
                  <a:gd name="T90" fmla="*/ 327 w 1548"/>
                  <a:gd name="T91" fmla="*/ 5 h 10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48" h="1062">
                    <a:moveTo>
                      <a:pt x="327" y="5"/>
                    </a:moveTo>
                    <a:lnTo>
                      <a:pt x="253" y="43"/>
                    </a:lnTo>
                    <a:lnTo>
                      <a:pt x="228" y="22"/>
                    </a:lnTo>
                    <a:lnTo>
                      <a:pt x="211" y="0"/>
                    </a:lnTo>
                    <a:lnTo>
                      <a:pt x="158" y="5"/>
                    </a:lnTo>
                    <a:lnTo>
                      <a:pt x="136" y="108"/>
                    </a:lnTo>
                    <a:lnTo>
                      <a:pt x="154" y="137"/>
                    </a:lnTo>
                    <a:lnTo>
                      <a:pt x="186" y="142"/>
                    </a:lnTo>
                    <a:lnTo>
                      <a:pt x="206" y="194"/>
                    </a:lnTo>
                    <a:lnTo>
                      <a:pt x="253" y="213"/>
                    </a:lnTo>
                    <a:lnTo>
                      <a:pt x="256" y="243"/>
                    </a:lnTo>
                    <a:lnTo>
                      <a:pt x="241" y="253"/>
                    </a:lnTo>
                    <a:lnTo>
                      <a:pt x="209" y="232"/>
                    </a:lnTo>
                    <a:lnTo>
                      <a:pt x="178" y="236"/>
                    </a:lnTo>
                    <a:lnTo>
                      <a:pt x="152" y="199"/>
                    </a:lnTo>
                    <a:lnTo>
                      <a:pt x="122" y="209"/>
                    </a:lnTo>
                    <a:lnTo>
                      <a:pt x="95" y="243"/>
                    </a:lnTo>
                    <a:lnTo>
                      <a:pt x="57" y="339"/>
                    </a:lnTo>
                    <a:lnTo>
                      <a:pt x="0" y="391"/>
                    </a:lnTo>
                    <a:lnTo>
                      <a:pt x="24" y="404"/>
                    </a:lnTo>
                    <a:lnTo>
                      <a:pt x="39" y="387"/>
                    </a:lnTo>
                    <a:lnTo>
                      <a:pt x="62" y="392"/>
                    </a:lnTo>
                    <a:lnTo>
                      <a:pt x="66" y="431"/>
                    </a:lnTo>
                    <a:lnTo>
                      <a:pt x="107" y="466"/>
                    </a:lnTo>
                    <a:lnTo>
                      <a:pt x="177" y="552"/>
                    </a:lnTo>
                    <a:lnTo>
                      <a:pt x="242" y="592"/>
                    </a:lnTo>
                    <a:lnTo>
                      <a:pt x="278" y="634"/>
                    </a:lnTo>
                    <a:lnTo>
                      <a:pt x="295" y="734"/>
                    </a:lnTo>
                    <a:lnTo>
                      <a:pt x="332" y="808"/>
                    </a:lnTo>
                    <a:lnTo>
                      <a:pt x="373" y="834"/>
                    </a:lnTo>
                    <a:lnTo>
                      <a:pt x="375" y="857"/>
                    </a:lnTo>
                    <a:lnTo>
                      <a:pt x="393" y="887"/>
                    </a:lnTo>
                    <a:lnTo>
                      <a:pt x="424" y="883"/>
                    </a:lnTo>
                    <a:lnTo>
                      <a:pt x="461" y="865"/>
                    </a:lnTo>
                    <a:lnTo>
                      <a:pt x="478" y="878"/>
                    </a:lnTo>
                    <a:lnTo>
                      <a:pt x="499" y="868"/>
                    </a:lnTo>
                    <a:lnTo>
                      <a:pt x="547" y="879"/>
                    </a:lnTo>
                    <a:lnTo>
                      <a:pt x="581" y="907"/>
                    </a:lnTo>
                    <a:lnTo>
                      <a:pt x="627" y="903"/>
                    </a:lnTo>
                    <a:lnTo>
                      <a:pt x="656" y="893"/>
                    </a:lnTo>
                    <a:lnTo>
                      <a:pt x="726" y="894"/>
                    </a:lnTo>
                    <a:lnTo>
                      <a:pt x="796" y="911"/>
                    </a:lnTo>
                    <a:lnTo>
                      <a:pt x="839" y="945"/>
                    </a:lnTo>
                    <a:lnTo>
                      <a:pt x="893" y="956"/>
                    </a:lnTo>
                    <a:lnTo>
                      <a:pt x="928" y="998"/>
                    </a:lnTo>
                    <a:lnTo>
                      <a:pt x="949" y="981"/>
                    </a:lnTo>
                    <a:lnTo>
                      <a:pt x="999" y="1008"/>
                    </a:lnTo>
                    <a:lnTo>
                      <a:pt x="1016" y="1030"/>
                    </a:lnTo>
                    <a:lnTo>
                      <a:pt x="1053" y="1017"/>
                    </a:lnTo>
                    <a:lnTo>
                      <a:pt x="1064" y="1048"/>
                    </a:lnTo>
                    <a:lnTo>
                      <a:pt x="1073" y="1062"/>
                    </a:lnTo>
                    <a:lnTo>
                      <a:pt x="1096" y="1053"/>
                    </a:lnTo>
                    <a:lnTo>
                      <a:pt x="1113" y="997"/>
                    </a:lnTo>
                    <a:lnTo>
                      <a:pt x="1199" y="1004"/>
                    </a:lnTo>
                    <a:lnTo>
                      <a:pt x="1210" y="957"/>
                    </a:lnTo>
                    <a:lnTo>
                      <a:pt x="1240" y="947"/>
                    </a:lnTo>
                    <a:lnTo>
                      <a:pt x="1275" y="920"/>
                    </a:lnTo>
                    <a:lnTo>
                      <a:pt x="1280" y="889"/>
                    </a:lnTo>
                    <a:lnTo>
                      <a:pt x="1304" y="894"/>
                    </a:lnTo>
                    <a:lnTo>
                      <a:pt x="1330" y="923"/>
                    </a:lnTo>
                    <a:lnTo>
                      <a:pt x="1366" y="896"/>
                    </a:lnTo>
                    <a:lnTo>
                      <a:pt x="1399" y="917"/>
                    </a:lnTo>
                    <a:lnTo>
                      <a:pt x="1434" y="882"/>
                    </a:lnTo>
                    <a:lnTo>
                      <a:pt x="1459" y="903"/>
                    </a:lnTo>
                    <a:lnTo>
                      <a:pt x="1481" y="894"/>
                    </a:lnTo>
                    <a:lnTo>
                      <a:pt x="1462" y="842"/>
                    </a:lnTo>
                    <a:lnTo>
                      <a:pt x="1465" y="810"/>
                    </a:lnTo>
                    <a:lnTo>
                      <a:pt x="1434" y="797"/>
                    </a:lnTo>
                    <a:lnTo>
                      <a:pt x="1454" y="764"/>
                    </a:lnTo>
                    <a:lnTo>
                      <a:pt x="1452" y="742"/>
                    </a:lnTo>
                    <a:lnTo>
                      <a:pt x="1428" y="729"/>
                    </a:lnTo>
                    <a:lnTo>
                      <a:pt x="1448" y="703"/>
                    </a:lnTo>
                    <a:lnTo>
                      <a:pt x="1445" y="665"/>
                    </a:lnTo>
                    <a:lnTo>
                      <a:pt x="1453" y="672"/>
                    </a:lnTo>
                    <a:lnTo>
                      <a:pt x="1475" y="655"/>
                    </a:lnTo>
                    <a:lnTo>
                      <a:pt x="1485" y="599"/>
                    </a:lnTo>
                    <a:lnTo>
                      <a:pt x="1548" y="524"/>
                    </a:lnTo>
                    <a:lnTo>
                      <a:pt x="1522" y="503"/>
                    </a:lnTo>
                    <a:lnTo>
                      <a:pt x="1528" y="488"/>
                    </a:lnTo>
                    <a:lnTo>
                      <a:pt x="1480" y="461"/>
                    </a:lnTo>
                    <a:lnTo>
                      <a:pt x="1453" y="425"/>
                    </a:lnTo>
                    <a:lnTo>
                      <a:pt x="1446" y="433"/>
                    </a:lnTo>
                    <a:lnTo>
                      <a:pt x="1399" y="422"/>
                    </a:lnTo>
                    <a:lnTo>
                      <a:pt x="1361" y="434"/>
                    </a:lnTo>
                    <a:lnTo>
                      <a:pt x="1338" y="428"/>
                    </a:lnTo>
                    <a:lnTo>
                      <a:pt x="1264" y="466"/>
                    </a:lnTo>
                    <a:lnTo>
                      <a:pt x="1256" y="459"/>
                    </a:lnTo>
                    <a:lnTo>
                      <a:pt x="1270" y="443"/>
                    </a:lnTo>
                    <a:lnTo>
                      <a:pt x="1258" y="397"/>
                    </a:lnTo>
                    <a:lnTo>
                      <a:pt x="1185" y="443"/>
                    </a:lnTo>
                    <a:lnTo>
                      <a:pt x="1162" y="444"/>
                    </a:lnTo>
                    <a:lnTo>
                      <a:pt x="1161" y="430"/>
                    </a:lnTo>
                    <a:lnTo>
                      <a:pt x="1187" y="381"/>
                    </a:lnTo>
                    <a:lnTo>
                      <a:pt x="1193" y="357"/>
                    </a:lnTo>
                    <a:lnTo>
                      <a:pt x="1144" y="330"/>
                    </a:lnTo>
                    <a:lnTo>
                      <a:pt x="1136" y="331"/>
                    </a:lnTo>
                    <a:lnTo>
                      <a:pt x="1124" y="363"/>
                    </a:lnTo>
                    <a:lnTo>
                      <a:pt x="1140" y="377"/>
                    </a:lnTo>
                    <a:lnTo>
                      <a:pt x="1126" y="386"/>
                    </a:lnTo>
                    <a:lnTo>
                      <a:pt x="1117" y="380"/>
                    </a:lnTo>
                    <a:lnTo>
                      <a:pt x="1022" y="342"/>
                    </a:lnTo>
                    <a:lnTo>
                      <a:pt x="1013" y="335"/>
                    </a:lnTo>
                    <a:lnTo>
                      <a:pt x="1019" y="319"/>
                    </a:lnTo>
                    <a:lnTo>
                      <a:pt x="1004" y="313"/>
                    </a:lnTo>
                    <a:lnTo>
                      <a:pt x="983" y="337"/>
                    </a:lnTo>
                    <a:lnTo>
                      <a:pt x="965" y="308"/>
                    </a:lnTo>
                    <a:lnTo>
                      <a:pt x="913" y="329"/>
                    </a:lnTo>
                    <a:lnTo>
                      <a:pt x="886" y="377"/>
                    </a:lnTo>
                    <a:lnTo>
                      <a:pt x="852" y="350"/>
                    </a:lnTo>
                    <a:lnTo>
                      <a:pt x="862" y="288"/>
                    </a:lnTo>
                    <a:lnTo>
                      <a:pt x="891" y="261"/>
                    </a:lnTo>
                    <a:lnTo>
                      <a:pt x="914" y="260"/>
                    </a:lnTo>
                    <a:lnTo>
                      <a:pt x="949" y="233"/>
                    </a:lnTo>
                    <a:lnTo>
                      <a:pt x="925" y="213"/>
                    </a:lnTo>
                    <a:lnTo>
                      <a:pt x="915" y="190"/>
                    </a:lnTo>
                    <a:lnTo>
                      <a:pt x="876" y="186"/>
                    </a:lnTo>
                    <a:lnTo>
                      <a:pt x="833" y="221"/>
                    </a:lnTo>
                    <a:lnTo>
                      <a:pt x="813" y="183"/>
                    </a:lnTo>
                    <a:lnTo>
                      <a:pt x="808" y="208"/>
                    </a:lnTo>
                    <a:lnTo>
                      <a:pt x="785" y="210"/>
                    </a:lnTo>
                    <a:lnTo>
                      <a:pt x="761" y="197"/>
                    </a:lnTo>
                    <a:lnTo>
                      <a:pt x="732" y="215"/>
                    </a:lnTo>
                    <a:lnTo>
                      <a:pt x="716" y="209"/>
                    </a:lnTo>
                    <a:lnTo>
                      <a:pt x="679" y="220"/>
                    </a:lnTo>
                    <a:lnTo>
                      <a:pt x="657" y="237"/>
                    </a:lnTo>
                    <a:lnTo>
                      <a:pt x="640" y="215"/>
                    </a:lnTo>
                    <a:lnTo>
                      <a:pt x="601" y="219"/>
                    </a:lnTo>
                    <a:lnTo>
                      <a:pt x="590" y="181"/>
                    </a:lnTo>
                    <a:lnTo>
                      <a:pt x="596" y="165"/>
                    </a:lnTo>
                    <a:lnTo>
                      <a:pt x="588" y="158"/>
                    </a:lnTo>
                    <a:lnTo>
                      <a:pt x="531" y="125"/>
                    </a:lnTo>
                    <a:lnTo>
                      <a:pt x="482" y="107"/>
                    </a:lnTo>
                    <a:lnTo>
                      <a:pt x="474" y="93"/>
                    </a:lnTo>
                    <a:lnTo>
                      <a:pt x="495" y="67"/>
                    </a:lnTo>
                    <a:lnTo>
                      <a:pt x="493" y="51"/>
                    </a:lnTo>
                    <a:lnTo>
                      <a:pt x="448" y="71"/>
                    </a:lnTo>
                    <a:lnTo>
                      <a:pt x="358" y="10"/>
                    </a:lnTo>
                    <a:lnTo>
                      <a:pt x="327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367">
                <a:extLst>
                  <a:ext uri="{FF2B5EF4-FFF2-40B4-BE49-F238E27FC236}">
                    <a16:creationId xmlns:a16="http://schemas.microsoft.com/office/drawing/2014/main" id="{F00076B5-2D14-2044-F3ED-5DA3E54237C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00" y="903"/>
                <a:ext cx="251" cy="186"/>
              </a:xfrm>
              <a:custGeom>
                <a:avLst/>
                <a:gdLst>
                  <a:gd name="T0" fmla="*/ 53 w 1256"/>
                  <a:gd name="T1" fmla="*/ 2 h 933"/>
                  <a:gd name="T2" fmla="*/ 20 w 1256"/>
                  <a:gd name="T3" fmla="*/ 66 h 933"/>
                  <a:gd name="T4" fmla="*/ 44 w 1256"/>
                  <a:gd name="T5" fmla="*/ 80 h 933"/>
                  <a:gd name="T6" fmla="*/ 30 w 1256"/>
                  <a:gd name="T7" fmla="*/ 182 h 933"/>
                  <a:gd name="T8" fmla="*/ 32 w 1256"/>
                  <a:gd name="T9" fmla="*/ 282 h 933"/>
                  <a:gd name="T10" fmla="*/ 46 w 1256"/>
                  <a:gd name="T11" fmla="*/ 350 h 933"/>
                  <a:gd name="T12" fmla="*/ 72 w 1256"/>
                  <a:gd name="T13" fmla="*/ 378 h 933"/>
                  <a:gd name="T14" fmla="*/ 35 w 1256"/>
                  <a:gd name="T15" fmla="*/ 474 h 933"/>
                  <a:gd name="T16" fmla="*/ 65 w 1256"/>
                  <a:gd name="T17" fmla="*/ 556 h 933"/>
                  <a:gd name="T18" fmla="*/ 89 w 1256"/>
                  <a:gd name="T19" fmla="*/ 647 h 933"/>
                  <a:gd name="T20" fmla="*/ 50 w 1256"/>
                  <a:gd name="T21" fmla="*/ 651 h 933"/>
                  <a:gd name="T22" fmla="*/ 2 w 1256"/>
                  <a:gd name="T23" fmla="*/ 702 h 933"/>
                  <a:gd name="T24" fmla="*/ 47 w 1256"/>
                  <a:gd name="T25" fmla="*/ 774 h 933"/>
                  <a:gd name="T26" fmla="*/ 156 w 1256"/>
                  <a:gd name="T27" fmla="*/ 779 h 933"/>
                  <a:gd name="T28" fmla="*/ 263 w 1256"/>
                  <a:gd name="T29" fmla="*/ 777 h 933"/>
                  <a:gd name="T30" fmla="*/ 393 w 1256"/>
                  <a:gd name="T31" fmla="*/ 773 h 933"/>
                  <a:gd name="T32" fmla="*/ 465 w 1256"/>
                  <a:gd name="T33" fmla="*/ 789 h 933"/>
                  <a:gd name="T34" fmla="*/ 532 w 1256"/>
                  <a:gd name="T35" fmla="*/ 767 h 933"/>
                  <a:gd name="T36" fmla="*/ 637 w 1256"/>
                  <a:gd name="T37" fmla="*/ 819 h 933"/>
                  <a:gd name="T38" fmla="*/ 694 w 1256"/>
                  <a:gd name="T39" fmla="*/ 853 h 933"/>
                  <a:gd name="T40" fmla="*/ 721 w 1256"/>
                  <a:gd name="T41" fmla="*/ 881 h 933"/>
                  <a:gd name="T42" fmla="*/ 744 w 1256"/>
                  <a:gd name="T43" fmla="*/ 887 h 933"/>
                  <a:gd name="T44" fmla="*/ 845 w 1256"/>
                  <a:gd name="T45" fmla="*/ 900 h 933"/>
                  <a:gd name="T46" fmla="*/ 885 w 1256"/>
                  <a:gd name="T47" fmla="*/ 912 h 933"/>
                  <a:gd name="T48" fmla="*/ 938 w 1256"/>
                  <a:gd name="T49" fmla="*/ 899 h 933"/>
                  <a:gd name="T50" fmla="*/ 1047 w 1256"/>
                  <a:gd name="T51" fmla="*/ 905 h 933"/>
                  <a:gd name="T52" fmla="*/ 1117 w 1256"/>
                  <a:gd name="T53" fmla="*/ 921 h 933"/>
                  <a:gd name="T54" fmla="*/ 1188 w 1256"/>
                  <a:gd name="T55" fmla="*/ 860 h 933"/>
                  <a:gd name="T56" fmla="*/ 1162 w 1256"/>
                  <a:gd name="T57" fmla="*/ 740 h 933"/>
                  <a:gd name="T58" fmla="*/ 1111 w 1256"/>
                  <a:gd name="T59" fmla="*/ 599 h 933"/>
                  <a:gd name="T60" fmla="*/ 1184 w 1256"/>
                  <a:gd name="T61" fmla="*/ 560 h 933"/>
                  <a:gd name="T62" fmla="*/ 1256 w 1256"/>
                  <a:gd name="T63" fmla="*/ 430 h 933"/>
                  <a:gd name="T64" fmla="*/ 1217 w 1256"/>
                  <a:gd name="T65" fmla="*/ 342 h 933"/>
                  <a:gd name="T66" fmla="*/ 1237 w 1256"/>
                  <a:gd name="T67" fmla="*/ 224 h 933"/>
                  <a:gd name="T68" fmla="*/ 1237 w 1256"/>
                  <a:gd name="T69" fmla="*/ 131 h 933"/>
                  <a:gd name="T70" fmla="*/ 1185 w 1256"/>
                  <a:gd name="T71" fmla="*/ 74 h 933"/>
                  <a:gd name="T72" fmla="*/ 1081 w 1256"/>
                  <a:gd name="T73" fmla="*/ 115 h 933"/>
                  <a:gd name="T74" fmla="*/ 1026 w 1256"/>
                  <a:gd name="T75" fmla="*/ 112 h 933"/>
                  <a:gd name="T76" fmla="*/ 950 w 1256"/>
                  <a:gd name="T77" fmla="*/ 196 h 933"/>
                  <a:gd name="T78" fmla="*/ 824 w 1256"/>
                  <a:gd name="T79" fmla="*/ 254 h 933"/>
                  <a:gd name="T80" fmla="*/ 767 w 1256"/>
                  <a:gd name="T81" fmla="*/ 222 h 933"/>
                  <a:gd name="T82" fmla="*/ 679 w 1256"/>
                  <a:gd name="T83" fmla="*/ 190 h 933"/>
                  <a:gd name="T84" fmla="*/ 547 w 1256"/>
                  <a:gd name="T85" fmla="*/ 103 h 933"/>
                  <a:gd name="T86" fmla="*/ 378 w 1256"/>
                  <a:gd name="T87" fmla="*/ 95 h 933"/>
                  <a:gd name="T88" fmla="*/ 250 w 1256"/>
                  <a:gd name="T89" fmla="*/ 60 h 933"/>
                  <a:gd name="T90" fmla="*/ 175 w 1256"/>
                  <a:gd name="T91" fmla="*/ 75 h 933"/>
                  <a:gd name="T92" fmla="*/ 124 w 1256"/>
                  <a:gd name="T93" fmla="*/ 26 h 933"/>
                  <a:gd name="T94" fmla="*/ 1136 w 1256"/>
                  <a:gd name="T95" fmla="*/ 711 h 933"/>
                  <a:gd name="T96" fmla="*/ 1129 w 1256"/>
                  <a:gd name="T97" fmla="*/ 720 h 933"/>
                  <a:gd name="T98" fmla="*/ 1124 w 1256"/>
                  <a:gd name="T99" fmla="*/ 751 h 933"/>
                  <a:gd name="T100" fmla="*/ 1102 w 1256"/>
                  <a:gd name="T101" fmla="*/ 761 h 933"/>
                  <a:gd name="T102" fmla="*/ 1098 w 1256"/>
                  <a:gd name="T103" fmla="*/ 708 h 933"/>
                  <a:gd name="T104" fmla="*/ 1158 w 1256"/>
                  <a:gd name="T105" fmla="*/ 779 h 933"/>
                  <a:gd name="T106" fmla="*/ 1142 w 1256"/>
                  <a:gd name="T107" fmla="*/ 773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56" h="933">
                    <a:moveTo>
                      <a:pt x="124" y="26"/>
                    </a:moveTo>
                    <a:lnTo>
                      <a:pt x="83" y="0"/>
                    </a:lnTo>
                    <a:lnTo>
                      <a:pt x="53" y="2"/>
                    </a:lnTo>
                    <a:lnTo>
                      <a:pt x="47" y="25"/>
                    </a:lnTo>
                    <a:lnTo>
                      <a:pt x="25" y="35"/>
                    </a:lnTo>
                    <a:lnTo>
                      <a:pt x="20" y="66"/>
                    </a:lnTo>
                    <a:lnTo>
                      <a:pt x="6" y="83"/>
                    </a:lnTo>
                    <a:lnTo>
                      <a:pt x="15" y="98"/>
                    </a:lnTo>
                    <a:lnTo>
                      <a:pt x="44" y="80"/>
                    </a:lnTo>
                    <a:lnTo>
                      <a:pt x="53" y="87"/>
                    </a:lnTo>
                    <a:lnTo>
                      <a:pt x="20" y="151"/>
                    </a:lnTo>
                    <a:lnTo>
                      <a:pt x="30" y="182"/>
                    </a:lnTo>
                    <a:lnTo>
                      <a:pt x="10" y="214"/>
                    </a:lnTo>
                    <a:lnTo>
                      <a:pt x="27" y="228"/>
                    </a:lnTo>
                    <a:lnTo>
                      <a:pt x="32" y="282"/>
                    </a:lnTo>
                    <a:lnTo>
                      <a:pt x="49" y="295"/>
                    </a:lnTo>
                    <a:lnTo>
                      <a:pt x="21" y="337"/>
                    </a:lnTo>
                    <a:lnTo>
                      <a:pt x="46" y="350"/>
                    </a:lnTo>
                    <a:lnTo>
                      <a:pt x="67" y="325"/>
                    </a:lnTo>
                    <a:lnTo>
                      <a:pt x="84" y="346"/>
                    </a:lnTo>
                    <a:lnTo>
                      <a:pt x="72" y="378"/>
                    </a:lnTo>
                    <a:lnTo>
                      <a:pt x="30" y="420"/>
                    </a:lnTo>
                    <a:lnTo>
                      <a:pt x="18" y="460"/>
                    </a:lnTo>
                    <a:lnTo>
                      <a:pt x="35" y="474"/>
                    </a:lnTo>
                    <a:lnTo>
                      <a:pt x="27" y="482"/>
                    </a:lnTo>
                    <a:lnTo>
                      <a:pt x="54" y="519"/>
                    </a:lnTo>
                    <a:lnTo>
                      <a:pt x="65" y="556"/>
                    </a:lnTo>
                    <a:lnTo>
                      <a:pt x="64" y="618"/>
                    </a:lnTo>
                    <a:lnTo>
                      <a:pt x="80" y="624"/>
                    </a:lnTo>
                    <a:lnTo>
                      <a:pt x="89" y="647"/>
                    </a:lnTo>
                    <a:lnTo>
                      <a:pt x="76" y="671"/>
                    </a:lnTo>
                    <a:lnTo>
                      <a:pt x="60" y="672"/>
                    </a:lnTo>
                    <a:lnTo>
                      <a:pt x="50" y="651"/>
                    </a:lnTo>
                    <a:lnTo>
                      <a:pt x="13" y="653"/>
                    </a:lnTo>
                    <a:lnTo>
                      <a:pt x="0" y="679"/>
                    </a:lnTo>
                    <a:lnTo>
                      <a:pt x="2" y="702"/>
                    </a:lnTo>
                    <a:lnTo>
                      <a:pt x="32" y="705"/>
                    </a:lnTo>
                    <a:lnTo>
                      <a:pt x="13" y="738"/>
                    </a:lnTo>
                    <a:lnTo>
                      <a:pt x="47" y="774"/>
                    </a:lnTo>
                    <a:lnTo>
                      <a:pt x="84" y="762"/>
                    </a:lnTo>
                    <a:lnTo>
                      <a:pt x="124" y="782"/>
                    </a:lnTo>
                    <a:lnTo>
                      <a:pt x="156" y="779"/>
                    </a:lnTo>
                    <a:lnTo>
                      <a:pt x="164" y="794"/>
                    </a:lnTo>
                    <a:lnTo>
                      <a:pt x="239" y="772"/>
                    </a:lnTo>
                    <a:lnTo>
                      <a:pt x="263" y="777"/>
                    </a:lnTo>
                    <a:lnTo>
                      <a:pt x="328" y="732"/>
                    </a:lnTo>
                    <a:lnTo>
                      <a:pt x="346" y="754"/>
                    </a:lnTo>
                    <a:lnTo>
                      <a:pt x="393" y="773"/>
                    </a:lnTo>
                    <a:lnTo>
                      <a:pt x="403" y="788"/>
                    </a:lnTo>
                    <a:lnTo>
                      <a:pt x="456" y="782"/>
                    </a:lnTo>
                    <a:lnTo>
                      <a:pt x="465" y="789"/>
                    </a:lnTo>
                    <a:lnTo>
                      <a:pt x="452" y="813"/>
                    </a:lnTo>
                    <a:lnTo>
                      <a:pt x="505" y="801"/>
                    </a:lnTo>
                    <a:lnTo>
                      <a:pt x="532" y="767"/>
                    </a:lnTo>
                    <a:lnTo>
                      <a:pt x="568" y="818"/>
                    </a:lnTo>
                    <a:lnTo>
                      <a:pt x="582" y="809"/>
                    </a:lnTo>
                    <a:lnTo>
                      <a:pt x="637" y="819"/>
                    </a:lnTo>
                    <a:lnTo>
                      <a:pt x="638" y="835"/>
                    </a:lnTo>
                    <a:lnTo>
                      <a:pt x="654" y="834"/>
                    </a:lnTo>
                    <a:lnTo>
                      <a:pt x="694" y="853"/>
                    </a:lnTo>
                    <a:lnTo>
                      <a:pt x="689" y="876"/>
                    </a:lnTo>
                    <a:lnTo>
                      <a:pt x="696" y="876"/>
                    </a:lnTo>
                    <a:lnTo>
                      <a:pt x="721" y="881"/>
                    </a:lnTo>
                    <a:lnTo>
                      <a:pt x="725" y="858"/>
                    </a:lnTo>
                    <a:lnTo>
                      <a:pt x="741" y="855"/>
                    </a:lnTo>
                    <a:lnTo>
                      <a:pt x="744" y="887"/>
                    </a:lnTo>
                    <a:lnTo>
                      <a:pt x="769" y="915"/>
                    </a:lnTo>
                    <a:lnTo>
                      <a:pt x="813" y="880"/>
                    </a:lnTo>
                    <a:lnTo>
                      <a:pt x="845" y="900"/>
                    </a:lnTo>
                    <a:lnTo>
                      <a:pt x="862" y="922"/>
                    </a:lnTo>
                    <a:lnTo>
                      <a:pt x="864" y="929"/>
                    </a:lnTo>
                    <a:lnTo>
                      <a:pt x="885" y="912"/>
                    </a:lnTo>
                    <a:lnTo>
                      <a:pt x="902" y="933"/>
                    </a:lnTo>
                    <a:lnTo>
                      <a:pt x="940" y="922"/>
                    </a:lnTo>
                    <a:lnTo>
                      <a:pt x="938" y="899"/>
                    </a:lnTo>
                    <a:lnTo>
                      <a:pt x="959" y="889"/>
                    </a:lnTo>
                    <a:lnTo>
                      <a:pt x="1009" y="923"/>
                    </a:lnTo>
                    <a:lnTo>
                      <a:pt x="1047" y="905"/>
                    </a:lnTo>
                    <a:lnTo>
                      <a:pt x="1071" y="919"/>
                    </a:lnTo>
                    <a:lnTo>
                      <a:pt x="1100" y="900"/>
                    </a:lnTo>
                    <a:lnTo>
                      <a:pt x="1117" y="921"/>
                    </a:lnTo>
                    <a:lnTo>
                      <a:pt x="1137" y="897"/>
                    </a:lnTo>
                    <a:lnTo>
                      <a:pt x="1176" y="900"/>
                    </a:lnTo>
                    <a:lnTo>
                      <a:pt x="1188" y="860"/>
                    </a:lnTo>
                    <a:lnTo>
                      <a:pt x="1245" y="809"/>
                    </a:lnTo>
                    <a:lnTo>
                      <a:pt x="1219" y="766"/>
                    </a:lnTo>
                    <a:lnTo>
                      <a:pt x="1162" y="740"/>
                    </a:lnTo>
                    <a:lnTo>
                      <a:pt x="1153" y="648"/>
                    </a:lnTo>
                    <a:lnTo>
                      <a:pt x="1121" y="628"/>
                    </a:lnTo>
                    <a:lnTo>
                      <a:pt x="1111" y="599"/>
                    </a:lnTo>
                    <a:lnTo>
                      <a:pt x="1131" y="573"/>
                    </a:lnTo>
                    <a:lnTo>
                      <a:pt x="1163" y="578"/>
                    </a:lnTo>
                    <a:lnTo>
                      <a:pt x="1184" y="560"/>
                    </a:lnTo>
                    <a:lnTo>
                      <a:pt x="1210" y="511"/>
                    </a:lnTo>
                    <a:lnTo>
                      <a:pt x="1220" y="449"/>
                    </a:lnTo>
                    <a:lnTo>
                      <a:pt x="1256" y="430"/>
                    </a:lnTo>
                    <a:lnTo>
                      <a:pt x="1230" y="394"/>
                    </a:lnTo>
                    <a:lnTo>
                      <a:pt x="1236" y="371"/>
                    </a:lnTo>
                    <a:lnTo>
                      <a:pt x="1217" y="342"/>
                    </a:lnTo>
                    <a:lnTo>
                      <a:pt x="1238" y="316"/>
                    </a:lnTo>
                    <a:lnTo>
                      <a:pt x="1241" y="262"/>
                    </a:lnTo>
                    <a:lnTo>
                      <a:pt x="1237" y="224"/>
                    </a:lnTo>
                    <a:lnTo>
                      <a:pt x="1220" y="195"/>
                    </a:lnTo>
                    <a:lnTo>
                      <a:pt x="1222" y="148"/>
                    </a:lnTo>
                    <a:lnTo>
                      <a:pt x="1237" y="131"/>
                    </a:lnTo>
                    <a:lnTo>
                      <a:pt x="1232" y="86"/>
                    </a:lnTo>
                    <a:lnTo>
                      <a:pt x="1210" y="95"/>
                    </a:lnTo>
                    <a:lnTo>
                      <a:pt x="1185" y="74"/>
                    </a:lnTo>
                    <a:lnTo>
                      <a:pt x="1150" y="109"/>
                    </a:lnTo>
                    <a:lnTo>
                      <a:pt x="1117" y="88"/>
                    </a:lnTo>
                    <a:lnTo>
                      <a:pt x="1081" y="115"/>
                    </a:lnTo>
                    <a:lnTo>
                      <a:pt x="1055" y="86"/>
                    </a:lnTo>
                    <a:lnTo>
                      <a:pt x="1031" y="81"/>
                    </a:lnTo>
                    <a:lnTo>
                      <a:pt x="1026" y="112"/>
                    </a:lnTo>
                    <a:lnTo>
                      <a:pt x="991" y="139"/>
                    </a:lnTo>
                    <a:lnTo>
                      <a:pt x="961" y="149"/>
                    </a:lnTo>
                    <a:lnTo>
                      <a:pt x="950" y="196"/>
                    </a:lnTo>
                    <a:lnTo>
                      <a:pt x="864" y="189"/>
                    </a:lnTo>
                    <a:lnTo>
                      <a:pt x="847" y="245"/>
                    </a:lnTo>
                    <a:lnTo>
                      <a:pt x="824" y="254"/>
                    </a:lnTo>
                    <a:lnTo>
                      <a:pt x="815" y="240"/>
                    </a:lnTo>
                    <a:lnTo>
                      <a:pt x="804" y="209"/>
                    </a:lnTo>
                    <a:lnTo>
                      <a:pt x="767" y="222"/>
                    </a:lnTo>
                    <a:lnTo>
                      <a:pt x="750" y="200"/>
                    </a:lnTo>
                    <a:lnTo>
                      <a:pt x="700" y="173"/>
                    </a:lnTo>
                    <a:lnTo>
                      <a:pt x="679" y="190"/>
                    </a:lnTo>
                    <a:lnTo>
                      <a:pt x="644" y="148"/>
                    </a:lnTo>
                    <a:lnTo>
                      <a:pt x="590" y="137"/>
                    </a:lnTo>
                    <a:lnTo>
                      <a:pt x="547" y="103"/>
                    </a:lnTo>
                    <a:lnTo>
                      <a:pt x="477" y="86"/>
                    </a:lnTo>
                    <a:lnTo>
                      <a:pt x="407" y="85"/>
                    </a:lnTo>
                    <a:lnTo>
                      <a:pt x="378" y="95"/>
                    </a:lnTo>
                    <a:lnTo>
                      <a:pt x="332" y="99"/>
                    </a:lnTo>
                    <a:lnTo>
                      <a:pt x="298" y="71"/>
                    </a:lnTo>
                    <a:lnTo>
                      <a:pt x="250" y="60"/>
                    </a:lnTo>
                    <a:lnTo>
                      <a:pt x="229" y="70"/>
                    </a:lnTo>
                    <a:lnTo>
                      <a:pt x="212" y="57"/>
                    </a:lnTo>
                    <a:lnTo>
                      <a:pt x="175" y="75"/>
                    </a:lnTo>
                    <a:lnTo>
                      <a:pt x="144" y="79"/>
                    </a:lnTo>
                    <a:lnTo>
                      <a:pt x="126" y="49"/>
                    </a:lnTo>
                    <a:lnTo>
                      <a:pt x="124" y="26"/>
                    </a:lnTo>
                    <a:close/>
                    <a:moveTo>
                      <a:pt x="1098" y="708"/>
                    </a:moveTo>
                    <a:lnTo>
                      <a:pt x="1128" y="704"/>
                    </a:lnTo>
                    <a:lnTo>
                      <a:pt x="1136" y="711"/>
                    </a:lnTo>
                    <a:lnTo>
                      <a:pt x="1137" y="727"/>
                    </a:lnTo>
                    <a:lnTo>
                      <a:pt x="1130" y="735"/>
                    </a:lnTo>
                    <a:lnTo>
                      <a:pt x="1129" y="720"/>
                    </a:lnTo>
                    <a:lnTo>
                      <a:pt x="1114" y="728"/>
                    </a:lnTo>
                    <a:lnTo>
                      <a:pt x="1131" y="743"/>
                    </a:lnTo>
                    <a:lnTo>
                      <a:pt x="1124" y="751"/>
                    </a:lnTo>
                    <a:lnTo>
                      <a:pt x="1125" y="766"/>
                    </a:lnTo>
                    <a:lnTo>
                      <a:pt x="1111" y="775"/>
                    </a:lnTo>
                    <a:lnTo>
                      <a:pt x="1102" y="761"/>
                    </a:lnTo>
                    <a:lnTo>
                      <a:pt x="1100" y="738"/>
                    </a:lnTo>
                    <a:lnTo>
                      <a:pt x="1091" y="723"/>
                    </a:lnTo>
                    <a:lnTo>
                      <a:pt x="1098" y="708"/>
                    </a:lnTo>
                    <a:close/>
                    <a:moveTo>
                      <a:pt x="1142" y="773"/>
                    </a:moveTo>
                    <a:lnTo>
                      <a:pt x="1148" y="765"/>
                    </a:lnTo>
                    <a:lnTo>
                      <a:pt x="1158" y="779"/>
                    </a:lnTo>
                    <a:lnTo>
                      <a:pt x="1159" y="794"/>
                    </a:lnTo>
                    <a:lnTo>
                      <a:pt x="1152" y="795"/>
                    </a:lnTo>
                    <a:lnTo>
                      <a:pt x="1142" y="7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368">
                <a:extLst>
                  <a:ext uri="{FF2B5EF4-FFF2-40B4-BE49-F238E27FC236}">
                    <a16:creationId xmlns:a16="http://schemas.microsoft.com/office/drawing/2014/main" id="{653395F2-FAD6-3595-0B5A-CED14A439A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1043"/>
                <a:ext cx="9" cy="15"/>
              </a:xfrm>
              <a:custGeom>
                <a:avLst/>
                <a:gdLst>
                  <a:gd name="T0" fmla="*/ 37 w 46"/>
                  <a:gd name="T1" fmla="*/ 0 h 71"/>
                  <a:gd name="T2" fmla="*/ 7 w 46"/>
                  <a:gd name="T3" fmla="*/ 4 h 71"/>
                  <a:gd name="T4" fmla="*/ 0 w 46"/>
                  <a:gd name="T5" fmla="*/ 19 h 71"/>
                  <a:gd name="T6" fmla="*/ 9 w 46"/>
                  <a:gd name="T7" fmla="*/ 34 h 71"/>
                  <a:gd name="T8" fmla="*/ 11 w 46"/>
                  <a:gd name="T9" fmla="*/ 57 h 71"/>
                  <a:gd name="T10" fmla="*/ 20 w 46"/>
                  <a:gd name="T11" fmla="*/ 71 h 71"/>
                  <a:gd name="T12" fmla="*/ 34 w 46"/>
                  <a:gd name="T13" fmla="*/ 62 h 71"/>
                  <a:gd name="T14" fmla="*/ 33 w 46"/>
                  <a:gd name="T15" fmla="*/ 47 h 71"/>
                  <a:gd name="T16" fmla="*/ 40 w 46"/>
                  <a:gd name="T17" fmla="*/ 39 h 71"/>
                  <a:gd name="T18" fmla="*/ 23 w 46"/>
                  <a:gd name="T19" fmla="*/ 24 h 71"/>
                  <a:gd name="T20" fmla="*/ 38 w 46"/>
                  <a:gd name="T21" fmla="*/ 16 h 71"/>
                  <a:gd name="T22" fmla="*/ 39 w 46"/>
                  <a:gd name="T23" fmla="*/ 31 h 71"/>
                  <a:gd name="T24" fmla="*/ 46 w 46"/>
                  <a:gd name="T25" fmla="*/ 23 h 71"/>
                  <a:gd name="T26" fmla="*/ 45 w 46"/>
                  <a:gd name="T27" fmla="*/ 7 h 71"/>
                  <a:gd name="T28" fmla="*/ 37 w 46"/>
                  <a:gd name="T2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71">
                    <a:moveTo>
                      <a:pt x="37" y="0"/>
                    </a:moveTo>
                    <a:lnTo>
                      <a:pt x="7" y="4"/>
                    </a:lnTo>
                    <a:lnTo>
                      <a:pt x="0" y="19"/>
                    </a:lnTo>
                    <a:lnTo>
                      <a:pt x="9" y="34"/>
                    </a:lnTo>
                    <a:lnTo>
                      <a:pt x="11" y="57"/>
                    </a:lnTo>
                    <a:lnTo>
                      <a:pt x="20" y="71"/>
                    </a:lnTo>
                    <a:lnTo>
                      <a:pt x="34" y="62"/>
                    </a:lnTo>
                    <a:lnTo>
                      <a:pt x="33" y="47"/>
                    </a:lnTo>
                    <a:lnTo>
                      <a:pt x="40" y="39"/>
                    </a:lnTo>
                    <a:lnTo>
                      <a:pt x="23" y="24"/>
                    </a:lnTo>
                    <a:lnTo>
                      <a:pt x="38" y="16"/>
                    </a:lnTo>
                    <a:lnTo>
                      <a:pt x="39" y="31"/>
                    </a:lnTo>
                    <a:lnTo>
                      <a:pt x="46" y="23"/>
                    </a:lnTo>
                    <a:lnTo>
                      <a:pt x="45" y="7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369">
                <a:extLst>
                  <a:ext uri="{FF2B5EF4-FFF2-40B4-BE49-F238E27FC236}">
                    <a16:creationId xmlns:a16="http://schemas.microsoft.com/office/drawing/2014/main" id="{3A0D05DE-5CF9-38D6-124B-563CD80FC0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1056"/>
                <a:ext cx="4" cy="6"/>
              </a:xfrm>
              <a:custGeom>
                <a:avLst/>
                <a:gdLst>
                  <a:gd name="T0" fmla="*/ 6 w 17"/>
                  <a:gd name="T1" fmla="*/ 0 h 30"/>
                  <a:gd name="T2" fmla="*/ 0 w 17"/>
                  <a:gd name="T3" fmla="*/ 8 h 30"/>
                  <a:gd name="T4" fmla="*/ 10 w 17"/>
                  <a:gd name="T5" fmla="*/ 30 h 30"/>
                  <a:gd name="T6" fmla="*/ 17 w 17"/>
                  <a:gd name="T7" fmla="*/ 29 h 30"/>
                  <a:gd name="T8" fmla="*/ 16 w 17"/>
                  <a:gd name="T9" fmla="*/ 14 h 30"/>
                  <a:gd name="T10" fmla="*/ 6 w 17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0">
                    <a:moveTo>
                      <a:pt x="6" y="0"/>
                    </a:moveTo>
                    <a:lnTo>
                      <a:pt x="0" y="8"/>
                    </a:lnTo>
                    <a:lnTo>
                      <a:pt x="10" y="30"/>
                    </a:lnTo>
                    <a:lnTo>
                      <a:pt x="17" y="29"/>
                    </a:lnTo>
                    <a:lnTo>
                      <a:pt x="16" y="1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370">
                <a:extLst>
                  <a:ext uri="{FF2B5EF4-FFF2-40B4-BE49-F238E27FC236}">
                    <a16:creationId xmlns:a16="http://schemas.microsoft.com/office/drawing/2014/main" id="{3681E703-C043-0E4A-AC39-567474F0F5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19" y="818"/>
                <a:ext cx="298" cy="216"/>
              </a:xfrm>
              <a:custGeom>
                <a:avLst/>
                <a:gdLst>
                  <a:gd name="T0" fmla="*/ 1331 w 1487"/>
                  <a:gd name="T1" fmla="*/ 165 h 1078"/>
                  <a:gd name="T2" fmla="*/ 1220 w 1487"/>
                  <a:gd name="T3" fmla="*/ 44 h 1078"/>
                  <a:gd name="T4" fmla="*/ 1193 w 1487"/>
                  <a:gd name="T5" fmla="*/ 0 h 1078"/>
                  <a:gd name="T6" fmla="*/ 1154 w 1487"/>
                  <a:gd name="T7" fmla="*/ 4 h 1078"/>
                  <a:gd name="T8" fmla="*/ 995 w 1487"/>
                  <a:gd name="T9" fmla="*/ 126 h 1078"/>
                  <a:gd name="T10" fmla="*/ 840 w 1487"/>
                  <a:gd name="T11" fmla="*/ 195 h 1078"/>
                  <a:gd name="T12" fmla="*/ 629 w 1487"/>
                  <a:gd name="T13" fmla="*/ 245 h 1078"/>
                  <a:gd name="T14" fmla="*/ 461 w 1487"/>
                  <a:gd name="T15" fmla="*/ 268 h 1078"/>
                  <a:gd name="T16" fmla="*/ 130 w 1487"/>
                  <a:gd name="T17" fmla="*/ 438 h 1078"/>
                  <a:gd name="T18" fmla="*/ 95 w 1487"/>
                  <a:gd name="T19" fmla="*/ 472 h 1078"/>
                  <a:gd name="T20" fmla="*/ 0 w 1487"/>
                  <a:gd name="T21" fmla="*/ 704 h 1078"/>
                  <a:gd name="T22" fmla="*/ 52 w 1487"/>
                  <a:gd name="T23" fmla="*/ 770 h 1078"/>
                  <a:gd name="T24" fmla="*/ 108 w 1487"/>
                  <a:gd name="T25" fmla="*/ 787 h 1078"/>
                  <a:gd name="T26" fmla="*/ 376 w 1487"/>
                  <a:gd name="T27" fmla="*/ 755 h 1078"/>
                  <a:gd name="T28" fmla="*/ 399 w 1487"/>
                  <a:gd name="T29" fmla="*/ 760 h 1078"/>
                  <a:gd name="T30" fmla="*/ 496 w 1487"/>
                  <a:gd name="T31" fmla="*/ 813 h 1078"/>
                  <a:gd name="T32" fmla="*/ 509 w 1487"/>
                  <a:gd name="T33" fmla="*/ 866 h 1078"/>
                  <a:gd name="T34" fmla="*/ 657 w 1487"/>
                  <a:gd name="T35" fmla="*/ 883 h 1078"/>
                  <a:gd name="T36" fmla="*/ 706 w 1487"/>
                  <a:gd name="T37" fmla="*/ 909 h 1078"/>
                  <a:gd name="T38" fmla="*/ 734 w 1487"/>
                  <a:gd name="T39" fmla="*/ 953 h 1078"/>
                  <a:gd name="T40" fmla="*/ 673 w 1487"/>
                  <a:gd name="T41" fmla="*/ 973 h 1078"/>
                  <a:gd name="T42" fmla="*/ 744 w 1487"/>
                  <a:gd name="T43" fmla="*/ 990 h 1078"/>
                  <a:gd name="T44" fmla="*/ 757 w 1487"/>
                  <a:gd name="T45" fmla="*/ 1044 h 1078"/>
                  <a:gd name="T46" fmla="*/ 844 w 1487"/>
                  <a:gd name="T47" fmla="*/ 1058 h 1078"/>
                  <a:gd name="T48" fmla="*/ 907 w 1487"/>
                  <a:gd name="T49" fmla="*/ 999 h 1078"/>
                  <a:gd name="T50" fmla="*/ 980 w 1487"/>
                  <a:gd name="T51" fmla="*/ 953 h 1078"/>
                  <a:gd name="T52" fmla="*/ 1079 w 1487"/>
                  <a:gd name="T53" fmla="*/ 851 h 1078"/>
                  <a:gd name="T54" fmla="*/ 1215 w 1487"/>
                  <a:gd name="T55" fmla="*/ 823 h 1078"/>
                  <a:gd name="T56" fmla="*/ 1293 w 1487"/>
                  <a:gd name="T57" fmla="*/ 839 h 1078"/>
                  <a:gd name="T58" fmla="*/ 1367 w 1487"/>
                  <a:gd name="T59" fmla="*/ 893 h 1078"/>
                  <a:gd name="T60" fmla="*/ 1421 w 1487"/>
                  <a:gd name="T61" fmla="*/ 881 h 1078"/>
                  <a:gd name="T62" fmla="*/ 1475 w 1487"/>
                  <a:gd name="T63" fmla="*/ 799 h 1078"/>
                  <a:gd name="T64" fmla="*/ 1470 w 1487"/>
                  <a:gd name="T65" fmla="*/ 746 h 1078"/>
                  <a:gd name="T66" fmla="*/ 1424 w 1487"/>
                  <a:gd name="T67" fmla="*/ 758 h 1078"/>
                  <a:gd name="T68" fmla="*/ 1435 w 1487"/>
                  <a:gd name="T69" fmla="*/ 703 h 1078"/>
                  <a:gd name="T70" fmla="*/ 1413 w 1487"/>
                  <a:gd name="T71" fmla="*/ 635 h 1078"/>
                  <a:gd name="T72" fmla="*/ 1423 w 1487"/>
                  <a:gd name="T73" fmla="*/ 572 h 1078"/>
                  <a:gd name="T74" fmla="*/ 1447 w 1487"/>
                  <a:gd name="T75" fmla="*/ 501 h 1078"/>
                  <a:gd name="T76" fmla="*/ 1409 w 1487"/>
                  <a:gd name="T77" fmla="*/ 504 h 1078"/>
                  <a:gd name="T78" fmla="*/ 1428 w 1487"/>
                  <a:gd name="T79" fmla="*/ 456 h 1078"/>
                  <a:gd name="T80" fmla="*/ 1456 w 1487"/>
                  <a:gd name="T81" fmla="*/ 423 h 1078"/>
                  <a:gd name="T82" fmla="*/ 1449 w 1487"/>
                  <a:gd name="T83" fmla="*/ 347 h 1078"/>
                  <a:gd name="T84" fmla="*/ 1396 w 1487"/>
                  <a:gd name="T85" fmla="*/ 205 h 1078"/>
                  <a:gd name="T86" fmla="*/ 1407 w 1487"/>
                  <a:gd name="T87" fmla="*/ 651 h 1078"/>
                  <a:gd name="T88" fmla="*/ 1416 w 1487"/>
                  <a:gd name="T89" fmla="*/ 666 h 1078"/>
                  <a:gd name="T90" fmla="*/ 1400 w 1487"/>
                  <a:gd name="T91" fmla="*/ 660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87" h="1078">
                    <a:moveTo>
                      <a:pt x="1396" y="205"/>
                    </a:moveTo>
                    <a:lnTo>
                      <a:pt x="1331" y="165"/>
                    </a:lnTo>
                    <a:lnTo>
                      <a:pt x="1261" y="79"/>
                    </a:lnTo>
                    <a:lnTo>
                      <a:pt x="1220" y="44"/>
                    </a:lnTo>
                    <a:lnTo>
                      <a:pt x="1216" y="5"/>
                    </a:lnTo>
                    <a:lnTo>
                      <a:pt x="1193" y="0"/>
                    </a:lnTo>
                    <a:lnTo>
                      <a:pt x="1178" y="17"/>
                    </a:lnTo>
                    <a:lnTo>
                      <a:pt x="1154" y="4"/>
                    </a:lnTo>
                    <a:lnTo>
                      <a:pt x="1118" y="22"/>
                    </a:lnTo>
                    <a:lnTo>
                      <a:pt x="995" y="126"/>
                    </a:lnTo>
                    <a:lnTo>
                      <a:pt x="885" y="183"/>
                    </a:lnTo>
                    <a:lnTo>
                      <a:pt x="840" y="195"/>
                    </a:lnTo>
                    <a:lnTo>
                      <a:pt x="786" y="192"/>
                    </a:lnTo>
                    <a:lnTo>
                      <a:pt x="629" y="245"/>
                    </a:lnTo>
                    <a:lnTo>
                      <a:pt x="559" y="244"/>
                    </a:lnTo>
                    <a:lnTo>
                      <a:pt x="461" y="268"/>
                    </a:lnTo>
                    <a:lnTo>
                      <a:pt x="235" y="405"/>
                    </a:lnTo>
                    <a:lnTo>
                      <a:pt x="130" y="438"/>
                    </a:lnTo>
                    <a:lnTo>
                      <a:pt x="109" y="463"/>
                    </a:lnTo>
                    <a:lnTo>
                      <a:pt x="95" y="472"/>
                    </a:lnTo>
                    <a:lnTo>
                      <a:pt x="78" y="536"/>
                    </a:lnTo>
                    <a:lnTo>
                      <a:pt x="0" y="704"/>
                    </a:lnTo>
                    <a:lnTo>
                      <a:pt x="51" y="754"/>
                    </a:lnTo>
                    <a:lnTo>
                      <a:pt x="52" y="770"/>
                    </a:lnTo>
                    <a:lnTo>
                      <a:pt x="100" y="781"/>
                    </a:lnTo>
                    <a:lnTo>
                      <a:pt x="108" y="787"/>
                    </a:lnTo>
                    <a:lnTo>
                      <a:pt x="263" y="796"/>
                    </a:lnTo>
                    <a:lnTo>
                      <a:pt x="376" y="755"/>
                    </a:lnTo>
                    <a:lnTo>
                      <a:pt x="392" y="761"/>
                    </a:lnTo>
                    <a:lnTo>
                      <a:pt x="399" y="760"/>
                    </a:lnTo>
                    <a:lnTo>
                      <a:pt x="443" y="818"/>
                    </a:lnTo>
                    <a:lnTo>
                      <a:pt x="496" y="813"/>
                    </a:lnTo>
                    <a:lnTo>
                      <a:pt x="491" y="836"/>
                    </a:lnTo>
                    <a:lnTo>
                      <a:pt x="509" y="866"/>
                    </a:lnTo>
                    <a:lnTo>
                      <a:pt x="623" y="855"/>
                    </a:lnTo>
                    <a:lnTo>
                      <a:pt x="657" y="883"/>
                    </a:lnTo>
                    <a:lnTo>
                      <a:pt x="689" y="887"/>
                    </a:lnTo>
                    <a:lnTo>
                      <a:pt x="706" y="909"/>
                    </a:lnTo>
                    <a:lnTo>
                      <a:pt x="729" y="907"/>
                    </a:lnTo>
                    <a:lnTo>
                      <a:pt x="734" y="953"/>
                    </a:lnTo>
                    <a:lnTo>
                      <a:pt x="695" y="949"/>
                    </a:lnTo>
                    <a:lnTo>
                      <a:pt x="673" y="973"/>
                    </a:lnTo>
                    <a:lnTo>
                      <a:pt x="715" y="1009"/>
                    </a:lnTo>
                    <a:lnTo>
                      <a:pt x="744" y="990"/>
                    </a:lnTo>
                    <a:lnTo>
                      <a:pt x="763" y="1020"/>
                    </a:lnTo>
                    <a:lnTo>
                      <a:pt x="757" y="1044"/>
                    </a:lnTo>
                    <a:lnTo>
                      <a:pt x="806" y="1078"/>
                    </a:lnTo>
                    <a:lnTo>
                      <a:pt x="844" y="1058"/>
                    </a:lnTo>
                    <a:lnTo>
                      <a:pt x="847" y="1020"/>
                    </a:lnTo>
                    <a:lnTo>
                      <a:pt x="907" y="999"/>
                    </a:lnTo>
                    <a:lnTo>
                      <a:pt x="935" y="965"/>
                    </a:lnTo>
                    <a:lnTo>
                      <a:pt x="980" y="953"/>
                    </a:lnTo>
                    <a:lnTo>
                      <a:pt x="1034" y="955"/>
                    </a:lnTo>
                    <a:lnTo>
                      <a:pt x="1079" y="851"/>
                    </a:lnTo>
                    <a:lnTo>
                      <a:pt x="1130" y="816"/>
                    </a:lnTo>
                    <a:lnTo>
                      <a:pt x="1215" y="823"/>
                    </a:lnTo>
                    <a:lnTo>
                      <a:pt x="1272" y="849"/>
                    </a:lnTo>
                    <a:lnTo>
                      <a:pt x="1293" y="839"/>
                    </a:lnTo>
                    <a:lnTo>
                      <a:pt x="1327" y="874"/>
                    </a:lnTo>
                    <a:lnTo>
                      <a:pt x="1367" y="893"/>
                    </a:lnTo>
                    <a:lnTo>
                      <a:pt x="1407" y="898"/>
                    </a:lnTo>
                    <a:lnTo>
                      <a:pt x="1421" y="881"/>
                    </a:lnTo>
                    <a:lnTo>
                      <a:pt x="1433" y="841"/>
                    </a:lnTo>
                    <a:lnTo>
                      <a:pt x="1475" y="799"/>
                    </a:lnTo>
                    <a:lnTo>
                      <a:pt x="1487" y="767"/>
                    </a:lnTo>
                    <a:lnTo>
                      <a:pt x="1470" y="746"/>
                    </a:lnTo>
                    <a:lnTo>
                      <a:pt x="1449" y="771"/>
                    </a:lnTo>
                    <a:lnTo>
                      <a:pt x="1424" y="758"/>
                    </a:lnTo>
                    <a:lnTo>
                      <a:pt x="1452" y="716"/>
                    </a:lnTo>
                    <a:lnTo>
                      <a:pt x="1435" y="703"/>
                    </a:lnTo>
                    <a:lnTo>
                      <a:pt x="1430" y="649"/>
                    </a:lnTo>
                    <a:lnTo>
                      <a:pt x="1413" y="635"/>
                    </a:lnTo>
                    <a:lnTo>
                      <a:pt x="1433" y="603"/>
                    </a:lnTo>
                    <a:lnTo>
                      <a:pt x="1423" y="572"/>
                    </a:lnTo>
                    <a:lnTo>
                      <a:pt x="1456" y="508"/>
                    </a:lnTo>
                    <a:lnTo>
                      <a:pt x="1447" y="501"/>
                    </a:lnTo>
                    <a:lnTo>
                      <a:pt x="1418" y="519"/>
                    </a:lnTo>
                    <a:lnTo>
                      <a:pt x="1409" y="504"/>
                    </a:lnTo>
                    <a:lnTo>
                      <a:pt x="1423" y="487"/>
                    </a:lnTo>
                    <a:lnTo>
                      <a:pt x="1428" y="456"/>
                    </a:lnTo>
                    <a:lnTo>
                      <a:pt x="1450" y="446"/>
                    </a:lnTo>
                    <a:lnTo>
                      <a:pt x="1456" y="423"/>
                    </a:lnTo>
                    <a:lnTo>
                      <a:pt x="1486" y="421"/>
                    </a:lnTo>
                    <a:lnTo>
                      <a:pt x="1449" y="347"/>
                    </a:lnTo>
                    <a:lnTo>
                      <a:pt x="1432" y="247"/>
                    </a:lnTo>
                    <a:lnTo>
                      <a:pt x="1396" y="205"/>
                    </a:lnTo>
                    <a:close/>
                    <a:moveTo>
                      <a:pt x="1400" y="660"/>
                    </a:moveTo>
                    <a:lnTo>
                      <a:pt x="1407" y="651"/>
                    </a:lnTo>
                    <a:lnTo>
                      <a:pt x="1416" y="658"/>
                    </a:lnTo>
                    <a:lnTo>
                      <a:pt x="1416" y="666"/>
                    </a:lnTo>
                    <a:lnTo>
                      <a:pt x="1409" y="674"/>
                    </a:lnTo>
                    <a:lnTo>
                      <a:pt x="1400" y="6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371">
                <a:extLst>
                  <a:ext uri="{FF2B5EF4-FFF2-40B4-BE49-F238E27FC236}">
                    <a16:creationId xmlns:a16="http://schemas.microsoft.com/office/drawing/2014/main" id="{9BA07338-4166-6CD4-8E40-31B2D5AB3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949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9 w 16"/>
                  <a:gd name="T5" fmla="*/ 23 h 23"/>
                  <a:gd name="T6" fmla="*/ 16 w 16"/>
                  <a:gd name="T7" fmla="*/ 15 h 23"/>
                  <a:gd name="T8" fmla="*/ 16 w 16"/>
                  <a:gd name="T9" fmla="*/ 7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16" y="15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372">
                <a:extLst>
                  <a:ext uri="{FF2B5EF4-FFF2-40B4-BE49-F238E27FC236}">
                    <a16:creationId xmlns:a16="http://schemas.microsoft.com/office/drawing/2014/main" id="{4D8E5D90-83D5-164A-E665-3D674B604A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69"/>
                <a:ext cx="259" cy="219"/>
              </a:xfrm>
              <a:custGeom>
                <a:avLst/>
                <a:gdLst>
                  <a:gd name="T0" fmla="*/ 1210 w 1295"/>
                  <a:gd name="T1" fmla="*/ 143 h 1091"/>
                  <a:gd name="T2" fmla="*/ 1130 w 1295"/>
                  <a:gd name="T3" fmla="*/ 119 h 1091"/>
                  <a:gd name="T4" fmla="*/ 1075 w 1295"/>
                  <a:gd name="T5" fmla="*/ 94 h 1091"/>
                  <a:gd name="T6" fmla="*/ 933 w 1295"/>
                  <a:gd name="T7" fmla="*/ 61 h 1091"/>
                  <a:gd name="T8" fmla="*/ 837 w 1295"/>
                  <a:gd name="T9" fmla="*/ 200 h 1091"/>
                  <a:gd name="T10" fmla="*/ 738 w 1295"/>
                  <a:gd name="T11" fmla="*/ 210 h 1091"/>
                  <a:gd name="T12" fmla="*/ 650 w 1295"/>
                  <a:gd name="T13" fmla="*/ 265 h 1091"/>
                  <a:gd name="T14" fmla="*/ 609 w 1295"/>
                  <a:gd name="T15" fmla="*/ 323 h 1091"/>
                  <a:gd name="T16" fmla="*/ 566 w 1295"/>
                  <a:gd name="T17" fmla="*/ 265 h 1091"/>
                  <a:gd name="T18" fmla="*/ 518 w 1295"/>
                  <a:gd name="T19" fmla="*/ 254 h 1091"/>
                  <a:gd name="T20" fmla="*/ 498 w 1295"/>
                  <a:gd name="T21" fmla="*/ 194 h 1091"/>
                  <a:gd name="T22" fmla="*/ 532 w 1295"/>
                  <a:gd name="T23" fmla="*/ 152 h 1091"/>
                  <a:gd name="T24" fmla="*/ 492 w 1295"/>
                  <a:gd name="T25" fmla="*/ 132 h 1091"/>
                  <a:gd name="T26" fmla="*/ 426 w 1295"/>
                  <a:gd name="T27" fmla="*/ 100 h 1091"/>
                  <a:gd name="T28" fmla="*/ 294 w 1295"/>
                  <a:gd name="T29" fmla="*/ 81 h 1091"/>
                  <a:gd name="T30" fmla="*/ 270 w 1295"/>
                  <a:gd name="T31" fmla="*/ 75 h 1091"/>
                  <a:gd name="T32" fmla="*/ 195 w 1295"/>
                  <a:gd name="T33" fmla="*/ 14 h 1091"/>
                  <a:gd name="T34" fmla="*/ 91 w 1295"/>
                  <a:gd name="T35" fmla="*/ 46 h 1091"/>
                  <a:gd name="T36" fmla="*/ 0 w 1295"/>
                  <a:gd name="T37" fmla="*/ 62 h 1091"/>
                  <a:gd name="T38" fmla="*/ 11 w 1295"/>
                  <a:gd name="T39" fmla="*/ 185 h 1091"/>
                  <a:gd name="T40" fmla="*/ 9 w 1295"/>
                  <a:gd name="T41" fmla="*/ 255 h 1091"/>
                  <a:gd name="T42" fmla="*/ 64 w 1295"/>
                  <a:gd name="T43" fmla="*/ 265 h 1091"/>
                  <a:gd name="T44" fmla="*/ 14 w 1295"/>
                  <a:gd name="T45" fmla="*/ 308 h 1091"/>
                  <a:gd name="T46" fmla="*/ 65 w 1295"/>
                  <a:gd name="T47" fmla="*/ 358 h 1091"/>
                  <a:gd name="T48" fmla="*/ 98 w 1295"/>
                  <a:gd name="T49" fmla="*/ 455 h 1091"/>
                  <a:gd name="T50" fmla="*/ 81 w 1295"/>
                  <a:gd name="T51" fmla="*/ 534 h 1091"/>
                  <a:gd name="T52" fmla="*/ 54 w 1295"/>
                  <a:gd name="T53" fmla="*/ 566 h 1091"/>
                  <a:gd name="T54" fmla="*/ 105 w 1295"/>
                  <a:gd name="T55" fmla="*/ 616 h 1091"/>
                  <a:gd name="T56" fmla="*/ 74 w 1295"/>
                  <a:gd name="T57" fmla="*/ 703 h 1091"/>
                  <a:gd name="T58" fmla="*/ 89 w 1295"/>
                  <a:gd name="T59" fmla="*/ 787 h 1091"/>
                  <a:gd name="T60" fmla="*/ 213 w 1295"/>
                  <a:gd name="T61" fmla="*/ 791 h 1091"/>
                  <a:gd name="T62" fmla="*/ 230 w 1295"/>
                  <a:gd name="T63" fmla="*/ 805 h 1091"/>
                  <a:gd name="T64" fmla="*/ 243 w 1295"/>
                  <a:gd name="T65" fmla="*/ 866 h 1091"/>
                  <a:gd name="T66" fmla="*/ 369 w 1295"/>
                  <a:gd name="T67" fmla="*/ 970 h 1091"/>
                  <a:gd name="T68" fmla="*/ 351 w 1295"/>
                  <a:gd name="T69" fmla="*/ 1033 h 1091"/>
                  <a:gd name="T70" fmla="*/ 380 w 1295"/>
                  <a:gd name="T71" fmla="*/ 1091 h 1091"/>
                  <a:gd name="T72" fmla="*/ 455 w 1295"/>
                  <a:gd name="T73" fmla="*/ 1069 h 1091"/>
                  <a:gd name="T74" fmla="*/ 482 w 1295"/>
                  <a:gd name="T75" fmla="*/ 1028 h 1091"/>
                  <a:gd name="T76" fmla="*/ 558 w 1295"/>
                  <a:gd name="T77" fmla="*/ 1014 h 1091"/>
                  <a:gd name="T78" fmla="*/ 632 w 1295"/>
                  <a:gd name="T79" fmla="*/ 983 h 1091"/>
                  <a:gd name="T80" fmla="*/ 690 w 1295"/>
                  <a:gd name="T81" fmla="*/ 940 h 1091"/>
                  <a:gd name="T82" fmla="*/ 723 w 1295"/>
                  <a:gd name="T83" fmla="*/ 968 h 1091"/>
                  <a:gd name="T84" fmla="*/ 792 w 1295"/>
                  <a:gd name="T85" fmla="*/ 969 h 1091"/>
                  <a:gd name="T86" fmla="*/ 840 w 1295"/>
                  <a:gd name="T87" fmla="*/ 972 h 1091"/>
                  <a:gd name="T88" fmla="*/ 907 w 1295"/>
                  <a:gd name="T89" fmla="*/ 951 h 1091"/>
                  <a:gd name="T90" fmla="*/ 901 w 1295"/>
                  <a:gd name="T91" fmla="*/ 889 h 1091"/>
                  <a:gd name="T92" fmla="*/ 993 w 1295"/>
                  <a:gd name="T93" fmla="*/ 804 h 1091"/>
                  <a:gd name="T94" fmla="*/ 996 w 1295"/>
                  <a:gd name="T95" fmla="*/ 749 h 1091"/>
                  <a:gd name="T96" fmla="*/ 1024 w 1295"/>
                  <a:gd name="T97" fmla="*/ 715 h 1091"/>
                  <a:gd name="T98" fmla="*/ 998 w 1295"/>
                  <a:gd name="T99" fmla="*/ 695 h 1091"/>
                  <a:gd name="T100" fmla="*/ 993 w 1295"/>
                  <a:gd name="T101" fmla="*/ 634 h 1091"/>
                  <a:gd name="T102" fmla="*/ 997 w 1295"/>
                  <a:gd name="T103" fmla="*/ 587 h 1091"/>
                  <a:gd name="T104" fmla="*/ 1041 w 1295"/>
                  <a:gd name="T105" fmla="*/ 568 h 1091"/>
                  <a:gd name="T106" fmla="*/ 1166 w 1295"/>
                  <a:gd name="T107" fmla="*/ 495 h 1091"/>
                  <a:gd name="T108" fmla="*/ 1208 w 1295"/>
                  <a:gd name="T109" fmla="*/ 368 h 1091"/>
                  <a:gd name="T110" fmla="*/ 1219 w 1295"/>
                  <a:gd name="T111" fmla="*/ 319 h 1091"/>
                  <a:gd name="T112" fmla="*/ 1266 w 1295"/>
                  <a:gd name="T113" fmla="*/ 338 h 1091"/>
                  <a:gd name="T114" fmla="*/ 1295 w 1295"/>
                  <a:gd name="T115" fmla="*/ 313 h 1091"/>
                  <a:gd name="T116" fmla="*/ 1270 w 1295"/>
                  <a:gd name="T117" fmla="*/ 284 h 1091"/>
                  <a:gd name="T118" fmla="*/ 1260 w 1295"/>
                  <a:gd name="T119" fmla="*/ 185 h 1091"/>
                  <a:gd name="T120" fmla="*/ 1241 w 1295"/>
                  <a:gd name="T121" fmla="*/ 140 h 10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95" h="1091">
                    <a:moveTo>
                      <a:pt x="1224" y="126"/>
                    </a:moveTo>
                    <a:lnTo>
                      <a:pt x="1210" y="143"/>
                    </a:lnTo>
                    <a:lnTo>
                      <a:pt x="1170" y="138"/>
                    </a:lnTo>
                    <a:lnTo>
                      <a:pt x="1130" y="119"/>
                    </a:lnTo>
                    <a:lnTo>
                      <a:pt x="1096" y="84"/>
                    </a:lnTo>
                    <a:lnTo>
                      <a:pt x="1075" y="94"/>
                    </a:lnTo>
                    <a:lnTo>
                      <a:pt x="1018" y="68"/>
                    </a:lnTo>
                    <a:lnTo>
                      <a:pt x="933" y="61"/>
                    </a:lnTo>
                    <a:lnTo>
                      <a:pt x="882" y="96"/>
                    </a:lnTo>
                    <a:lnTo>
                      <a:pt x="837" y="200"/>
                    </a:lnTo>
                    <a:lnTo>
                      <a:pt x="783" y="198"/>
                    </a:lnTo>
                    <a:lnTo>
                      <a:pt x="738" y="210"/>
                    </a:lnTo>
                    <a:lnTo>
                      <a:pt x="710" y="244"/>
                    </a:lnTo>
                    <a:lnTo>
                      <a:pt x="650" y="265"/>
                    </a:lnTo>
                    <a:lnTo>
                      <a:pt x="647" y="303"/>
                    </a:lnTo>
                    <a:lnTo>
                      <a:pt x="609" y="323"/>
                    </a:lnTo>
                    <a:lnTo>
                      <a:pt x="560" y="289"/>
                    </a:lnTo>
                    <a:lnTo>
                      <a:pt x="566" y="265"/>
                    </a:lnTo>
                    <a:lnTo>
                      <a:pt x="547" y="235"/>
                    </a:lnTo>
                    <a:lnTo>
                      <a:pt x="518" y="254"/>
                    </a:lnTo>
                    <a:lnTo>
                      <a:pt x="476" y="218"/>
                    </a:lnTo>
                    <a:lnTo>
                      <a:pt x="498" y="194"/>
                    </a:lnTo>
                    <a:lnTo>
                      <a:pt x="537" y="198"/>
                    </a:lnTo>
                    <a:lnTo>
                      <a:pt x="532" y="152"/>
                    </a:lnTo>
                    <a:lnTo>
                      <a:pt x="509" y="154"/>
                    </a:lnTo>
                    <a:lnTo>
                      <a:pt x="492" y="132"/>
                    </a:lnTo>
                    <a:lnTo>
                      <a:pt x="460" y="128"/>
                    </a:lnTo>
                    <a:lnTo>
                      <a:pt x="426" y="100"/>
                    </a:lnTo>
                    <a:lnTo>
                      <a:pt x="312" y="111"/>
                    </a:lnTo>
                    <a:lnTo>
                      <a:pt x="294" y="81"/>
                    </a:lnTo>
                    <a:lnTo>
                      <a:pt x="299" y="58"/>
                    </a:lnTo>
                    <a:lnTo>
                      <a:pt x="270" y="75"/>
                    </a:lnTo>
                    <a:lnTo>
                      <a:pt x="255" y="78"/>
                    </a:lnTo>
                    <a:lnTo>
                      <a:pt x="195" y="14"/>
                    </a:lnTo>
                    <a:lnTo>
                      <a:pt x="179" y="0"/>
                    </a:lnTo>
                    <a:lnTo>
                      <a:pt x="91" y="46"/>
                    </a:lnTo>
                    <a:lnTo>
                      <a:pt x="68" y="49"/>
                    </a:lnTo>
                    <a:lnTo>
                      <a:pt x="0" y="62"/>
                    </a:lnTo>
                    <a:lnTo>
                      <a:pt x="0" y="147"/>
                    </a:lnTo>
                    <a:lnTo>
                      <a:pt x="11" y="185"/>
                    </a:lnTo>
                    <a:lnTo>
                      <a:pt x="5" y="209"/>
                    </a:lnTo>
                    <a:lnTo>
                      <a:pt x="9" y="255"/>
                    </a:lnTo>
                    <a:lnTo>
                      <a:pt x="47" y="244"/>
                    </a:lnTo>
                    <a:lnTo>
                      <a:pt x="64" y="265"/>
                    </a:lnTo>
                    <a:lnTo>
                      <a:pt x="59" y="289"/>
                    </a:lnTo>
                    <a:lnTo>
                      <a:pt x="14" y="308"/>
                    </a:lnTo>
                    <a:lnTo>
                      <a:pt x="31" y="330"/>
                    </a:lnTo>
                    <a:lnTo>
                      <a:pt x="65" y="358"/>
                    </a:lnTo>
                    <a:lnTo>
                      <a:pt x="72" y="434"/>
                    </a:lnTo>
                    <a:lnTo>
                      <a:pt x="98" y="455"/>
                    </a:lnTo>
                    <a:lnTo>
                      <a:pt x="78" y="495"/>
                    </a:lnTo>
                    <a:lnTo>
                      <a:pt x="81" y="534"/>
                    </a:lnTo>
                    <a:lnTo>
                      <a:pt x="59" y="543"/>
                    </a:lnTo>
                    <a:lnTo>
                      <a:pt x="54" y="566"/>
                    </a:lnTo>
                    <a:lnTo>
                      <a:pt x="64" y="589"/>
                    </a:lnTo>
                    <a:lnTo>
                      <a:pt x="105" y="616"/>
                    </a:lnTo>
                    <a:lnTo>
                      <a:pt x="87" y="679"/>
                    </a:lnTo>
                    <a:lnTo>
                      <a:pt x="74" y="703"/>
                    </a:lnTo>
                    <a:lnTo>
                      <a:pt x="55" y="752"/>
                    </a:lnTo>
                    <a:lnTo>
                      <a:pt x="89" y="787"/>
                    </a:lnTo>
                    <a:lnTo>
                      <a:pt x="192" y="809"/>
                    </a:lnTo>
                    <a:lnTo>
                      <a:pt x="213" y="791"/>
                    </a:lnTo>
                    <a:lnTo>
                      <a:pt x="229" y="789"/>
                    </a:lnTo>
                    <a:lnTo>
                      <a:pt x="230" y="805"/>
                    </a:lnTo>
                    <a:lnTo>
                      <a:pt x="249" y="849"/>
                    </a:lnTo>
                    <a:lnTo>
                      <a:pt x="243" y="866"/>
                    </a:lnTo>
                    <a:lnTo>
                      <a:pt x="367" y="954"/>
                    </a:lnTo>
                    <a:lnTo>
                      <a:pt x="369" y="970"/>
                    </a:lnTo>
                    <a:lnTo>
                      <a:pt x="379" y="999"/>
                    </a:lnTo>
                    <a:lnTo>
                      <a:pt x="351" y="1033"/>
                    </a:lnTo>
                    <a:lnTo>
                      <a:pt x="369" y="1055"/>
                    </a:lnTo>
                    <a:lnTo>
                      <a:pt x="380" y="1091"/>
                    </a:lnTo>
                    <a:lnTo>
                      <a:pt x="418" y="1089"/>
                    </a:lnTo>
                    <a:lnTo>
                      <a:pt x="455" y="1069"/>
                    </a:lnTo>
                    <a:lnTo>
                      <a:pt x="475" y="1037"/>
                    </a:lnTo>
                    <a:lnTo>
                      <a:pt x="482" y="1028"/>
                    </a:lnTo>
                    <a:lnTo>
                      <a:pt x="515" y="1040"/>
                    </a:lnTo>
                    <a:lnTo>
                      <a:pt x="558" y="1014"/>
                    </a:lnTo>
                    <a:lnTo>
                      <a:pt x="612" y="1009"/>
                    </a:lnTo>
                    <a:lnTo>
                      <a:pt x="632" y="983"/>
                    </a:lnTo>
                    <a:lnTo>
                      <a:pt x="678" y="987"/>
                    </a:lnTo>
                    <a:lnTo>
                      <a:pt x="690" y="940"/>
                    </a:lnTo>
                    <a:lnTo>
                      <a:pt x="713" y="945"/>
                    </a:lnTo>
                    <a:lnTo>
                      <a:pt x="723" y="968"/>
                    </a:lnTo>
                    <a:lnTo>
                      <a:pt x="770" y="978"/>
                    </a:lnTo>
                    <a:lnTo>
                      <a:pt x="792" y="969"/>
                    </a:lnTo>
                    <a:lnTo>
                      <a:pt x="809" y="982"/>
                    </a:lnTo>
                    <a:lnTo>
                      <a:pt x="840" y="972"/>
                    </a:lnTo>
                    <a:lnTo>
                      <a:pt x="871" y="977"/>
                    </a:lnTo>
                    <a:lnTo>
                      <a:pt x="907" y="951"/>
                    </a:lnTo>
                    <a:lnTo>
                      <a:pt x="895" y="905"/>
                    </a:lnTo>
                    <a:lnTo>
                      <a:pt x="901" y="889"/>
                    </a:lnTo>
                    <a:lnTo>
                      <a:pt x="987" y="827"/>
                    </a:lnTo>
                    <a:lnTo>
                      <a:pt x="993" y="804"/>
                    </a:lnTo>
                    <a:lnTo>
                      <a:pt x="983" y="766"/>
                    </a:lnTo>
                    <a:lnTo>
                      <a:pt x="996" y="749"/>
                    </a:lnTo>
                    <a:lnTo>
                      <a:pt x="1026" y="746"/>
                    </a:lnTo>
                    <a:lnTo>
                      <a:pt x="1024" y="715"/>
                    </a:lnTo>
                    <a:lnTo>
                      <a:pt x="1038" y="698"/>
                    </a:lnTo>
                    <a:lnTo>
                      <a:pt x="998" y="695"/>
                    </a:lnTo>
                    <a:lnTo>
                      <a:pt x="1010" y="655"/>
                    </a:lnTo>
                    <a:lnTo>
                      <a:pt x="993" y="634"/>
                    </a:lnTo>
                    <a:lnTo>
                      <a:pt x="990" y="595"/>
                    </a:lnTo>
                    <a:lnTo>
                      <a:pt x="997" y="587"/>
                    </a:lnTo>
                    <a:lnTo>
                      <a:pt x="1020" y="593"/>
                    </a:lnTo>
                    <a:lnTo>
                      <a:pt x="1041" y="568"/>
                    </a:lnTo>
                    <a:lnTo>
                      <a:pt x="1126" y="568"/>
                    </a:lnTo>
                    <a:lnTo>
                      <a:pt x="1166" y="495"/>
                    </a:lnTo>
                    <a:lnTo>
                      <a:pt x="1186" y="392"/>
                    </a:lnTo>
                    <a:lnTo>
                      <a:pt x="1208" y="368"/>
                    </a:lnTo>
                    <a:lnTo>
                      <a:pt x="1206" y="345"/>
                    </a:lnTo>
                    <a:lnTo>
                      <a:pt x="1219" y="319"/>
                    </a:lnTo>
                    <a:lnTo>
                      <a:pt x="1256" y="317"/>
                    </a:lnTo>
                    <a:lnTo>
                      <a:pt x="1266" y="338"/>
                    </a:lnTo>
                    <a:lnTo>
                      <a:pt x="1282" y="337"/>
                    </a:lnTo>
                    <a:lnTo>
                      <a:pt x="1295" y="313"/>
                    </a:lnTo>
                    <a:lnTo>
                      <a:pt x="1286" y="290"/>
                    </a:lnTo>
                    <a:lnTo>
                      <a:pt x="1270" y="284"/>
                    </a:lnTo>
                    <a:lnTo>
                      <a:pt x="1271" y="222"/>
                    </a:lnTo>
                    <a:lnTo>
                      <a:pt x="1260" y="185"/>
                    </a:lnTo>
                    <a:lnTo>
                      <a:pt x="1233" y="148"/>
                    </a:lnTo>
                    <a:lnTo>
                      <a:pt x="1241" y="140"/>
                    </a:lnTo>
                    <a:lnTo>
                      <a:pt x="1224" y="1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373">
                <a:extLst>
                  <a:ext uri="{FF2B5EF4-FFF2-40B4-BE49-F238E27FC236}">
                    <a16:creationId xmlns:a16="http://schemas.microsoft.com/office/drawing/2014/main" id="{9DBD1644-0280-CDA2-AC84-6610509AF5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9" y="980"/>
                <a:ext cx="281" cy="172"/>
              </a:xfrm>
              <a:custGeom>
                <a:avLst/>
                <a:gdLst>
                  <a:gd name="T0" fmla="*/ 688 w 1402"/>
                  <a:gd name="T1" fmla="*/ 110 h 859"/>
                  <a:gd name="T2" fmla="*/ 216 w 1402"/>
                  <a:gd name="T3" fmla="*/ 0 h 859"/>
                  <a:gd name="T4" fmla="*/ 74 w 1402"/>
                  <a:gd name="T5" fmla="*/ 45 h 859"/>
                  <a:gd name="T6" fmla="*/ 62 w 1402"/>
                  <a:gd name="T7" fmla="*/ 92 h 859"/>
                  <a:gd name="T8" fmla="*/ 59 w 1402"/>
                  <a:gd name="T9" fmla="*/ 145 h 859"/>
                  <a:gd name="T10" fmla="*/ 97 w 1402"/>
                  <a:gd name="T11" fmla="*/ 212 h 859"/>
                  <a:gd name="T12" fmla="*/ 139 w 1402"/>
                  <a:gd name="T13" fmla="*/ 254 h 859"/>
                  <a:gd name="T14" fmla="*/ 229 w 1402"/>
                  <a:gd name="T15" fmla="*/ 230 h 859"/>
                  <a:gd name="T16" fmla="*/ 207 w 1402"/>
                  <a:gd name="T17" fmla="*/ 325 h 859"/>
                  <a:gd name="T18" fmla="*/ 264 w 1402"/>
                  <a:gd name="T19" fmla="*/ 435 h 859"/>
                  <a:gd name="T20" fmla="*/ 269 w 1402"/>
                  <a:gd name="T21" fmla="*/ 488 h 859"/>
                  <a:gd name="T22" fmla="*/ 199 w 1402"/>
                  <a:gd name="T23" fmla="*/ 565 h 859"/>
                  <a:gd name="T24" fmla="*/ 139 w 1402"/>
                  <a:gd name="T25" fmla="*/ 610 h 859"/>
                  <a:gd name="T26" fmla="*/ 81 w 1402"/>
                  <a:gd name="T27" fmla="*/ 622 h 859"/>
                  <a:gd name="T28" fmla="*/ 121 w 1402"/>
                  <a:gd name="T29" fmla="*/ 650 h 859"/>
                  <a:gd name="T30" fmla="*/ 56 w 1402"/>
                  <a:gd name="T31" fmla="*/ 686 h 859"/>
                  <a:gd name="T32" fmla="*/ 40 w 1402"/>
                  <a:gd name="T33" fmla="*/ 765 h 859"/>
                  <a:gd name="T34" fmla="*/ 61 w 1402"/>
                  <a:gd name="T35" fmla="*/ 817 h 859"/>
                  <a:gd name="T36" fmla="*/ 168 w 1402"/>
                  <a:gd name="T37" fmla="*/ 814 h 859"/>
                  <a:gd name="T38" fmla="*/ 271 w 1402"/>
                  <a:gd name="T39" fmla="*/ 843 h 859"/>
                  <a:gd name="T40" fmla="*/ 287 w 1402"/>
                  <a:gd name="T41" fmla="*/ 857 h 859"/>
                  <a:gd name="T42" fmla="*/ 390 w 1402"/>
                  <a:gd name="T43" fmla="*/ 794 h 859"/>
                  <a:gd name="T44" fmla="*/ 394 w 1402"/>
                  <a:gd name="T45" fmla="*/ 755 h 859"/>
                  <a:gd name="T46" fmla="*/ 440 w 1402"/>
                  <a:gd name="T47" fmla="*/ 759 h 859"/>
                  <a:gd name="T48" fmla="*/ 510 w 1402"/>
                  <a:gd name="T49" fmla="*/ 767 h 859"/>
                  <a:gd name="T50" fmla="*/ 654 w 1402"/>
                  <a:gd name="T51" fmla="*/ 731 h 859"/>
                  <a:gd name="T52" fmla="*/ 694 w 1402"/>
                  <a:gd name="T53" fmla="*/ 750 h 859"/>
                  <a:gd name="T54" fmla="*/ 705 w 1402"/>
                  <a:gd name="T55" fmla="*/ 788 h 859"/>
                  <a:gd name="T56" fmla="*/ 732 w 1402"/>
                  <a:gd name="T57" fmla="*/ 746 h 859"/>
                  <a:gd name="T58" fmla="*/ 876 w 1402"/>
                  <a:gd name="T59" fmla="*/ 795 h 859"/>
                  <a:gd name="T60" fmla="*/ 951 w 1402"/>
                  <a:gd name="T61" fmla="*/ 772 h 859"/>
                  <a:gd name="T62" fmla="*/ 1052 w 1402"/>
                  <a:gd name="T63" fmla="*/ 702 h 859"/>
                  <a:gd name="T64" fmla="*/ 1123 w 1402"/>
                  <a:gd name="T65" fmla="*/ 641 h 859"/>
                  <a:gd name="T66" fmla="*/ 1172 w 1402"/>
                  <a:gd name="T67" fmla="*/ 659 h 859"/>
                  <a:gd name="T68" fmla="*/ 1218 w 1402"/>
                  <a:gd name="T69" fmla="*/ 656 h 859"/>
                  <a:gd name="T70" fmla="*/ 1246 w 1402"/>
                  <a:gd name="T71" fmla="*/ 629 h 859"/>
                  <a:gd name="T72" fmla="*/ 1310 w 1402"/>
                  <a:gd name="T73" fmla="*/ 654 h 859"/>
                  <a:gd name="T74" fmla="*/ 1371 w 1402"/>
                  <a:gd name="T75" fmla="*/ 648 h 859"/>
                  <a:gd name="T76" fmla="*/ 1402 w 1402"/>
                  <a:gd name="T77" fmla="*/ 561 h 859"/>
                  <a:gd name="T78" fmla="*/ 1351 w 1402"/>
                  <a:gd name="T79" fmla="*/ 511 h 859"/>
                  <a:gd name="T80" fmla="*/ 1378 w 1402"/>
                  <a:gd name="T81" fmla="*/ 479 h 859"/>
                  <a:gd name="T82" fmla="*/ 1395 w 1402"/>
                  <a:gd name="T83" fmla="*/ 400 h 859"/>
                  <a:gd name="T84" fmla="*/ 1362 w 1402"/>
                  <a:gd name="T85" fmla="*/ 303 h 859"/>
                  <a:gd name="T86" fmla="*/ 1311 w 1402"/>
                  <a:gd name="T87" fmla="*/ 253 h 859"/>
                  <a:gd name="T88" fmla="*/ 1361 w 1402"/>
                  <a:gd name="T89" fmla="*/ 210 h 859"/>
                  <a:gd name="T90" fmla="*/ 1306 w 1402"/>
                  <a:gd name="T91" fmla="*/ 200 h 859"/>
                  <a:gd name="T92" fmla="*/ 1308 w 1402"/>
                  <a:gd name="T93" fmla="*/ 130 h 859"/>
                  <a:gd name="T94" fmla="*/ 1297 w 1402"/>
                  <a:gd name="T95" fmla="*/ 7 h 859"/>
                  <a:gd name="T96" fmla="*/ 1160 w 1402"/>
                  <a:gd name="T97" fmla="*/ 36 h 859"/>
                  <a:gd name="T98" fmla="*/ 1031 w 1402"/>
                  <a:gd name="T99" fmla="*/ 140 h 859"/>
                  <a:gd name="T100" fmla="*/ 842 w 1402"/>
                  <a:gd name="T101" fmla="*/ 180 h 859"/>
                  <a:gd name="T102" fmla="*/ 811 w 1402"/>
                  <a:gd name="T103" fmla="*/ 176 h 8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02" h="859">
                    <a:moveTo>
                      <a:pt x="811" y="176"/>
                    </a:moveTo>
                    <a:lnTo>
                      <a:pt x="688" y="110"/>
                    </a:lnTo>
                    <a:lnTo>
                      <a:pt x="330" y="59"/>
                    </a:lnTo>
                    <a:lnTo>
                      <a:pt x="216" y="0"/>
                    </a:lnTo>
                    <a:lnTo>
                      <a:pt x="101" y="11"/>
                    </a:lnTo>
                    <a:lnTo>
                      <a:pt x="74" y="45"/>
                    </a:lnTo>
                    <a:lnTo>
                      <a:pt x="64" y="81"/>
                    </a:lnTo>
                    <a:lnTo>
                      <a:pt x="62" y="92"/>
                    </a:lnTo>
                    <a:lnTo>
                      <a:pt x="50" y="116"/>
                    </a:lnTo>
                    <a:lnTo>
                      <a:pt x="59" y="145"/>
                    </a:lnTo>
                    <a:lnTo>
                      <a:pt x="52" y="154"/>
                    </a:lnTo>
                    <a:lnTo>
                      <a:pt x="97" y="212"/>
                    </a:lnTo>
                    <a:lnTo>
                      <a:pt x="130" y="231"/>
                    </a:lnTo>
                    <a:lnTo>
                      <a:pt x="139" y="254"/>
                    </a:lnTo>
                    <a:lnTo>
                      <a:pt x="178" y="265"/>
                    </a:lnTo>
                    <a:lnTo>
                      <a:pt x="229" y="230"/>
                    </a:lnTo>
                    <a:lnTo>
                      <a:pt x="247" y="259"/>
                    </a:lnTo>
                    <a:lnTo>
                      <a:pt x="207" y="325"/>
                    </a:lnTo>
                    <a:lnTo>
                      <a:pt x="259" y="382"/>
                    </a:lnTo>
                    <a:lnTo>
                      <a:pt x="264" y="435"/>
                    </a:lnTo>
                    <a:lnTo>
                      <a:pt x="244" y="468"/>
                    </a:lnTo>
                    <a:lnTo>
                      <a:pt x="269" y="488"/>
                    </a:lnTo>
                    <a:lnTo>
                      <a:pt x="225" y="516"/>
                    </a:lnTo>
                    <a:lnTo>
                      <a:pt x="199" y="565"/>
                    </a:lnTo>
                    <a:lnTo>
                      <a:pt x="151" y="590"/>
                    </a:lnTo>
                    <a:lnTo>
                      <a:pt x="139" y="610"/>
                    </a:lnTo>
                    <a:lnTo>
                      <a:pt x="125" y="602"/>
                    </a:lnTo>
                    <a:lnTo>
                      <a:pt x="81" y="622"/>
                    </a:lnTo>
                    <a:lnTo>
                      <a:pt x="120" y="626"/>
                    </a:lnTo>
                    <a:lnTo>
                      <a:pt x="121" y="650"/>
                    </a:lnTo>
                    <a:lnTo>
                      <a:pt x="71" y="692"/>
                    </a:lnTo>
                    <a:lnTo>
                      <a:pt x="56" y="686"/>
                    </a:lnTo>
                    <a:lnTo>
                      <a:pt x="0" y="745"/>
                    </a:lnTo>
                    <a:lnTo>
                      <a:pt x="40" y="765"/>
                    </a:lnTo>
                    <a:lnTo>
                      <a:pt x="44" y="802"/>
                    </a:lnTo>
                    <a:lnTo>
                      <a:pt x="61" y="817"/>
                    </a:lnTo>
                    <a:lnTo>
                      <a:pt x="154" y="824"/>
                    </a:lnTo>
                    <a:lnTo>
                      <a:pt x="168" y="814"/>
                    </a:lnTo>
                    <a:lnTo>
                      <a:pt x="234" y="854"/>
                    </a:lnTo>
                    <a:lnTo>
                      <a:pt x="271" y="843"/>
                    </a:lnTo>
                    <a:lnTo>
                      <a:pt x="264" y="859"/>
                    </a:lnTo>
                    <a:lnTo>
                      <a:pt x="287" y="857"/>
                    </a:lnTo>
                    <a:lnTo>
                      <a:pt x="331" y="823"/>
                    </a:lnTo>
                    <a:lnTo>
                      <a:pt x="390" y="794"/>
                    </a:lnTo>
                    <a:lnTo>
                      <a:pt x="396" y="785"/>
                    </a:lnTo>
                    <a:lnTo>
                      <a:pt x="394" y="755"/>
                    </a:lnTo>
                    <a:lnTo>
                      <a:pt x="401" y="746"/>
                    </a:lnTo>
                    <a:lnTo>
                      <a:pt x="440" y="759"/>
                    </a:lnTo>
                    <a:lnTo>
                      <a:pt x="457" y="772"/>
                    </a:lnTo>
                    <a:lnTo>
                      <a:pt x="510" y="767"/>
                    </a:lnTo>
                    <a:lnTo>
                      <a:pt x="630" y="725"/>
                    </a:lnTo>
                    <a:lnTo>
                      <a:pt x="654" y="731"/>
                    </a:lnTo>
                    <a:lnTo>
                      <a:pt x="680" y="759"/>
                    </a:lnTo>
                    <a:lnTo>
                      <a:pt x="694" y="750"/>
                    </a:lnTo>
                    <a:lnTo>
                      <a:pt x="697" y="773"/>
                    </a:lnTo>
                    <a:lnTo>
                      <a:pt x="705" y="788"/>
                    </a:lnTo>
                    <a:lnTo>
                      <a:pt x="711" y="772"/>
                    </a:lnTo>
                    <a:lnTo>
                      <a:pt x="732" y="746"/>
                    </a:lnTo>
                    <a:lnTo>
                      <a:pt x="826" y="768"/>
                    </a:lnTo>
                    <a:lnTo>
                      <a:pt x="876" y="795"/>
                    </a:lnTo>
                    <a:lnTo>
                      <a:pt x="905" y="777"/>
                    </a:lnTo>
                    <a:lnTo>
                      <a:pt x="951" y="772"/>
                    </a:lnTo>
                    <a:lnTo>
                      <a:pt x="1008" y="721"/>
                    </a:lnTo>
                    <a:lnTo>
                      <a:pt x="1052" y="702"/>
                    </a:lnTo>
                    <a:lnTo>
                      <a:pt x="1079" y="660"/>
                    </a:lnTo>
                    <a:lnTo>
                      <a:pt x="1123" y="641"/>
                    </a:lnTo>
                    <a:lnTo>
                      <a:pt x="1149" y="669"/>
                    </a:lnTo>
                    <a:lnTo>
                      <a:pt x="1172" y="659"/>
                    </a:lnTo>
                    <a:lnTo>
                      <a:pt x="1186" y="651"/>
                    </a:lnTo>
                    <a:lnTo>
                      <a:pt x="1218" y="656"/>
                    </a:lnTo>
                    <a:lnTo>
                      <a:pt x="1231" y="631"/>
                    </a:lnTo>
                    <a:lnTo>
                      <a:pt x="1246" y="629"/>
                    </a:lnTo>
                    <a:lnTo>
                      <a:pt x="1263" y="643"/>
                    </a:lnTo>
                    <a:lnTo>
                      <a:pt x="1310" y="654"/>
                    </a:lnTo>
                    <a:lnTo>
                      <a:pt x="1338" y="629"/>
                    </a:lnTo>
                    <a:lnTo>
                      <a:pt x="1371" y="648"/>
                    </a:lnTo>
                    <a:lnTo>
                      <a:pt x="1384" y="624"/>
                    </a:lnTo>
                    <a:lnTo>
                      <a:pt x="1402" y="561"/>
                    </a:lnTo>
                    <a:lnTo>
                      <a:pt x="1361" y="534"/>
                    </a:lnTo>
                    <a:lnTo>
                      <a:pt x="1351" y="511"/>
                    </a:lnTo>
                    <a:lnTo>
                      <a:pt x="1356" y="488"/>
                    </a:lnTo>
                    <a:lnTo>
                      <a:pt x="1378" y="479"/>
                    </a:lnTo>
                    <a:lnTo>
                      <a:pt x="1375" y="440"/>
                    </a:lnTo>
                    <a:lnTo>
                      <a:pt x="1395" y="400"/>
                    </a:lnTo>
                    <a:lnTo>
                      <a:pt x="1369" y="379"/>
                    </a:lnTo>
                    <a:lnTo>
                      <a:pt x="1362" y="303"/>
                    </a:lnTo>
                    <a:lnTo>
                      <a:pt x="1328" y="275"/>
                    </a:lnTo>
                    <a:lnTo>
                      <a:pt x="1311" y="253"/>
                    </a:lnTo>
                    <a:lnTo>
                      <a:pt x="1356" y="234"/>
                    </a:lnTo>
                    <a:lnTo>
                      <a:pt x="1361" y="210"/>
                    </a:lnTo>
                    <a:lnTo>
                      <a:pt x="1344" y="189"/>
                    </a:lnTo>
                    <a:lnTo>
                      <a:pt x="1306" y="200"/>
                    </a:lnTo>
                    <a:lnTo>
                      <a:pt x="1302" y="154"/>
                    </a:lnTo>
                    <a:lnTo>
                      <a:pt x="1308" y="130"/>
                    </a:lnTo>
                    <a:lnTo>
                      <a:pt x="1297" y="92"/>
                    </a:lnTo>
                    <a:lnTo>
                      <a:pt x="1297" y="7"/>
                    </a:lnTo>
                    <a:lnTo>
                      <a:pt x="1228" y="14"/>
                    </a:lnTo>
                    <a:lnTo>
                      <a:pt x="1160" y="36"/>
                    </a:lnTo>
                    <a:lnTo>
                      <a:pt x="1109" y="71"/>
                    </a:lnTo>
                    <a:lnTo>
                      <a:pt x="1031" y="140"/>
                    </a:lnTo>
                    <a:lnTo>
                      <a:pt x="949" y="171"/>
                    </a:lnTo>
                    <a:lnTo>
                      <a:pt x="842" y="180"/>
                    </a:lnTo>
                    <a:lnTo>
                      <a:pt x="829" y="206"/>
                    </a:lnTo>
                    <a:lnTo>
                      <a:pt x="811" y="1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374">
                <a:extLst>
                  <a:ext uri="{FF2B5EF4-FFF2-40B4-BE49-F238E27FC236}">
                    <a16:creationId xmlns:a16="http://schemas.microsoft.com/office/drawing/2014/main" id="{FB010089-854B-E7D2-F2B3-9E600B9A7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83"/>
                <a:ext cx="133" cy="170"/>
              </a:xfrm>
              <a:custGeom>
                <a:avLst/>
                <a:gdLst>
                  <a:gd name="T0" fmla="*/ 30 w 668"/>
                  <a:gd name="T1" fmla="*/ 25 h 850"/>
                  <a:gd name="T2" fmla="*/ 0 w 668"/>
                  <a:gd name="T3" fmla="*/ 27 h 850"/>
                  <a:gd name="T4" fmla="*/ 20 w 668"/>
                  <a:gd name="T5" fmla="*/ 87 h 850"/>
                  <a:gd name="T6" fmla="*/ 48 w 668"/>
                  <a:gd name="T7" fmla="*/ 130 h 850"/>
                  <a:gd name="T8" fmla="*/ 36 w 668"/>
                  <a:gd name="T9" fmla="*/ 178 h 850"/>
                  <a:gd name="T10" fmla="*/ 70 w 668"/>
                  <a:gd name="T11" fmla="*/ 206 h 850"/>
                  <a:gd name="T12" fmla="*/ 89 w 668"/>
                  <a:gd name="T13" fmla="*/ 250 h 850"/>
                  <a:gd name="T14" fmla="*/ 100 w 668"/>
                  <a:gd name="T15" fmla="*/ 288 h 850"/>
                  <a:gd name="T16" fmla="*/ 111 w 668"/>
                  <a:gd name="T17" fmla="*/ 318 h 850"/>
                  <a:gd name="T18" fmla="*/ 106 w 668"/>
                  <a:gd name="T19" fmla="*/ 349 h 850"/>
                  <a:gd name="T20" fmla="*/ 105 w 668"/>
                  <a:gd name="T21" fmla="*/ 419 h 850"/>
                  <a:gd name="T22" fmla="*/ 138 w 668"/>
                  <a:gd name="T23" fmla="*/ 438 h 850"/>
                  <a:gd name="T24" fmla="*/ 97 w 668"/>
                  <a:gd name="T25" fmla="*/ 497 h 850"/>
                  <a:gd name="T26" fmla="*/ 125 w 668"/>
                  <a:gd name="T27" fmla="*/ 549 h 850"/>
                  <a:gd name="T28" fmla="*/ 169 w 668"/>
                  <a:gd name="T29" fmla="*/ 613 h 850"/>
                  <a:gd name="T30" fmla="*/ 213 w 668"/>
                  <a:gd name="T31" fmla="*/ 664 h 850"/>
                  <a:gd name="T32" fmla="*/ 270 w 668"/>
                  <a:gd name="T33" fmla="*/ 697 h 850"/>
                  <a:gd name="T34" fmla="*/ 288 w 668"/>
                  <a:gd name="T35" fmla="*/ 810 h 850"/>
                  <a:gd name="T36" fmla="*/ 329 w 668"/>
                  <a:gd name="T37" fmla="*/ 837 h 850"/>
                  <a:gd name="T38" fmla="*/ 377 w 668"/>
                  <a:gd name="T39" fmla="*/ 849 h 850"/>
                  <a:gd name="T40" fmla="*/ 395 w 668"/>
                  <a:gd name="T41" fmla="*/ 793 h 850"/>
                  <a:gd name="T42" fmla="*/ 436 w 668"/>
                  <a:gd name="T43" fmla="*/ 735 h 850"/>
                  <a:gd name="T44" fmla="*/ 409 w 668"/>
                  <a:gd name="T45" fmla="*/ 699 h 850"/>
                  <a:gd name="T46" fmla="*/ 495 w 668"/>
                  <a:gd name="T47" fmla="*/ 637 h 850"/>
                  <a:gd name="T48" fmla="*/ 482 w 668"/>
                  <a:gd name="T49" fmla="*/ 569 h 850"/>
                  <a:gd name="T50" fmla="*/ 539 w 668"/>
                  <a:gd name="T51" fmla="*/ 526 h 850"/>
                  <a:gd name="T52" fmla="*/ 567 w 668"/>
                  <a:gd name="T53" fmla="*/ 484 h 850"/>
                  <a:gd name="T54" fmla="*/ 631 w 668"/>
                  <a:gd name="T55" fmla="*/ 432 h 850"/>
                  <a:gd name="T56" fmla="*/ 668 w 668"/>
                  <a:gd name="T57" fmla="*/ 406 h 850"/>
                  <a:gd name="T58" fmla="*/ 608 w 668"/>
                  <a:gd name="T59" fmla="*/ 357 h 850"/>
                  <a:gd name="T60" fmla="*/ 608 w 668"/>
                  <a:gd name="T61" fmla="*/ 272 h 850"/>
                  <a:gd name="T62" fmla="*/ 643 w 668"/>
                  <a:gd name="T63" fmla="*/ 230 h 850"/>
                  <a:gd name="T64" fmla="*/ 630 w 668"/>
                  <a:gd name="T65" fmla="*/ 169 h 850"/>
                  <a:gd name="T66" fmla="*/ 586 w 668"/>
                  <a:gd name="T67" fmla="*/ 120 h 850"/>
                  <a:gd name="T68" fmla="*/ 493 w 668"/>
                  <a:gd name="T69" fmla="*/ 112 h 850"/>
                  <a:gd name="T70" fmla="*/ 420 w 668"/>
                  <a:gd name="T71" fmla="*/ 73 h 850"/>
                  <a:gd name="T72" fmla="*/ 360 w 668"/>
                  <a:gd name="T73" fmla="*/ 78 h 850"/>
                  <a:gd name="T74" fmla="*/ 355 w 668"/>
                  <a:gd name="T75" fmla="*/ 33 h 850"/>
                  <a:gd name="T76" fmla="*/ 298 w 668"/>
                  <a:gd name="T77" fmla="*/ 7 h 850"/>
                  <a:gd name="T78" fmla="*/ 269 w 668"/>
                  <a:gd name="T79" fmla="*/ 25 h 850"/>
                  <a:gd name="T80" fmla="*/ 232 w 668"/>
                  <a:gd name="T81" fmla="*/ 44 h 850"/>
                  <a:gd name="T82" fmla="*/ 51 w 668"/>
                  <a:gd name="T83" fmla="*/ 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68" h="850">
                    <a:moveTo>
                      <a:pt x="51" y="0"/>
                    </a:moveTo>
                    <a:lnTo>
                      <a:pt x="30" y="25"/>
                    </a:lnTo>
                    <a:lnTo>
                      <a:pt x="7" y="19"/>
                    </a:lnTo>
                    <a:lnTo>
                      <a:pt x="0" y="27"/>
                    </a:lnTo>
                    <a:lnTo>
                      <a:pt x="3" y="66"/>
                    </a:lnTo>
                    <a:lnTo>
                      <a:pt x="20" y="87"/>
                    </a:lnTo>
                    <a:lnTo>
                      <a:pt x="8" y="127"/>
                    </a:lnTo>
                    <a:lnTo>
                      <a:pt x="48" y="130"/>
                    </a:lnTo>
                    <a:lnTo>
                      <a:pt x="34" y="147"/>
                    </a:lnTo>
                    <a:lnTo>
                      <a:pt x="36" y="178"/>
                    </a:lnTo>
                    <a:lnTo>
                      <a:pt x="46" y="193"/>
                    </a:lnTo>
                    <a:lnTo>
                      <a:pt x="70" y="206"/>
                    </a:lnTo>
                    <a:lnTo>
                      <a:pt x="73" y="229"/>
                    </a:lnTo>
                    <a:lnTo>
                      <a:pt x="89" y="250"/>
                    </a:lnTo>
                    <a:lnTo>
                      <a:pt x="76" y="275"/>
                    </a:lnTo>
                    <a:lnTo>
                      <a:pt x="100" y="288"/>
                    </a:lnTo>
                    <a:lnTo>
                      <a:pt x="103" y="311"/>
                    </a:lnTo>
                    <a:lnTo>
                      <a:pt x="111" y="318"/>
                    </a:lnTo>
                    <a:lnTo>
                      <a:pt x="104" y="327"/>
                    </a:lnTo>
                    <a:lnTo>
                      <a:pt x="106" y="349"/>
                    </a:lnTo>
                    <a:lnTo>
                      <a:pt x="103" y="389"/>
                    </a:lnTo>
                    <a:lnTo>
                      <a:pt x="105" y="419"/>
                    </a:lnTo>
                    <a:lnTo>
                      <a:pt x="129" y="424"/>
                    </a:lnTo>
                    <a:lnTo>
                      <a:pt x="138" y="438"/>
                    </a:lnTo>
                    <a:lnTo>
                      <a:pt x="104" y="488"/>
                    </a:lnTo>
                    <a:lnTo>
                      <a:pt x="97" y="497"/>
                    </a:lnTo>
                    <a:lnTo>
                      <a:pt x="122" y="517"/>
                    </a:lnTo>
                    <a:lnTo>
                      <a:pt x="125" y="549"/>
                    </a:lnTo>
                    <a:lnTo>
                      <a:pt x="150" y="569"/>
                    </a:lnTo>
                    <a:lnTo>
                      <a:pt x="169" y="613"/>
                    </a:lnTo>
                    <a:lnTo>
                      <a:pt x="217" y="617"/>
                    </a:lnTo>
                    <a:lnTo>
                      <a:pt x="213" y="664"/>
                    </a:lnTo>
                    <a:lnTo>
                      <a:pt x="252" y="667"/>
                    </a:lnTo>
                    <a:lnTo>
                      <a:pt x="270" y="697"/>
                    </a:lnTo>
                    <a:lnTo>
                      <a:pt x="268" y="751"/>
                    </a:lnTo>
                    <a:lnTo>
                      <a:pt x="288" y="810"/>
                    </a:lnTo>
                    <a:lnTo>
                      <a:pt x="312" y="817"/>
                    </a:lnTo>
                    <a:lnTo>
                      <a:pt x="329" y="837"/>
                    </a:lnTo>
                    <a:lnTo>
                      <a:pt x="354" y="850"/>
                    </a:lnTo>
                    <a:lnTo>
                      <a:pt x="377" y="849"/>
                    </a:lnTo>
                    <a:lnTo>
                      <a:pt x="390" y="824"/>
                    </a:lnTo>
                    <a:lnTo>
                      <a:pt x="395" y="793"/>
                    </a:lnTo>
                    <a:lnTo>
                      <a:pt x="414" y="752"/>
                    </a:lnTo>
                    <a:lnTo>
                      <a:pt x="436" y="735"/>
                    </a:lnTo>
                    <a:lnTo>
                      <a:pt x="409" y="706"/>
                    </a:lnTo>
                    <a:lnTo>
                      <a:pt x="409" y="699"/>
                    </a:lnTo>
                    <a:lnTo>
                      <a:pt x="477" y="693"/>
                    </a:lnTo>
                    <a:lnTo>
                      <a:pt x="495" y="637"/>
                    </a:lnTo>
                    <a:lnTo>
                      <a:pt x="517" y="620"/>
                    </a:lnTo>
                    <a:lnTo>
                      <a:pt x="482" y="569"/>
                    </a:lnTo>
                    <a:lnTo>
                      <a:pt x="509" y="528"/>
                    </a:lnTo>
                    <a:lnTo>
                      <a:pt x="539" y="526"/>
                    </a:lnTo>
                    <a:lnTo>
                      <a:pt x="560" y="493"/>
                    </a:lnTo>
                    <a:lnTo>
                      <a:pt x="567" y="484"/>
                    </a:lnTo>
                    <a:lnTo>
                      <a:pt x="563" y="453"/>
                    </a:lnTo>
                    <a:lnTo>
                      <a:pt x="631" y="432"/>
                    </a:lnTo>
                    <a:lnTo>
                      <a:pt x="636" y="408"/>
                    </a:lnTo>
                    <a:lnTo>
                      <a:pt x="668" y="406"/>
                    </a:lnTo>
                    <a:lnTo>
                      <a:pt x="625" y="363"/>
                    </a:lnTo>
                    <a:lnTo>
                      <a:pt x="608" y="357"/>
                    </a:lnTo>
                    <a:lnTo>
                      <a:pt x="598" y="334"/>
                    </a:lnTo>
                    <a:lnTo>
                      <a:pt x="608" y="272"/>
                    </a:lnTo>
                    <a:lnTo>
                      <a:pt x="622" y="247"/>
                    </a:lnTo>
                    <a:lnTo>
                      <a:pt x="643" y="230"/>
                    </a:lnTo>
                    <a:lnTo>
                      <a:pt x="647" y="184"/>
                    </a:lnTo>
                    <a:lnTo>
                      <a:pt x="630" y="169"/>
                    </a:lnTo>
                    <a:lnTo>
                      <a:pt x="619" y="132"/>
                    </a:lnTo>
                    <a:lnTo>
                      <a:pt x="586" y="120"/>
                    </a:lnTo>
                    <a:lnTo>
                      <a:pt x="577" y="89"/>
                    </a:lnTo>
                    <a:lnTo>
                      <a:pt x="493" y="112"/>
                    </a:lnTo>
                    <a:lnTo>
                      <a:pt x="468" y="84"/>
                    </a:lnTo>
                    <a:lnTo>
                      <a:pt x="420" y="73"/>
                    </a:lnTo>
                    <a:lnTo>
                      <a:pt x="395" y="44"/>
                    </a:lnTo>
                    <a:lnTo>
                      <a:pt x="360" y="78"/>
                    </a:lnTo>
                    <a:lnTo>
                      <a:pt x="349" y="57"/>
                    </a:lnTo>
                    <a:lnTo>
                      <a:pt x="355" y="33"/>
                    </a:lnTo>
                    <a:lnTo>
                      <a:pt x="321" y="6"/>
                    </a:lnTo>
                    <a:lnTo>
                      <a:pt x="298" y="7"/>
                    </a:lnTo>
                    <a:lnTo>
                      <a:pt x="292" y="24"/>
                    </a:lnTo>
                    <a:lnTo>
                      <a:pt x="269" y="25"/>
                    </a:lnTo>
                    <a:lnTo>
                      <a:pt x="254" y="35"/>
                    </a:lnTo>
                    <a:lnTo>
                      <a:pt x="232" y="44"/>
                    </a:lnTo>
                    <a:lnTo>
                      <a:pt x="190" y="2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375">
                <a:extLst>
                  <a:ext uri="{FF2B5EF4-FFF2-40B4-BE49-F238E27FC236}">
                    <a16:creationId xmlns:a16="http://schemas.microsoft.com/office/drawing/2014/main" id="{6DAD4F89-1095-9F1D-310A-03D5BE13F3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119"/>
                <a:ext cx="218" cy="261"/>
              </a:xfrm>
              <a:custGeom>
                <a:avLst/>
                <a:gdLst>
                  <a:gd name="T0" fmla="*/ 627 w 1092"/>
                  <a:gd name="T1" fmla="*/ 20 h 1306"/>
                  <a:gd name="T2" fmla="*/ 545 w 1092"/>
                  <a:gd name="T3" fmla="*/ 143 h 1306"/>
                  <a:gd name="T4" fmla="*/ 515 w 1092"/>
                  <a:gd name="T5" fmla="*/ 231 h 1306"/>
                  <a:gd name="T6" fmla="*/ 436 w 1092"/>
                  <a:gd name="T7" fmla="*/ 223 h 1306"/>
                  <a:gd name="T8" fmla="*/ 357 w 1092"/>
                  <a:gd name="T9" fmla="*/ 199 h 1306"/>
                  <a:gd name="T10" fmla="*/ 276 w 1092"/>
                  <a:gd name="T11" fmla="*/ 237 h 1306"/>
                  <a:gd name="T12" fmla="*/ 159 w 1092"/>
                  <a:gd name="T13" fmla="*/ 294 h 1306"/>
                  <a:gd name="T14" fmla="*/ 99 w 1092"/>
                  <a:gd name="T15" fmla="*/ 323 h 1306"/>
                  <a:gd name="T16" fmla="*/ 62 w 1092"/>
                  <a:gd name="T17" fmla="*/ 419 h 1306"/>
                  <a:gd name="T18" fmla="*/ 154 w 1092"/>
                  <a:gd name="T19" fmla="*/ 504 h 1306"/>
                  <a:gd name="T20" fmla="*/ 170 w 1092"/>
                  <a:gd name="T21" fmla="*/ 579 h 1306"/>
                  <a:gd name="T22" fmla="*/ 174 w 1092"/>
                  <a:gd name="T23" fmla="*/ 641 h 1306"/>
                  <a:gd name="T24" fmla="*/ 165 w 1092"/>
                  <a:gd name="T25" fmla="*/ 703 h 1306"/>
                  <a:gd name="T26" fmla="*/ 25 w 1092"/>
                  <a:gd name="T27" fmla="*/ 778 h 1306"/>
                  <a:gd name="T28" fmla="*/ 16 w 1092"/>
                  <a:gd name="T29" fmla="*/ 832 h 1306"/>
                  <a:gd name="T30" fmla="*/ 57 w 1092"/>
                  <a:gd name="T31" fmla="*/ 952 h 1306"/>
                  <a:gd name="T32" fmla="*/ 63 w 1092"/>
                  <a:gd name="T33" fmla="*/ 1013 h 1306"/>
                  <a:gd name="T34" fmla="*/ 121 w 1092"/>
                  <a:gd name="T35" fmla="*/ 1054 h 1306"/>
                  <a:gd name="T36" fmla="*/ 148 w 1092"/>
                  <a:gd name="T37" fmla="*/ 1091 h 1306"/>
                  <a:gd name="T38" fmla="*/ 238 w 1092"/>
                  <a:gd name="T39" fmla="*/ 1066 h 1306"/>
                  <a:gd name="T40" fmla="*/ 196 w 1092"/>
                  <a:gd name="T41" fmla="*/ 1116 h 1306"/>
                  <a:gd name="T42" fmla="*/ 343 w 1092"/>
                  <a:gd name="T43" fmla="*/ 1211 h 1306"/>
                  <a:gd name="T44" fmla="*/ 435 w 1092"/>
                  <a:gd name="T45" fmla="*/ 1287 h 1306"/>
                  <a:gd name="T46" fmla="*/ 505 w 1092"/>
                  <a:gd name="T47" fmla="*/ 1297 h 1306"/>
                  <a:gd name="T48" fmla="*/ 566 w 1092"/>
                  <a:gd name="T49" fmla="*/ 1283 h 1306"/>
                  <a:gd name="T50" fmla="*/ 593 w 1092"/>
                  <a:gd name="T51" fmla="*/ 1234 h 1306"/>
                  <a:gd name="T52" fmla="*/ 682 w 1092"/>
                  <a:gd name="T53" fmla="*/ 1211 h 1306"/>
                  <a:gd name="T54" fmla="*/ 750 w 1092"/>
                  <a:gd name="T55" fmla="*/ 1189 h 1306"/>
                  <a:gd name="T56" fmla="*/ 871 w 1092"/>
                  <a:gd name="T57" fmla="*/ 1162 h 1306"/>
                  <a:gd name="T58" fmla="*/ 969 w 1092"/>
                  <a:gd name="T59" fmla="*/ 1145 h 1306"/>
                  <a:gd name="T60" fmla="*/ 1008 w 1092"/>
                  <a:gd name="T61" fmla="*/ 1057 h 1306"/>
                  <a:gd name="T62" fmla="*/ 1058 w 1092"/>
                  <a:gd name="T63" fmla="*/ 1013 h 1306"/>
                  <a:gd name="T64" fmla="*/ 1071 w 1092"/>
                  <a:gd name="T65" fmla="*/ 997 h 1306"/>
                  <a:gd name="T66" fmla="*/ 1092 w 1092"/>
                  <a:gd name="T67" fmla="*/ 880 h 1306"/>
                  <a:gd name="T68" fmla="*/ 1079 w 1092"/>
                  <a:gd name="T69" fmla="*/ 826 h 1306"/>
                  <a:gd name="T70" fmla="*/ 1073 w 1092"/>
                  <a:gd name="T71" fmla="*/ 750 h 1306"/>
                  <a:gd name="T72" fmla="*/ 1042 w 1092"/>
                  <a:gd name="T73" fmla="*/ 683 h 1306"/>
                  <a:gd name="T74" fmla="*/ 988 w 1092"/>
                  <a:gd name="T75" fmla="*/ 672 h 1306"/>
                  <a:gd name="T76" fmla="*/ 922 w 1092"/>
                  <a:gd name="T77" fmla="*/ 632 h 1306"/>
                  <a:gd name="T78" fmla="*/ 886 w 1092"/>
                  <a:gd name="T79" fmla="*/ 489 h 1306"/>
                  <a:gd name="T80" fmla="*/ 803 w 1092"/>
                  <a:gd name="T81" fmla="*/ 435 h 1306"/>
                  <a:gd name="T82" fmla="*/ 756 w 1092"/>
                  <a:gd name="T83" fmla="*/ 339 h 1306"/>
                  <a:gd name="T84" fmla="*/ 772 w 1092"/>
                  <a:gd name="T85" fmla="*/ 260 h 1306"/>
                  <a:gd name="T86" fmla="*/ 737 w 1092"/>
                  <a:gd name="T87" fmla="*/ 211 h 1306"/>
                  <a:gd name="T88" fmla="*/ 745 w 1092"/>
                  <a:gd name="T89" fmla="*/ 140 h 1306"/>
                  <a:gd name="T90" fmla="*/ 710 w 1092"/>
                  <a:gd name="T91" fmla="*/ 97 h 1306"/>
                  <a:gd name="T92" fmla="*/ 704 w 1092"/>
                  <a:gd name="T93" fmla="*/ 28 h 1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2" h="1306">
                    <a:moveTo>
                      <a:pt x="670" y="0"/>
                    </a:moveTo>
                    <a:lnTo>
                      <a:pt x="640" y="3"/>
                    </a:lnTo>
                    <a:lnTo>
                      <a:pt x="627" y="20"/>
                    </a:lnTo>
                    <a:lnTo>
                      <a:pt x="637" y="58"/>
                    </a:lnTo>
                    <a:lnTo>
                      <a:pt x="631" y="81"/>
                    </a:lnTo>
                    <a:lnTo>
                      <a:pt x="545" y="143"/>
                    </a:lnTo>
                    <a:lnTo>
                      <a:pt x="539" y="159"/>
                    </a:lnTo>
                    <a:lnTo>
                      <a:pt x="551" y="205"/>
                    </a:lnTo>
                    <a:lnTo>
                      <a:pt x="515" y="231"/>
                    </a:lnTo>
                    <a:lnTo>
                      <a:pt x="484" y="226"/>
                    </a:lnTo>
                    <a:lnTo>
                      <a:pt x="453" y="236"/>
                    </a:lnTo>
                    <a:lnTo>
                      <a:pt x="436" y="223"/>
                    </a:lnTo>
                    <a:lnTo>
                      <a:pt x="414" y="232"/>
                    </a:lnTo>
                    <a:lnTo>
                      <a:pt x="367" y="222"/>
                    </a:lnTo>
                    <a:lnTo>
                      <a:pt x="357" y="199"/>
                    </a:lnTo>
                    <a:lnTo>
                      <a:pt x="334" y="194"/>
                    </a:lnTo>
                    <a:lnTo>
                      <a:pt x="322" y="241"/>
                    </a:lnTo>
                    <a:lnTo>
                      <a:pt x="276" y="237"/>
                    </a:lnTo>
                    <a:lnTo>
                      <a:pt x="256" y="263"/>
                    </a:lnTo>
                    <a:lnTo>
                      <a:pt x="202" y="268"/>
                    </a:lnTo>
                    <a:lnTo>
                      <a:pt x="159" y="294"/>
                    </a:lnTo>
                    <a:lnTo>
                      <a:pt x="126" y="282"/>
                    </a:lnTo>
                    <a:lnTo>
                      <a:pt x="119" y="291"/>
                    </a:lnTo>
                    <a:lnTo>
                      <a:pt x="99" y="323"/>
                    </a:lnTo>
                    <a:lnTo>
                      <a:pt x="62" y="343"/>
                    </a:lnTo>
                    <a:lnTo>
                      <a:pt x="68" y="396"/>
                    </a:lnTo>
                    <a:lnTo>
                      <a:pt x="62" y="419"/>
                    </a:lnTo>
                    <a:lnTo>
                      <a:pt x="86" y="425"/>
                    </a:lnTo>
                    <a:lnTo>
                      <a:pt x="97" y="463"/>
                    </a:lnTo>
                    <a:lnTo>
                      <a:pt x="154" y="504"/>
                    </a:lnTo>
                    <a:lnTo>
                      <a:pt x="156" y="526"/>
                    </a:lnTo>
                    <a:lnTo>
                      <a:pt x="189" y="539"/>
                    </a:lnTo>
                    <a:lnTo>
                      <a:pt x="170" y="579"/>
                    </a:lnTo>
                    <a:lnTo>
                      <a:pt x="178" y="594"/>
                    </a:lnTo>
                    <a:lnTo>
                      <a:pt x="165" y="611"/>
                    </a:lnTo>
                    <a:lnTo>
                      <a:pt x="174" y="641"/>
                    </a:lnTo>
                    <a:lnTo>
                      <a:pt x="191" y="654"/>
                    </a:lnTo>
                    <a:lnTo>
                      <a:pt x="171" y="680"/>
                    </a:lnTo>
                    <a:lnTo>
                      <a:pt x="165" y="703"/>
                    </a:lnTo>
                    <a:lnTo>
                      <a:pt x="137" y="737"/>
                    </a:lnTo>
                    <a:lnTo>
                      <a:pt x="109" y="762"/>
                    </a:lnTo>
                    <a:lnTo>
                      <a:pt x="25" y="778"/>
                    </a:lnTo>
                    <a:lnTo>
                      <a:pt x="5" y="802"/>
                    </a:lnTo>
                    <a:lnTo>
                      <a:pt x="0" y="834"/>
                    </a:lnTo>
                    <a:lnTo>
                      <a:pt x="16" y="832"/>
                    </a:lnTo>
                    <a:lnTo>
                      <a:pt x="31" y="847"/>
                    </a:lnTo>
                    <a:lnTo>
                      <a:pt x="19" y="879"/>
                    </a:lnTo>
                    <a:lnTo>
                      <a:pt x="57" y="952"/>
                    </a:lnTo>
                    <a:lnTo>
                      <a:pt x="28" y="971"/>
                    </a:lnTo>
                    <a:lnTo>
                      <a:pt x="38" y="985"/>
                    </a:lnTo>
                    <a:lnTo>
                      <a:pt x="63" y="1013"/>
                    </a:lnTo>
                    <a:lnTo>
                      <a:pt x="102" y="1018"/>
                    </a:lnTo>
                    <a:lnTo>
                      <a:pt x="127" y="1039"/>
                    </a:lnTo>
                    <a:lnTo>
                      <a:pt x="121" y="1054"/>
                    </a:lnTo>
                    <a:lnTo>
                      <a:pt x="75" y="1058"/>
                    </a:lnTo>
                    <a:lnTo>
                      <a:pt x="63" y="1098"/>
                    </a:lnTo>
                    <a:lnTo>
                      <a:pt x="148" y="1091"/>
                    </a:lnTo>
                    <a:lnTo>
                      <a:pt x="156" y="1105"/>
                    </a:lnTo>
                    <a:lnTo>
                      <a:pt x="207" y="1069"/>
                    </a:lnTo>
                    <a:lnTo>
                      <a:pt x="238" y="1066"/>
                    </a:lnTo>
                    <a:lnTo>
                      <a:pt x="247" y="1081"/>
                    </a:lnTo>
                    <a:lnTo>
                      <a:pt x="210" y="1100"/>
                    </a:lnTo>
                    <a:lnTo>
                      <a:pt x="196" y="1116"/>
                    </a:lnTo>
                    <a:lnTo>
                      <a:pt x="298" y="1138"/>
                    </a:lnTo>
                    <a:lnTo>
                      <a:pt x="310" y="1191"/>
                    </a:lnTo>
                    <a:lnTo>
                      <a:pt x="343" y="1211"/>
                    </a:lnTo>
                    <a:lnTo>
                      <a:pt x="382" y="1285"/>
                    </a:lnTo>
                    <a:lnTo>
                      <a:pt x="419" y="1274"/>
                    </a:lnTo>
                    <a:lnTo>
                      <a:pt x="435" y="1287"/>
                    </a:lnTo>
                    <a:lnTo>
                      <a:pt x="467" y="1292"/>
                    </a:lnTo>
                    <a:lnTo>
                      <a:pt x="476" y="1306"/>
                    </a:lnTo>
                    <a:lnTo>
                      <a:pt x="505" y="1297"/>
                    </a:lnTo>
                    <a:lnTo>
                      <a:pt x="521" y="1303"/>
                    </a:lnTo>
                    <a:lnTo>
                      <a:pt x="543" y="1277"/>
                    </a:lnTo>
                    <a:lnTo>
                      <a:pt x="566" y="1283"/>
                    </a:lnTo>
                    <a:lnTo>
                      <a:pt x="582" y="1281"/>
                    </a:lnTo>
                    <a:lnTo>
                      <a:pt x="585" y="1242"/>
                    </a:lnTo>
                    <a:lnTo>
                      <a:pt x="593" y="1234"/>
                    </a:lnTo>
                    <a:lnTo>
                      <a:pt x="658" y="1275"/>
                    </a:lnTo>
                    <a:lnTo>
                      <a:pt x="660" y="1212"/>
                    </a:lnTo>
                    <a:lnTo>
                      <a:pt x="682" y="1211"/>
                    </a:lnTo>
                    <a:lnTo>
                      <a:pt x="690" y="1195"/>
                    </a:lnTo>
                    <a:lnTo>
                      <a:pt x="728" y="1206"/>
                    </a:lnTo>
                    <a:lnTo>
                      <a:pt x="750" y="1189"/>
                    </a:lnTo>
                    <a:lnTo>
                      <a:pt x="762" y="1156"/>
                    </a:lnTo>
                    <a:lnTo>
                      <a:pt x="817" y="1151"/>
                    </a:lnTo>
                    <a:lnTo>
                      <a:pt x="871" y="1162"/>
                    </a:lnTo>
                    <a:lnTo>
                      <a:pt x="916" y="1143"/>
                    </a:lnTo>
                    <a:lnTo>
                      <a:pt x="939" y="1148"/>
                    </a:lnTo>
                    <a:lnTo>
                      <a:pt x="969" y="1145"/>
                    </a:lnTo>
                    <a:lnTo>
                      <a:pt x="1018" y="1079"/>
                    </a:lnTo>
                    <a:lnTo>
                      <a:pt x="1017" y="1064"/>
                    </a:lnTo>
                    <a:lnTo>
                      <a:pt x="1008" y="1057"/>
                    </a:lnTo>
                    <a:lnTo>
                      <a:pt x="1013" y="1032"/>
                    </a:lnTo>
                    <a:lnTo>
                      <a:pt x="1059" y="1029"/>
                    </a:lnTo>
                    <a:lnTo>
                      <a:pt x="1058" y="1013"/>
                    </a:lnTo>
                    <a:lnTo>
                      <a:pt x="1048" y="999"/>
                    </a:lnTo>
                    <a:lnTo>
                      <a:pt x="1056" y="990"/>
                    </a:lnTo>
                    <a:lnTo>
                      <a:pt x="1071" y="997"/>
                    </a:lnTo>
                    <a:lnTo>
                      <a:pt x="1062" y="974"/>
                    </a:lnTo>
                    <a:lnTo>
                      <a:pt x="1058" y="928"/>
                    </a:lnTo>
                    <a:lnTo>
                      <a:pt x="1092" y="880"/>
                    </a:lnTo>
                    <a:lnTo>
                      <a:pt x="1068" y="874"/>
                    </a:lnTo>
                    <a:lnTo>
                      <a:pt x="1058" y="852"/>
                    </a:lnTo>
                    <a:lnTo>
                      <a:pt x="1079" y="826"/>
                    </a:lnTo>
                    <a:lnTo>
                      <a:pt x="1069" y="805"/>
                    </a:lnTo>
                    <a:lnTo>
                      <a:pt x="1082" y="772"/>
                    </a:lnTo>
                    <a:lnTo>
                      <a:pt x="1073" y="750"/>
                    </a:lnTo>
                    <a:lnTo>
                      <a:pt x="1070" y="727"/>
                    </a:lnTo>
                    <a:lnTo>
                      <a:pt x="1037" y="715"/>
                    </a:lnTo>
                    <a:lnTo>
                      <a:pt x="1042" y="683"/>
                    </a:lnTo>
                    <a:lnTo>
                      <a:pt x="1024" y="646"/>
                    </a:lnTo>
                    <a:lnTo>
                      <a:pt x="1011" y="671"/>
                    </a:lnTo>
                    <a:lnTo>
                      <a:pt x="988" y="672"/>
                    </a:lnTo>
                    <a:lnTo>
                      <a:pt x="963" y="659"/>
                    </a:lnTo>
                    <a:lnTo>
                      <a:pt x="946" y="639"/>
                    </a:lnTo>
                    <a:lnTo>
                      <a:pt x="922" y="632"/>
                    </a:lnTo>
                    <a:lnTo>
                      <a:pt x="902" y="573"/>
                    </a:lnTo>
                    <a:lnTo>
                      <a:pt x="904" y="519"/>
                    </a:lnTo>
                    <a:lnTo>
                      <a:pt x="886" y="489"/>
                    </a:lnTo>
                    <a:lnTo>
                      <a:pt x="847" y="486"/>
                    </a:lnTo>
                    <a:lnTo>
                      <a:pt x="851" y="439"/>
                    </a:lnTo>
                    <a:lnTo>
                      <a:pt x="803" y="435"/>
                    </a:lnTo>
                    <a:lnTo>
                      <a:pt x="784" y="391"/>
                    </a:lnTo>
                    <a:lnTo>
                      <a:pt x="759" y="371"/>
                    </a:lnTo>
                    <a:lnTo>
                      <a:pt x="756" y="339"/>
                    </a:lnTo>
                    <a:lnTo>
                      <a:pt x="731" y="319"/>
                    </a:lnTo>
                    <a:lnTo>
                      <a:pt x="738" y="310"/>
                    </a:lnTo>
                    <a:lnTo>
                      <a:pt x="772" y="260"/>
                    </a:lnTo>
                    <a:lnTo>
                      <a:pt x="763" y="246"/>
                    </a:lnTo>
                    <a:lnTo>
                      <a:pt x="739" y="241"/>
                    </a:lnTo>
                    <a:lnTo>
                      <a:pt x="737" y="211"/>
                    </a:lnTo>
                    <a:lnTo>
                      <a:pt x="740" y="171"/>
                    </a:lnTo>
                    <a:lnTo>
                      <a:pt x="738" y="149"/>
                    </a:lnTo>
                    <a:lnTo>
                      <a:pt x="745" y="140"/>
                    </a:lnTo>
                    <a:lnTo>
                      <a:pt x="737" y="133"/>
                    </a:lnTo>
                    <a:lnTo>
                      <a:pt x="734" y="110"/>
                    </a:lnTo>
                    <a:lnTo>
                      <a:pt x="710" y="97"/>
                    </a:lnTo>
                    <a:lnTo>
                      <a:pt x="723" y="72"/>
                    </a:lnTo>
                    <a:lnTo>
                      <a:pt x="707" y="51"/>
                    </a:lnTo>
                    <a:lnTo>
                      <a:pt x="704" y="28"/>
                    </a:lnTo>
                    <a:lnTo>
                      <a:pt x="680" y="15"/>
                    </a:lnTo>
                    <a:lnTo>
                      <a:pt x="67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376">
                <a:extLst>
                  <a:ext uri="{FF2B5EF4-FFF2-40B4-BE49-F238E27FC236}">
                    <a16:creationId xmlns:a16="http://schemas.microsoft.com/office/drawing/2014/main" id="{BFF187A1-8690-3631-A94C-0833793AD2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106"/>
                <a:ext cx="322" cy="210"/>
              </a:xfrm>
              <a:custGeom>
                <a:avLst/>
                <a:gdLst>
                  <a:gd name="T0" fmla="*/ 1118 w 1610"/>
                  <a:gd name="T1" fmla="*/ 68 h 1051"/>
                  <a:gd name="T2" fmla="*/ 1076 w 1610"/>
                  <a:gd name="T3" fmla="*/ 25 h 1051"/>
                  <a:gd name="T4" fmla="*/ 997 w 1610"/>
                  <a:gd name="T5" fmla="*/ 2 h 1051"/>
                  <a:gd name="T6" fmla="*/ 938 w 1610"/>
                  <a:gd name="T7" fmla="*/ 30 h 1051"/>
                  <a:gd name="T8" fmla="*/ 845 w 1610"/>
                  <a:gd name="T9" fmla="*/ 31 h 1051"/>
                  <a:gd name="T10" fmla="*/ 717 w 1610"/>
                  <a:gd name="T11" fmla="*/ 143 h 1051"/>
                  <a:gd name="T12" fmla="*/ 592 w 1610"/>
                  <a:gd name="T13" fmla="*/ 139 h 1051"/>
                  <a:gd name="T14" fmla="*/ 471 w 1610"/>
                  <a:gd name="T15" fmla="*/ 159 h 1051"/>
                  <a:gd name="T16" fmla="*/ 446 w 1610"/>
                  <a:gd name="T17" fmla="*/ 130 h 1051"/>
                  <a:gd name="T18" fmla="*/ 276 w 1610"/>
                  <a:gd name="T19" fmla="*/ 138 h 1051"/>
                  <a:gd name="T20" fmla="*/ 167 w 1610"/>
                  <a:gd name="T21" fmla="*/ 117 h 1051"/>
                  <a:gd name="T22" fmla="*/ 156 w 1610"/>
                  <a:gd name="T23" fmla="*/ 165 h 1051"/>
                  <a:gd name="T24" fmla="*/ 30 w 1610"/>
                  <a:gd name="T25" fmla="*/ 230 h 1051"/>
                  <a:gd name="T26" fmla="*/ 50 w 1610"/>
                  <a:gd name="T27" fmla="*/ 268 h 1051"/>
                  <a:gd name="T28" fmla="*/ 109 w 1610"/>
                  <a:gd name="T29" fmla="*/ 331 h 1051"/>
                  <a:gd name="T30" fmla="*/ 109 w 1610"/>
                  <a:gd name="T31" fmla="*/ 408 h 1051"/>
                  <a:gd name="T32" fmla="*/ 13 w 1610"/>
                  <a:gd name="T33" fmla="*/ 541 h 1051"/>
                  <a:gd name="T34" fmla="*/ 36 w 1610"/>
                  <a:gd name="T35" fmla="*/ 623 h 1051"/>
                  <a:gd name="T36" fmla="*/ 115 w 1610"/>
                  <a:gd name="T37" fmla="*/ 639 h 1051"/>
                  <a:gd name="T38" fmla="*/ 151 w 1610"/>
                  <a:gd name="T39" fmla="*/ 613 h 1051"/>
                  <a:gd name="T40" fmla="*/ 178 w 1610"/>
                  <a:gd name="T41" fmla="*/ 648 h 1051"/>
                  <a:gd name="T42" fmla="*/ 309 w 1610"/>
                  <a:gd name="T43" fmla="*/ 574 h 1051"/>
                  <a:gd name="T44" fmla="*/ 411 w 1610"/>
                  <a:gd name="T45" fmla="*/ 581 h 1051"/>
                  <a:gd name="T46" fmla="*/ 519 w 1610"/>
                  <a:gd name="T47" fmla="*/ 578 h 1051"/>
                  <a:gd name="T48" fmla="*/ 543 w 1610"/>
                  <a:gd name="T49" fmla="*/ 507 h 1051"/>
                  <a:gd name="T50" fmla="*/ 611 w 1610"/>
                  <a:gd name="T51" fmla="*/ 585 h 1051"/>
                  <a:gd name="T52" fmla="*/ 704 w 1610"/>
                  <a:gd name="T53" fmla="*/ 669 h 1051"/>
                  <a:gd name="T54" fmla="*/ 767 w 1610"/>
                  <a:gd name="T55" fmla="*/ 764 h 1051"/>
                  <a:gd name="T56" fmla="*/ 832 w 1610"/>
                  <a:gd name="T57" fmla="*/ 727 h 1051"/>
                  <a:gd name="T58" fmla="*/ 889 w 1610"/>
                  <a:gd name="T59" fmla="*/ 668 h 1051"/>
                  <a:gd name="T60" fmla="*/ 918 w 1610"/>
                  <a:gd name="T61" fmla="*/ 657 h 1051"/>
                  <a:gd name="T62" fmla="*/ 1066 w 1610"/>
                  <a:gd name="T63" fmla="*/ 674 h 1051"/>
                  <a:gd name="T64" fmla="*/ 1080 w 1610"/>
                  <a:gd name="T65" fmla="*/ 734 h 1051"/>
                  <a:gd name="T66" fmla="*/ 1099 w 1610"/>
                  <a:gd name="T67" fmla="*/ 857 h 1051"/>
                  <a:gd name="T68" fmla="*/ 1179 w 1610"/>
                  <a:gd name="T69" fmla="*/ 880 h 1051"/>
                  <a:gd name="T70" fmla="*/ 1198 w 1610"/>
                  <a:gd name="T71" fmla="*/ 932 h 1051"/>
                  <a:gd name="T72" fmla="*/ 1301 w 1610"/>
                  <a:gd name="T73" fmla="*/ 954 h 1051"/>
                  <a:gd name="T74" fmla="*/ 1402 w 1610"/>
                  <a:gd name="T75" fmla="*/ 1045 h 1051"/>
                  <a:gd name="T76" fmla="*/ 1447 w 1610"/>
                  <a:gd name="T77" fmla="*/ 1033 h 1051"/>
                  <a:gd name="T78" fmla="*/ 1450 w 1610"/>
                  <a:gd name="T79" fmla="*/ 909 h 1051"/>
                  <a:gd name="T80" fmla="*/ 1424 w 1610"/>
                  <a:gd name="T81" fmla="*/ 864 h 1051"/>
                  <a:gd name="T82" fmla="*/ 1556 w 1610"/>
                  <a:gd name="T83" fmla="*/ 799 h 1051"/>
                  <a:gd name="T84" fmla="*/ 1610 w 1610"/>
                  <a:gd name="T85" fmla="*/ 716 h 1051"/>
                  <a:gd name="T86" fmla="*/ 1597 w 1610"/>
                  <a:gd name="T87" fmla="*/ 656 h 1051"/>
                  <a:gd name="T88" fmla="*/ 1575 w 1610"/>
                  <a:gd name="T89" fmla="*/ 588 h 1051"/>
                  <a:gd name="T90" fmla="*/ 1505 w 1610"/>
                  <a:gd name="T91" fmla="*/ 487 h 1051"/>
                  <a:gd name="T92" fmla="*/ 1481 w 1610"/>
                  <a:gd name="T93" fmla="*/ 405 h 1051"/>
                  <a:gd name="T94" fmla="*/ 1414 w 1610"/>
                  <a:gd name="T95" fmla="*/ 349 h 1051"/>
                  <a:gd name="T96" fmla="*/ 1430 w 1610"/>
                  <a:gd name="T97" fmla="*/ 270 h 1051"/>
                  <a:gd name="T98" fmla="*/ 1293 w 1610"/>
                  <a:gd name="T99" fmla="*/ 121 h 1051"/>
                  <a:gd name="T100" fmla="*/ 1255 w 1610"/>
                  <a:gd name="T101" fmla="*/ 125 h 1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0" h="1051">
                    <a:moveTo>
                      <a:pt x="1255" y="125"/>
                    </a:moveTo>
                    <a:lnTo>
                      <a:pt x="1152" y="103"/>
                    </a:lnTo>
                    <a:lnTo>
                      <a:pt x="1118" y="68"/>
                    </a:lnTo>
                    <a:lnTo>
                      <a:pt x="1137" y="19"/>
                    </a:lnTo>
                    <a:lnTo>
                      <a:pt x="1104" y="0"/>
                    </a:lnTo>
                    <a:lnTo>
                      <a:pt x="1076" y="25"/>
                    </a:lnTo>
                    <a:lnTo>
                      <a:pt x="1029" y="14"/>
                    </a:lnTo>
                    <a:lnTo>
                      <a:pt x="1012" y="0"/>
                    </a:lnTo>
                    <a:lnTo>
                      <a:pt x="997" y="2"/>
                    </a:lnTo>
                    <a:lnTo>
                      <a:pt x="984" y="27"/>
                    </a:lnTo>
                    <a:lnTo>
                      <a:pt x="952" y="22"/>
                    </a:lnTo>
                    <a:lnTo>
                      <a:pt x="938" y="30"/>
                    </a:lnTo>
                    <a:lnTo>
                      <a:pt x="915" y="40"/>
                    </a:lnTo>
                    <a:lnTo>
                      <a:pt x="889" y="12"/>
                    </a:lnTo>
                    <a:lnTo>
                      <a:pt x="845" y="31"/>
                    </a:lnTo>
                    <a:lnTo>
                      <a:pt x="818" y="73"/>
                    </a:lnTo>
                    <a:lnTo>
                      <a:pt x="774" y="92"/>
                    </a:lnTo>
                    <a:lnTo>
                      <a:pt x="717" y="143"/>
                    </a:lnTo>
                    <a:lnTo>
                      <a:pt x="671" y="148"/>
                    </a:lnTo>
                    <a:lnTo>
                      <a:pt x="642" y="166"/>
                    </a:lnTo>
                    <a:lnTo>
                      <a:pt x="592" y="139"/>
                    </a:lnTo>
                    <a:lnTo>
                      <a:pt x="498" y="117"/>
                    </a:lnTo>
                    <a:lnTo>
                      <a:pt x="477" y="143"/>
                    </a:lnTo>
                    <a:lnTo>
                      <a:pt x="471" y="159"/>
                    </a:lnTo>
                    <a:lnTo>
                      <a:pt x="463" y="144"/>
                    </a:lnTo>
                    <a:lnTo>
                      <a:pt x="460" y="121"/>
                    </a:lnTo>
                    <a:lnTo>
                      <a:pt x="446" y="130"/>
                    </a:lnTo>
                    <a:lnTo>
                      <a:pt x="420" y="102"/>
                    </a:lnTo>
                    <a:lnTo>
                      <a:pt x="396" y="96"/>
                    </a:lnTo>
                    <a:lnTo>
                      <a:pt x="276" y="138"/>
                    </a:lnTo>
                    <a:lnTo>
                      <a:pt x="223" y="143"/>
                    </a:lnTo>
                    <a:lnTo>
                      <a:pt x="206" y="130"/>
                    </a:lnTo>
                    <a:lnTo>
                      <a:pt x="167" y="117"/>
                    </a:lnTo>
                    <a:lnTo>
                      <a:pt x="160" y="126"/>
                    </a:lnTo>
                    <a:lnTo>
                      <a:pt x="162" y="156"/>
                    </a:lnTo>
                    <a:lnTo>
                      <a:pt x="156" y="165"/>
                    </a:lnTo>
                    <a:lnTo>
                      <a:pt x="97" y="194"/>
                    </a:lnTo>
                    <a:lnTo>
                      <a:pt x="53" y="228"/>
                    </a:lnTo>
                    <a:lnTo>
                      <a:pt x="30" y="230"/>
                    </a:lnTo>
                    <a:lnTo>
                      <a:pt x="24" y="246"/>
                    </a:lnTo>
                    <a:lnTo>
                      <a:pt x="25" y="262"/>
                    </a:lnTo>
                    <a:lnTo>
                      <a:pt x="50" y="268"/>
                    </a:lnTo>
                    <a:lnTo>
                      <a:pt x="75" y="296"/>
                    </a:lnTo>
                    <a:lnTo>
                      <a:pt x="116" y="322"/>
                    </a:lnTo>
                    <a:lnTo>
                      <a:pt x="109" y="331"/>
                    </a:lnTo>
                    <a:lnTo>
                      <a:pt x="90" y="364"/>
                    </a:lnTo>
                    <a:lnTo>
                      <a:pt x="92" y="394"/>
                    </a:lnTo>
                    <a:lnTo>
                      <a:pt x="109" y="408"/>
                    </a:lnTo>
                    <a:lnTo>
                      <a:pt x="90" y="448"/>
                    </a:lnTo>
                    <a:lnTo>
                      <a:pt x="77" y="488"/>
                    </a:lnTo>
                    <a:lnTo>
                      <a:pt x="13" y="541"/>
                    </a:lnTo>
                    <a:lnTo>
                      <a:pt x="0" y="565"/>
                    </a:lnTo>
                    <a:lnTo>
                      <a:pt x="34" y="600"/>
                    </a:lnTo>
                    <a:lnTo>
                      <a:pt x="36" y="623"/>
                    </a:lnTo>
                    <a:lnTo>
                      <a:pt x="66" y="621"/>
                    </a:lnTo>
                    <a:lnTo>
                      <a:pt x="77" y="651"/>
                    </a:lnTo>
                    <a:lnTo>
                      <a:pt x="115" y="639"/>
                    </a:lnTo>
                    <a:lnTo>
                      <a:pt x="105" y="624"/>
                    </a:lnTo>
                    <a:lnTo>
                      <a:pt x="113" y="616"/>
                    </a:lnTo>
                    <a:lnTo>
                      <a:pt x="151" y="613"/>
                    </a:lnTo>
                    <a:lnTo>
                      <a:pt x="165" y="596"/>
                    </a:lnTo>
                    <a:lnTo>
                      <a:pt x="174" y="611"/>
                    </a:lnTo>
                    <a:lnTo>
                      <a:pt x="178" y="648"/>
                    </a:lnTo>
                    <a:lnTo>
                      <a:pt x="229" y="621"/>
                    </a:lnTo>
                    <a:lnTo>
                      <a:pt x="266" y="610"/>
                    </a:lnTo>
                    <a:lnTo>
                      <a:pt x="309" y="574"/>
                    </a:lnTo>
                    <a:lnTo>
                      <a:pt x="333" y="581"/>
                    </a:lnTo>
                    <a:lnTo>
                      <a:pt x="355" y="571"/>
                    </a:lnTo>
                    <a:lnTo>
                      <a:pt x="411" y="581"/>
                    </a:lnTo>
                    <a:lnTo>
                      <a:pt x="443" y="608"/>
                    </a:lnTo>
                    <a:lnTo>
                      <a:pt x="479" y="567"/>
                    </a:lnTo>
                    <a:lnTo>
                      <a:pt x="519" y="578"/>
                    </a:lnTo>
                    <a:lnTo>
                      <a:pt x="539" y="554"/>
                    </a:lnTo>
                    <a:lnTo>
                      <a:pt x="529" y="531"/>
                    </a:lnTo>
                    <a:lnTo>
                      <a:pt x="543" y="507"/>
                    </a:lnTo>
                    <a:lnTo>
                      <a:pt x="573" y="511"/>
                    </a:lnTo>
                    <a:lnTo>
                      <a:pt x="624" y="561"/>
                    </a:lnTo>
                    <a:lnTo>
                      <a:pt x="611" y="585"/>
                    </a:lnTo>
                    <a:lnTo>
                      <a:pt x="625" y="653"/>
                    </a:lnTo>
                    <a:lnTo>
                      <a:pt x="649" y="667"/>
                    </a:lnTo>
                    <a:lnTo>
                      <a:pt x="704" y="669"/>
                    </a:lnTo>
                    <a:lnTo>
                      <a:pt x="705" y="762"/>
                    </a:lnTo>
                    <a:lnTo>
                      <a:pt x="749" y="742"/>
                    </a:lnTo>
                    <a:lnTo>
                      <a:pt x="767" y="764"/>
                    </a:lnTo>
                    <a:lnTo>
                      <a:pt x="798" y="768"/>
                    </a:lnTo>
                    <a:lnTo>
                      <a:pt x="811" y="737"/>
                    </a:lnTo>
                    <a:lnTo>
                      <a:pt x="832" y="727"/>
                    </a:lnTo>
                    <a:lnTo>
                      <a:pt x="853" y="694"/>
                    </a:lnTo>
                    <a:lnTo>
                      <a:pt x="883" y="691"/>
                    </a:lnTo>
                    <a:lnTo>
                      <a:pt x="889" y="668"/>
                    </a:lnTo>
                    <a:lnTo>
                      <a:pt x="905" y="674"/>
                    </a:lnTo>
                    <a:lnTo>
                      <a:pt x="911" y="658"/>
                    </a:lnTo>
                    <a:lnTo>
                      <a:pt x="918" y="657"/>
                    </a:lnTo>
                    <a:lnTo>
                      <a:pt x="986" y="635"/>
                    </a:lnTo>
                    <a:lnTo>
                      <a:pt x="1018" y="640"/>
                    </a:lnTo>
                    <a:lnTo>
                      <a:pt x="1066" y="674"/>
                    </a:lnTo>
                    <a:lnTo>
                      <a:pt x="1086" y="711"/>
                    </a:lnTo>
                    <a:lnTo>
                      <a:pt x="1087" y="719"/>
                    </a:lnTo>
                    <a:lnTo>
                      <a:pt x="1080" y="734"/>
                    </a:lnTo>
                    <a:lnTo>
                      <a:pt x="1082" y="757"/>
                    </a:lnTo>
                    <a:lnTo>
                      <a:pt x="1082" y="835"/>
                    </a:lnTo>
                    <a:lnTo>
                      <a:pt x="1099" y="857"/>
                    </a:lnTo>
                    <a:lnTo>
                      <a:pt x="1115" y="863"/>
                    </a:lnTo>
                    <a:lnTo>
                      <a:pt x="1139" y="876"/>
                    </a:lnTo>
                    <a:lnTo>
                      <a:pt x="1179" y="880"/>
                    </a:lnTo>
                    <a:lnTo>
                      <a:pt x="1186" y="887"/>
                    </a:lnTo>
                    <a:lnTo>
                      <a:pt x="1181" y="910"/>
                    </a:lnTo>
                    <a:lnTo>
                      <a:pt x="1198" y="932"/>
                    </a:lnTo>
                    <a:lnTo>
                      <a:pt x="1224" y="953"/>
                    </a:lnTo>
                    <a:lnTo>
                      <a:pt x="1303" y="976"/>
                    </a:lnTo>
                    <a:lnTo>
                      <a:pt x="1301" y="954"/>
                    </a:lnTo>
                    <a:lnTo>
                      <a:pt x="1316" y="944"/>
                    </a:lnTo>
                    <a:lnTo>
                      <a:pt x="1340" y="957"/>
                    </a:lnTo>
                    <a:lnTo>
                      <a:pt x="1402" y="1045"/>
                    </a:lnTo>
                    <a:lnTo>
                      <a:pt x="1410" y="1051"/>
                    </a:lnTo>
                    <a:lnTo>
                      <a:pt x="1418" y="1042"/>
                    </a:lnTo>
                    <a:lnTo>
                      <a:pt x="1447" y="1033"/>
                    </a:lnTo>
                    <a:lnTo>
                      <a:pt x="1476" y="1014"/>
                    </a:lnTo>
                    <a:lnTo>
                      <a:pt x="1438" y="941"/>
                    </a:lnTo>
                    <a:lnTo>
                      <a:pt x="1450" y="909"/>
                    </a:lnTo>
                    <a:lnTo>
                      <a:pt x="1435" y="894"/>
                    </a:lnTo>
                    <a:lnTo>
                      <a:pt x="1419" y="896"/>
                    </a:lnTo>
                    <a:lnTo>
                      <a:pt x="1424" y="864"/>
                    </a:lnTo>
                    <a:lnTo>
                      <a:pt x="1444" y="840"/>
                    </a:lnTo>
                    <a:lnTo>
                      <a:pt x="1528" y="824"/>
                    </a:lnTo>
                    <a:lnTo>
                      <a:pt x="1556" y="799"/>
                    </a:lnTo>
                    <a:lnTo>
                      <a:pt x="1584" y="765"/>
                    </a:lnTo>
                    <a:lnTo>
                      <a:pt x="1590" y="742"/>
                    </a:lnTo>
                    <a:lnTo>
                      <a:pt x="1610" y="716"/>
                    </a:lnTo>
                    <a:lnTo>
                      <a:pt x="1593" y="703"/>
                    </a:lnTo>
                    <a:lnTo>
                      <a:pt x="1584" y="673"/>
                    </a:lnTo>
                    <a:lnTo>
                      <a:pt x="1597" y="656"/>
                    </a:lnTo>
                    <a:lnTo>
                      <a:pt x="1589" y="641"/>
                    </a:lnTo>
                    <a:lnTo>
                      <a:pt x="1608" y="601"/>
                    </a:lnTo>
                    <a:lnTo>
                      <a:pt x="1575" y="588"/>
                    </a:lnTo>
                    <a:lnTo>
                      <a:pt x="1573" y="566"/>
                    </a:lnTo>
                    <a:lnTo>
                      <a:pt x="1516" y="525"/>
                    </a:lnTo>
                    <a:lnTo>
                      <a:pt x="1505" y="487"/>
                    </a:lnTo>
                    <a:lnTo>
                      <a:pt x="1481" y="481"/>
                    </a:lnTo>
                    <a:lnTo>
                      <a:pt x="1487" y="458"/>
                    </a:lnTo>
                    <a:lnTo>
                      <a:pt x="1481" y="405"/>
                    </a:lnTo>
                    <a:lnTo>
                      <a:pt x="1443" y="407"/>
                    </a:lnTo>
                    <a:lnTo>
                      <a:pt x="1432" y="371"/>
                    </a:lnTo>
                    <a:lnTo>
                      <a:pt x="1414" y="349"/>
                    </a:lnTo>
                    <a:lnTo>
                      <a:pt x="1442" y="315"/>
                    </a:lnTo>
                    <a:lnTo>
                      <a:pt x="1432" y="286"/>
                    </a:lnTo>
                    <a:lnTo>
                      <a:pt x="1430" y="270"/>
                    </a:lnTo>
                    <a:lnTo>
                      <a:pt x="1306" y="182"/>
                    </a:lnTo>
                    <a:lnTo>
                      <a:pt x="1312" y="165"/>
                    </a:lnTo>
                    <a:lnTo>
                      <a:pt x="1293" y="121"/>
                    </a:lnTo>
                    <a:lnTo>
                      <a:pt x="1292" y="105"/>
                    </a:lnTo>
                    <a:lnTo>
                      <a:pt x="1276" y="107"/>
                    </a:lnTo>
                    <a:lnTo>
                      <a:pt x="1255" y="1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377">
                <a:extLst>
                  <a:ext uri="{FF2B5EF4-FFF2-40B4-BE49-F238E27FC236}">
                    <a16:creationId xmlns:a16="http://schemas.microsoft.com/office/drawing/2014/main" id="{B745AC3D-CB80-1201-0B79-3C3BAB83D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208"/>
                <a:ext cx="218" cy="216"/>
              </a:xfrm>
              <a:custGeom>
                <a:avLst/>
                <a:gdLst>
                  <a:gd name="T0" fmla="*/ 930 w 1092"/>
                  <a:gd name="T1" fmla="*/ 0 h 1084"/>
                  <a:gd name="T2" fmla="*/ 926 w 1092"/>
                  <a:gd name="T3" fmla="*/ 47 h 1084"/>
                  <a:gd name="T4" fmla="*/ 866 w 1092"/>
                  <a:gd name="T5" fmla="*/ 60 h 1084"/>
                  <a:gd name="T6" fmla="*/ 798 w 1092"/>
                  <a:gd name="T7" fmla="*/ 74 h 1084"/>
                  <a:gd name="T8" fmla="*/ 720 w 1092"/>
                  <a:gd name="T9" fmla="*/ 74 h 1084"/>
                  <a:gd name="T10" fmla="*/ 653 w 1092"/>
                  <a:gd name="T11" fmla="*/ 103 h 1084"/>
                  <a:gd name="T12" fmla="*/ 565 w 1092"/>
                  <a:gd name="T13" fmla="*/ 141 h 1084"/>
                  <a:gd name="T14" fmla="*/ 552 w 1092"/>
                  <a:gd name="T15" fmla="*/ 89 h 1084"/>
                  <a:gd name="T16" fmla="*/ 500 w 1092"/>
                  <a:gd name="T17" fmla="*/ 109 h 1084"/>
                  <a:gd name="T18" fmla="*/ 502 w 1092"/>
                  <a:gd name="T19" fmla="*/ 132 h 1084"/>
                  <a:gd name="T20" fmla="*/ 453 w 1092"/>
                  <a:gd name="T21" fmla="*/ 114 h 1084"/>
                  <a:gd name="T22" fmla="*/ 421 w 1092"/>
                  <a:gd name="T23" fmla="*/ 93 h 1084"/>
                  <a:gd name="T24" fmla="*/ 349 w 1092"/>
                  <a:gd name="T25" fmla="*/ 61 h 1084"/>
                  <a:gd name="T26" fmla="*/ 308 w 1092"/>
                  <a:gd name="T27" fmla="*/ 35 h 1084"/>
                  <a:gd name="T28" fmla="*/ 264 w 1092"/>
                  <a:gd name="T29" fmla="*/ 61 h 1084"/>
                  <a:gd name="T30" fmla="*/ 200 w 1092"/>
                  <a:gd name="T31" fmla="*/ 37 h 1084"/>
                  <a:gd name="T32" fmla="*/ 199 w 1092"/>
                  <a:gd name="T33" fmla="*/ 106 h 1084"/>
                  <a:gd name="T34" fmla="*/ 207 w 1092"/>
                  <a:gd name="T35" fmla="*/ 206 h 1084"/>
                  <a:gd name="T36" fmla="*/ 206 w 1092"/>
                  <a:gd name="T37" fmla="*/ 275 h 1084"/>
                  <a:gd name="T38" fmla="*/ 160 w 1092"/>
                  <a:gd name="T39" fmla="*/ 357 h 1084"/>
                  <a:gd name="T40" fmla="*/ 176 w 1092"/>
                  <a:gd name="T41" fmla="*/ 448 h 1084"/>
                  <a:gd name="T42" fmla="*/ 182 w 1092"/>
                  <a:gd name="T43" fmla="*/ 509 h 1084"/>
                  <a:gd name="T44" fmla="*/ 207 w 1092"/>
                  <a:gd name="T45" fmla="*/ 623 h 1084"/>
                  <a:gd name="T46" fmla="*/ 209 w 1092"/>
                  <a:gd name="T47" fmla="*/ 715 h 1084"/>
                  <a:gd name="T48" fmla="*/ 125 w 1092"/>
                  <a:gd name="T49" fmla="*/ 730 h 1084"/>
                  <a:gd name="T50" fmla="*/ 90 w 1092"/>
                  <a:gd name="T51" fmla="*/ 757 h 1084"/>
                  <a:gd name="T52" fmla="*/ 44 w 1092"/>
                  <a:gd name="T53" fmla="*/ 853 h 1084"/>
                  <a:gd name="T54" fmla="*/ 26 w 1092"/>
                  <a:gd name="T55" fmla="*/ 901 h 1084"/>
                  <a:gd name="T56" fmla="*/ 0 w 1092"/>
                  <a:gd name="T57" fmla="*/ 958 h 1084"/>
                  <a:gd name="T58" fmla="*/ 120 w 1092"/>
                  <a:gd name="T59" fmla="*/ 1001 h 1084"/>
                  <a:gd name="T60" fmla="*/ 254 w 1092"/>
                  <a:gd name="T61" fmla="*/ 1027 h 1084"/>
                  <a:gd name="T62" fmla="*/ 257 w 1092"/>
                  <a:gd name="T63" fmla="*/ 987 h 1084"/>
                  <a:gd name="T64" fmla="*/ 315 w 1092"/>
                  <a:gd name="T65" fmla="*/ 1036 h 1084"/>
                  <a:gd name="T66" fmla="*/ 361 w 1092"/>
                  <a:gd name="T67" fmla="*/ 1032 h 1084"/>
                  <a:gd name="T68" fmla="*/ 443 w 1092"/>
                  <a:gd name="T69" fmla="*/ 1071 h 1084"/>
                  <a:gd name="T70" fmla="*/ 581 w 1092"/>
                  <a:gd name="T71" fmla="*/ 1058 h 1084"/>
                  <a:gd name="T72" fmla="*/ 646 w 1092"/>
                  <a:gd name="T73" fmla="*/ 1021 h 1084"/>
                  <a:gd name="T74" fmla="*/ 733 w 1092"/>
                  <a:gd name="T75" fmla="*/ 1052 h 1084"/>
                  <a:gd name="T76" fmla="*/ 766 w 1092"/>
                  <a:gd name="T77" fmla="*/ 1064 h 1084"/>
                  <a:gd name="T78" fmla="*/ 721 w 1092"/>
                  <a:gd name="T79" fmla="*/ 998 h 1084"/>
                  <a:gd name="T80" fmla="*/ 746 w 1092"/>
                  <a:gd name="T81" fmla="*/ 935 h 1084"/>
                  <a:gd name="T82" fmla="*/ 773 w 1092"/>
                  <a:gd name="T83" fmla="*/ 901 h 1084"/>
                  <a:gd name="T84" fmla="*/ 747 w 1092"/>
                  <a:gd name="T85" fmla="*/ 858 h 1084"/>
                  <a:gd name="T86" fmla="*/ 829 w 1092"/>
                  <a:gd name="T87" fmla="*/ 835 h 1084"/>
                  <a:gd name="T88" fmla="*/ 836 w 1092"/>
                  <a:gd name="T89" fmla="*/ 741 h 1084"/>
                  <a:gd name="T90" fmla="*/ 823 w 1092"/>
                  <a:gd name="T91" fmla="*/ 688 h 1084"/>
                  <a:gd name="T92" fmla="*/ 914 w 1092"/>
                  <a:gd name="T93" fmla="*/ 665 h 1084"/>
                  <a:gd name="T94" fmla="*/ 910 w 1092"/>
                  <a:gd name="T95" fmla="*/ 626 h 1084"/>
                  <a:gd name="T96" fmla="*/ 906 w 1092"/>
                  <a:gd name="T97" fmla="*/ 573 h 1084"/>
                  <a:gd name="T98" fmla="*/ 996 w 1092"/>
                  <a:gd name="T99" fmla="*/ 480 h 1084"/>
                  <a:gd name="T100" fmla="*/ 983 w 1092"/>
                  <a:gd name="T101" fmla="*/ 412 h 1084"/>
                  <a:gd name="T102" fmla="*/ 999 w 1092"/>
                  <a:gd name="T103" fmla="*/ 333 h 1084"/>
                  <a:gd name="T104" fmla="*/ 1018 w 1092"/>
                  <a:gd name="T105" fmla="*/ 300 h 1084"/>
                  <a:gd name="T106" fmla="*/ 1092 w 1092"/>
                  <a:gd name="T107" fmla="*/ 255 h 1084"/>
                  <a:gd name="T108" fmla="*/ 1036 w 1092"/>
                  <a:gd name="T109" fmla="*/ 160 h 1084"/>
                  <a:gd name="T110" fmla="*/ 998 w 1092"/>
                  <a:gd name="T111" fmla="*/ 78 h 1084"/>
                  <a:gd name="T112" fmla="*/ 960 w 1092"/>
                  <a:gd name="T113" fmla="*/ 4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92" h="1084">
                    <a:moveTo>
                      <a:pt x="960" y="4"/>
                    </a:moveTo>
                    <a:lnTo>
                      <a:pt x="930" y="0"/>
                    </a:lnTo>
                    <a:lnTo>
                      <a:pt x="916" y="24"/>
                    </a:lnTo>
                    <a:lnTo>
                      <a:pt x="926" y="47"/>
                    </a:lnTo>
                    <a:lnTo>
                      <a:pt x="906" y="71"/>
                    </a:lnTo>
                    <a:lnTo>
                      <a:pt x="866" y="60"/>
                    </a:lnTo>
                    <a:lnTo>
                      <a:pt x="830" y="101"/>
                    </a:lnTo>
                    <a:lnTo>
                      <a:pt x="798" y="74"/>
                    </a:lnTo>
                    <a:lnTo>
                      <a:pt x="742" y="64"/>
                    </a:lnTo>
                    <a:lnTo>
                      <a:pt x="720" y="74"/>
                    </a:lnTo>
                    <a:lnTo>
                      <a:pt x="696" y="67"/>
                    </a:lnTo>
                    <a:lnTo>
                      <a:pt x="653" y="103"/>
                    </a:lnTo>
                    <a:lnTo>
                      <a:pt x="616" y="114"/>
                    </a:lnTo>
                    <a:lnTo>
                      <a:pt x="565" y="141"/>
                    </a:lnTo>
                    <a:lnTo>
                      <a:pt x="561" y="104"/>
                    </a:lnTo>
                    <a:lnTo>
                      <a:pt x="552" y="89"/>
                    </a:lnTo>
                    <a:lnTo>
                      <a:pt x="538" y="106"/>
                    </a:lnTo>
                    <a:lnTo>
                      <a:pt x="500" y="109"/>
                    </a:lnTo>
                    <a:lnTo>
                      <a:pt x="492" y="117"/>
                    </a:lnTo>
                    <a:lnTo>
                      <a:pt x="502" y="132"/>
                    </a:lnTo>
                    <a:lnTo>
                      <a:pt x="464" y="144"/>
                    </a:lnTo>
                    <a:lnTo>
                      <a:pt x="453" y="114"/>
                    </a:lnTo>
                    <a:lnTo>
                      <a:pt x="423" y="116"/>
                    </a:lnTo>
                    <a:lnTo>
                      <a:pt x="421" y="93"/>
                    </a:lnTo>
                    <a:lnTo>
                      <a:pt x="387" y="58"/>
                    </a:lnTo>
                    <a:lnTo>
                      <a:pt x="349" y="61"/>
                    </a:lnTo>
                    <a:lnTo>
                      <a:pt x="324" y="41"/>
                    </a:lnTo>
                    <a:lnTo>
                      <a:pt x="308" y="35"/>
                    </a:lnTo>
                    <a:lnTo>
                      <a:pt x="287" y="59"/>
                    </a:lnTo>
                    <a:lnTo>
                      <a:pt x="264" y="61"/>
                    </a:lnTo>
                    <a:lnTo>
                      <a:pt x="215" y="36"/>
                    </a:lnTo>
                    <a:lnTo>
                      <a:pt x="200" y="37"/>
                    </a:lnTo>
                    <a:lnTo>
                      <a:pt x="194" y="60"/>
                    </a:lnTo>
                    <a:lnTo>
                      <a:pt x="199" y="106"/>
                    </a:lnTo>
                    <a:lnTo>
                      <a:pt x="187" y="146"/>
                    </a:lnTo>
                    <a:lnTo>
                      <a:pt x="207" y="206"/>
                    </a:lnTo>
                    <a:lnTo>
                      <a:pt x="201" y="221"/>
                    </a:lnTo>
                    <a:lnTo>
                      <a:pt x="206" y="275"/>
                    </a:lnTo>
                    <a:lnTo>
                      <a:pt x="172" y="324"/>
                    </a:lnTo>
                    <a:lnTo>
                      <a:pt x="160" y="357"/>
                    </a:lnTo>
                    <a:lnTo>
                      <a:pt x="166" y="425"/>
                    </a:lnTo>
                    <a:lnTo>
                      <a:pt x="176" y="448"/>
                    </a:lnTo>
                    <a:lnTo>
                      <a:pt x="172" y="487"/>
                    </a:lnTo>
                    <a:lnTo>
                      <a:pt x="182" y="509"/>
                    </a:lnTo>
                    <a:lnTo>
                      <a:pt x="189" y="594"/>
                    </a:lnTo>
                    <a:lnTo>
                      <a:pt x="207" y="623"/>
                    </a:lnTo>
                    <a:lnTo>
                      <a:pt x="205" y="669"/>
                    </a:lnTo>
                    <a:lnTo>
                      <a:pt x="209" y="715"/>
                    </a:lnTo>
                    <a:lnTo>
                      <a:pt x="172" y="734"/>
                    </a:lnTo>
                    <a:lnTo>
                      <a:pt x="125" y="730"/>
                    </a:lnTo>
                    <a:lnTo>
                      <a:pt x="112" y="747"/>
                    </a:lnTo>
                    <a:lnTo>
                      <a:pt x="90" y="757"/>
                    </a:lnTo>
                    <a:lnTo>
                      <a:pt x="66" y="836"/>
                    </a:lnTo>
                    <a:lnTo>
                      <a:pt x="44" y="853"/>
                    </a:lnTo>
                    <a:lnTo>
                      <a:pt x="48" y="884"/>
                    </a:lnTo>
                    <a:lnTo>
                      <a:pt x="26" y="901"/>
                    </a:lnTo>
                    <a:lnTo>
                      <a:pt x="21" y="933"/>
                    </a:lnTo>
                    <a:lnTo>
                      <a:pt x="0" y="958"/>
                    </a:lnTo>
                    <a:lnTo>
                      <a:pt x="66" y="998"/>
                    </a:lnTo>
                    <a:lnTo>
                      <a:pt x="120" y="1001"/>
                    </a:lnTo>
                    <a:lnTo>
                      <a:pt x="223" y="1030"/>
                    </a:lnTo>
                    <a:lnTo>
                      <a:pt x="254" y="1027"/>
                    </a:lnTo>
                    <a:lnTo>
                      <a:pt x="244" y="1004"/>
                    </a:lnTo>
                    <a:lnTo>
                      <a:pt x="257" y="987"/>
                    </a:lnTo>
                    <a:lnTo>
                      <a:pt x="298" y="1015"/>
                    </a:lnTo>
                    <a:lnTo>
                      <a:pt x="315" y="1036"/>
                    </a:lnTo>
                    <a:lnTo>
                      <a:pt x="348" y="1049"/>
                    </a:lnTo>
                    <a:lnTo>
                      <a:pt x="361" y="1032"/>
                    </a:lnTo>
                    <a:lnTo>
                      <a:pt x="370" y="1031"/>
                    </a:lnTo>
                    <a:lnTo>
                      <a:pt x="443" y="1071"/>
                    </a:lnTo>
                    <a:lnTo>
                      <a:pt x="552" y="1084"/>
                    </a:lnTo>
                    <a:lnTo>
                      <a:pt x="581" y="1058"/>
                    </a:lnTo>
                    <a:lnTo>
                      <a:pt x="628" y="1070"/>
                    </a:lnTo>
                    <a:lnTo>
                      <a:pt x="646" y="1021"/>
                    </a:lnTo>
                    <a:lnTo>
                      <a:pt x="704" y="1063"/>
                    </a:lnTo>
                    <a:lnTo>
                      <a:pt x="733" y="1052"/>
                    </a:lnTo>
                    <a:lnTo>
                      <a:pt x="741" y="1043"/>
                    </a:lnTo>
                    <a:lnTo>
                      <a:pt x="766" y="1064"/>
                    </a:lnTo>
                    <a:lnTo>
                      <a:pt x="761" y="1010"/>
                    </a:lnTo>
                    <a:lnTo>
                      <a:pt x="721" y="998"/>
                    </a:lnTo>
                    <a:lnTo>
                      <a:pt x="710" y="969"/>
                    </a:lnTo>
                    <a:lnTo>
                      <a:pt x="746" y="935"/>
                    </a:lnTo>
                    <a:lnTo>
                      <a:pt x="777" y="932"/>
                    </a:lnTo>
                    <a:lnTo>
                      <a:pt x="773" y="901"/>
                    </a:lnTo>
                    <a:lnTo>
                      <a:pt x="749" y="881"/>
                    </a:lnTo>
                    <a:lnTo>
                      <a:pt x="747" y="858"/>
                    </a:lnTo>
                    <a:lnTo>
                      <a:pt x="769" y="841"/>
                    </a:lnTo>
                    <a:lnTo>
                      <a:pt x="829" y="835"/>
                    </a:lnTo>
                    <a:lnTo>
                      <a:pt x="858" y="809"/>
                    </a:lnTo>
                    <a:lnTo>
                      <a:pt x="836" y="741"/>
                    </a:lnTo>
                    <a:lnTo>
                      <a:pt x="819" y="728"/>
                    </a:lnTo>
                    <a:lnTo>
                      <a:pt x="823" y="688"/>
                    </a:lnTo>
                    <a:lnTo>
                      <a:pt x="884" y="667"/>
                    </a:lnTo>
                    <a:lnTo>
                      <a:pt x="914" y="665"/>
                    </a:lnTo>
                    <a:lnTo>
                      <a:pt x="920" y="649"/>
                    </a:lnTo>
                    <a:lnTo>
                      <a:pt x="910" y="626"/>
                    </a:lnTo>
                    <a:lnTo>
                      <a:pt x="931" y="602"/>
                    </a:lnTo>
                    <a:lnTo>
                      <a:pt x="906" y="573"/>
                    </a:lnTo>
                    <a:lnTo>
                      <a:pt x="910" y="541"/>
                    </a:lnTo>
                    <a:lnTo>
                      <a:pt x="996" y="480"/>
                    </a:lnTo>
                    <a:lnTo>
                      <a:pt x="995" y="457"/>
                    </a:lnTo>
                    <a:lnTo>
                      <a:pt x="983" y="412"/>
                    </a:lnTo>
                    <a:lnTo>
                      <a:pt x="1009" y="355"/>
                    </a:lnTo>
                    <a:lnTo>
                      <a:pt x="999" y="333"/>
                    </a:lnTo>
                    <a:lnTo>
                      <a:pt x="996" y="310"/>
                    </a:lnTo>
                    <a:lnTo>
                      <a:pt x="1018" y="300"/>
                    </a:lnTo>
                    <a:lnTo>
                      <a:pt x="1023" y="269"/>
                    </a:lnTo>
                    <a:lnTo>
                      <a:pt x="1092" y="255"/>
                    </a:lnTo>
                    <a:lnTo>
                      <a:pt x="1091" y="162"/>
                    </a:lnTo>
                    <a:lnTo>
                      <a:pt x="1036" y="160"/>
                    </a:lnTo>
                    <a:lnTo>
                      <a:pt x="1012" y="146"/>
                    </a:lnTo>
                    <a:lnTo>
                      <a:pt x="998" y="78"/>
                    </a:lnTo>
                    <a:lnTo>
                      <a:pt x="1011" y="54"/>
                    </a:lnTo>
                    <a:lnTo>
                      <a:pt x="960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378">
                <a:extLst>
                  <a:ext uri="{FF2B5EF4-FFF2-40B4-BE49-F238E27FC236}">
                    <a16:creationId xmlns:a16="http://schemas.microsoft.com/office/drawing/2014/main" id="{98F57AFB-6E66-8F30-4F85-9CCBE0DFE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1" y="1233"/>
                <a:ext cx="244" cy="243"/>
              </a:xfrm>
              <a:custGeom>
                <a:avLst/>
                <a:gdLst>
                  <a:gd name="T0" fmla="*/ 286 w 1223"/>
                  <a:gd name="T1" fmla="*/ 182 h 1213"/>
                  <a:gd name="T2" fmla="*/ 273 w 1223"/>
                  <a:gd name="T3" fmla="*/ 284 h 1213"/>
                  <a:gd name="T4" fmla="*/ 200 w 1223"/>
                  <a:gd name="T5" fmla="*/ 413 h 1213"/>
                  <a:gd name="T6" fmla="*/ 200 w 1223"/>
                  <a:gd name="T7" fmla="*/ 498 h 1213"/>
                  <a:gd name="T8" fmla="*/ 174 w 1223"/>
                  <a:gd name="T9" fmla="*/ 539 h 1213"/>
                  <a:gd name="T10" fmla="*/ 126 w 1223"/>
                  <a:gd name="T11" fmla="*/ 613 h 1213"/>
                  <a:gd name="T12" fmla="*/ 59 w 1223"/>
                  <a:gd name="T13" fmla="*/ 713 h 1213"/>
                  <a:gd name="T14" fmla="*/ 63 w 1223"/>
                  <a:gd name="T15" fmla="*/ 773 h 1213"/>
                  <a:gd name="T16" fmla="*/ 0 w 1223"/>
                  <a:gd name="T17" fmla="*/ 841 h 1213"/>
                  <a:gd name="T18" fmla="*/ 56 w 1223"/>
                  <a:gd name="T19" fmla="*/ 936 h 1213"/>
                  <a:gd name="T20" fmla="*/ 179 w 1223"/>
                  <a:gd name="T21" fmla="*/ 1017 h 1213"/>
                  <a:gd name="T22" fmla="*/ 196 w 1223"/>
                  <a:gd name="T23" fmla="*/ 1032 h 1213"/>
                  <a:gd name="T24" fmla="*/ 257 w 1223"/>
                  <a:gd name="T25" fmla="*/ 1110 h 1213"/>
                  <a:gd name="T26" fmla="*/ 372 w 1223"/>
                  <a:gd name="T27" fmla="*/ 1107 h 1213"/>
                  <a:gd name="T28" fmla="*/ 431 w 1223"/>
                  <a:gd name="T29" fmla="*/ 1156 h 1213"/>
                  <a:gd name="T30" fmla="*/ 548 w 1223"/>
                  <a:gd name="T31" fmla="*/ 1169 h 1213"/>
                  <a:gd name="T32" fmla="*/ 594 w 1223"/>
                  <a:gd name="T33" fmla="*/ 1164 h 1213"/>
                  <a:gd name="T34" fmla="*/ 745 w 1223"/>
                  <a:gd name="T35" fmla="*/ 1204 h 1213"/>
                  <a:gd name="T36" fmla="*/ 723 w 1223"/>
                  <a:gd name="T37" fmla="*/ 1137 h 1213"/>
                  <a:gd name="T38" fmla="*/ 761 w 1223"/>
                  <a:gd name="T39" fmla="*/ 1148 h 1213"/>
                  <a:gd name="T40" fmla="*/ 918 w 1223"/>
                  <a:gd name="T41" fmla="*/ 1087 h 1213"/>
                  <a:gd name="T42" fmla="*/ 924 w 1223"/>
                  <a:gd name="T43" fmla="*/ 1064 h 1213"/>
                  <a:gd name="T44" fmla="*/ 1015 w 1223"/>
                  <a:gd name="T45" fmla="*/ 962 h 1213"/>
                  <a:gd name="T46" fmla="*/ 1084 w 1223"/>
                  <a:gd name="T47" fmla="*/ 794 h 1213"/>
                  <a:gd name="T48" fmla="*/ 1134 w 1223"/>
                  <a:gd name="T49" fmla="*/ 752 h 1213"/>
                  <a:gd name="T50" fmla="*/ 1153 w 1223"/>
                  <a:gd name="T51" fmla="*/ 626 h 1213"/>
                  <a:gd name="T52" fmla="*/ 1124 w 1223"/>
                  <a:gd name="T53" fmla="*/ 567 h 1213"/>
                  <a:gd name="T54" fmla="*/ 1152 w 1223"/>
                  <a:gd name="T55" fmla="*/ 533 h 1213"/>
                  <a:gd name="T56" fmla="*/ 1217 w 1223"/>
                  <a:gd name="T57" fmla="*/ 481 h 1213"/>
                  <a:gd name="T58" fmla="*/ 1159 w 1223"/>
                  <a:gd name="T59" fmla="*/ 440 h 1213"/>
                  <a:gd name="T60" fmla="*/ 1095 w 1223"/>
                  <a:gd name="T61" fmla="*/ 407 h 1213"/>
                  <a:gd name="T62" fmla="*/ 1017 w 1223"/>
                  <a:gd name="T63" fmla="*/ 322 h 1213"/>
                  <a:gd name="T64" fmla="*/ 980 w 1223"/>
                  <a:gd name="T65" fmla="*/ 341 h 1213"/>
                  <a:gd name="T66" fmla="*/ 858 w 1223"/>
                  <a:gd name="T67" fmla="*/ 275 h 1213"/>
                  <a:gd name="T68" fmla="*/ 816 w 1223"/>
                  <a:gd name="T69" fmla="*/ 241 h 1213"/>
                  <a:gd name="T70" fmla="*/ 759 w 1223"/>
                  <a:gd name="T71" fmla="*/ 200 h 1213"/>
                  <a:gd name="T72" fmla="*/ 764 w 1223"/>
                  <a:gd name="T73" fmla="*/ 84 h 1213"/>
                  <a:gd name="T74" fmla="*/ 695 w 1223"/>
                  <a:gd name="T75" fmla="*/ 5 h 1213"/>
                  <a:gd name="T76" fmla="*/ 588 w 1223"/>
                  <a:gd name="T77" fmla="*/ 23 h 1213"/>
                  <a:gd name="T78" fmla="*/ 560 w 1223"/>
                  <a:gd name="T79" fmla="*/ 56 h 1213"/>
                  <a:gd name="T80" fmla="*/ 488 w 1223"/>
                  <a:gd name="T81" fmla="*/ 102 h 1213"/>
                  <a:gd name="T82" fmla="*/ 426 w 1223"/>
                  <a:gd name="T83" fmla="*/ 107 h 1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3" h="1213">
                    <a:moveTo>
                      <a:pt x="313" y="141"/>
                    </a:moveTo>
                    <a:lnTo>
                      <a:pt x="308" y="172"/>
                    </a:lnTo>
                    <a:lnTo>
                      <a:pt x="286" y="182"/>
                    </a:lnTo>
                    <a:lnTo>
                      <a:pt x="289" y="205"/>
                    </a:lnTo>
                    <a:lnTo>
                      <a:pt x="299" y="227"/>
                    </a:lnTo>
                    <a:lnTo>
                      <a:pt x="273" y="284"/>
                    </a:lnTo>
                    <a:lnTo>
                      <a:pt x="285" y="329"/>
                    </a:lnTo>
                    <a:lnTo>
                      <a:pt x="286" y="352"/>
                    </a:lnTo>
                    <a:lnTo>
                      <a:pt x="200" y="413"/>
                    </a:lnTo>
                    <a:lnTo>
                      <a:pt x="196" y="445"/>
                    </a:lnTo>
                    <a:lnTo>
                      <a:pt x="221" y="474"/>
                    </a:lnTo>
                    <a:lnTo>
                      <a:pt x="200" y="498"/>
                    </a:lnTo>
                    <a:lnTo>
                      <a:pt x="210" y="521"/>
                    </a:lnTo>
                    <a:lnTo>
                      <a:pt x="204" y="537"/>
                    </a:lnTo>
                    <a:lnTo>
                      <a:pt x="174" y="539"/>
                    </a:lnTo>
                    <a:lnTo>
                      <a:pt x="113" y="560"/>
                    </a:lnTo>
                    <a:lnTo>
                      <a:pt x="109" y="600"/>
                    </a:lnTo>
                    <a:lnTo>
                      <a:pt x="126" y="613"/>
                    </a:lnTo>
                    <a:lnTo>
                      <a:pt x="148" y="681"/>
                    </a:lnTo>
                    <a:lnTo>
                      <a:pt x="119" y="707"/>
                    </a:lnTo>
                    <a:lnTo>
                      <a:pt x="59" y="713"/>
                    </a:lnTo>
                    <a:lnTo>
                      <a:pt x="37" y="730"/>
                    </a:lnTo>
                    <a:lnTo>
                      <a:pt x="39" y="753"/>
                    </a:lnTo>
                    <a:lnTo>
                      <a:pt x="63" y="773"/>
                    </a:lnTo>
                    <a:lnTo>
                      <a:pt x="67" y="804"/>
                    </a:lnTo>
                    <a:lnTo>
                      <a:pt x="36" y="807"/>
                    </a:lnTo>
                    <a:lnTo>
                      <a:pt x="0" y="841"/>
                    </a:lnTo>
                    <a:lnTo>
                      <a:pt x="11" y="870"/>
                    </a:lnTo>
                    <a:lnTo>
                      <a:pt x="51" y="882"/>
                    </a:lnTo>
                    <a:lnTo>
                      <a:pt x="56" y="936"/>
                    </a:lnTo>
                    <a:lnTo>
                      <a:pt x="77" y="996"/>
                    </a:lnTo>
                    <a:lnTo>
                      <a:pt x="130" y="990"/>
                    </a:lnTo>
                    <a:lnTo>
                      <a:pt x="179" y="1017"/>
                    </a:lnTo>
                    <a:lnTo>
                      <a:pt x="215" y="990"/>
                    </a:lnTo>
                    <a:lnTo>
                      <a:pt x="225" y="1013"/>
                    </a:lnTo>
                    <a:lnTo>
                      <a:pt x="196" y="1032"/>
                    </a:lnTo>
                    <a:lnTo>
                      <a:pt x="197" y="1046"/>
                    </a:lnTo>
                    <a:lnTo>
                      <a:pt x="216" y="1091"/>
                    </a:lnTo>
                    <a:lnTo>
                      <a:pt x="257" y="1110"/>
                    </a:lnTo>
                    <a:lnTo>
                      <a:pt x="288" y="1108"/>
                    </a:lnTo>
                    <a:lnTo>
                      <a:pt x="301" y="1084"/>
                    </a:lnTo>
                    <a:lnTo>
                      <a:pt x="372" y="1107"/>
                    </a:lnTo>
                    <a:lnTo>
                      <a:pt x="380" y="1107"/>
                    </a:lnTo>
                    <a:lnTo>
                      <a:pt x="398" y="1129"/>
                    </a:lnTo>
                    <a:lnTo>
                      <a:pt x="431" y="1156"/>
                    </a:lnTo>
                    <a:lnTo>
                      <a:pt x="486" y="1166"/>
                    </a:lnTo>
                    <a:lnTo>
                      <a:pt x="519" y="1187"/>
                    </a:lnTo>
                    <a:lnTo>
                      <a:pt x="548" y="1169"/>
                    </a:lnTo>
                    <a:lnTo>
                      <a:pt x="554" y="1160"/>
                    </a:lnTo>
                    <a:lnTo>
                      <a:pt x="554" y="1152"/>
                    </a:lnTo>
                    <a:lnTo>
                      <a:pt x="594" y="1164"/>
                    </a:lnTo>
                    <a:lnTo>
                      <a:pt x="616" y="1154"/>
                    </a:lnTo>
                    <a:lnTo>
                      <a:pt x="721" y="1213"/>
                    </a:lnTo>
                    <a:lnTo>
                      <a:pt x="745" y="1204"/>
                    </a:lnTo>
                    <a:lnTo>
                      <a:pt x="724" y="1160"/>
                    </a:lnTo>
                    <a:lnTo>
                      <a:pt x="715" y="1144"/>
                    </a:lnTo>
                    <a:lnTo>
                      <a:pt x="723" y="1137"/>
                    </a:lnTo>
                    <a:lnTo>
                      <a:pt x="729" y="1120"/>
                    </a:lnTo>
                    <a:lnTo>
                      <a:pt x="745" y="1127"/>
                    </a:lnTo>
                    <a:lnTo>
                      <a:pt x="761" y="1148"/>
                    </a:lnTo>
                    <a:lnTo>
                      <a:pt x="786" y="1154"/>
                    </a:lnTo>
                    <a:lnTo>
                      <a:pt x="805" y="1121"/>
                    </a:lnTo>
                    <a:lnTo>
                      <a:pt x="918" y="1087"/>
                    </a:lnTo>
                    <a:lnTo>
                      <a:pt x="932" y="1079"/>
                    </a:lnTo>
                    <a:lnTo>
                      <a:pt x="940" y="1062"/>
                    </a:lnTo>
                    <a:lnTo>
                      <a:pt x="924" y="1064"/>
                    </a:lnTo>
                    <a:lnTo>
                      <a:pt x="921" y="1033"/>
                    </a:lnTo>
                    <a:lnTo>
                      <a:pt x="955" y="984"/>
                    </a:lnTo>
                    <a:lnTo>
                      <a:pt x="1015" y="962"/>
                    </a:lnTo>
                    <a:lnTo>
                      <a:pt x="1020" y="939"/>
                    </a:lnTo>
                    <a:lnTo>
                      <a:pt x="1084" y="872"/>
                    </a:lnTo>
                    <a:lnTo>
                      <a:pt x="1084" y="794"/>
                    </a:lnTo>
                    <a:lnTo>
                      <a:pt x="1097" y="778"/>
                    </a:lnTo>
                    <a:lnTo>
                      <a:pt x="1123" y="799"/>
                    </a:lnTo>
                    <a:lnTo>
                      <a:pt x="1134" y="752"/>
                    </a:lnTo>
                    <a:lnTo>
                      <a:pt x="1155" y="733"/>
                    </a:lnTo>
                    <a:lnTo>
                      <a:pt x="1135" y="681"/>
                    </a:lnTo>
                    <a:lnTo>
                      <a:pt x="1153" y="626"/>
                    </a:lnTo>
                    <a:lnTo>
                      <a:pt x="1121" y="613"/>
                    </a:lnTo>
                    <a:lnTo>
                      <a:pt x="1119" y="590"/>
                    </a:lnTo>
                    <a:lnTo>
                      <a:pt x="1124" y="567"/>
                    </a:lnTo>
                    <a:lnTo>
                      <a:pt x="1154" y="556"/>
                    </a:lnTo>
                    <a:lnTo>
                      <a:pt x="1160" y="541"/>
                    </a:lnTo>
                    <a:lnTo>
                      <a:pt x="1152" y="533"/>
                    </a:lnTo>
                    <a:lnTo>
                      <a:pt x="1159" y="525"/>
                    </a:lnTo>
                    <a:lnTo>
                      <a:pt x="1171" y="485"/>
                    </a:lnTo>
                    <a:lnTo>
                      <a:pt x="1217" y="481"/>
                    </a:lnTo>
                    <a:lnTo>
                      <a:pt x="1223" y="466"/>
                    </a:lnTo>
                    <a:lnTo>
                      <a:pt x="1198" y="445"/>
                    </a:lnTo>
                    <a:lnTo>
                      <a:pt x="1159" y="440"/>
                    </a:lnTo>
                    <a:lnTo>
                      <a:pt x="1134" y="412"/>
                    </a:lnTo>
                    <a:lnTo>
                      <a:pt x="1124" y="398"/>
                    </a:lnTo>
                    <a:lnTo>
                      <a:pt x="1095" y="407"/>
                    </a:lnTo>
                    <a:lnTo>
                      <a:pt x="1087" y="416"/>
                    </a:lnTo>
                    <a:lnTo>
                      <a:pt x="1079" y="410"/>
                    </a:lnTo>
                    <a:lnTo>
                      <a:pt x="1017" y="322"/>
                    </a:lnTo>
                    <a:lnTo>
                      <a:pt x="993" y="309"/>
                    </a:lnTo>
                    <a:lnTo>
                      <a:pt x="978" y="319"/>
                    </a:lnTo>
                    <a:lnTo>
                      <a:pt x="980" y="341"/>
                    </a:lnTo>
                    <a:lnTo>
                      <a:pt x="901" y="318"/>
                    </a:lnTo>
                    <a:lnTo>
                      <a:pt x="875" y="297"/>
                    </a:lnTo>
                    <a:lnTo>
                      <a:pt x="858" y="275"/>
                    </a:lnTo>
                    <a:lnTo>
                      <a:pt x="863" y="252"/>
                    </a:lnTo>
                    <a:lnTo>
                      <a:pt x="856" y="245"/>
                    </a:lnTo>
                    <a:lnTo>
                      <a:pt x="816" y="241"/>
                    </a:lnTo>
                    <a:lnTo>
                      <a:pt x="792" y="228"/>
                    </a:lnTo>
                    <a:lnTo>
                      <a:pt x="776" y="222"/>
                    </a:lnTo>
                    <a:lnTo>
                      <a:pt x="759" y="200"/>
                    </a:lnTo>
                    <a:lnTo>
                      <a:pt x="759" y="122"/>
                    </a:lnTo>
                    <a:lnTo>
                      <a:pt x="757" y="99"/>
                    </a:lnTo>
                    <a:lnTo>
                      <a:pt x="764" y="84"/>
                    </a:lnTo>
                    <a:lnTo>
                      <a:pt x="763" y="76"/>
                    </a:lnTo>
                    <a:lnTo>
                      <a:pt x="743" y="39"/>
                    </a:lnTo>
                    <a:lnTo>
                      <a:pt x="695" y="5"/>
                    </a:lnTo>
                    <a:lnTo>
                      <a:pt x="663" y="0"/>
                    </a:lnTo>
                    <a:lnTo>
                      <a:pt x="595" y="22"/>
                    </a:lnTo>
                    <a:lnTo>
                      <a:pt x="588" y="23"/>
                    </a:lnTo>
                    <a:lnTo>
                      <a:pt x="582" y="39"/>
                    </a:lnTo>
                    <a:lnTo>
                      <a:pt x="566" y="33"/>
                    </a:lnTo>
                    <a:lnTo>
                      <a:pt x="560" y="56"/>
                    </a:lnTo>
                    <a:lnTo>
                      <a:pt x="530" y="59"/>
                    </a:lnTo>
                    <a:lnTo>
                      <a:pt x="509" y="92"/>
                    </a:lnTo>
                    <a:lnTo>
                      <a:pt x="488" y="102"/>
                    </a:lnTo>
                    <a:lnTo>
                      <a:pt x="475" y="133"/>
                    </a:lnTo>
                    <a:lnTo>
                      <a:pt x="444" y="129"/>
                    </a:lnTo>
                    <a:lnTo>
                      <a:pt x="426" y="107"/>
                    </a:lnTo>
                    <a:lnTo>
                      <a:pt x="382" y="127"/>
                    </a:lnTo>
                    <a:lnTo>
                      <a:pt x="313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379">
                <a:extLst>
                  <a:ext uri="{FF2B5EF4-FFF2-40B4-BE49-F238E27FC236}">
                    <a16:creationId xmlns:a16="http://schemas.microsoft.com/office/drawing/2014/main" id="{287A011E-B61F-F54A-F689-3188304BA8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" y="1399"/>
                <a:ext cx="285" cy="225"/>
              </a:xfrm>
              <a:custGeom>
                <a:avLst/>
                <a:gdLst>
                  <a:gd name="T0" fmla="*/ 1052 w 1424"/>
                  <a:gd name="T1" fmla="*/ 183 h 1123"/>
                  <a:gd name="T2" fmla="*/ 1006 w 1424"/>
                  <a:gd name="T3" fmla="*/ 187 h 1123"/>
                  <a:gd name="T4" fmla="*/ 904 w 1424"/>
                  <a:gd name="T5" fmla="*/ 166 h 1123"/>
                  <a:gd name="T6" fmla="*/ 858 w 1424"/>
                  <a:gd name="T7" fmla="*/ 85 h 1123"/>
                  <a:gd name="T8" fmla="*/ 821 w 1424"/>
                  <a:gd name="T9" fmla="*/ 105 h 1123"/>
                  <a:gd name="T10" fmla="*/ 745 w 1424"/>
                  <a:gd name="T11" fmla="*/ 112 h 1123"/>
                  <a:gd name="T12" fmla="*/ 669 w 1424"/>
                  <a:gd name="T13" fmla="*/ 126 h 1123"/>
                  <a:gd name="T14" fmla="*/ 487 w 1424"/>
                  <a:gd name="T15" fmla="*/ 73 h 1123"/>
                  <a:gd name="T16" fmla="*/ 465 w 1424"/>
                  <a:gd name="T17" fmla="*/ 91 h 1123"/>
                  <a:gd name="T18" fmla="*/ 415 w 1424"/>
                  <a:gd name="T19" fmla="*/ 57 h 1123"/>
                  <a:gd name="T20" fmla="*/ 361 w 1424"/>
                  <a:gd name="T21" fmla="*/ 46 h 1123"/>
                  <a:gd name="T22" fmla="*/ 340 w 1424"/>
                  <a:gd name="T23" fmla="*/ 72 h 1123"/>
                  <a:gd name="T24" fmla="*/ 183 w 1424"/>
                  <a:gd name="T25" fmla="*/ 40 h 1123"/>
                  <a:gd name="T26" fmla="*/ 111 w 1424"/>
                  <a:gd name="T27" fmla="*/ 73 h 1123"/>
                  <a:gd name="T28" fmla="*/ 152 w 1424"/>
                  <a:gd name="T29" fmla="*/ 135 h 1123"/>
                  <a:gd name="T30" fmla="*/ 185 w 1424"/>
                  <a:gd name="T31" fmla="*/ 240 h 1123"/>
                  <a:gd name="T32" fmla="*/ 264 w 1424"/>
                  <a:gd name="T33" fmla="*/ 334 h 1123"/>
                  <a:gd name="T34" fmla="*/ 282 w 1424"/>
                  <a:gd name="T35" fmla="*/ 356 h 1123"/>
                  <a:gd name="T36" fmla="*/ 327 w 1424"/>
                  <a:gd name="T37" fmla="*/ 436 h 1123"/>
                  <a:gd name="T38" fmla="*/ 347 w 1424"/>
                  <a:gd name="T39" fmla="*/ 572 h 1123"/>
                  <a:gd name="T40" fmla="*/ 272 w 1424"/>
                  <a:gd name="T41" fmla="*/ 594 h 1123"/>
                  <a:gd name="T42" fmla="*/ 36 w 1424"/>
                  <a:gd name="T43" fmla="*/ 625 h 1123"/>
                  <a:gd name="T44" fmla="*/ 34 w 1424"/>
                  <a:gd name="T45" fmla="*/ 679 h 1123"/>
                  <a:gd name="T46" fmla="*/ 109 w 1424"/>
                  <a:gd name="T47" fmla="*/ 741 h 1123"/>
                  <a:gd name="T48" fmla="*/ 133 w 1424"/>
                  <a:gd name="T49" fmla="*/ 839 h 1123"/>
                  <a:gd name="T50" fmla="*/ 72 w 1424"/>
                  <a:gd name="T51" fmla="*/ 930 h 1123"/>
                  <a:gd name="T52" fmla="*/ 163 w 1424"/>
                  <a:gd name="T53" fmla="*/ 991 h 1123"/>
                  <a:gd name="T54" fmla="*/ 145 w 1424"/>
                  <a:gd name="T55" fmla="*/ 1038 h 1123"/>
                  <a:gd name="T56" fmla="*/ 263 w 1424"/>
                  <a:gd name="T57" fmla="*/ 1074 h 1123"/>
                  <a:gd name="T58" fmla="*/ 300 w 1424"/>
                  <a:gd name="T59" fmla="*/ 1062 h 1123"/>
                  <a:gd name="T60" fmla="*/ 350 w 1424"/>
                  <a:gd name="T61" fmla="*/ 1089 h 1123"/>
                  <a:gd name="T62" fmla="*/ 375 w 1424"/>
                  <a:gd name="T63" fmla="*/ 1118 h 1123"/>
                  <a:gd name="T64" fmla="*/ 474 w 1424"/>
                  <a:gd name="T65" fmla="*/ 1092 h 1123"/>
                  <a:gd name="T66" fmla="*/ 544 w 1424"/>
                  <a:gd name="T67" fmla="*/ 1109 h 1123"/>
                  <a:gd name="T68" fmla="*/ 629 w 1424"/>
                  <a:gd name="T69" fmla="*/ 1109 h 1123"/>
                  <a:gd name="T70" fmla="*/ 690 w 1424"/>
                  <a:gd name="T71" fmla="*/ 1019 h 1123"/>
                  <a:gd name="T72" fmla="*/ 758 w 1424"/>
                  <a:gd name="T73" fmla="*/ 1005 h 1123"/>
                  <a:gd name="T74" fmla="*/ 814 w 1424"/>
                  <a:gd name="T75" fmla="*/ 1023 h 1123"/>
                  <a:gd name="T76" fmla="*/ 889 w 1424"/>
                  <a:gd name="T77" fmla="*/ 1000 h 1123"/>
                  <a:gd name="T78" fmla="*/ 1003 w 1424"/>
                  <a:gd name="T79" fmla="*/ 989 h 1123"/>
                  <a:gd name="T80" fmla="*/ 1058 w 1424"/>
                  <a:gd name="T81" fmla="*/ 992 h 1123"/>
                  <a:gd name="T82" fmla="*/ 1070 w 1424"/>
                  <a:gd name="T83" fmla="*/ 1045 h 1123"/>
                  <a:gd name="T84" fmla="*/ 1098 w 1424"/>
                  <a:gd name="T85" fmla="*/ 1011 h 1123"/>
                  <a:gd name="T86" fmla="*/ 1159 w 1424"/>
                  <a:gd name="T87" fmla="*/ 1006 h 1123"/>
                  <a:gd name="T88" fmla="*/ 1189 w 1424"/>
                  <a:gd name="T89" fmla="*/ 911 h 1123"/>
                  <a:gd name="T90" fmla="*/ 1243 w 1424"/>
                  <a:gd name="T91" fmla="*/ 913 h 1123"/>
                  <a:gd name="T92" fmla="*/ 1300 w 1424"/>
                  <a:gd name="T93" fmla="*/ 700 h 1123"/>
                  <a:gd name="T94" fmla="*/ 1335 w 1424"/>
                  <a:gd name="T95" fmla="*/ 659 h 1123"/>
                  <a:gd name="T96" fmla="*/ 1353 w 1424"/>
                  <a:gd name="T97" fmla="*/ 603 h 1123"/>
                  <a:gd name="T98" fmla="*/ 1369 w 1424"/>
                  <a:gd name="T99" fmla="*/ 531 h 1123"/>
                  <a:gd name="T100" fmla="*/ 1402 w 1424"/>
                  <a:gd name="T101" fmla="*/ 467 h 1123"/>
                  <a:gd name="T102" fmla="*/ 1390 w 1424"/>
                  <a:gd name="T103" fmla="*/ 422 h 1123"/>
                  <a:gd name="T104" fmla="*/ 1424 w 1424"/>
                  <a:gd name="T105" fmla="*/ 364 h 1123"/>
                  <a:gd name="T106" fmla="*/ 1381 w 1424"/>
                  <a:gd name="T107" fmla="*/ 322 h 1123"/>
                  <a:gd name="T108" fmla="*/ 1375 w 1424"/>
                  <a:gd name="T109" fmla="*/ 339 h 1123"/>
                  <a:gd name="T110" fmla="*/ 1313 w 1424"/>
                  <a:gd name="T111" fmla="*/ 336 h 1123"/>
                  <a:gd name="T112" fmla="*/ 1225 w 1424"/>
                  <a:gd name="T113" fmla="*/ 299 h 1123"/>
                  <a:gd name="T114" fmla="*/ 1199 w 1424"/>
                  <a:gd name="T115" fmla="*/ 277 h 1123"/>
                  <a:gd name="T116" fmla="*/ 1115 w 1424"/>
                  <a:gd name="T117" fmla="*/ 278 h 1123"/>
                  <a:gd name="T118" fmla="*/ 1043 w 1424"/>
                  <a:gd name="T119" fmla="*/ 261 h 1123"/>
                  <a:gd name="T120" fmla="*/ 1023 w 1424"/>
                  <a:gd name="T121" fmla="*/ 202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24" h="1123">
                    <a:moveTo>
                      <a:pt x="1023" y="202"/>
                    </a:moveTo>
                    <a:lnTo>
                      <a:pt x="1052" y="183"/>
                    </a:lnTo>
                    <a:lnTo>
                      <a:pt x="1042" y="160"/>
                    </a:lnTo>
                    <a:lnTo>
                      <a:pt x="1006" y="187"/>
                    </a:lnTo>
                    <a:lnTo>
                      <a:pt x="957" y="160"/>
                    </a:lnTo>
                    <a:lnTo>
                      <a:pt x="904" y="166"/>
                    </a:lnTo>
                    <a:lnTo>
                      <a:pt x="883" y="106"/>
                    </a:lnTo>
                    <a:lnTo>
                      <a:pt x="858" y="85"/>
                    </a:lnTo>
                    <a:lnTo>
                      <a:pt x="850" y="94"/>
                    </a:lnTo>
                    <a:lnTo>
                      <a:pt x="821" y="105"/>
                    </a:lnTo>
                    <a:lnTo>
                      <a:pt x="763" y="63"/>
                    </a:lnTo>
                    <a:lnTo>
                      <a:pt x="745" y="112"/>
                    </a:lnTo>
                    <a:lnTo>
                      <a:pt x="698" y="100"/>
                    </a:lnTo>
                    <a:lnTo>
                      <a:pt x="669" y="126"/>
                    </a:lnTo>
                    <a:lnTo>
                      <a:pt x="560" y="113"/>
                    </a:lnTo>
                    <a:lnTo>
                      <a:pt x="487" y="73"/>
                    </a:lnTo>
                    <a:lnTo>
                      <a:pt x="478" y="74"/>
                    </a:lnTo>
                    <a:lnTo>
                      <a:pt x="465" y="91"/>
                    </a:lnTo>
                    <a:lnTo>
                      <a:pt x="432" y="78"/>
                    </a:lnTo>
                    <a:lnTo>
                      <a:pt x="415" y="57"/>
                    </a:lnTo>
                    <a:lnTo>
                      <a:pt x="374" y="29"/>
                    </a:lnTo>
                    <a:lnTo>
                      <a:pt x="361" y="46"/>
                    </a:lnTo>
                    <a:lnTo>
                      <a:pt x="371" y="69"/>
                    </a:lnTo>
                    <a:lnTo>
                      <a:pt x="340" y="72"/>
                    </a:lnTo>
                    <a:lnTo>
                      <a:pt x="237" y="43"/>
                    </a:lnTo>
                    <a:lnTo>
                      <a:pt x="183" y="40"/>
                    </a:lnTo>
                    <a:lnTo>
                      <a:pt x="117" y="0"/>
                    </a:lnTo>
                    <a:lnTo>
                      <a:pt x="111" y="73"/>
                    </a:lnTo>
                    <a:lnTo>
                      <a:pt x="110" y="92"/>
                    </a:lnTo>
                    <a:lnTo>
                      <a:pt x="152" y="135"/>
                    </a:lnTo>
                    <a:lnTo>
                      <a:pt x="166" y="188"/>
                    </a:lnTo>
                    <a:lnTo>
                      <a:pt x="185" y="240"/>
                    </a:lnTo>
                    <a:lnTo>
                      <a:pt x="308" y="299"/>
                    </a:lnTo>
                    <a:lnTo>
                      <a:pt x="264" y="334"/>
                    </a:lnTo>
                    <a:lnTo>
                      <a:pt x="269" y="356"/>
                    </a:lnTo>
                    <a:lnTo>
                      <a:pt x="282" y="356"/>
                    </a:lnTo>
                    <a:lnTo>
                      <a:pt x="271" y="417"/>
                    </a:lnTo>
                    <a:lnTo>
                      <a:pt x="327" y="436"/>
                    </a:lnTo>
                    <a:lnTo>
                      <a:pt x="350" y="511"/>
                    </a:lnTo>
                    <a:lnTo>
                      <a:pt x="347" y="572"/>
                    </a:lnTo>
                    <a:lnTo>
                      <a:pt x="326" y="589"/>
                    </a:lnTo>
                    <a:lnTo>
                      <a:pt x="272" y="594"/>
                    </a:lnTo>
                    <a:lnTo>
                      <a:pt x="156" y="591"/>
                    </a:lnTo>
                    <a:lnTo>
                      <a:pt x="36" y="625"/>
                    </a:lnTo>
                    <a:lnTo>
                      <a:pt x="0" y="651"/>
                    </a:lnTo>
                    <a:lnTo>
                      <a:pt x="34" y="679"/>
                    </a:lnTo>
                    <a:lnTo>
                      <a:pt x="70" y="745"/>
                    </a:lnTo>
                    <a:lnTo>
                      <a:pt x="109" y="741"/>
                    </a:lnTo>
                    <a:lnTo>
                      <a:pt x="126" y="756"/>
                    </a:lnTo>
                    <a:lnTo>
                      <a:pt x="133" y="839"/>
                    </a:lnTo>
                    <a:lnTo>
                      <a:pt x="85" y="890"/>
                    </a:lnTo>
                    <a:lnTo>
                      <a:pt x="72" y="930"/>
                    </a:lnTo>
                    <a:lnTo>
                      <a:pt x="128" y="956"/>
                    </a:lnTo>
                    <a:lnTo>
                      <a:pt x="163" y="991"/>
                    </a:lnTo>
                    <a:lnTo>
                      <a:pt x="166" y="1021"/>
                    </a:lnTo>
                    <a:lnTo>
                      <a:pt x="145" y="1038"/>
                    </a:lnTo>
                    <a:lnTo>
                      <a:pt x="232" y="1077"/>
                    </a:lnTo>
                    <a:lnTo>
                      <a:pt x="263" y="1074"/>
                    </a:lnTo>
                    <a:lnTo>
                      <a:pt x="277" y="1057"/>
                    </a:lnTo>
                    <a:lnTo>
                      <a:pt x="300" y="1062"/>
                    </a:lnTo>
                    <a:lnTo>
                      <a:pt x="310" y="1085"/>
                    </a:lnTo>
                    <a:lnTo>
                      <a:pt x="350" y="1089"/>
                    </a:lnTo>
                    <a:lnTo>
                      <a:pt x="366" y="1103"/>
                    </a:lnTo>
                    <a:lnTo>
                      <a:pt x="375" y="1118"/>
                    </a:lnTo>
                    <a:lnTo>
                      <a:pt x="398" y="1123"/>
                    </a:lnTo>
                    <a:lnTo>
                      <a:pt x="474" y="1092"/>
                    </a:lnTo>
                    <a:lnTo>
                      <a:pt x="537" y="1118"/>
                    </a:lnTo>
                    <a:lnTo>
                      <a:pt x="544" y="1109"/>
                    </a:lnTo>
                    <a:lnTo>
                      <a:pt x="581" y="1099"/>
                    </a:lnTo>
                    <a:lnTo>
                      <a:pt x="629" y="1109"/>
                    </a:lnTo>
                    <a:lnTo>
                      <a:pt x="687" y="1066"/>
                    </a:lnTo>
                    <a:lnTo>
                      <a:pt x="690" y="1019"/>
                    </a:lnTo>
                    <a:lnTo>
                      <a:pt x="743" y="999"/>
                    </a:lnTo>
                    <a:lnTo>
                      <a:pt x="758" y="1005"/>
                    </a:lnTo>
                    <a:lnTo>
                      <a:pt x="752" y="1028"/>
                    </a:lnTo>
                    <a:lnTo>
                      <a:pt x="814" y="1023"/>
                    </a:lnTo>
                    <a:lnTo>
                      <a:pt x="835" y="998"/>
                    </a:lnTo>
                    <a:lnTo>
                      <a:pt x="889" y="1000"/>
                    </a:lnTo>
                    <a:lnTo>
                      <a:pt x="964" y="986"/>
                    </a:lnTo>
                    <a:lnTo>
                      <a:pt x="1003" y="989"/>
                    </a:lnTo>
                    <a:lnTo>
                      <a:pt x="1026" y="980"/>
                    </a:lnTo>
                    <a:lnTo>
                      <a:pt x="1058" y="992"/>
                    </a:lnTo>
                    <a:lnTo>
                      <a:pt x="1038" y="1033"/>
                    </a:lnTo>
                    <a:lnTo>
                      <a:pt x="1070" y="1045"/>
                    </a:lnTo>
                    <a:lnTo>
                      <a:pt x="1093" y="1036"/>
                    </a:lnTo>
                    <a:lnTo>
                      <a:pt x="1098" y="1011"/>
                    </a:lnTo>
                    <a:lnTo>
                      <a:pt x="1112" y="996"/>
                    </a:lnTo>
                    <a:lnTo>
                      <a:pt x="1159" y="1006"/>
                    </a:lnTo>
                    <a:lnTo>
                      <a:pt x="1155" y="960"/>
                    </a:lnTo>
                    <a:lnTo>
                      <a:pt x="1189" y="911"/>
                    </a:lnTo>
                    <a:lnTo>
                      <a:pt x="1212" y="901"/>
                    </a:lnTo>
                    <a:lnTo>
                      <a:pt x="1243" y="913"/>
                    </a:lnTo>
                    <a:lnTo>
                      <a:pt x="1275" y="748"/>
                    </a:lnTo>
                    <a:lnTo>
                      <a:pt x="1300" y="700"/>
                    </a:lnTo>
                    <a:lnTo>
                      <a:pt x="1322" y="683"/>
                    </a:lnTo>
                    <a:lnTo>
                      <a:pt x="1335" y="659"/>
                    </a:lnTo>
                    <a:lnTo>
                      <a:pt x="1356" y="633"/>
                    </a:lnTo>
                    <a:lnTo>
                      <a:pt x="1353" y="603"/>
                    </a:lnTo>
                    <a:lnTo>
                      <a:pt x="1365" y="570"/>
                    </a:lnTo>
                    <a:lnTo>
                      <a:pt x="1369" y="531"/>
                    </a:lnTo>
                    <a:lnTo>
                      <a:pt x="1390" y="499"/>
                    </a:lnTo>
                    <a:lnTo>
                      <a:pt x="1402" y="467"/>
                    </a:lnTo>
                    <a:lnTo>
                      <a:pt x="1408" y="443"/>
                    </a:lnTo>
                    <a:lnTo>
                      <a:pt x="1390" y="422"/>
                    </a:lnTo>
                    <a:lnTo>
                      <a:pt x="1402" y="382"/>
                    </a:lnTo>
                    <a:lnTo>
                      <a:pt x="1424" y="364"/>
                    </a:lnTo>
                    <a:lnTo>
                      <a:pt x="1421" y="334"/>
                    </a:lnTo>
                    <a:lnTo>
                      <a:pt x="1381" y="322"/>
                    </a:lnTo>
                    <a:lnTo>
                      <a:pt x="1381" y="330"/>
                    </a:lnTo>
                    <a:lnTo>
                      <a:pt x="1375" y="339"/>
                    </a:lnTo>
                    <a:lnTo>
                      <a:pt x="1346" y="357"/>
                    </a:lnTo>
                    <a:lnTo>
                      <a:pt x="1313" y="336"/>
                    </a:lnTo>
                    <a:lnTo>
                      <a:pt x="1258" y="326"/>
                    </a:lnTo>
                    <a:lnTo>
                      <a:pt x="1225" y="299"/>
                    </a:lnTo>
                    <a:lnTo>
                      <a:pt x="1207" y="277"/>
                    </a:lnTo>
                    <a:lnTo>
                      <a:pt x="1199" y="277"/>
                    </a:lnTo>
                    <a:lnTo>
                      <a:pt x="1128" y="254"/>
                    </a:lnTo>
                    <a:lnTo>
                      <a:pt x="1115" y="278"/>
                    </a:lnTo>
                    <a:lnTo>
                      <a:pt x="1084" y="280"/>
                    </a:lnTo>
                    <a:lnTo>
                      <a:pt x="1043" y="261"/>
                    </a:lnTo>
                    <a:lnTo>
                      <a:pt x="1024" y="216"/>
                    </a:lnTo>
                    <a:lnTo>
                      <a:pt x="1023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380">
                <a:extLst>
                  <a:ext uri="{FF2B5EF4-FFF2-40B4-BE49-F238E27FC236}">
                    <a16:creationId xmlns:a16="http://schemas.microsoft.com/office/drawing/2014/main" id="{B7013527-C706-CE3B-158D-4C36358E61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442"/>
                <a:ext cx="235" cy="258"/>
              </a:xfrm>
              <a:custGeom>
                <a:avLst/>
                <a:gdLst>
                  <a:gd name="T0" fmla="*/ 165 w 1174"/>
                  <a:gd name="T1" fmla="*/ 228 h 1288"/>
                  <a:gd name="T2" fmla="*/ 147 w 1174"/>
                  <a:gd name="T3" fmla="*/ 284 h 1288"/>
                  <a:gd name="T4" fmla="*/ 122 w 1174"/>
                  <a:gd name="T5" fmla="*/ 355 h 1288"/>
                  <a:gd name="T6" fmla="*/ 113 w 1174"/>
                  <a:gd name="T7" fmla="*/ 418 h 1288"/>
                  <a:gd name="T8" fmla="*/ 79 w 1174"/>
                  <a:gd name="T9" fmla="*/ 468 h 1288"/>
                  <a:gd name="T10" fmla="*/ 32 w 1174"/>
                  <a:gd name="T11" fmla="*/ 533 h 1288"/>
                  <a:gd name="T12" fmla="*/ 21 w 1174"/>
                  <a:gd name="T13" fmla="*/ 750 h 1288"/>
                  <a:gd name="T14" fmla="*/ 85 w 1174"/>
                  <a:gd name="T15" fmla="*/ 783 h 1288"/>
                  <a:gd name="T16" fmla="*/ 125 w 1174"/>
                  <a:gd name="T17" fmla="*/ 802 h 1288"/>
                  <a:gd name="T18" fmla="*/ 104 w 1174"/>
                  <a:gd name="T19" fmla="*/ 821 h 1288"/>
                  <a:gd name="T20" fmla="*/ 130 w 1174"/>
                  <a:gd name="T21" fmla="*/ 848 h 1288"/>
                  <a:gd name="T22" fmla="*/ 183 w 1174"/>
                  <a:gd name="T23" fmla="*/ 836 h 1288"/>
                  <a:gd name="T24" fmla="*/ 216 w 1174"/>
                  <a:gd name="T25" fmla="*/ 856 h 1288"/>
                  <a:gd name="T26" fmla="*/ 210 w 1174"/>
                  <a:gd name="T27" fmla="*/ 965 h 1288"/>
                  <a:gd name="T28" fmla="*/ 230 w 1174"/>
                  <a:gd name="T29" fmla="*/ 1017 h 1288"/>
                  <a:gd name="T30" fmla="*/ 331 w 1174"/>
                  <a:gd name="T31" fmla="*/ 1023 h 1288"/>
                  <a:gd name="T32" fmla="*/ 412 w 1174"/>
                  <a:gd name="T33" fmla="*/ 984 h 1288"/>
                  <a:gd name="T34" fmla="*/ 480 w 1174"/>
                  <a:gd name="T35" fmla="*/ 970 h 1288"/>
                  <a:gd name="T36" fmla="*/ 461 w 1174"/>
                  <a:gd name="T37" fmla="*/ 926 h 1288"/>
                  <a:gd name="T38" fmla="*/ 518 w 1174"/>
                  <a:gd name="T39" fmla="*/ 951 h 1288"/>
                  <a:gd name="T40" fmla="*/ 577 w 1174"/>
                  <a:gd name="T41" fmla="*/ 1016 h 1288"/>
                  <a:gd name="T42" fmla="*/ 618 w 1174"/>
                  <a:gd name="T43" fmla="*/ 1120 h 1288"/>
                  <a:gd name="T44" fmla="*/ 673 w 1174"/>
                  <a:gd name="T45" fmla="*/ 1214 h 1288"/>
                  <a:gd name="T46" fmla="*/ 755 w 1174"/>
                  <a:gd name="T47" fmla="*/ 1269 h 1288"/>
                  <a:gd name="T48" fmla="*/ 824 w 1174"/>
                  <a:gd name="T49" fmla="*/ 1262 h 1288"/>
                  <a:gd name="T50" fmla="*/ 844 w 1174"/>
                  <a:gd name="T51" fmla="*/ 1222 h 1288"/>
                  <a:gd name="T52" fmla="*/ 848 w 1174"/>
                  <a:gd name="T53" fmla="*/ 1190 h 1288"/>
                  <a:gd name="T54" fmla="*/ 879 w 1174"/>
                  <a:gd name="T55" fmla="*/ 1025 h 1288"/>
                  <a:gd name="T56" fmla="*/ 896 w 1174"/>
                  <a:gd name="T57" fmla="*/ 955 h 1288"/>
                  <a:gd name="T58" fmla="*/ 999 w 1174"/>
                  <a:gd name="T59" fmla="*/ 899 h 1288"/>
                  <a:gd name="T60" fmla="*/ 1063 w 1174"/>
                  <a:gd name="T61" fmla="*/ 932 h 1288"/>
                  <a:gd name="T62" fmla="*/ 1111 w 1174"/>
                  <a:gd name="T63" fmla="*/ 865 h 1288"/>
                  <a:gd name="T64" fmla="*/ 1137 w 1174"/>
                  <a:gd name="T65" fmla="*/ 817 h 1288"/>
                  <a:gd name="T66" fmla="*/ 1174 w 1174"/>
                  <a:gd name="T67" fmla="*/ 797 h 1288"/>
                  <a:gd name="T68" fmla="*/ 1151 w 1174"/>
                  <a:gd name="T69" fmla="*/ 707 h 1288"/>
                  <a:gd name="T70" fmla="*/ 1113 w 1174"/>
                  <a:gd name="T71" fmla="*/ 634 h 1288"/>
                  <a:gd name="T72" fmla="*/ 1000 w 1174"/>
                  <a:gd name="T73" fmla="*/ 583 h 1288"/>
                  <a:gd name="T74" fmla="*/ 948 w 1174"/>
                  <a:gd name="T75" fmla="*/ 517 h 1288"/>
                  <a:gd name="T76" fmla="*/ 958 w 1174"/>
                  <a:gd name="T77" fmla="*/ 456 h 1288"/>
                  <a:gd name="T78" fmla="*/ 942 w 1174"/>
                  <a:gd name="T79" fmla="*/ 379 h 1288"/>
                  <a:gd name="T80" fmla="*/ 978 w 1174"/>
                  <a:gd name="T81" fmla="*/ 353 h 1288"/>
                  <a:gd name="T82" fmla="*/ 945 w 1174"/>
                  <a:gd name="T83" fmla="*/ 333 h 1288"/>
                  <a:gd name="T84" fmla="*/ 924 w 1174"/>
                  <a:gd name="T85" fmla="*/ 258 h 1288"/>
                  <a:gd name="T86" fmla="*/ 933 w 1174"/>
                  <a:gd name="T87" fmla="*/ 195 h 1288"/>
                  <a:gd name="T88" fmla="*/ 897 w 1174"/>
                  <a:gd name="T89" fmla="*/ 144 h 1288"/>
                  <a:gd name="T90" fmla="*/ 862 w 1174"/>
                  <a:gd name="T91" fmla="*/ 171 h 1288"/>
                  <a:gd name="T92" fmla="*/ 857 w 1174"/>
                  <a:gd name="T93" fmla="*/ 125 h 1288"/>
                  <a:gd name="T94" fmla="*/ 773 w 1174"/>
                  <a:gd name="T95" fmla="*/ 141 h 1288"/>
                  <a:gd name="T96" fmla="*/ 733 w 1174"/>
                  <a:gd name="T97" fmla="*/ 121 h 1288"/>
                  <a:gd name="T98" fmla="*/ 730 w 1174"/>
                  <a:gd name="T99" fmla="*/ 84 h 1288"/>
                  <a:gd name="T100" fmla="*/ 741 w 1174"/>
                  <a:gd name="T101" fmla="*/ 36 h 1288"/>
                  <a:gd name="T102" fmla="*/ 639 w 1174"/>
                  <a:gd name="T103" fmla="*/ 14 h 1288"/>
                  <a:gd name="T104" fmla="*/ 577 w 1174"/>
                  <a:gd name="T105" fmla="*/ 12 h 1288"/>
                  <a:gd name="T106" fmla="*/ 553 w 1174"/>
                  <a:gd name="T107" fmla="*/ 7 h 1288"/>
                  <a:gd name="T108" fmla="*/ 524 w 1174"/>
                  <a:gd name="T109" fmla="*/ 17 h 1288"/>
                  <a:gd name="T110" fmla="*/ 502 w 1174"/>
                  <a:gd name="T111" fmla="*/ 42 h 1288"/>
                  <a:gd name="T112" fmla="*/ 370 w 1174"/>
                  <a:gd name="T113" fmla="*/ 109 h 1288"/>
                  <a:gd name="T114" fmla="*/ 329 w 1174"/>
                  <a:gd name="T115" fmla="*/ 82 h 1288"/>
                  <a:gd name="T116" fmla="*/ 307 w 1174"/>
                  <a:gd name="T117" fmla="*/ 92 h 1288"/>
                  <a:gd name="T118" fmla="*/ 308 w 1174"/>
                  <a:gd name="T119" fmla="*/ 115 h 1288"/>
                  <a:gd name="T120" fmla="*/ 305 w 1174"/>
                  <a:gd name="T121" fmla="*/ 168 h 1288"/>
                  <a:gd name="T122" fmla="*/ 178 w 1174"/>
                  <a:gd name="T123" fmla="*/ 119 h 1288"/>
                  <a:gd name="T124" fmla="*/ 159 w 1174"/>
                  <a:gd name="T125" fmla="*/ 167 h 1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74" h="1288">
                    <a:moveTo>
                      <a:pt x="147" y="207"/>
                    </a:moveTo>
                    <a:lnTo>
                      <a:pt x="165" y="228"/>
                    </a:lnTo>
                    <a:lnTo>
                      <a:pt x="159" y="252"/>
                    </a:lnTo>
                    <a:lnTo>
                      <a:pt x="147" y="284"/>
                    </a:lnTo>
                    <a:lnTo>
                      <a:pt x="126" y="316"/>
                    </a:lnTo>
                    <a:lnTo>
                      <a:pt x="122" y="355"/>
                    </a:lnTo>
                    <a:lnTo>
                      <a:pt x="110" y="388"/>
                    </a:lnTo>
                    <a:lnTo>
                      <a:pt x="113" y="418"/>
                    </a:lnTo>
                    <a:lnTo>
                      <a:pt x="92" y="444"/>
                    </a:lnTo>
                    <a:lnTo>
                      <a:pt x="79" y="468"/>
                    </a:lnTo>
                    <a:lnTo>
                      <a:pt x="57" y="485"/>
                    </a:lnTo>
                    <a:lnTo>
                      <a:pt x="32" y="533"/>
                    </a:lnTo>
                    <a:lnTo>
                      <a:pt x="0" y="698"/>
                    </a:lnTo>
                    <a:lnTo>
                      <a:pt x="21" y="750"/>
                    </a:lnTo>
                    <a:lnTo>
                      <a:pt x="51" y="748"/>
                    </a:lnTo>
                    <a:lnTo>
                      <a:pt x="85" y="783"/>
                    </a:lnTo>
                    <a:lnTo>
                      <a:pt x="107" y="773"/>
                    </a:lnTo>
                    <a:lnTo>
                      <a:pt x="125" y="802"/>
                    </a:lnTo>
                    <a:lnTo>
                      <a:pt x="112" y="819"/>
                    </a:lnTo>
                    <a:lnTo>
                      <a:pt x="104" y="821"/>
                    </a:lnTo>
                    <a:lnTo>
                      <a:pt x="106" y="835"/>
                    </a:lnTo>
                    <a:lnTo>
                      <a:pt x="130" y="848"/>
                    </a:lnTo>
                    <a:lnTo>
                      <a:pt x="166" y="830"/>
                    </a:lnTo>
                    <a:lnTo>
                      <a:pt x="183" y="836"/>
                    </a:lnTo>
                    <a:lnTo>
                      <a:pt x="184" y="859"/>
                    </a:lnTo>
                    <a:lnTo>
                      <a:pt x="216" y="856"/>
                    </a:lnTo>
                    <a:lnTo>
                      <a:pt x="217" y="879"/>
                    </a:lnTo>
                    <a:lnTo>
                      <a:pt x="210" y="965"/>
                    </a:lnTo>
                    <a:lnTo>
                      <a:pt x="221" y="1002"/>
                    </a:lnTo>
                    <a:lnTo>
                      <a:pt x="230" y="1017"/>
                    </a:lnTo>
                    <a:lnTo>
                      <a:pt x="275" y="997"/>
                    </a:lnTo>
                    <a:lnTo>
                      <a:pt x="331" y="1023"/>
                    </a:lnTo>
                    <a:lnTo>
                      <a:pt x="389" y="987"/>
                    </a:lnTo>
                    <a:lnTo>
                      <a:pt x="412" y="984"/>
                    </a:lnTo>
                    <a:lnTo>
                      <a:pt x="475" y="994"/>
                    </a:lnTo>
                    <a:lnTo>
                      <a:pt x="480" y="970"/>
                    </a:lnTo>
                    <a:lnTo>
                      <a:pt x="464" y="956"/>
                    </a:lnTo>
                    <a:lnTo>
                      <a:pt x="461" y="926"/>
                    </a:lnTo>
                    <a:lnTo>
                      <a:pt x="499" y="930"/>
                    </a:lnTo>
                    <a:lnTo>
                      <a:pt x="518" y="951"/>
                    </a:lnTo>
                    <a:lnTo>
                      <a:pt x="565" y="970"/>
                    </a:lnTo>
                    <a:lnTo>
                      <a:pt x="577" y="1016"/>
                    </a:lnTo>
                    <a:lnTo>
                      <a:pt x="575" y="1069"/>
                    </a:lnTo>
                    <a:lnTo>
                      <a:pt x="618" y="1120"/>
                    </a:lnTo>
                    <a:lnTo>
                      <a:pt x="651" y="1139"/>
                    </a:lnTo>
                    <a:lnTo>
                      <a:pt x="673" y="1214"/>
                    </a:lnTo>
                    <a:lnTo>
                      <a:pt x="718" y="1280"/>
                    </a:lnTo>
                    <a:lnTo>
                      <a:pt x="755" y="1269"/>
                    </a:lnTo>
                    <a:lnTo>
                      <a:pt x="795" y="1288"/>
                    </a:lnTo>
                    <a:lnTo>
                      <a:pt x="824" y="1262"/>
                    </a:lnTo>
                    <a:lnTo>
                      <a:pt x="847" y="1261"/>
                    </a:lnTo>
                    <a:lnTo>
                      <a:pt x="844" y="1222"/>
                    </a:lnTo>
                    <a:lnTo>
                      <a:pt x="827" y="1208"/>
                    </a:lnTo>
                    <a:lnTo>
                      <a:pt x="848" y="1190"/>
                    </a:lnTo>
                    <a:lnTo>
                      <a:pt x="859" y="1151"/>
                    </a:lnTo>
                    <a:lnTo>
                      <a:pt x="879" y="1025"/>
                    </a:lnTo>
                    <a:lnTo>
                      <a:pt x="901" y="1008"/>
                    </a:lnTo>
                    <a:lnTo>
                      <a:pt x="896" y="955"/>
                    </a:lnTo>
                    <a:lnTo>
                      <a:pt x="924" y="921"/>
                    </a:lnTo>
                    <a:lnTo>
                      <a:pt x="999" y="899"/>
                    </a:lnTo>
                    <a:lnTo>
                      <a:pt x="1013" y="898"/>
                    </a:lnTo>
                    <a:lnTo>
                      <a:pt x="1063" y="932"/>
                    </a:lnTo>
                    <a:lnTo>
                      <a:pt x="1092" y="905"/>
                    </a:lnTo>
                    <a:lnTo>
                      <a:pt x="1111" y="865"/>
                    </a:lnTo>
                    <a:lnTo>
                      <a:pt x="1133" y="856"/>
                    </a:lnTo>
                    <a:lnTo>
                      <a:pt x="1137" y="817"/>
                    </a:lnTo>
                    <a:lnTo>
                      <a:pt x="1160" y="814"/>
                    </a:lnTo>
                    <a:lnTo>
                      <a:pt x="1174" y="797"/>
                    </a:lnTo>
                    <a:lnTo>
                      <a:pt x="1168" y="737"/>
                    </a:lnTo>
                    <a:lnTo>
                      <a:pt x="1151" y="707"/>
                    </a:lnTo>
                    <a:lnTo>
                      <a:pt x="1150" y="708"/>
                    </a:lnTo>
                    <a:lnTo>
                      <a:pt x="1113" y="634"/>
                    </a:lnTo>
                    <a:lnTo>
                      <a:pt x="1069" y="576"/>
                    </a:lnTo>
                    <a:lnTo>
                      <a:pt x="1000" y="583"/>
                    </a:lnTo>
                    <a:lnTo>
                      <a:pt x="949" y="541"/>
                    </a:lnTo>
                    <a:lnTo>
                      <a:pt x="948" y="517"/>
                    </a:lnTo>
                    <a:lnTo>
                      <a:pt x="960" y="486"/>
                    </a:lnTo>
                    <a:lnTo>
                      <a:pt x="958" y="456"/>
                    </a:lnTo>
                    <a:lnTo>
                      <a:pt x="970" y="431"/>
                    </a:lnTo>
                    <a:lnTo>
                      <a:pt x="942" y="379"/>
                    </a:lnTo>
                    <a:lnTo>
                      <a:pt x="965" y="377"/>
                    </a:lnTo>
                    <a:lnTo>
                      <a:pt x="978" y="353"/>
                    </a:lnTo>
                    <a:lnTo>
                      <a:pt x="961" y="332"/>
                    </a:lnTo>
                    <a:lnTo>
                      <a:pt x="945" y="333"/>
                    </a:lnTo>
                    <a:lnTo>
                      <a:pt x="926" y="281"/>
                    </a:lnTo>
                    <a:lnTo>
                      <a:pt x="924" y="258"/>
                    </a:lnTo>
                    <a:lnTo>
                      <a:pt x="907" y="244"/>
                    </a:lnTo>
                    <a:lnTo>
                      <a:pt x="933" y="195"/>
                    </a:lnTo>
                    <a:lnTo>
                      <a:pt x="925" y="188"/>
                    </a:lnTo>
                    <a:lnTo>
                      <a:pt x="897" y="144"/>
                    </a:lnTo>
                    <a:lnTo>
                      <a:pt x="882" y="147"/>
                    </a:lnTo>
                    <a:lnTo>
                      <a:pt x="862" y="171"/>
                    </a:lnTo>
                    <a:lnTo>
                      <a:pt x="852" y="156"/>
                    </a:lnTo>
                    <a:lnTo>
                      <a:pt x="857" y="125"/>
                    </a:lnTo>
                    <a:lnTo>
                      <a:pt x="801" y="108"/>
                    </a:lnTo>
                    <a:lnTo>
                      <a:pt x="773" y="141"/>
                    </a:lnTo>
                    <a:lnTo>
                      <a:pt x="743" y="143"/>
                    </a:lnTo>
                    <a:lnTo>
                      <a:pt x="733" y="121"/>
                    </a:lnTo>
                    <a:lnTo>
                      <a:pt x="738" y="98"/>
                    </a:lnTo>
                    <a:lnTo>
                      <a:pt x="730" y="84"/>
                    </a:lnTo>
                    <a:lnTo>
                      <a:pt x="742" y="51"/>
                    </a:lnTo>
                    <a:lnTo>
                      <a:pt x="741" y="36"/>
                    </a:lnTo>
                    <a:lnTo>
                      <a:pt x="687" y="41"/>
                    </a:lnTo>
                    <a:lnTo>
                      <a:pt x="639" y="14"/>
                    </a:lnTo>
                    <a:lnTo>
                      <a:pt x="610" y="33"/>
                    </a:lnTo>
                    <a:lnTo>
                      <a:pt x="577" y="12"/>
                    </a:lnTo>
                    <a:lnTo>
                      <a:pt x="555" y="30"/>
                    </a:lnTo>
                    <a:lnTo>
                      <a:pt x="553" y="7"/>
                    </a:lnTo>
                    <a:lnTo>
                      <a:pt x="544" y="0"/>
                    </a:lnTo>
                    <a:lnTo>
                      <a:pt x="524" y="17"/>
                    </a:lnTo>
                    <a:lnTo>
                      <a:pt x="516" y="34"/>
                    </a:lnTo>
                    <a:lnTo>
                      <a:pt x="502" y="42"/>
                    </a:lnTo>
                    <a:lnTo>
                      <a:pt x="389" y="76"/>
                    </a:lnTo>
                    <a:lnTo>
                      <a:pt x="370" y="109"/>
                    </a:lnTo>
                    <a:lnTo>
                      <a:pt x="345" y="103"/>
                    </a:lnTo>
                    <a:lnTo>
                      <a:pt x="329" y="82"/>
                    </a:lnTo>
                    <a:lnTo>
                      <a:pt x="313" y="75"/>
                    </a:lnTo>
                    <a:lnTo>
                      <a:pt x="307" y="92"/>
                    </a:lnTo>
                    <a:lnTo>
                      <a:pt x="299" y="99"/>
                    </a:lnTo>
                    <a:lnTo>
                      <a:pt x="308" y="115"/>
                    </a:lnTo>
                    <a:lnTo>
                      <a:pt x="329" y="159"/>
                    </a:lnTo>
                    <a:lnTo>
                      <a:pt x="305" y="168"/>
                    </a:lnTo>
                    <a:lnTo>
                      <a:pt x="200" y="109"/>
                    </a:lnTo>
                    <a:lnTo>
                      <a:pt x="178" y="119"/>
                    </a:lnTo>
                    <a:lnTo>
                      <a:pt x="181" y="149"/>
                    </a:lnTo>
                    <a:lnTo>
                      <a:pt x="159" y="167"/>
                    </a:lnTo>
                    <a:lnTo>
                      <a:pt x="147" y="2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381">
                <a:extLst>
                  <a:ext uri="{FF2B5EF4-FFF2-40B4-BE49-F238E27FC236}">
                    <a16:creationId xmlns:a16="http://schemas.microsoft.com/office/drawing/2014/main" id="{B400393E-8773-9676-B44D-C10A6183B6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332"/>
                <a:ext cx="295" cy="252"/>
              </a:xfrm>
              <a:custGeom>
                <a:avLst/>
                <a:gdLst>
                  <a:gd name="T0" fmla="*/ 518 w 1474"/>
                  <a:gd name="T1" fmla="*/ 145 h 1260"/>
                  <a:gd name="T2" fmla="*/ 371 w 1474"/>
                  <a:gd name="T3" fmla="*/ 50 h 1260"/>
                  <a:gd name="T4" fmla="*/ 413 w 1474"/>
                  <a:gd name="T5" fmla="*/ 0 h 1260"/>
                  <a:gd name="T6" fmla="*/ 323 w 1474"/>
                  <a:gd name="T7" fmla="*/ 25 h 1260"/>
                  <a:gd name="T8" fmla="*/ 239 w 1474"/>
                  <a:gd name="T9" fmla="*/ 48 h 1260"/>
                  <a:gd name="T10" fmla="*/ 198 w 1474"/>
                  <a:gd name="T11" fmla="*/ 97 h 1260"/>
                  <a:gd name="T12" fmla="*/ 214 w 1474"/>
                  <a:gd name="T13" fmla="*/ 188 h 1260"/>
                  <a:gd name="T14" fmla="*/ 202 w 1474"/>
                  <a:gd name="T15" fmla="*/ 306 h 1260"/>
                  <a:gd name="T16" fmla="*/ 163 w 1474"/>
                  <a:gd name="T17" fmla="*/ 379 h 1260"/>
                  <a:gd name="T18" fmla="*/ 34 w 1474"/>
                  <a:gd name="T19" fmla="*/ 491 h 1260"/>
                  <a:gd name="T20" fmla="*/ 19 w 1474"/>
                  <a:gd name="T21" fmla="*/ 569 h 1260"/>
                  <a:gd name="T22" fmla="*/ 50 w 1474"/>
                  <a:gd name="T23" fmla="*/ 582 h 1260"/>
                  <a:gd name="T24" fmla="*/ 134 w 1474"/>
                  <a:gd name="T25" fmla="*/ 566 h 1260"/>
                  <a:gd name="T26" fmla="*/ 237 w 1474"/>
                  <a:gd name="T27" fmla="*/ 603 h 1260"/>
                  <a:gd name="T28" fmla="*/ 228 w 1474"/>
                  <a:gd name="T29" fmla="*/ 673 h 1260"/>
                  <a:gd name="T30" fmla="*/ 296 w 1474"/>
                  <a:gd name="T31" fmla="*/ 660 h 1260"/>
                  <a:gd name="T32" fmla="*/ 357 w 1474"/>
                  <a:gd name="T33" fmla="*/ 723 h 1260"/>
                  <a:gd name="T34" fmla="*/ 420 w 1474"/>
                  <a:gd name="T35" fmla="*/ 740 h 1260"/>
                  <a:gd name="T36" fmla="*/ 419 w 1474"/>
                  <a:gd name="T37" fmla="*/ 810 h 1260"/>
                  <a:gd name="T38" fmla="*/ 456 w 1474"/>
                  <a:gd name="T39" fmla="*/ 884 h 1260"/>
                  <a:gd name="T40" fmla="*/ 437 w 1474"/>
                  <a:gd name="T41" fmla="*/ 931 h 1260"/>
                  <a:gd name="T42" fmla="*/ 455 w 1474"/>
                  <a:gd name="T43" fmla="*/ 1038 h 1260"/>
                  <a:gd name="T44" fmla="*/ 495 w 1474"/>
                  <a:gd name="T45" fmla="*/ 1135 h 1260"/>
                  <a:gd name="T46" fmla="*/ 645 w 1474"/>
                  <a:gd name="T47" fmla="*/ 1260 h 1260"/>
                  <a:gd name="T48" fmla="*/ 826 w 1474"/>
                  <a:gd name="T49" fmla="*/ 1211 h 1260"/>
                  <a:gd name="T50" fmla="*/ 896 w 1474"/>
                  <a:gd name="T51" fmla="*/ 1143 h 1260"/>
                  <a:gd name="T52" fmla="*/ 998 w 1474"/>
                  <a:gd name="T53" fmla="*/ 1149 h 1260"/>
                  <a:gd name="T54" fmla="*/ 1105 w 1474"/>
                  <a:gd name="T55" fmla="*/ 1225 h 1260"/>
                  <a:gd name="T56" fmla="*/ 1159 w 1474"/>
                  <a:gd name="T57" fmla="*/ 1234 h 1260"/>
                  <a:gd name="T58" fmla="*/ 1183 w 1474"/>
                  <a:gd name="T59" fmla="*/ 1163 h 1260"/>
                  <a:gd name="T60" fmla="*/ 1320 w 1474"/>
                  <a:gd name="T61" fmla="*/ 1142 h 1260"/>
                  <a:gd name="T62" fmla="*/ 1387 w 1474"/>
                  <a:gd name="T63" fmla="*/ 1106 h 1260"/>
                  <a:gd name="T64" fmla="*/ 1359 w 1474"/>
                  <a:gd name="T65" fmla="*/ 977 h 1260"/>
                  <a:gd name="T66" fmla="*/ 1467 w 1474"/>
                  <a:gd name="T67" fmla="*/ 968 h 1260"/>
                  <a:gd name="T68" fmla="*/ 1446 w 1474"/>
                  <a:gd name="T69" fmla="*/ 831 h 1260"/>
                  <a:gd name="T70" fmla="*/ 1370 w 1474"/>
                  <a:gd name="T71" fmla="*/ 752 h 1260"/>
                  <a:gd name="T72" fmla="*/ 1468 w 1474"/>
                  <a:gd name="T73" fmla="*/ 659 h 1260"/>
                  <a:gd name="T74" fmla="*/ 1326 w 1474"/>
                  <a:gd name="T75" fmla="*/ 617 h 1260"/>
                  <a:gd name="T76" fmla="*/ 1212 w 1474"/>
                  <a:gd name="T77" fmla="*/ 636 h 1260"/>
                  <a:gd name="T78" fmla="*/ 1132 w 1474"/>
                  <a:gd name="T79" fmla="*/ 605 h 1260"/>
                  <a:gd name="T80" fmla="*/ 1069 w 1474"/>
                  <a:gd name="T81" fmla="*/ 672 h 1260"/>
                  <a:gd name="T82" fmla="*/ 995 w 1474"/>
                  <a:gd name="T83" fmla="*/ 540 h 1260"/>
                  <a:gd name="T84" fmla="*/ 895 w 1474"/>
                  <a:gd name="T85" fmla="*/ 542 h 1260"/>
                  <a:gd name="T86" fmla="*/ 872 w 1474"/>
                  <a:gd name="T87" fmla="*/ 467 h 1260"/>
                  <a:gd name="T88" fmla="*/ 844 w 1474"/>
                  <a:gd name="T89" fmla="*/ 415 h 1260"/>
                  <a:gd name="T90" fmla="*/ 882 w 1474"/>
                  <a:gd name="T91" fmla="*/ 312 h 1260"/>
                  <a:gd name="T92" fmla="*/ 879 w 1474"/>
                  <a:gd name="T93" fmla="*/ 204 h 1260"/>
                  <a:gd name="T94" fmla="*/ 760 w 1474"/>
                  <a:gd name="T95" fmla="*/ 176 h 1260"/>
                  <a:gd name="T96" fmla="*/ 718 w 1474"/>
                  <a:gd name="T97" fmla="*/ 211 h 1260"/>
                  <a:gd name="T98" fmla="*/ 651 w 1474"/>
                  <a:gd name="T99" fmla="*/ 240 h 1260"/>
                  <a:gd name="T100" fmla="*/ 594 w 1474"/>
                  <a:gd name="T101" fmla="*/ 208 h 1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74" h="1260">
                    <a:moveTo>
                      <a:pt x="594" y="208"/>
                    </a:moveTo>
                    <a:lnTo>
                      <a:pt x="557" y="219"/>
                    </a:lnTo>
                    <a:lnTo>
                      <a:pt x="518" y="145"/>
                    </a:lnTo>
                    <a:lnTo>
                      <a:pt x="485" y="125"/>
                    </a:lnTo>
                    <a:lnTo>
                      <a:pt x="473" y="72"/>
                    </a:lnTo>
                    <a:lnTo>
                      <a:pt x="371" y="50"/>
                    </a:lnTo>
                    <a:lnTo>
                      <a:pt x="385" y="34"/>
                    </a:lnTo>
                    <a:lnTo>
                      <a:pt x="422" y="15"/>
                    </a:lnTo>
                    <a:lnTo>
                      <a:pt x="413" y="0"/>
                    </a:lnTo>
                    <a:lnTo>
                      <a:pt x="382" y="3"/>
                    </a:lnTo>
                    <a:lnTo>
                      <a:pt x="331" y="39"/>
                    </a:lnTo>
                    <a:lnTo>
                      <a:pt x="323" y="25"/>
                    </a:lnTo>
                    <a:lnTo>
                      <a:pt x="238" y="32"/>
                    </a:lnTo>
                    <a:lnTo>
                      <a:pt x="231" y="40"/>
                    </a:lnTo>
                    <a:lnTo>
                      <a:pt x="239" y="48"/>
                    </a:lnTo>
                    <a:lnTo>
                      <a:pt x="233" y="63"/>
                    </a:lnTo>
                    <a:lnTo>
                      <a:pt x="203" y="74"/>
                    </a:lnTo>
                    <a:lnTo>
                      <a:pt x="198" y="97"/>
                    </a:lnTo>
                    <a:lnTo>
                      <a:pt x="200" y="120"/>
                    </a:lnTo>
                    <a:lnTo>
                      <a:pt x="232" y="133"/>
                    </a:lnTo>
                    <a:lnTo>
                      <a:pt x="214" y="188"/>
                    </a:lnTo>
                    <a:lnTo>
                      <a:pt x="234" y="240"/>
                    </a:lnTo>
                    <a:lnTo>
                      <a:pt x="213" y="259"/>
                    </a:lnTo>
                    <a:lnTo>
                      <a:pt x="202" y="306"/>
                    </a:lnTo>
                    <a:lnTo>
                      <a:pt x="176" y="285"/>
                    </a:lnTo>
                    <a:lnTo>
                      <a:pt x="163" y="301"/>
                    </a:lnTo>
                    <a:lnTo>
                      <a:pt x="163" y="379"/>
                    </a:lnTo>
                    <a:lnTo>
                      <a:pt x="99" y="446"/>
                    </a:lnTo>
                    <a:lnTo>
                      <a:pt x="94" y="469"/>
                    </a:lnTo>
                    <a:lnTo>
                      <a:pt x="34" y="491"/>
                    </a:lnTo>
                    <a:lnTo>
                      <a:pt x="0" y="540"/>
                    </a:lnTo>
                    <a:lnTo>
                      <a:pt x="3" y="571"/>
                    </a:lnTo>
                    <a:lnTo>
                      <a:pt x="19" y="569"/>
                    </a:lnTo>
                    <a:lnTo>
                      <a:pt x="39" y="552"/>
                    </a:lnTo>
                    <a:lnTo>
                      <a:pt x="48" y="559"/>
                    </a:lnTo>
                    <a:lnTo>
                      <a:pt x="50" y="582"/>
                    </a:lnTo>
                    <a:lnTo>
                      <a:pt x="72" y="564"/>
                    </a:lnTo>
                    <a:lnTo>
                      <a:pt x="105" y="585"/>
                    </a:lnTo>
                    <a:lnTo>
                      <a:pt x="134" y="566"/>
                    </a:lnTo>
                    <a:lnTo>
                      <a:pt x="182" y="593"/>
                    </a:lnTo>
                    <a:lnTo>
                      <a:pt x="236" y="588"/>
                    </a:lnTo>
                    <a:lnTo>
                      <a:pt x="237" y="603"/>
                    </a:lnTo>
                    <a:lnTo>
                      <a:pt x="225" y="636"/>
                    </a:lnTo>
                    <a:lnTo>
                      <a:pt x="233" y="650"/>
                    </a:lnTo>
                    <a:lnTo>
                      <a:pt x="228" y="673"/>
                    </a:lnTo>
                    <a:lnTo>
                      <a:pt x="238" y="695"/>
                    </a:lnTo>
                    <a:lnTo>
                      <a:pt x="268" y="693"/>
                    </a:lnTo>
                    <a:lnTo>
                      <a:pt x="296" y="660"/>
                    </a:lnTo>
                    <a:lnTo>
                      <a:pt x="352" y="677"/>
                    </a:lnTo>
                    <a:lnTo>
                      <a:pt x="347" y="708"/>
                    </a:lnTo>
                    <a:lnTo>
                      <a:pt x="357" y="723"/>
                    </a:lnTo>
                    <a:lnTo>
                      <a:pt x="377" y="699"/>
                    </a:lnTo>
                    <a:lnTo>
                      <a:pt x="392" y="696"/>
                    </a:lnTo>
                    <a:lnTo>
                      <a:pt x="420" y="740"/>
                    </a:lnTo>
                    <a:lnTo>
                      <a:pt x="428" y="747"/>
                    </a:lnTo>
                    <a:lnTo>
                      <a:pt x="402" y="796"/>
                    </a:lnTo>
                    <a:lnTo>
                      <a:pt x="419" y="810"/>
                    </a:lnTo>
                    <a:lnTo>
                      <a:pt x="421" y="833"/>
                    </a:lnTo>
                    <a:lnTo>
                      <a:pt x="440" y="885"/>
                    </a:lnTo>
                    <a:lnTo>
                      <a:pt x="456" y="884"/>
                    </a:lnTo>
                    <a:lnTo>
                      <a:pt x="473" y="905"/>
                    </a:lnTo>
                    <a:lnTo>
                      <a:pt x="460" y="929"/>
                    </a:lnTo>
                    <a:lnTo>
                      <a:pt x="437" y="931"/>
                    </a:lnTo>
                    <a:lnTo>
                      <a:pt x="465" y="983"/>
                    </a:lnTo>
                    <a:lnTo>
                      <a:pt x="453" y="1008"/>
                    </a:lnTo>
                    <a:lnTo>
                      <a:pt x="455" y="1038"/>
                    </a:lnTo>
                    <a:lnTo>
                      <a:pt x="443" y="1069"/>
                    </a:lnTo>
                    <a:lnTo>
                      <a:pt x="444" y="1093"/>
                    </a:lnTo>
                    <a:lnTo>
                      <a:pt x="495" y="1135"/>
                    </a:lnTo>
                    <a:lnTo>
                      <a:pt x="564" y="1128"/>
                    </a:lnTo>
                    <a:lnTo>
                      <a:pt x="608" y="1186"/>
                    </a:lnTo>
                    <a:lnTo>
                      <a:pt x="645" y="1260"/>
                    </a:lnTo>
                    <a:lnTo>
                      <a:pt x="646" y="1259"/>
                    </a:lnTo>
                    <a:lnTo>
                      <a:pt x="763" y="1194"/>
                    </a:lnTo>
                    <a:lnTo>
                      <a:pt x="826" y="1211"/>
                    </a:lnTo>
                    <a:lnTo>
                      <a:pt x="829" y="1173"/>
                    </a:lnTo>
                    <a:lnTo>
                      <a:pt x="884" y="1168"/>
                    </a:lnTo>
                    <a:lnTo>
                      <a:pt x="896" y="1143"/>
                    </a:lnTo>
                    <a:lnTo>
                      <a:pt x="928" y="1148"/>
                    </a:lnTo>
                    <a:lnTo>
                      <a:pt x="953" y="1169"/>
                    </a:lnTo>
                    <a:lnTo>
                      <a:pt x="998" y="1149"/>
                    </a:lnTo>
                    <a:lnTo>
                      <a:pt x="1049" y="1206"/>
                    </a:lnTo>
                    <a:lnTo>
                      <a:pt x="1072" y="1204"/>
                    </a:lnTo>
                    <a:lnTo>
                      <a:pt x="1105" y="1225"/>
                    </a:lnTo>
                    <a:lnTo>
                      <a:pt x="1120" y="1223"/>
                    </a:lnTo>
                    <a:lnTo>
                      <a:pt x="1137" y="1244"/>
                    </a:lnTo>
                    <a:lnTo>
                      <a:pt x="1159" y="1234"/>
                    </a:lnTo>
                    <a:lnTo>
                      <a:pt x="1172" y="1203"/>
                    </a:lnTo>
                    <a:lnTo>
                      <a:pt x="1154" y="1181"/>
                    </a:lnTo>
                    <a:lnTo>
                      <a:pt x="1183" y="1163"/>
                    </a:lnTo>
                    <a:lnTo>
                      <a:pt x="1197" y="1139"/>
                    </a:lnTo>
                    <a:lnTo>
                      <a:pt x="1254" y="1164"/>
                    </a:lnTo>
                    <a:lnTo>
                      <a:pt x="1320" y="1142"/>
                    </a:lnTo>
                    <a:lnTo>
                      <a:pt x="1367" y="1146"/>
                    </a:lnTo>
                    <a:lnTo>
                      <a:pt x="1388" y="1120"/>
                    </a:lnTo>
                    <a:lnTo>
                      <a:pt x="1387" y="1106"/>
                    </a:lnTo>
                    <a:lnTo>
                      <a:pt x="1348" y="1025"/>
                    </a:lnTo>
                    <a:lnTo>
                      <a:pt x="1346" y="1002"/>
                    </a:lnTo>
                    <a:lnTo>
                      <a:pt x="1359" y="977"/>
                    </a:lnTo>
                    <a:lnTo>
                      <a:pt x="1418" y="948"/>
                    </a:lnTo>
                    <a:lnTo>
                      <a:pt x="1444" y="977"/>
                    </a:lnTo>
                    <a:lnTo>
                      <a:pt x="1467" y="968"/>
                    </a:lnTo>
                    <a:lnTo>
                      <a:pt x="1474" y="882"/>
                    </a:lnTo>
                    <a:lnTo>
                      <a:pt x="1441" y="861"/>
                    </a:lnTo>
                    <a:lnTo>
                      <a:pt x="1446" y="831"/>
                    </a:lnTo>
                    <a:lnTo>
                      <a:pt x="1437" y="808"/>
                    </a:lnTo>
                    <a:lnTo>
                      <a:pt x="1381" y="789"/>
                    </a:lnTo>
                    <a:lnTo>
                      <a:pt x="1370" y="752"/>
                    </a:lnTo>
                    <a:lnTo>
                      <a:pt x="1398" y="726"/>
                    </a:lnTo>
                    <a:lnTo>
                      <a:pt x="1472" y="696"/>
                    </a:lnTo>
                    <a:lnTo>
                      <a:pt x="1468" y="659"/>
                    </a:lnTo>
                    <a:lnTo>
                      <a:pt x="1434" y="623"/>
                    </a:lnTo>
                    <a:lnTo>
                      <a:pt x="1405" y="633"/>
                    </a:lnTo>
                    <a:lnTo>
                      <a:pt x="1326" y="617"/>
                    </a:lnTo>
                    <a:lnTo>
                      <a:pt x="1264" y="623"/>
                    </a:lnTo>
                    <a:lnTo>
                      <a:pt x="1221" y="643"/>
                    </a:lnTo>
                    <a:lnTo>
                      <a:pt x="1212" y="636"/>
                    </a:lnTo>
                    <a:lnTo>
                      <a:pt x="1203" y="621"/>
                    </a:lnTo>
                    <a:lnTo>
                      <a:pt x="1141" y="620"/>
                    </a:lnTo>
                    <a:lnTo>
                      <a:pt x="1132" y="605"/>
                    </a:lnTo>
                    <a:lnTo>
                      <a:pt x="1118" y="614"/>
                    </a:lnTo>
                    <a:lnTo>
                      <a:pt x="1113" y="645"/>
                    </a:lnTo>
                    <a:lnTo>
                      <a:pt x="1069" y="672"/>
                    </a:lnTo>
                    <a:lnTo>
                      <a:pt x="1058" y="650"/>
                    </a:lnTo>
                    <a:lnTo>
                      <a:pt x="1027" y="638"/>
                    </a:lnTo>
                    <a:lnTo>
                      <a:pt x="995" y="540"/>
                    </a:lnTo>
                    <a:lnTo>
                      <a:pt x="930" y="508"/>
                    </a:lnTo>
                    <a:lnTo>
                      <a:pt x="917" y="533"/>
                    </a:lnTo>
                    <a:lnTo>
                      <a:pt x="895" y="542"/>
                    </a:lnTo>
                    <a:lnTo>
                      <a:pt x="901" y="526"/>
                    </a:lnTo>
                    <a:lnTo>
                      <a:pt x="860" y="491"/>
                    </a:lnTo>
                    <a:lnTo>
                      <a:pt x="872" y="467"/>
                    </a:lnTo>
                    <a:lnTo>
                      <a:pt x="871" y="451"/>
                    </a:lnTo>
                    <a:lnTo>
                      <a:pt x="854" y="431"/>
                    </a:lnTo>
                    <a:lnTo>
                      <a:pt x="844" y="415"/>
                    </a:lnTo>
                    <a:lnTo>
                      <a:pt x="843" y="400"/>
                    </a:lnTo>
                    <a:lnTo>
                      <a:pt x="892" y="349"/>
                    </a:lnTo>
                    <a:lnTo>
                      <a:pt x="882" y="312"/>
                    </a:lnTo>
                    <a:lnTo>
                      <a:pt x="839" y="269"/>
                    </a:lnTo>
                    <a:lnTo>
                      <a:pt x="873" y="220"/>
                    </a:lnTo>
                    <a:lnTo>
                      <a:pt x="879" y="204"/>
                    </a:lnTo>
                    <a:lnTo>
                      <a:pt x="833" y="209"/>
                    </a:lnTo>
                    <a:lnTo>
                      <a:pt x="768" y="168"/>
                    </a:lnTo>
                    <a:lnTo>
                      <a:pt x="760" y="176"/>
                    </a:lnTo>
                    <a:lnTo>
                      <a:pt x="757" y="215"/>
                    </a:lnTo>
                    <a:lnTo>
                      <a:pt x="741" y="217"/>
                    </a:lnTo>
                    <a:lnTo>
                      <a:pt x="718" y="211"/>
                    </a:lnTo>
                    <a:lnTo>
                      <a:pt x="696" y="237"/>
                    </a:lnTo>
                    <a:lnTo>
                      <a:pt x="680" y="231"/>
                    </a:lnTo>
                    <a:lnTo>
                      <a:pt x="651" y="240"/>
                    </a:lnTo>
                    <a:lnTo>
                      <a:pt x="642" y="226"/>
                    </a:lnTo>
                    <a:lnTo>
                      <a:pt x="610" y="221"/>
                    </a:lnTo>
                    <a:lnTo>
                      <a:pt x="594" y="2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Freeform 382">
                <a:extLst>
                  <a:ext uri="{FF2B5EF4-FFF2-40B4-BE49-F238E27FC236}">
                    <a16:creationId xmlns:a16="http://schemas.microsoft.com/office/drawing/2014/main" id="{0C8A507B-65D0-BF63-4610-2F9AD969CC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280"/>
                <a:ext cx="287" cy="227"/>
              </a:xfrm>
              <a:custGeom>
                <a:avLst/>
                <a:gdLst>
                  <a:gd name="T0" fmla="*/ 0 w 1436"/>
                  <a:gd name="T1" fmla="*/ 467 h 1135"/>
                  <a:gd name="T2" fmla="*/ 6 w 1436"/>
                  <a:gd name="T3" fmla="*/ 527 h 1135"/>
                  <a:gd name="T4" fmla="*/ 10 w 1436"/>
                  <a:gd name="T5" fmla="*/ 658 h 1135"/>
                  <a:gd name="T6" fmla="*/ 38 w 1436"/>
                  <a:gd name="T7" fmla="*/ 709 h 1135"/>
                  <a:gd name="T8" fmla="*/ 68 w 1436"/>
                  <a:gd name="T9" fmla="*/ 784 h 1135"/>
                  <a:gd name="T10" fmla="*/ 97 w 1436"/>
                  <a:gd name="T11" fmla="*/ 766 h 1135"/>
                  <a:gd name="T12" fmla="*/ 225 w 1436"/>
                  <a:gd name="T13" fmla="*/ 908 h 1135"/>
                  <a:gd name="T14" fmla="*/ 285 w 1436"/>
                  <a:gd name="T15" fmla="*/ 872 h 1135"/>
                  <a:gd name="T16" fmla="*/ 370 w 1436"/>
                  <a:gd name="T17" fmla="*/ 879 h 1135"/>
                  <a:gd name="T18" fmla="*/ 431 w 1436"/>
                  <a:gd name="T19" fmla="*/ 881 h 1135"/>
                  <a:gd name="T20" fmla="*/ 601 w 1436"/>
                  <a:gd name="T21" fmla="*/ 881 h 1135"/>
                  <a:gd name="T22" fmla="*/ 685 w 1436"/>
                  <a:gd name="T23" fmla="*/ 951 h 1135"/>
                  <a:gd name="T24" fmla="*/ 862 w 1436"/>
                  <a:gd name="T25" fmla="*/ 1027 h 1135"/>
                  <a:gd name="T26" fmla="*/ 976 w 1436"/>
                  <a:gd name="T27" fmla="*/ 1085 h 1135"/>
                  <a:gd name="T28" fmla="*/ 1064 w 1436"/>
                  <a:gd name="T29" fmla="*/ 1131 h 1135"/>
                  <a:gd name="T30" fmla="*/ 1149 w 1436"/>
                  <a:gd name="T31" fmla="*/ 1124 h 1135"/>
                  <a:gd name="T32" fmla="*/ 1189 w 1436"/>
                  <a:gd name="T33" fmla="*/ 1058 h 1135"/>
                  <a:gd name="T34" fmla="*/ 1302 w 1436"/>
                  <a:gd name="T35" fmla="*/ 1032 h 1135"/>
                  <a:gd name="T36" fmla="*/ 1276 w 1436"/>
                  <a:gd name="T37" fmla="*/ 926 h 1135"/>
                  <a:gd name="T38" fmla="*/ 1224 w 1436"/>
                  <a:gd name="T39" fmla="*/ 854 h 1135"/>
                  <a:gd name="T40" fmla="*/ 1194 w 1436"/>
                  <a:gd name="T41" fmla="*/ 780 h 1135"/>
                  <a:gd name="T42" fmla="*/ 1314 w 1436"/>
                  <a:gd name="T43" fmla="*/ 746 h 1135"/>
                  <a:gd name="T44" fmla="*/ 1331 w 1436"/>
                  <a:gd name="T45" fmla="*/ 683 h 1135"/>
                  <a:gd name="T46" fmla="*/ 1331 w 1436"/>
                  <a:gd name="T47" fmla="*/ 598 h 1135"/>
                  <a:gd name="T48" fmla="*/ 1425 w 1436"/>
                  <a:gd name="T49" fmla="*/ 450 h 1135"/>
                  <a:gd name="T50" fmla="*/ 1371 w 1436"/>
                  <a:gd name="T51" fmla="*/ 363 h 1135"/>
                  <a:gd name="T52" fmla="*/ 1340 w 1436"/>
                  <a:gd name="T53" fmla="*/ 280 h 1135"/>
                  <a:gd name="T54" fmla="*/ 1162 w 1436"/>
                  <a:gd name="T55" fmla="*/ 281 h 1135"/>
                  <a:gd name="T56" fmla="*/ 1128 w 1436"/>
                  <a:gd name="T57" fmla="*/ 238 h 1135"/>
                  <a:gd name="T58" fmla="*/ 886 w 1436"/>
                  <a:gd name="T59" fmla="*/ 284 h 1135"/>
                  <a:gd name="T60" fmla="*/ 859 w 1436"/>
                  <a:gd name="T61" fmla="*/ 247 h 1135"/>
                  <a:gd name="T62" fmla="*/ 892 w 1436"/>
                  <a:gd name="T63" fmla="*/ 183 h 1135"/>
                  <a:gd name="T64" fmla="*/ 793 w 1436"/>
                  <a:gd name="T65" fmla="*/ 31 h 1135"/>
                  <a:gd name="T66" fmla="*/ 701 w 1436"/>
                  <a:gd name="T67" fmla="*/ 39 h 1135"/>
                  <a:gd name="T68" fmla="*/ 652 w 1436"/>
                  <a:gd name="T69" fmla="*/ 20 h 1135"/>
                  <a:gd name="T70" fmla="*/ 577 w 1436"/>
                  <a:gd name="T71" fmla="*/ 34 h 1135"/>
                  <a:gd name="T72" fmla="*/ 532 w 1436"/>
                  <a:gd name="T73" fmla="*/ 46 h 1135"/>
                  <a:gd name="T74" fmla="*/ 400 w 1436"/>
                  <a:gd name="T75" fmla="*/ 120 h 1135"/>
                  <a:gd name="T76" fmla="*/ 398 w 1436"/>
                  <a:gd name="T77" fmla="*/ 182 h 1135"/>
                  <a:gd name="T78" fmla="*/ 401 w 1436"/>
                  <a:gd name="T79" fmla="*/ 221 h 1135"/>
                  <a:gd name="T80" fmla="*/ 359 w 1436"/>
                  <a:gd name="T81" fmla="*/ 256 h 1135"/>
                  <a:gd name="T82" fmla="*/ 281 w 1436"/>
                  <a:gd name="T83" fmla="*/ 340 h 1135"/>
                  <a:gd name="T84" fmla="*/ 159 w 1436"/>
                  <a:gd name="T85" fmla="*/ 343 h 1135"/>
                  <a:gd name="T86" fmla="*/ 70 w 1436"/>
                  <a:gd name="T87" fmla="*/ 398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36" h="1135">
                    <a:moveTo>
                      <a:pt x="24" y="403"/>
                    </a:moveTo>
                    <a:lnTo>
                      <a:pt x="2" y="404"/>
                    </a:lnTo>
                    <a:lnTo>
                      <a:pt x="0" y="467"/>
                    </a:lnTo>
                    <a:lnTo>
                      <a:pt x="46" y="462"/>
                    </a:lnTo>
                    <a:lnTo>
                      <a:pt x="40" y="478"/>
                    </a:lnTo>
                    <a:lnTo>
                      <a:pt x="6" y="527"/>
                    </a:lnTo>
                    <a:lnTo>
                      <a:pt x="49" y="570"/>
                    </a:lnTo>
                    <a:lnTo>
                      <a:pt x="59" y="607"/>
                    </a:lnTo>
                    <a:lnTo>
                      <a:pt x="10" y="658"/>
                    </a:lnTo>
                    <a:lnTo>
                      <a:pt x="11" y="673"/>
                    </a:lnTo>
                    <a:lnTo>
                      <a:pt x="21" y="689"/>
                    </a:lnTo>
                    <a:lnTo>
                      <a:pt x="38" y="709"/>
                    </a:lnTo>
                    <a:lnTo>
                      <a:pt x="39" y="725"/>
                    </a:lnTo>
                    <a:lnTo>
                      <a:pt x="27" y="749"/>
                    </a:lnTo>
                    <a:lnTo>
                      <a:pt x="68" y="784"/>
                    </a:lnTo>
                    <a:lnTo>
                      <a:pt x="62" y="800"/>
                    </a:lnTo>
                    <a:lnTo>
                      <a:pt x="84" y="791"/>
                    </a:lnTo>
                    <a:lnTo>
                      <a:pt x="97" y="766"/>
                    </a:lnTo>
                    <a:lnTo>
                      <a:pt x="162" y="798"/>
                    </a:lnTo>
                    <a:lnTo>
                      <a:pt x="194" y="896"/>
                    </a:lnTo>
                    <a:lnTo>
                      <a:pt x="225" y="908"/>
                    </a:lnTo>
                    <a:lnTo>
                      <a:pt x="236" y="930"/>
                    </a:lnTo>
                    <a:lnTo>
                      <a:pt x="280" y="903"/>
                    </a:lnTo>
                    <a:lnTo>
                      <a:pt x="285" y="872"/>
                    </a:lnTo>
                    <a:lnTo>
                      <a:pt x="299" y="863"/>
                    </a:lnTo>
                    <a:lnTo>
                      <a:pt x="308" y="878"/>
                    </a:lnTo>
                    <a:lnTo>
                      <a:pt x="370" y="879"/>
                    </a:lnTo>
                    <a:lnTo>
                      <a:pt x="379" y="894"/>
                    </a:lnTo>
                    <a:lnTo>
                      <a:pt x="388" y="901"/>
                    </a:lnTo>
                    <a:lnTo>
                      <a:pt x="431" y="881"/>
                    </a:lnTo>
                    <a:lnTo>
                      <a:pt x="493" y="875"/>
                    </a:lnTo>
                    <a:lnTo>
                      <a:pt x="572" y="891"/>
                    </a:lnTo>
                    <a:lnTo>
                      <a:pt x="601" y="881"/>
                    </a:lnTo>
                    <a:lnTo>
                      <a:pt x="635" y="917"/>
                    </a:lnTo>
                    <a:lnTo>
                      <a:pt x="639" y="954"/>
                    </a:lnTo>
                    <a:lnTo>
                      <a:pt x="685" y="951"/>
                    </a:lnTo>
                    <a:lnTo>
                      <a:pt x="759" y="998"/>
                    </a:lnTo>
                    <a:lnTo>
                      <a:pt x="811" y="977"/>
                    </a:lnTo>
                    <a:lnTo>
                      <a:pt x="862" y="1027"/>
                    </a:lnTo>
                    <a:lnTo>
                      <a:pt x="924" y="1021"/>
                    </a:lnTo>
                    <a:lnTo>
                      <a:pt x="964" y="1047"/>
                    </a:lnTo>
                    <a:lnTo>
                      <a:pt x="976" y="1085"/>
                    </a:lnTo>
                    <a:lnTo>
                      <a:pt x="1008" y="1106"/>
                    </a:lnTo>
                    <a:lnTo>
                      <a:pt x="1027" y="1135"/>
                    </a:lnTo>
                    <a:lnTo>
                      <a:pt x="1064" y="1131"/>
                    </a:lnTo>
                    <a:lnTo>
                      <a:pt x="1082" y="1075"/>
                    </a:lnTo>
                    <a:lnTo>
                      <a:pt x="1122" y="1095"/>
                    </a:lnTo>
                    <a:lnTo>
                      <a:pt x="1149" y="1124"/>
                    </a:lnTo>
                    <a:lnTo>
                      <a:pt x="1207" y="1095"/>
                    </a:lnTo>
                    <a:lnTo>
                      <a:pt x="1190" y="1073"/>
                    </a:lnTo>
                    <a:lnTo>
                      <a:pt x="1189" y="1058"/>
                    </a:lnTo>
                    <a:lnTo>
                      <a:pt x="1248" y="1037"/>
                    </a:lnTo>
                    <a:lnTo>
                      <a:pt x="1280" y="1041"/>
                    </a:lnTo>
                    <a:lnTo>
                      <a:pt x="1302" y="1032"/>
                    </a:lnTo>
                    <a:lnTo>
                      <a:pt x="1266" y="989"/>
                    </a:lnTo>
                    <a:lnTo>
                      <a:pt x="1264" y="951"/>
                    </a:lnTo>
                    <a:lnTo>
                      <a:pt x="1276" y="926"/>
                    </a:lnTo>
                    <a:lnTo>
                      <a:pt x="1252" y="906"/>
                    </a:lnTo>
                    <a:lnTo>
                      <a:pt x="1248" y="875"/>
                    </a:lnTo>
                    <a:lnTo>
                      <a:pt x="1224" y="854"/>
                    </a:lnTo>
                    <a:lnTo>
                      <a:pt x="1214" y="832"/>
                    </a:lnTo>
                    <a:lnTo>
                      <a:pt x="1191" y="834"/>
                    </a:lnTo>
                    <a:lnTo>
                      <a:pt x="1194" y="780"/>
                    </a:lnTo>
                    <a:lnTo>
                      <a:pt x="1208" y="771"/>
                    </a:lnTo>
                    <a:lnTo>
                      <a:pt x="1270" y="772"/>
                    </a:lnTo>
                    <a:lnTo>
                      <a:pt x="1314" y="746"/>
                    </a:lnTo>
                    <a:lnTo>
                      <a:pt x="1344" y="735"/>
                    </a:lnTo>
                    <a:lnTo>
                      <a:pt x="1340" y="704"/>
                    </a:lnTo>
                    <a:lnTo>
                      <a:pt x="1331" y="683"/>
                    </a:lnTo>
                    <a:lnTo>
                      <a:pt x="1344" y="657"/>
                    </a:lnTo>
                    <a:lnTo>
                      <a:pt x="1327" y="637"/>
                    </a:lnTo>
                    <a:lnTo>
                      <a:pt x="1331" y="598"/>
                    </a:lnTo>
                    <a:lnTo>
                      <a:pt x="1417" y="527"/>
                    </a:lnTo>
                    <a:lnTo>
                      <a:pt x="1436" y="487"/>
                    </a:lnTo>
                    <a:lnTo>
                      <a:pt x="1425" y="450"/>
                    </a:lnTo>
                    <a:lnTo>
                      <a:pt x="1416" y="435"/>
                    </a:lnTo>
                    <a:lnTo>
                      <a:pt x="1430" y="418"/>
                    </a:lnTo>
                    <a:lnTo>
                      <a:pt x="1371" y="363"/>
                    </a:lnTo>
                    <a:lnTo>
                      <a:pt x="1350" y="311"/>
                    </a:lnTo>
                    <a:lnTo>
                      <a:pt x="1334" y="303"/>
                    </a:lnTo>
                    <a:lnTo>
                      <a:pt x="1340" y="280"/>
                    </a:lnTo>
                    <a:lnTo>
                      <a:pt x="1266" y="240"/>
                    </a:lnTo>
                    <a:lnTo>
                      <a:pt x="1207" y="254"/>
                    </a:lnTo>
                    <a:lnTo>
                      <a:pt x="1162" y="281"/>
                    </a:lnTo>
                    <a:lnTo>
                      <a:pt x="1147" y="267"/>
                    </a:lnTo>
                    <a:lnTo>
                      <a:pt x="1144" y="244"/>
                    </a:lnTo>
                    <a:lnTo>
                      <a:pt x="1128" y="238"/>
                    </a:lnTo>
                    <a:lnTo>
                      <a:pt x="1048" y="292"/>
                    </a:lnTo>
                    <a:lnTo>
                      <a:pt x="922" y="273"/>
                    </a:lnTo>
                    <a:lnTo>
                      <a:pt x="886" y="284"/>
                    </a:lnTo>
                    <a:lnTo>
                      <a:pt x="840" y="287"/>
                    </a:lnTo>
                    <a:lnTo>
                      <a:pt x="831" y="281"/>
                    </a:lnTo>
                    <a:lnTo>
                      <a:pt x="859" y="247"/>
                    </a:lnTo>
                    <a:lnTo>
                      <a:pt x="888" y="238"/>
                    </a:lnTo>
                    <a:lnTo>
                      <a:pt x="893" y="206"/>
                    </a:lnTo>
                    <a:lnTo>
                      <a:pt x="892" y="183"/>
                    </a:lnTo>
                    <a:lnTo>
                      <a:pt x="880" y="137"/>
                    </a:lnTo>
                    <a:lnTo>
                      <a:pt x="814" y="106"/>
                    </a:lnTo>
                    <a:lnTo>
                      <a:pt x="793" y="31"/>
                    </a:lnTo>
                    <a:lnTo>
                      <a:pt x="755" y="41"/>
                    </a:lnTo>
                    <a:lnTo>
                      <a:pt x="721" y="14"/>
                    </a:lnTo>
                    <a:lnTo>
                      <a:pt x="701" y="39"/>
                    </a:lnTo>
                    <a:lnTo>
                      <a:pt x="677" y="40"/>
                    </a:lnTo>
                    <a:lnTo>
                      <a:pt x="656" y="51"/>
                    </a:lnTo>
                    <a:lnTo>
                      <a:pt x="652" y="20"/>
                    </a:lnTo>
                    <a:lnTo>
                      <a:pt x="619" y="0"/>
                    </a:lnTo>
                    <a:lnTo>
                      <a:pt x="593" y="33"/>
                    </a:lnTo>
                    <a:lnTo>
                      <a:pt x="577" y="34"/>
                    </a:lnTo>
                    <a:lnTo>
                      <a:pt x="579" y="57"/>
                    </a:lnTo>
                    <a:lnTo>
                      <a:pt x="541" y="54"/>
                    </a:lnTo>
                    <a:lnTo>
                      <a:pt x="532" y="46"/>
                    </a:lnTo>
                    <a:lnTo>
                      <a:pt x="471" y="68"/>
                    </a:lnTo>
                    <a:lnTo>
                      <a:pt x="434" y="72"/>
                    </a:lnTo>
                    <a:lnTo>
                      <a:pt x="400" y="120"/>
                    </a:lnTo>
                    <a:lnTo>
                      <a:pt x="404" y="166"/>
                    </a:lnTo>
                    <a:lnTo>
                      <a:pt x="413" y="189"/>
                    </a:lnTo>
                    <a:lnTo>
                      <a:pt x="398" y="182"/>
                    </a:lnTo>
                    <a:lnTo>
                      <a:pt x="390" y="191"/>
                    </a:lnTo>
                    <a:lnTo>
                      <a:pt x="400" y="205"/>
                    </a:lnTo>
                    <a:lnTo>
                      <a:pt x="401" y="221"/>
                    </a:lnTo>
                    <a:lnTo>
                      <a:pt x="355" y="224"/>
                    </a:lnTo>
                    <a:lnTo>
                      <a:pt x="350" y="249"/>
                    </a:lnTo>
                    <a:lnTo>
                      <a:pt x="359" y="256"/>
                    </a:lnTo>
                    <a:lnTo>
                      <a:pt x="360" y="271"/>
                    </a:lnTo>
                    <a:lnTo>
                      <a:pt x="311" y="337"/>
                    </a:lnTo>
                    <a:lnTo>
                      <a:pt x="281" y="340"/>
                    </a:lnTo>
                    <a:lnTo>
                      <a:pt x="258" y="335"/>
                    </a:lnTo>
                    <a:lnTo>
                      <a:pt x="213" y="354"/>
                    </a:lnTo>
                    <a:lnTo>
                      <a:pt x="159" y="343"/>
                    </a:lnTo>
                    <a:lnTo>
                      <a:pt x="104" y="348"/>
                    </a:lnTo>
                    <a:lnTo>
                      <a:pt x="92" y="381"/>
                    </a:lnTo>
                    <a:lnTo>
                      <a:pt x="70" y="398"/>
                    </a:lnTo>
                    <a:lnTo>
                      <a:pt x="32" y="387"/>
                    </a:lnTo>
                    <a:lnTo>
                      <a:pt x="24" y="4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383">
                <a:extLst>
                  <a:ext uri="{FF2B5EF4-FFF2-40B4-BE49-F238E27FC236}">
                    <a16:creationId xmlns:a16="http://schemas.microsoft.com/office/drawing/2014/main" id="{2F920FB7-0CA3-28EC-055B-2419EBEE09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1075"/>
                <a:ext cx="206" cy="264"/>
              </a:xfrm>
              <a:custGeom>
                <a:avLst/>
                <a:gdLst>
                  <a:gd name="T0" fmla="*/ 803 w 1029"/>
                  <a:gd name="T1" fmla="*/ 228 h 1320"/>
                  <a:gd name="T2" fmla="*/ 711 w 1029"/>
                  <a:gd name="T3" fmla="*/ 145 h 1320"/>
                  <a:gd name="T4" fmla="*/ 671 w 1029"/>
                  <a:gd name="T5" fmla="*/ 48 h 1320"/>
                  <a:gd name="T6" fmla="*/ 585 w 1029"/>
                  <a:gd name="T7" fmla="*/ 40 h 1320"/>
                  <a:gd name="T8" fmla="*/ 509 w 1029"/>
                  <a:gd name="T9" fmla="*/ 40 h 1320"/>
                  <a:gd name="T10" fmla="*/ 418 w 1029"/>
                  <a:gd name="T11" fmla="*/ 63 h 1320"/>
                  <a:gd name="T12" fmla="*/ 349 w 1029"/>
                  <a:gd name="T13" fmla="*/ 62 h 1320"/>
                  <a:gd name="T14" fmla="*/ 273 w 1029"/>
                  <a:gd name="T15" fmla="*/ 69 h 1320"/>
                  <a:gd name="T16" fmla="*/ 222 w 1029"/>
                  <a:gd name="T17" fmla="*/ 20 h 1320"/>
                  <a:gd name="T18" fmla="*/ 174 w 1029"/>
                  <a:gd name="T19" fmla="*/ 94 h 1320"/>
                  <a:gd name="T20" fmla="*/ 148 w 1029"/>
                  <a:gd name="T21" fmla="*/ 142 h 1320"/>
                  <a:gd name="T22" fmla="*/ 160 w 1029"/>
                  <a:gd name="T23" fmla="*/ 188 h 1320"/>
                  <a:gd name="T24" fmla="*/ 156 w 1029"/>
                  <a:gd name="T25" fmla="*/ 312 h 1320"/>
                  <a:gd name="T26" fmla="*/ 168 w 1029"/>
                  <a:gd name="T27" fmla="*/ 357 h 1320"/>
                  <a:gd name="T28" fmla="*/ 194 w 1029"/>
                  <a:gd name="T29" fmla="*/ 471 h 1320"/>
                  <a:gd name="T30" fmla="*/ 173 w 1029"/>
                  <a:gd name="T31" fmla="*/ 580 h 1320"/>
                  <a:gd name="T32" fmla="*/ 132 w 1029"/>
                  <a:gd name="T33" fmla="*/ 638 h 1320"/>
                  <a:gd name="T34" fmla="*/ 116 w 1029"/>
                  <a:gd name="T35" fmla="*/ 709 h 1320"/>
                  <a:gd name="T36" fmla="*/ 98 w 1029"/>
                  <a:gd name="T37" fmla="*/ 849 h 1320"/>
                  <a:gd name="T38" fmla="*/ 85 w 1029"/>
                  <a:gd name="T39" fmla="*/ 959 h 1320"/>
                  <a:gd name="T40" fmla="*/ 35 w 1029"/>
                  <a:gd name="T41" fmla="*/ 1002 h 1320"/>
                  <a:gd name="T42" fmla="*/ 0 w 1029"/>
                  <a:gd name="T43" fmla="*/ 1044 h 1320"/>
                  <a:gd name="T44" fmla="*/ 97 w 1029"/>
                  <a:gd name="T45" fmla="*/ 1165 h 1320"/>
                  <a:gd name="T46" fmla="*/ 105 w 1029"/>
                  <a:gd name="T47" fmla="*/ 1266 h 1320"/>
                  <a:gd name="T48" fmla="*/ 57 w 1029"/>
                  <a:gd name="T49" fmla="*/ 1315 h 1320"/>
                  <a:gd name="T50" fmla="*/ 265 w 1029"/>
                  <a:gd name="T51" fmla="*/ 1320 h 1320"/>
                  <a:gd name="T52" fmla="*/ 364 w 1029"/>
                  <a:gd name="T53" fmla="*/ 1295 h 1320"/>
                  <a:gd name="T54" fmla="*/ 483 w 1029"/>
                  <a:gd name="T55" fmla="*/ 1268 h 1320"/>
                  <a:gd name="T56" fmla="*/ 517 w 1029"/>
                  <a:gd name="T57" fmla="*/ 1211 h 1320"/>
                  <a:gd name="T58" fmla="*/ 582 w 1029"/>
                  <a:gd name="T59" fmla="*/ 1152 h 1320"/>
                  <a:gd name="T60" fmla="*/ 559 w 1029"/>
                  <a:gd name="T61" fmla="*/ 1077 h 1320"/>
                  <a:gd name="T62" fmla="*/ 652 w 1029"/>
                  <a:gd name="T63" fmla="*/ 998 h 1320"/>
                  <a:gd name="T64" fmla="*/ 760 w 1029"/>
                  <a:gd name="T65" fmla="*/ 997 h 1320"/>
                  <a:gd name="T66" fmla="*/ 859 w 1029"/>
                  <a:gd name="T67" fmla="*/ 987 h 1320"/>
                  <a:gd name="T68" fmla="*/ 908 w 1029"/>
                  <a:gd name="T69" fmla="*/ 936 h 1320"/>
                  <a:gd name="T70" fmla="*/ 877 w 1029"/>
                  <a:gd name="T71" fmla="*/ 854 h 1320"/>
                  <a:gd name="T72" fmla="*/ 940 w 1029"/>
                  <a:gd name="T73" fmla="*/ 779 h 1320"/>
                  <a:gd name="T74" fmla="*/ 986 w 1029"/>
                  <a:gd name="T75" fmla="*/ 697 h 1320"/>
                  <a:gd name="T76" fmla="*/ 980 w 1029"/>
                  <a:gd name="T77" fmla="*/ 628 h 1320"/>
                  <a:gd name="T78" fmla="*/ 923 w 1029"/>
                  <a:gd name="T79" fmla="*/ 603 h 1320"/>
                  <a:gd name="T80" fmla="*/ 888 w 1029"/>
                  <a:gd name="T81" fmla="*/ 475 h 1320"/>
                  <a:gd name="T82" fmla="*/ 914 w 1029"/>
                  <a:gd name="T83" fmla="*/ 411 h 1320"/>
                  <a:gd name="T84" fmla="*/ 933 w 1029"/>
                  <a:gd name="T85" fmla="*/ 371 h 1320"/>
                  <a:gd name="T86" fmla="*/ 860 w 1029"/>
                  <a:gd name="T87" fmla="*/ 262 h 1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29" h="1320">
                    <a:moveTo>
                      <a:pt x="860" y="262"/>
                    </a:moveTo>
                    <a:lnTo>
                      <a:pt x="824" y="280"/>
                    </a:lnTo>
                    <a:lnTo>
                      <a:pt x="803" y="228"/>
                    </a:lnTo>
                    <a:lnTo>
                      <a:pt x="774" y="239"/>
                    </a:lnTo>
                    <a:lnTo>
                      <a:pt x="755" y="194"/>
                    </a:lnTo>
                    <a:lnTo>
                      <a:pt x="711" y="145"/>
                    </a:lnTo>
                    <a:lnTo>
                      <a:pt x="680" y="140"/>
                    </a:lnTo>
                    <a:lnTo>
                      <a:pt x="699" y="100"/>
                    </a:lnTo>
                    <a:lnTo>
                      <a:pt x="671" y="48"/>
                    </a:lnTo>
                    <a:lnTo>
                      <a:pt x="677" y="25"/>
                    </a:lnTo>
                    <a:lnTo>
                      <a:pt x="597" y="0"/>
                    </a:lnTo>
                    <a:lnTo>
                      <a:pt x="585" y="40"/>
                    </a:lnTo>
                    <a:lnTo>
                      <a:pt x="546" y="37"/>
                    </a:lnTo>
                    <a:lnTo>
                      <a:pt x="526" y="61"/>
                    </a:lnTo>
                    <a:lnTo>
                      <a:pt x="509" y="40"/>
                    </a:lnTo>
                    <a:lnTo>
                      <a:pt x="480" y="59"/>
                    </a:lnTo>
                    <a:lnTo>
                      <a:pt x="456" y="45"/>
                    </a:lnTo>
                    <a:lnTo>
                      <a:pt x="418" y="63"/>
                    </a:lnTo>
                    <a:lnTo>
                      <a:pt x="368" y="29"/>
                    </a:lnTo>
                    <a:lnTo>
                      <a:pt x="347" y="39"/>
                    </a:lnTo>
                    <a:lnTo>
                      <a:pt x="349" y="62"/>
                    </a:lnTo>
                    <a:lnTo>
                      <a:pt x="311" y="73"/>
                    </a:lnTo>
                    <a:lnTo>
                      <a:pt x="294" y="52"/>
                    </a:lnTo>
                    <a:lnTo>
                      <a:pt x="273" y="69"/>
                    </a:lnTo>
                    <a:lnTo>
                      <a:pt x="271" y="62"/>
                    </a:lnTo>
                    <a:lnTo>
                      <a:pt x="254" y="40"/>
                    </a:lnTo>
                    <a:lnTo>
                      <a:pt x="222" y="20"/>
                    </a:lnTo>
                    <a:lnTo>
                      <a:pt x="178" y="55"/>
                    </a:lnTo>
                    <a:lnTo>
                      <a:pt x="165" y="79"/>
                    </a:lnTo>
                    <a:lnTo>
                      <a:pt x="174" y="94"/>
                    </a:lnTo>
                    <a:lnTo>
                      <a:pt x="154" y="119"/>
                    </a:lnTo>
                    <a:lnTo>
                      <a:pt x="131" y="129"/>
                    </a:lnTo>
                    <a:lnTo>
                      <a:pt x="148" y="142"/>
                    </a:lnTo>
                    <a:lnTo>
                      <a:pt x="165" y="157"/>
                    </a:lnTo>
                    <a:lnTo>
                      <a:pt x="167" y="180"/>
                    </a:lnTo>
                    <a:lnTo>
                      <a:pt x="160" y="188"/>
                    </a:lnTo>
                    <a:lnTo>
                      <a:pt x="189" y="246"/>
                    </a:lnTo>
                    <a:lnTo>
                      <a:pt x="178" y="294"/>
                    </a:lnTo>
                    <a:lnTo>
                      <a:pt x="156" y="312"/>
                    </a:lnTo>
                    <a:lnTo>
                      <a:pt x="159" y="335"/>
                    </a:lnTo>
                    <a:lnTo>
                      <a:pt x="174" y="341"/>
                    </a:lnTo>
                    <a:lnTo>
                      <a:pt x="168" y="357"/>
                    </a:lnTo>
                    <a:lnTo>
                      <a:pt x="181" y="410"/>
                    </a:lnTo>
                    <a:lnTo>
                      <a:pt x="177" y="449"/>
                    </a:lnTo>
                    <a:lnTo>
                      <a:pt x="194" y="471"/>
                    </a:lnTo>
                    <a:lnTo>
                      <a:pt x="162" y="542"/>
                    </a:lnTo>
                    <a:lnTo>
                      <a:pt x="165" y="565"/>
                    </a:lnTo>
                    <a:lnTo>
                      <a:pt x="173" y="580"/>
                    </a:lnTo>
                    <a:lnTo>
                      <a:pt x="137" y="599"/>
                    </a:lnTo>
                    <a:lnTo>
                      <a:pt x="130" y="608"/>
                    </a:lnTo>
                    <a:lnTo>
                      <a:pt x="132" y="638"/>
                    </a:lnTo>
                    <a:lnTo>
                      <a:pt x="117" y="646"/>
                    </a:lnTo>
                    <a:lnTo>
                      <a:pt x="137" y="684"/>
                    </a:lnTo>
                    <a:lnTo>
                      <a:pt x="116" y="709"/>
                    </a:lnTo>
                    <a:lnTo>
                      <a:pt x="92" y="788"/>
                    </a:lnTo>
                    <a:lnTo>
                      <a:pt x="110" y="817"/>
                    </a:lnTo>
                    <a:lnTo>
                      <a:pt x="98" y="849"/>
                    </a:lnTo>
                    <a:lnTo>
                      <a:pt x="96" y="903"/>
                    </a:lnTo>
                    <a:lnTo>
                      <a:pt x="130" y="947"/>
                    </a:lnTo>
                    <a:lnTo>
                      <a:pt x="85" y="959"/>
                    </a:lnTo>
                    <a:lnTo>
                      <a:pt x="79" y="975"/>
                    </a:lnTo>
                    <a:lnTo>
                      <a:pt x="57" y="985"/>
                    </a:lnTo>
                    <a:lnTo>
                      <a:pt x="35" y="1002"/>
                    </a:lnTo>
                    <a:lnTo>
                      <a:pt x="44" y="1009"/>
                    </a:lnTo>
                    <a:lnTo>
                      <a:pt x="30" y="1033"/>
                    </a:lnTo>
                    <a:lnTo>
                      <a:pt x="0" y="1044"/>
                    </a:lnTo>
                    <a:lnTo>
                      <a:pt x="10" y="1059"/>
                    </a:lnTo>
                    <a:lnTo>
                      <a:pt x="31" y="1134"/>
                    </a:lnTo>
                    <a:lnTo>
                      <a:pt x="97" y="1165"/>
                    </a:lnTo>
                    <a:lnTo>
                      <a:pt x="109" y="1211"/>
                    </a:lnTo>
                    <a:lnTo>
                      <a:pt x="110" y="1234"/>
                    </a:lnTo>
                    <a:lnTo>
                      <a:pt x="105" y="1266"/>
                    </a:lnTo>
                    <a:lnTo>
                      <a:pt x="76" y="1275"/>
                    </a:lnTo>
                    <a:lnTo>
                      <a:pt x="48" y="1309"/>
                    </a:lnTo>
                    <a:lnTo>
                      <a:pt x="57" y="1315"/>
                    </a:lnTo>
                    <a:lnTo>
                      <a:pt x="103" y="1312"/>
                    </a:lnTo>
                    <a:lnTo>
                      <a:pt x="139" y="1301"/>
                    </a:lnTo>
                    <a:lnTo>
                      <a:pt x="265" y="1320"/>
                    </a:lnTo>
                    <a:lnTo>
                      <a:pt x="345" y="1266"/>
                    </a:lnTo>
                    <a:lnTo>
                      <a:pt x="361" y="1272"/>
                    </a:lnTo>
                    <a:lnTo>
                      <a:pt x="364" y="1295"/>
                    </a:lnTo>
                    <a:lnTo>
                      <a:pt x="379" y="1309"/>
                    </a:lnTo>
                    <a:lnTo>
                      <a:pt x="424" y="1282"/>
                    </a:lnTo>
                    <a:lnTo>
                      <a:pt x="483" y="1268"/>
                    </a:lnTo>
                    <a:lnTo>
                      <a:pt x="482" y="1245"/>
                    </a:lnTo>
                    <a:lnTo>
                      <a:pt x="488" y="1238"/>
                    </a:lnTo>
                    <a:lnTo>
                      <a:pt x="517" y="1211"/>
                    </a:lnTo>
                    <a:lnTo>
                      <a:pt x="540" y="1209"/>
                    </a:lnTo>
                    <a:lnTo>
                      <a:pt x="559" y="1162"/>
                    </a:lnTo>
                    <a:lnTo>
                      <a:pt x="582" y="1152"/>
                    </a:lnTo>
                    <a:lnTo>
                      <a:pt x="579" y="1129"/>
                    </a:lnTo>
                    <a:lnTo>
                      <a:pt x="562" y="1114"/>
                    </a:lnTo>
                    <a:lnTo>
                      <a:pt x="559" y="1077"/>
                    </a:lnTo>
                    <a:lnTo>
                      <a:pt x="584" y="1012"/>
                    </a:lnTo>
                    <a:lnTo>
                      <a:pt x="630" y="1016"/>
                    </a:lnTo>
                    <a:lnTo>
                      <a:pt x="652" y="998"/>
                    </a:lnTo>
                    <a:lnTo>
                      <a:pt x="690" y="987"/>
                    </a:lnTo>
                    <a:lnTo>
                      <a:pt x="721" y="1000"/>
                    </a:lnTo>
                    <a:lnTo>
                      <a:pt x="760" y="997"/>
                    </a:lnTo>
                    <a:lnTo>
                      <a:pt x="782" y="987"/>
                    </a:lnTo>
                    <a:lnTo>
                      <a:pt x="836" y="989"/>
                    </a:lnTo>
                    <a:lnTo>
                      <a:pt x="859" y="987"/>
                    </a:lnTo>
                    <a:lnTo>
                      <a:pt x="871" y="955"/>
                    </a:lnTo>
                    <a:lnTo>
                      <a:pt x="903" y="968"/>
                    </a:lnTo>
                    <a:lnTo>
                      <a:pt x="908" y="936"/>
                    </a:lnTo>
                    <a:lnTo>
                      <a:pt x="892" y="923"/>
                    </a:lnTo>
                    <a:lnTo>
                      <a:pt x="897" y="891"/>
                    </a:lnTo>
                    <a:lnTo>
                      <a:pt x="877" y="854"/>
                    </a:lnTo>
                    <a:lnTo>
                      <a:pt x="921" y="827"/>
                    </a:lnTo>
                    <a:lnTo>
                      <a:pt x="902" y="782"/>
                    </a:lnTo>
                    <a:lnTo>
                      <a:pt x="940" y="779"/>
                    </a:lnTo>
                    <a:lnTo>
                      <a:pt x="962" y="769"/>
                    </a:lnTo>
                    <a:lnTo>
                      <a:pt x="950" y="724"/>
                    </a:lnTo>
                    <a:lnTo>
                      <a:pt x="986" y="697"/>
                    </a:lnTo>
                    <a:lnTo>
                      <a:pt x="985" y="682"/>
                    </a:lnTo>
                    <a:lnTo>
                      <a:pt x="1029" y="662"/>
                    </a:lnTo>
                    <a:lnTo>
                      <a:pt x="980" y="628"/>
                    </a:lnTo>
                    <a:lnTo>
                      <a:pt x="934" y="640"/>
                    </a:lnTo>
                    <a:lnTo>
                      <a:pt x="940" y="617"/>
                    </a:lnTo>
                    <a:lnTo>
                      <a:pt x="923" y="603"/>
                    </a:lnTo>
                    <a:lnTo>
                      <a:pt x="951" y="570"/>
                    </a:lnTo>
                    <a:lnTo>
                      <a:pt x="945" y="508"/>
                    </a:lnTo>
                    <a:lnTo>
                      <a:pt x="888" y="475"/>
                    </a:lnTo>
                    <a:lnTo>
                      <a:pt x="902" y="451"/>
                    </a:lnTo>
                    <a:lnTo>
                      <a:pt x="923" y="433"/>
                    </a:lnTo>
                    <a:lnTo>
                      <a:pt x="914" y="411"/>
                    </a:lnTo>
                    <a:lnTo>
                      <a:pt x="959" y="399"/>
                    </a:lnTo>
                    <a:lnTo>
                      <a:pt x="962" y="353"/>
                    </a:lnTo>
                    <a:lnTo>
                      <a:pt x="933" y="371"/>
                    </a:lnTo>
                    <a:lnTo>
                      <a:pt x="931" y="348"/>
                    </a:lnTo>
                    <a:lnTo>
                      <a:pt x="874" y="322"/>
                    </a:lnTo>
                    <a:lnTo>
                      <a:pt x="860" y="2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384">
                <a:extLst>
                  <a:ext uri="{FF2B5EF4-FFF2-40B4-BE49-F238E27FC236}">
                    <a16:creationId xmlns:a16="http://schemas.microsoft.com/office/drawing/2014/main" id="{A753A888-4BCC-193B-7957-9710E7ECA9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1043"/>
                <a:ext cx="170" cy="86"/>
              </a:xfrm>
              <a:custGeom>
                <a:avLst/>
                <a:gdLst>
                  <a:gd name="T0" fmla="*/ 734 w 849"/>
                  <a:gd name="T1" fmla="*/ 132 h 430"/>
                  <a:gd name="T2" fmla="*/ 717 w 849"/>
                  <a:gd name="T3" fmla="*/ 117 h 430"/>
                  <a:gd name="T4" fmla="*/ 648 w 849"/>
                  <a:gd name="T5" fmla="*/ 116 h 430"/>
                  <a:gd name="T6" fmla="*/ 585 w 849"/>
                  <a:gd name="T7" fmla="*/ 99 h 430"/>
                  <a:gd name="T8" fmla="*/ 545 w 849"/>
                  <a:gd name="T9" fmla="*/ 87 h 430"/>
                  <a:gd name="T10" fmla="*/ 483 w 849"/>
                  <a:gd name="T11" fmla="*/ 86 h 430"/>
                  <a:gd name="T12" fmla="*/ 426 w 849"/>
                  <a:gd name="T13" fmla="*/ 52 h 430"/>
                  <a:gd name="T14" fmla="*/ 343 w 849"/>
                  <a:gd name="T15" fmla="*/ 75 h 430"/>
                  <a:gd name="T16" fmla="*/ 244 w 849"/>
                  <a:gd name="T17" fmla="*/ 92 h 430"/>
                  <a:gd name="T18" fmla="*/ 204 w 849"/>
                  <a:gd name="T19" fmla="*/ 80 h 430"/>
                  <a:gd name="T20" fmla="*/ 127 w 849"/>
                  <a:gd name="T21" fmla="*/ 72 h 430"/>
                  <a:gd name="T22" fmla="*/ 112 w 849"/>
                  <a:gd name="T23" fmla="*/ 3 h 430"/>
                  <a:gd name="T24" fmla="*/ 60 w 849"/>
                  <a:gd name="T25" fmla="*/ 24 h 430"/>
                  <a:gd name="T26" fmla="*/ 0 w 849"/>
                  <a:gd name="T27" fmla="*/ 200 h 430"/>
                  <a:gd name="T28" fmla="*/ 96 w 849"/>
                  <a:gd name="T29" fmla="*/ 244 h 430"/>
                  <a:gd name="T30" fmla="*/ 133 w 849"/>
                  <a:gd name="T31" fmla="*/ 225 h 430"/>
                  <a:gd name="T32" fmla="*/ 162 w 849"/>
                  <a:gd name="T33" fmla="*/ 207 h 430"/>
                  <a:gd name="T34" fmla="*/ 219 w 849"/>
                  <a:gd name="T35" fmla="*/ 233 h 430"/>
                  <a:gd name="T36" fmla="*/ 224 w 849"/>
                  <a:gd name="T37" fmla="*/ 278 h 430"/>
                  <a:gd name="T38" fmla="*/ 284 w 849"/>
                  <a:gd name="T39" fmla="*/ 273 h 430"/>
                  <a:gd name="T40" fmla="*/ 357 w 849"/>
                  <a:gd name="T41" fmla="*/ 312 h 430"/>
                  <a:gd name="T42" fmla="*/ 450 w 849"/>
                  <a:gd name="T43" fmla="*/ 320 h 430"/>
                  <a:gd name="T44" fmla="*/ 494 w 849"/>
                  <a:gd name="T45" fmla="*/ 369 h 430"/>
                  <a:gd name="T46" fmla="*/ 507 w 849"/>
                  <a:gd name="T47" fmla="*/ 430 h 430"/>
                  <a:gd name="T48" fmla="*/ 529 w 849"/>
                  <a:gd name="T49" fmla="*/ 420 h 430"/>
                  <a:gd name="T50" fmla="*/ 544 w 849"/>
                  <a:gd name="T51" fmla="*/ 403 h 430"/>
                  <a:gd name="T52" fmla="*/ 558 w 849"/>
                  <a:gd name="T53" fmla="*/ 395 h 430"/>
                  <a:gd name="T54" fmla="*/ 573 w 849"/>
                  <a:gd name="T55" fmla="*/ 385 h 430"/>
                  <a:gd name="T56" fmla="*/ 587 w 849"/>
                  <a:gd name="T57" fmla="*/ 377 h 430"/>
                  <a:gd name="T58" fmla="*/ 625 w 849"/>
                  <a:gd name="T59" fmla="*/ 373 h 430"/>
                  <a:gd name="T60" fmla="*/ 694 w 849"/>
                  <a:gd name="T61" fmla="*/ 367 h 430"/>
                  <a:gd name="T62" fmla="*/ 819 w 849"/>
                  <a:gd name="T63" fmla="*/ 300 h 430"/>
                  <a:gd name="T64" fmla="*/ 825 w 849"/>
                  <a:gd name="T65" fmla="*/ 277 h 430"/>
                  <a:gd name="T66" fmla="*/ 836 w 849"/>
                  <a:gd name="T67" fmla="*/ 237 h 430"/>
                  <a:gd name="T68" fmla="*/ 824 w 849"/>
                  <a:gd name="T69" fmla="*/ 185 h 430"/>
                  <a:gd name="T70" fmla="*/ 805 w 849"/>
                  <a:gd name="T71" fmla="*/ 156 h 430"/>
                  <a:gd name="T72" fmla="*/ 776 w 849"/>
                  <a:gd name="T73" fmla="*/ 174 h 430"/>
                  <a:gd name="T74" fmla="*/ 774 w 849"/>
                  <a:gd name="T75" fmla="*/ 151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49" h="430">
                    <a:moveTo>
                      <a:pt x="774" y="151"/>
                    </a:moveTo>
                    <a:lnTo>
                      <a:pt x="734" y="132"/>
                    </a:lnTo>
                    <a:lnTo>
                      <a:pt x="718" y="133"/>
                    </a:lnTo>
                    <a:lnTo>
                      <a:pt x="717" y="117"/>
                    </a:lnTo>
                    <a:lnTo>
                      <a:pt x="662" y="107"/>
                    </a:lnTo>
                    <a:lnTo>
                      <a:pt x="648" y="116"/>
                    </a:lnTo>
                    <a:lnTo>
                      <a:pt x="612" y="65"/>
                    </a:lnTo>
                    <a:lnTo>
                      <a:pt x="585" y="99"/>
                    </a:lnTo>
                    <a:lnTo>
                      <a:pt x="532" y="111"/>
                    </a:lnTo>
                    <a:lnTo>
                      <a:pt x="545" y="87"/>
                    </a:lnTo>
                    <a:lnTo>
                      <a:pt x="536" y="80"/>
                    </a:lnTo>
                    <a:lnTo>
                      <a:pt x="483" y="86"/>
                    </a:lnTo>
                    <a:lnTo>
                      <a:pt x="473" y="71"/>
                    </a:lnTo>
                    <a:lnTo>
                      <a:pt x="426" y="52"/>
                    </a:lnTo>
                    <a:lnTo>
                      <a:pt x="408" y="30"/>
                    </a:lnTo>
                    <a:lnTo>
                      <a:pt x="343" y="75"/>
                    </a:lnTo>
                    <a:lnTo>
                      <a:pt x="319" y="70"/>
                    </a:lnTo>
                    <a:lnTo>
                      <a:pt x="244" y="92"/>
                    </a:lnTo>
                    <a:lnTo>
                      <a:pt x="236" y="77"/>
                    </a:lnTo>
                    <a:lnTo>
                      <a:pt x="204" y="80"/>
                    </a:lnTo>
                    <a:lnTo>
                      <a:pt x="164" y="60"/>
                    </a:lnTo>
                    <a:lnTo>
                      <a:pt x="127" y="72"/>
                    </a:lnTo>
                    <a:lnTo>
                      <a:pt x="93" y="36"/>
                    </a:lnTo>
                    <a:lnTo>
                      <a:pt x="112" y="3"/>
                    </a:lnTo>
                    <a:lnTo>
                      <a:pt x="82" y="0"/>
                    </a:lnTo>
                    <a:lnTo>
                      <a:pt x="60" y="24"/>
                    </a:lnTo>
                    <a:lnTo>
                      <a:pt x="40" y="127"/>
                    </a:lnTo>
                    <a:lnTo>
                      <a:pt x="0" y="200"/>
                    </a:lnTo>
                    <a:lnTo>
                      <a:pt x="54" y="202"/>
                    </a:lnTo>
                    <a:lnTo>
                      <a:pt x="96" y="244"/>
                    </a:lnTo>
                    <a:lnTo>
                      <a:pt x="118" y="235"/>
                    </a:lnTo>
                    <a:lnTo>
                      <a:pt x="133" y="225"/>
                    </a:lnTo>
                    <a:lnTo>
                      <a:pt x="156" y="224"/>
                    </a:lnTo>
                    <a:lnTo>
                      <a:pt x="162" y="207"/>
                    </a:lnTo>
                    <a:lnTo>
                      <a:pt x="185" y="206"/>
                    </a:lnTo>
                    <a:lnTo>
                      <a:pt x="219" y="233"/>
                    </a:lnTo>
                    <a:lnTo>
                      <a:pt x="213" y="257"/>
                    </a:lnTo>
                    <a:lnTo>
                      <a:pt x="224" y="278"/>
                    </a:lnTo>
                    <a:lnTo>
                      <a:pt x="259" y="244"/>
                    </a:lnTo>
                    <a:lnTo>
                      <a:pt x="284" y="273"/>
                    </a:lnTo>
                    <a:lnTo>
                      <a:pt x="332" y="284"/>
                    </a:lnTo>
                    <a:lnTo>
                      <a:pt x="357" y="312"/>
                    </a:lnTo>
                    <a:lnTo>
                      <a:pt x="441" y="289"/>
                    </a:lnTo>
                    <a:lnTo>
                      <a:pt x="450" y="320"/>
                    </a:lnTo>
                    <a:lnTo>
                      <a:pt x="483" y="332"/>
                    </a:lnTo>
                    <a:lnTo>
                      <a:pt x="494" y="369"/>
                    </a:lnTo>
                    <a:lnTo>
                      <a:pt x="511" y="384"/>
                    </a:lnTo>
                    <a:lnTo>
                      <a:pt x="507" y="430"/>
                    </a:lnTo>
                    <a:lnTo>
                      <a:pt x="515" y="430"/>
                    </a:lnTo>
                    <a:lnTo>
                      <a:pt x="529" y="420"/>
                    </a:lnTo>
                    <a:lnTo>
                      <a:pt x="535" y="404"/>
                    </a:lnTo>
                    <a:lnTo>
                      <a:pt x="544" y="403"/>
                    </a:lnTo>
                    <a:lnTo>
                      <a:pt x="550" y="395"/>
                    </a:lnTo>
                    <a:lnTo>
                      <a:pt x="558" y="395"/>
                    </a:lnTo>
                    <a:lnTo>
                      <a:pt x="564" y="386"/>
                    </a:lnTo>
                    <a:lnTo>
                      <a:pt x="573" y="385"/>
                    </a:lnTo>
                    <a:lnTo>
                      <a:pt x="579" y="377"/>
                    </a:lnTo>
                    <a:lnTo>
                      <a:pt x="587" y="377"/>
                    </a:lnTo>
                    <a:lnTo>
                      <a:pt x="593" y="361"/>
                    </a:lnTo>
                    <a:lnTo>
                      <a:pt x="625" y="373"/>
                    </a:lnTo>
                    <a:lnTo>
                      <a:pt x="661" y="346"/>
                    </a:lnTo>
                    <a:lnTo>
                      <a:pt x="694" y="367"/>
                    </a:lnTo>
                    <a:lnTo>
                      <a:pt x="733" y="370"/>
                    </a:lnTo>
                    <a:lnTo>
                      <a:pt x="819" y="300"/>
                    </a:lnTo>
                    <a:lnTo>
                      <a:pt x="802" y="287"/>
                    </a:lnTo>
                    <a:lnTo>
                      <a:pt x="825" y="277"/>
                    </a:lnTo>
                    <a:lnTo>
                      <a:pt x="845" y="252"/>
                    </a:lnTo>
                    <a:lnTo>
                      <a:pt x="836" y="237"/>
                    </a:lnTo>
                    <a:lnTo>
                      <a:pt x="849" y="213"/>
                    </a:lnTo>
                    <a:lnTo>
                      <a:pt x="824" y="185"/>
                    </a:lnTo>
                    <a:lnTo>
                      <a:pt x="821" y="153"/>
                    </a:lnTo>
                    <a:lnTo>
                      <a:pt x="805" y="156"/>
                    </a:lnTo>
                    <a:lnTo>
                      <a:pt x="801" y="179"/>
                    </a:lnTo>
                    <a:lnTo>
                      <a:pt x="776" y="174"/>
                    </a:lnTo>
                    <a:lnTo>
                      <a:pt x="769" y="174"/>
                    </a:lnTo>
                    <a:lnTo>
                      <a:pt x="774" y="1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385">
                <a:extLst>
                  <a:ext uri="{FF2B5EF4-FFF2-40B4-BE49-F238E27FC236}">
                    <a16:creationId xmlns:a16="http://schemas.microsoft.com/office/drawing/2014/main" id="{994DF46B-3DE9-3AB2-3339-8AB25D0D2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03"/>
                <a:ext cx="55" cy="54"/>
              </a:xfrm>
              <a:custGeom>
                <a:avLst/>
                <a:gdLst>
                  <a:gd name="T0" fmla="*/ 38 w 273"/>
                  <a:gd name="T1" fmla="*/ 73 h 268"/>
                  <a:gd name="T2" fmla="*/ 6 w 273"/>
                  <a:gd name="T3" fmla="*/ 61 h 268"/>
                  <a:gd name="T4" fmla="*/ 0 w 273"/>
                  <a:gd name="T5" fmla="*/ 77 h 268"/>
                  <a:gd name="T6" fmla="*/ 39 w 273"/>
                  <a:gd name="T7" fmla="*/ 87 h 268"/>
                  <a:gd name="T8" fmla="*/ 42 w 273"/>
                  <a:gd name="T9" fmla="*/ 103 h 268"/>
                  <a:gd name="T10" fmla="*/ 28 w 273"/>
                  <a:gd name="T11" fmla="*/ 127 h 268"/>
                  <a:gd name="T12" fmla="*/ 29 w 273"/>
                  <a:gd name="T13" fmla="*/ 143 h 268"/>
                  <a:gd name="T14" fmla="*/ 91 w 273"/>
                  <a:gd name="T15" fmla="*/ 144 h 268"/>
                  <a:gd name="T16" fmla="*/ 111 w 273"/>
                  <a:gd name="T17" fmla="*/ 182 h 268"/>
                  <a:gd name="T18" fmla="*/ 113 w 273"/>
                  <a:gd name="T19" fmla="*/ 212 h 268"/>
                  <a:gd name="T20" fmla="*/ 143 w 273"/>
                  <a:gd name="T21" fmla="*/ 210 h 268"/>
                  <a:gd name="T22" fmla="*/ 181 w 273"/>
                  <a:gd name="T23" fmla="*/ 198 h 268"/>
                  <a:gd name="T24" fmla="*/ 265 w 273"/>
                  <a:gd name="T25" fmla="*/ 268 h 268"/>
                  <a:gd name="T26" fmla="*/ 252 w 273"/>
                  <a:gd name="T27" fmla="*/ 215 h 268"/>
                  <a:gd name="T28" fmla="*/ 258 w 273"/>
                  <a:gd name="T29" fmla="*/ 199 h 268"/>
                  <a:gd name="T30" fmla="*/ 243 w 273"/>
                  <a:gd name="T31" fmla="*/ 193 h 268"/>
                  <a:gd name="T32" fmla="*/ 240 w 273"/>
                  <a:gd name="T33" fmla="*/ 170 h 268"/>
                  <a:gd name="T34" fmla="*/ 262 w 273"/>
                  <a:gd name="T35" fmla="*/ 152 h 268"/>
                  <a:gd name="T36" fmla="*/ 273 w 273"/>
                  <a:gd name="T37" fmla="*/ 104 h 268"/>
                  <a:gd name="T38" fmla="*/ 244 w 273"/>
                  <a:gd name="T39" fmla="*/ 46 h 268"/>
                  <a:gd name="T40" fmla="*/ 251 w 273"/>
                  <a:gd name="T41" fmla="*/ 38 h 268"/>
                  <a:gd name="T42" fmla="*/ 249 w 273"/>
                  <a:gd name="T43" fmla="*/ 15 h 268"/>
                  <a:gd name="T44" fmla="*/ 232 w 273"/>
                  <a:gd name="T45" fmla="*/ 0 h 268"/>
                  <a:gd name="T46" fmla="*/ 146 w 273"/>
                  <a:gd name="T47" fmla="*/ 70 h 268"/>
                  <a:gd name="T48" fmla="*/ 107 w 273"/>
                  <a:gd name="T49" fmla="*/ 67 h 268"/>
                  <a:gd name="T50" fmla="*/ 74 w 273"/>
                  <a:gd name="T51" fmla="*/ 46 h 268"/>
                  <a:gd name="T52" fmla="*/ 38 w 273"/>
                  <a:gd name="T53" fmla="*/ 7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73" h="268">
                    <a:moveTo>
                      <a:pt x="38" y="73"/>
                    </a:moveTo>
                    <a:lnTo>
                      <a:pt x="6" y="61"/>
                    </a:lnTo>
                    <a:lnTo>
                      <a:pt x="0" y="77"/>
                    </a:lnTo>
                    <a:lnTo>
                      <a:pt x="39" y="87"/>
                    </a:lnTo>
                    <a:lnTo>
                      <a:pt x="42" y="103"/>
                    </a:lnTo>
                    <a:lnTo>
                      <a:pt x="28" y="127"/>
                    </a:lnTo>
                    <a:lnTo>
                      <a:pt x="29" y="143"/>
                    </a:lnTo>
                    <a:lnTo>
                      <a:pt x="91" y="144"/>
                    </a:lnTo>
                    <a:lnTo>
                      <a:pt x="111" y="182"/>
                    </a:lnTo>
                    <a:lnTo>
                      <a:pt x="113" y="212"/>
                    </a:lnTo>
                    <a:lnTo>
                      <a:pt x="143" y="210"/>
                    </a:lnTo>
                    <a:lnTo>
                      <a:pt x="181" y="198"/>
                    </a:lnTo>
                    <a:lnTo>
                      <a:pt x="265" y="268"/>
                    </a:lnTo>
                    <a:lnTo>
                      <a:pt x="252" y="215"/>
                    </a:lnTo>
                    <a:lnTo>
                      <a:pt x="258" y="199"/>
                    </a:lnTo>
                    <a:lnTo>
                      <a:pt x="243" y="193"/>
                    </a:lnTo>
                    <a:lnTo>
                      <a:pt x="240" y="170"/>
                    </a:lnTo>
                    <a:lnTo>
                      <a:pt x="262" y="152"/>
                    </a:lnTo>
                    <a:lnTo>
                      <a:pt x="273" y="104"/>
                    </a:lnTo>
                    <a:lnTo>
                      <a:pt x="244" y="46"/>
                    </a:lnTo>
                    <a:lnTo>
                      <a:pt x="251" y="38"/>
                    </a:lnTo>
                    <a:lnTo>
                      <a:pt x="249" y="15"/>
                    </a:lnTo>
                    <a:lnTo>
                      <a:pt x="232" y="0"/>
                    </a:lnTo>
                    <a:lnTo>
                      <a:pt x="146" y="70"/>
                    </a:lnTo>
                    <a:lnTo>
                      <a:pt x="107" y="67"/>
                    </a:lnTo>
                    <a:lnTo>
                      <a:pt x="74" y="46"/>
                    </a:lnTo>
                    <a:lnTo>
                      <a:pt x="38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386">
                <a:extLst>
                  <a:ext uri="{FF2B5EF4-FFF2-40B4-BE49-F238E27FC236}">
                    <a16:creationId xmlns:a16="http://schemas.microsoft.com/office/drawing/2014/main" id="{5C994A71-20FC-755C-2729-33B0FB705A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1118"/>
                <a:ext cx="34" cy="58"/>
              </a:xfrm>
              <a:custGeom>
                <a:avLst/>
                <a:gdLst>
                  <a:gd name="T0" fmla="*/ 164 w 167"/>
                  <a:gd name="T1" fmla="*/ 10 h 290"/>
                  <a:gd name="T2" fmla="*/ 125 w 167"/>
                  <a:gd name="T3" fmla="*/ 0 h 290"/>
                  <a:gd name="T4" fmla="*/ 117 w 167"/>
                  <a:gd name="T5" fmla="*/ 0 h 290"/>
                  <a:gd name="T6" fmla="*/ 111 w 167"/>
                  <a:gd name="T7" fmla="*/ 8 h 290"/>
                  <a:gd name="T8" fmla="*/ 102 w 167"/>
                  <a:gd name="T9" fmla="*/ 9 h 290"/>
                  <a:gd name="T10" fmla="*/ 96 w 167"/>
                  <a:gd name="T11" fmla="*/ 18 h 290"/>
                  <a:gd name="T12" fmla="*/ 88 w 167"/>
                  <a:gd name="T13" fmla="*/ 18 h 290"/>
                  <a:gd name="T14" fmla="*/ 82 w 167"/>
                  <a:gd name="T15" fmla="*/ 26 h 290"/>
                  <a:gd name="T16" fmla="*/ 73 w 167"/>
                  <a:gd name="T17" fmla="*/ 27 h 290"/>
                  <a:gd name="T18" fmla="*/ 67 w 167"/>
                  <a:gd name="T19" fmla="*/ 43 h 290"/>
                  <a:gd name="T20" fmla="*/ 53 w 167"/>
                  <a:gd name="T21" fmla="*/ 53 h 290"/>
                  <a:gd name="T22" fmla="*/ 45 w 167"/>
                  <a:gd name="T23" fmla="*/ 53 h 290"/>
                  <a:gd name="T24" fmla="*/ 24 w 167"/>
                  <a:gd name="T25" fmla="*/ 70 h 290"/>
                  <a:gd name="T26" fmla="*/ 10 w 167"/>
                  <a:gd name="T27" fmla="*/ 95 h 290"/>
                  <a:gd name="T28" fmla="*/ 0 w 167"/>
                  <a:gd name="T29" fmla="*/ 157 h 290"/>
                  <a:gd name="T30" fmla="*/ 10 w 167"/>
                  <a:gd name="T31" fmla="*/ 180 h 290"/>
                  <a:gd name="T32" fmla="*/ 27 w 167"/>
                  <a:gd name="T33" fmla="*/ 186 h 290"/>
                  <a:gd name="T34" fmla="*/ 70 w 167"/>
                  <a:gd name="T35" fmla="*/ 229 h 290"/>
                  <a:gd name="T36" fmla="*/ 79 w 167"/>
                  <a:gd name="T37" fmla="*/ 250 h 290"/>
                  <a:gd name="T38" fmla="*/ 111 w 167"/>
                  <a:gd name="T39" fmla="*/ 255 h 290"/>
                  <a:gd name="T40" fmla="*/ 113 w 167"/>
                  <a:gd name="T41" fmla="*/ 286 h 290"/>
                  <a:gd name="T42" fmla="*/ 145 w 167"/>
                  <a:gd name="T43" fmla="*/ 290 h 290"/>
                  <a:gd name="T44" fmla="*/ 150 w 167"/>
                  <a:gd name="T45" fmla="*/ 267 h 290"/>
                  <a:gd name="T46" fmla="*/ 141 w 167"/>
                  <a:gd name="T47" fmla="*/ 253 h 290"/>
                  <a:gd name="T48" fmla="*/ 165 w 167"/>
                  <a:gd name="T49" fmla="*/ 180 h 290"/>
                  <a:gd name="T50" fmla="*/ 110 w 167"/>
                  <a:gd name="T51" fmla="*/ 163 h 290"/>
                  <a:gd name="T52" fmla="*/ 67 w 167"/>
                  <a:gd name="T53" fmla="*/ 128 h 290"/>
                  <a:gd name="T54" fmla="*/ 80 w 167"/>
                  <a:gd name="T55" fmla="*/ 104 h 290"/>
                  <a:gd name="T56" fmla="*/ 154 w 167"/>
                  <a:gd name="T57" fmla="*/ 66 h 290"/>
                  <a:gd name="T58" fmla="*/ 153 w 167"/>
                  <a:gd name="T59" fmla="*/ 50 h 290"/>
                  <a:gd name="T60" fmla="*/ 167 w 167"/>
                  <a:gd name="T61" fmla="*/ 26 h 290"/>
                  <a:gd name="T62" fmla="*/ 164 w 167"/>
                  <a:gd name="T63" fmla="*/ 1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7" h="290">
                    <a:moveTo>
                      <a:pt x="164" y="10"/>
                    </a:moveTo>
                    <a:lnTo>
                      <a:pt x="125" y="0"/>
                    </a:lnTo>
                    <a:lnTo>
                      <a:pt x="117" y="0"/>
                    </a:lnTo>
                    <a:lnTo>
                      <a:pt x="111" y="8"/>
                    </a:lnTo>
                    <a:lnTo>
                      <a:pt x="102" y="9"/>
                    </a:lnTo>
                    <a:lnTo>
                      <a:pt x="96" y="18"/>
                    </a:lnTo>
                    <a:lnTo>
                      <a:pt x="88" y="18"/>
                    </a:lnTo>
                    <a:lnTo>
                      <a:pt x="82" y="26"/>
                    </a:lnTo>
                    <a:lnTo>
                      <a:pt x="73" y="27"/>
                    </a:lnTo>
                    <a:lnTo>
                      <a:pt x="67" y="43"/>
                    </a:lnTo>
                    <a:lnTo>
                      <a:pt x="53" y="53"/>
                    </a:lnTo>
                    <a:lnTo>
                      <a:pt x="45" y="53"/>
                    </a:lnTo>
                    <a:lnTo>
                      <a:pt x="24" y="70"/>
                    </a:lnTo>
                    <a:lnTo>
                      <a:pt x="10" y="95"/>
                    </a:lnTo>
                    <a:lnTo>
                      <a:pt x="0" y="157"/>
                    </a:lnTo>
                    <a:lnTo>
                      <a:pt x="10" y="180"/>
                    </a:lnTo>
                    <a:lnTo>
                      <a:pt x="27" y="186"/>
                    </a:lnTo>
                    <a:lnTo>
                      <a:pt x="70" y="229"/>
                    </a:lnTo>
                    <a:lnTo>
                      <a:pt x="79" y="250"/>
                    </a:lnTo>
                    <a:lnTo>
                      <a:pt x="111" y="255"/>
                    </a:lnTo>
                    <a:lnTo>
                      <a:pt x="113" y="286"/>
                    </a:lnTo>
                    <a:lnTo>
                      <a:pt x="145" y="290"/>
                    </a:lnTo>
                    <a:lnTo>
                      <a:pt x="150" y="267"/>
                    </a:lnTo>
                    <a:lnTo>
                      <a:pt x="141" y="253"/>
                    </a:lnTo>
                    <a:lnTo>
                      <a:pt x="165" y="180"/>
                    </a:lnTo>
                    <a:lnTo>
                      <a:pt x="110" y="163"/>
                    </a:lnTo>
                    <a:lnTo>
                      <a:pt x="67" y="128"/>
                    </a:lnTo>
                    <a:lnTo>
                      <a:pt x="80" y="104"/>
                    </a:lnTo>
                    <a:lnTo>
                      <a:pt x="154" y="66"/>
                    </a:lnTo>
                    <a:lnTo>
                      <a:pt x="153" y="50"/>
                    </a:lnTo>
                    <a:lnTo>
                      <a:pt x="167" y="26"/>
                    </a:lnTo>
                    <a:lnTo>
                      <a:pt x="164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387">
                <a:extLst>
                  <a:ext uri="{FF2B5EF4-FFF2-40B4-BE49-F238E27FC236}">
                    <a16:creationId xmlns:a16="http://schemas.microsoft.com/office/drawing/2014/main" id="{8458B6A4-E7E3-F19F-055C-C8DF60F762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32"/>
                <a:ext cx="42" cy="22"/>
              </a:xfrm>
              <a:custGeom>
                <a:avLst/>
                <a:gdLst>
                  <a:gd name="T0" fmla="*/ 13 w 212"/>
                  <a:gd name="T1" fmla="*/ 38 h 114"/>
                  <a:gd name="T2" fmla="*/ 0 w 212"/>
                  <a:gd name="T3" fmla="*/ 62 h 114"/>
                  <a:gd name="T4" fmla="*/ 43 w 212"/>
                  <a:gd name="T5" fmla="*/ 97 h 114"/>
                  <a:gd name="T6" fmla="*/ 98 w 212"/>
                  <a:gd name="T7" fmla="*/ 114 h 114"/>
                  <a:gd name="T8" fmla="*/ 150 w 212"/>
                  <a:gd name="T9" fmla="*/ 102 h 114"/>
                  <a:gd name="T10" fmla="*/ 198 w 212"/>
                  <a:gd name="T11" fmla="*/ 113 h 114"/>
                  <a:gd name="T12" fmla="*/ 212 w 212"/>
                  <a:gd name="T13" fmla="*/ 104 h 114"/>
                  <a:gd name="T14" fmla="*/ 211 w 212"/>
                  <a:gd name="T15" fmla="*/ 81 h 114"/>
                  <a:gd name="T16" fmla="*/ 171 w 212"/>
                  <a:gd name="T17" fmla="*/ 77 h 114"/>
                  <a:gd name="T18" fmla="*/ 171 w 212"/>
                  <a:gd name="T19" fmla="*/ 69 h 114"/>
                  <a:gd name="T20" fmla="*/ 169 w 212"/>
                  <a:gd name="T21" fmla="*/ 39 h 114"/>
                  <a:gd name="T22" fmla="*/ 149 w 212"/>
                  <a:gd name="T23" fmla="*/ 1 h 114"/>
                  <a:gd name="T24" fmla="*/ 87 w 212"/>
                  <a:gd name="T25" fmla="*/ 0 h 114"/>
                  <a:gd name="T26" fmla="*/ 13 w 212"/>
                  <a:gd name="T27" fmla="*/ 38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114">
                    <a:moveTo>
                      <a:pt x="13" y="38"/>
                    </a:moveTo>
                    <a:lnTo>
                      <a:pt x="0" y="62"/>
                    </a:lnTo>
                    <a:lnTo>
                      <a:pt x="43" y="97"/>
                    </a:lnTo>
                    <a:lnTo>
                      <a:pt x="98" y="114"/>
                    </a:lnTo>
                    <a:lnTo>
                      <a:pt x="150" y="102"/>
                    </a:lnTo>
                    <a:lnTo>
                      <a:pt x="198" y="113"/>
                    </a:lnTo>
                    <a:lnTo>
                      <a:pt x="212" y="104"/>
                    </a:lnTo>
                    <a:lnTo>
                      <a:pt x="211" y="81"/>
                    </a:lnTo>
                    <a:lnTo>
                      <a:pt x="171" y="77"/>
                    </a:lnTo>
                    <a:lnTo>
                      <a:pt x="171" y="69"/>
                    </a:lnTo>
                    <a:lnTo>
                      <a:pt x="169" y="39"/>
                    </a:lnTo>
                    <a:lnTo>
                      <a:pt x="149" y="1"/>
                    </a:lnTo>
                    <a:lnTo>
                      <a:pt x="87" y="0"/>
                    </a:lnTo>
                    <a:lnTo>
                      <a:pt x="13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Freeform 388">
                <a:extLst>
                  <a:ext uri="{FF2B5EF4-FFF2-40B4-BE49-F238E27FC236}">
                    <a16:creationId xmlns:a16="http://schemas.microsoft.com/office/drawing/2014/main" id="{E40596C4-E02C-4E7B-06DB-FD6176185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1143"/>
                <a:ext cx="52" cy="45"/>
              </a:xfrm>
              <a:custGeom>
                <a:avLst/>
                <a:gdLst>
                  <a:gd name="T0" fmla="*/ 127 w 262"/>
                  <a:gd name="T1" fmla="*/ 12 h 228"/>
                  <a:gd name="T2" fmla="*/ 97 w 262"/>
                  <a:gd name="T3" fmla="*/ 14 h 228"/>
                  <a:gd name="T4" fmla="*/ 97 w 262"/>
                  <a:gd name="T5" fmla="*/ 22 h 228"/>
                  <a:gd name="T6" fmla="*/ 137 w 262"/>
                  <a:gd name="T7" fmla="*/ 26 h 228"/>
                  <a:gd name="T8" fmla="*/ 138 w 262"/>
                  <a:gd name="T9" fmla="*/ 49 h 228"/>
                  <a:gd name="T10" fmla="*/ 124 w 262"/>
                  <a:gd name="T11" fmla="*/ 58 h 228"/>
                  <a:gd name="T12" fmla="*/ 76 w 262"/>
                  <a:gd name="T13" fmla="*/ 47 h 228"/>
                  <a:gd name="T14" fmla="*/ 24 w 262"/>
                  <a:gd name="T15" fmla="*/ 59 h 228"/>
                  <a:gd name="T16" fmla="*/ 0 w 262"/>
                  <a:gd name="T17" fmla="*/ 132 h 228"/>
                  <a:gd name="T18" fmla="*/ 9 w 262"/>
                  <a:gd name="T19" fmla="*/ 146 h 228"/>
                  <a:gd name="T20" fmla="*/ 33 w 262"/>
                  <a:gd name="T21" fmla="*/ 160 h 228"/>
                  <a:gd name="T22" fmla="*/ 49 w 262"/>
                  <a:gd name="T23" fmla="*/ 157 h 228"/>
                  <a:gd name="T24" fmla="*/ 59 w 262"/>
                  <a:gd name="T25" fmla="*/ 188 h 228"/>
                  <a:gd name="T26" fmla="*/ 129 w 262"/>
                  <a:gd name="T27" fmla="*/ 189 h 228"/>
                  <a:gd name="T28" fmla="*/ 173 w 262"/>
                  <a:gd name="T29" fmla="*/ 169 h 228"/>
                  <a:gd name="T30" fmla="*/ 192 w 262"/>
                  <a:gd name="T31" fmla="*/ 199 h 228"/>
                  <a:gd name="T32" fmla="*/ 193 w 262"/>
                  <a:gd name="T33" fmla="*/ 214 h 228"/>
                  <a:gd name="T34" fmla="*/ 210 w 262"/>
                  <a:gd name="T35" fmla="*/ 228 h 228"/>
                  <a:gd name="T36" fmla="*/ 233 w 262"/>
                  <a:gd name="T37" fmla="*/ 225 h 228"/>
                  <a:gd name="T38" fmla="*/ 230 w 262"/>
                  <a:gd name="T39" fmla="*/ 202 h 228"/>
                  <a:gd name="T40" fmla="*/ 262 w 262"/>
                  <a:gd name="T41" fmla="*/ 131 h 228"/>
                  <a:gd name="T42" fmla="*/ 245 w 262"/>
                  <a:gd name="T43" fmla="*/ 109 h 228"/>
                  <a:gd name="T44" fmla="*/ 249 w 262"/>
                  <a:gd name="T45" fmla="*/ 70 h 228"/>
                  <a:gd name="T46" fmla="*/ 165 w 262"/>
                  <a:gd name="T47" fmla="*/ 0 h 228"/>
                  <a:gd name="T48" fmla="*/ 127 w 262"/>
                  <a:gd name="T49" fmla="*/ 1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2" h="228">
                    <a:moveTo>
                      <a:pt x="127" y="12"/>
                    </a:moveTo>
                    <a:lnTo>
                      <a:pt x="97" y="14"/>
                    </a:lnTo>
                    <a:lnTo>
                      <a:pt x="97" y="22"/>
                    </a:lnTo>
                    <a:lnTo>
                      <a:pt x="137" y="26"/>
                    </a:lnTo>
                    <a:lnTo>
                      <a:pt x="138" y="49"/>
                    </a:lnTo>
                    <a:lnTo>
                      <a:pt x="124" y="58"/>
                    </a:lnTo>
                    <a:lnTo>
                      <a:pt x="76" y="47"/>
                    </a:lnTo>
                    <a:lnTo>
                      <a:pt x="24" y="59"/>
                    </a:lnTo>
                    <a:lnTo>
                      <a:pt x="0" y="132"/>
                    </a:lnTo>
                    <a:lnTo>
                      <a:pt x="9" y="146"/>
                    </a:lnTo>
                    <a:lnTo>
                      <a:pt x="33" y="160"/>
                    </a:lnTo>
                    <a:lnTo>
                      <a:pt x="49" y="157"/>
                    </a:lnTo>
                    <a:lnTo>
                      <a:pt x="59" y="188"/>
                    </a:lnTo>
                    <a:lnTo>
                      <a:pt x="129" y="189"/>
                    </a:lnTo>
                    <a:lnTo>
                      <a:pt x="173" y="169"/>
                    </a:lnTo>
                    <a:lnTo>
                      <a:pt x="192" y="199"/>
                    </a:lnTo>
                    <a:lnTo>
                      <a:pt x="193" y="214"/>
                    </a:lnTo>
                    <a:lnTo>
                      <a:pt x="210" y="228"/>
                    </a:lnTo>
                    <a:lnTo>
                      <a:pt x="233" y="225"/>
                    </a:lnTo>
                    <a:lnTo>
                      <a:pt x="230" y="202"/>
                    </a:lnTo>
                    <a:lnTo>
                      <a:pt x="262" y="131"/>
                    </a:lnTo>
                    <a:lnTo>
                      <a:pt x="245" y="109"/>
                    </a:lnTo>
                    <a:lnTo>
                      <a:pt x="249" y="70"/>
                    </a:lnTo>
                    <a:lnTo>
                      <a:pt x="165" y="0"/>
                    </a:lnTo>
                    <a:lnTo>
                      <a:pt x="127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Freeform 389">
                <a:extLst>
                  <a:ext uri="{FF2B5EF4-FFF2-40B4-BE49-F238E27FC236}">
                    <a16:creationId xmlns:a16="http://schemas.microsoft.com/office/drawing/2014/main" id="{2F732BAA-A3C7-A97C-955F-70AF0114F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164"/>
                <a:ext cx="118" cy="131"/>
              </a:xfrm>
              <a:custGeom>
                <a:avLst/>
                <a:gdLst>
                  <a:gd name="T0" fmla="*/ 177 w 590"/>
                  <a:gd name="T1" fmla="*/ 78 h 652"/>
                  <a:gd name="T2" fmla="*/ 149 w 590"/>
                  <a:gd name="T3" fmla="*/ 120 h 652"/>
                  <a:gd name="T4" fmla="*/ 92 w 590"/>
                  <a:gd name="T5" fmla="*/ 163 h 652"/>
                  <a:gd name="T6" fmla="*/ 105 w 590"/>
                  <a:gd name="T7" fmla="*/ 231 h 652"/>
                  <a:gd name="T8" fmla="*/ 19 w 590"/>
                  <a:gd name="T9" fmla="*/ 293 h 652"/>
                  <a:gd name="T10" fmla="*/ 46 w 590"/>
                  <a:gd name="T11" fmla="*/ 329 h 652"/>
                  <a:gd name="T12" fmla="*/ 5 w 590"/>
                  <a:gd name="T13" fmla="*/ 387 h 652"/>
                  <a:gd name="T14" fmla="*/ 18 w 590"/>
                  <a:gd name="T15" fmla="*/ 455 h 652"/>
                  <a:gd name="T16" fmla="*/ 46 w 590"/>
                  <a:gd name="T17" fmla="*/ 499 h 652"/>
                  <a:gd name="T18" fmla="*/ 58 w 590"/>
                  <a:gd name="T19" fmla="*/ 544 h 652"/>
                  <a:gd name="T20" fmla="*/ 55 w 590"/>
                  <a:gd name="T21" fmla="*/ 598 h 652"/>
                  <a:gd name="T22" fmla="*/ 44 w 590"/>
                  <a:gd name="T23" fmla="*/ 646 h 652"/>
                  <a:gd name="T24" fmla="*/ 105 w 590"/>
                  <a:gd name="T25" fmla="*/ 648 h 652"/>
                  <a:gd name="T26" fmla="*/ 175 w 590"/>
                  <a:gd name="T27" fmla="*/ 634 h 652"/>
                  <a:gd name="T28" fmla="*/ 211 w 590"/>
                  <a:gd name="T29" fmla="*/ 614 h 652"/>
                  <a:gd name="T30" fmla="*/ 253 w 590"/>
                  <a:gd name="T31" fmla="*/ 580 h 652"/>
                  <a:gd name="T32" fmla="*/ 290 w 590"/>
                  <a:gd name="T33" fmla="*/ 631 h 652"/>
                  <a:gd name="T34" fmla="*/ 335 w 590"/>
                  <a:gd name="T35" fmla="*/ 619 h 652"/>
                  <a:gd name="T36" fmla="*/ 389 w 590"/>
                  <a:gd name="T37" fmla="*/ 621 h 652"/>
                  <a:gd name="T38" fmla="*/ 417 w 590"/>
                  <a:gd name="T39" fmla="*/ 596 h 652"/>
                  <a:gd name="T40" fmla="*/ 461 w 590"/>
                  <a:gd name="T41" fmla="*/ 561 h 652"/>
                  <a:gd name="T42" fmla="*/ 474 w 590"/>
                  <a:gd name="T43" fmla="*/ 537 h 652"/>
                  <a:gd name="T44" fmla="*/ 502 w 590"/>
                  <a:gd name="T45" fmla="*/ 511 h 652"/>
                  <a:gd name="T46" fmla="*/ 513 w 590"/>
                  <a:gd name="T47" fmla="*/ 455 h 652"/>
                  <a:gd name="T48" fmla="*/ 527 w 590"/>
                  <a:gd name="T49" fmla="*/ 369 h 652"/>
                  <a:gd name="T50" fmla="*/ 533 w 590"/>
                  <a:gd name="T51" fmla="*/ 261 h 652"/>
                  <a:gd name="T52" fmla="*/ 534 w 590"/>
                  <a:gd name="T53" fmla="*/ 198 h 652"/>
                  <a:gd name="T54" fmla="*/ 547 w 590"/>
                  <a:gd name="T55" fmla="*/ 160 h 652"/>
                  <a:gd name="T56" fmla="*/ 590 w 590"/>
                  <a:gd name="T57" fmla="*/ 132 h 652"/>
                  <a:gd name="T58" fmla="*/ 559 w 590"/>
                  <a:gd name="T59" fmla="*/ 120 h 652"/>
                  <a:gd name="T60" fmla="*/ 541 w 590"/>
                  <a:gd name="T61" fmla="*/ 91 h 652"/>
                  <a:gd name="T62" fmla="*/ 478 w 590"/>
                  <a:gd name="T63" fmla="*/ 81 h 652"/>
                  <a:gd name="T64" fmla="*/ 398 w 590"/>
                  <a:gd name="T65" fmla="*/ 49 h 652"/>
                  <a:gd name="T66" fmla="*/ 358 w 590"/>
                  <a:gd name="T67" fmla="*/ 38 h 652"/>
                  <a:gd name="T68" fmla="*/ 321 w 590"/>
                  <a:gd name="T69" fmla="*/ 57 h 652"/>
                  <a:gd name="T70" fmla="*/ 287 w 590"/>
                  <a:gd name="T71" fmla="*/ 21 h 652"/>
                  <a:gd name="T72" fmla="*/ 246 w 590"/>
                  <a:gd name="T73" fmla="*/ 2 h 652"/>
                  <a:gd name="T74" fmla="*/ 173 w 590"/>
                  <a:gd name="T75" fmla="*/ 47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90" h="652">
                    <a:moveTo>
                      <a:pt x="173" y="47"/>
                    </a:moveTo>
                    <a:lnTo>
                      <a:pt x="177" y="78"/>
                    </a:lnTo>
                    <a:lnTo>
                      <a:pt x="170" y="87"/>
                    </a:lnTo>
                    <a:lnTo>
                      <a:pt x="149" y="120"/>
                    </a:lnTo>
                    <a:lnTo>
                      <a:pt x="119" y="122"/>
                    </a:lnTo>
                    <a:lnTo>
                      <a:pt x="92" y="163"/>
                    </a:lnTo>
                    <a:lnTo>
                      <a:pt x="127" y="214"/>
                    </a:lnTo>
                    <a:lnTo>
                      <a:pt x="105" y="231"/>
                    </a:lnTo>
                    <a:lnTo>
                      <a:pt x="87" y="287"/>
                    </a:lnTo>
                    <a:lnTo>
                      <a:pt x="19" y="293"/>
                    </a:lnTo>
                    <a:lnTo>
                      <a:pt x="19" y="300"/>
                    </a:lnTo>
                    <a:lnTo>
                      <a:pt x="46" y="329"/>
                    </a:lnTo>
                    <a:lnTo>
                      <a:pt x="24" y="346"/>
                    </a:lnTo>
                    <a:lnTo>
                      <a:pt x="5" y="387"/>
                    </a:lnTo>
                    <a:lnTo>
                      <a:pt x="0" y="418"/>
                    </a:lnTo>
                    <a:lnTo>
                      <a:pt x="18" y="455"/>
                    </a:lnTo>
                    <a:lnTo>
                      <a:pt x="13" y="487"/>
                    </a:lnTo>
                    <a:lnTo>
                      <a:pt x="46" y="499"/>
                    </a:lnTo>
                    <a:lnTo>
                      <a:pt x="49" y="522"/>
                    </a:lnTo>
                    <a:lnTo>
                      <a:pt x="58" y="544"/>
                    </a:lnTo>
                    <a:lnTo>
                      <a:pt x="45" y="577"/>
                    </a:lnTo>
                    <a:lnTo>
                      <a:pt x="55" y="598"/>
                    </a:lnTo>
                    <a:lnTo>
                      <a:pt x="34" y="624"/>
                    </a:lnTo>
                    <a:lnTo>
                      <a:pt x="44" y="646"/>
                    </a:lnTo>
                    <a:lnTo>
                      <a:pt x="68" y="652"/>
                    </a:lnTo>
                    <a:lnTo>
                      <a:pt x="105" y="648"/>
                    </a:lnTo>
                    <a:lnTo>
                      <a:pt x="166" y="626"/>
                    </a:lnTo>
                    <a:lnTo>
                      <a:pt x="175" y="634"/>
                    </a:lnTo>
                    <a:lnTo>
                      <a:pt x="213" y="637"/>
                    </a:lnTo>
                    <a:lnTo>
                      <a:pt x="211" y="614"/>
                    </a:lnTo>
                    <a:lnTo>
                      <a:pt x="227" y="613"/>
                    </a:lnTo>
                    <a:lnTo>
                      <a:pt x="253" y="580"/>
                    </a:lnTo>
                    <a:lnTo>
                      <a:pt x="286" y="600"/>
                    </a:lnTo>
                    <a:lnTo>
                      <a:pt x="290" y="631"/>
                    </a:lnTo>
                    <a:lnTo>
                      <a:pt x="311" y="620"/>
                    </a:lnTo>
                    <a:lnTo>
                      <a:pt x="335" y="619"/>
                    </a:lnTo>
                    <a:lnTo>
                      <a:pt x="355" y="594"/>
                    </a:lnTo>
                    <a:lnTo>
                      <a:pt x="389" y="621"/>
                    </a:lnTo>
                    <a:lnTo>
                      <a:pt x="427" y="611"/>
                    </a:lnTo>
                    <a:lnTo>
                      <a:pt x="417" y="596"/>
                    </a:lnTo>
                    <a:lnTo>
                      <a:pt x="447" y="585"/>
                    </a:lnTo>
                    <a:lnTo>
                      <a:pt x="461" y="561"/>
                    </a:lnTo>
                    <a:lnTo>
                      <a:pt x="452" y="554"/>
                    </a:lnTo>
                    <a:lnTo>
                      <a:pt x="474" y="537"/>
                    </a:lnTo>
                    <a:lnTo>
                      <a:pt x="496" y="527"/>
                    </a:lnTo>
                    <a:lnTo>
                      <a:pt x="502" y="511"/>
                    </a:lnTo>
                    <a:lnTo>
                      <a:pt x="547" y="499"/>
                    </a:lnTo>
                    <a:lnTo>
                      <a:pt x="513" y="455"/>
                    </a:lnTo>
                    <a:lnTo>
                      <a:pt x="515" y="401"/>
                    </a:lnTo>
                    <a:lnTo>
                      <a:pt x="527" y="369"/>
                    </a:lnTo>
                    <a:lnTo>
                      <a:pt x="509" y="340"/>
                    </a:lnTo>
                    <a:lnTo>
                      <a:pt x="533" y="261"/>
                    </a:lnTo>
                    <a:lnTo>
                      <a:pt x="554" y="236"/>
                    </a:lnTo>
                    <a:lnTo>
                      <a:pt x="534" y="198"/>
                    </a:lnTo>
                    <a:lnTo>
                      <a:pt x="549" y="190"/>
                    </a:lnTo>
                    <a:lnTo>
                      <a:pt x="547" y="160"/>
                    </a:lnTo>
                    <a:lnTo>
                      <a:pt x="554" y="151"/>
                    </a:lnTo>
                    <a:lnTo>
                      <a:pt x="590" y="132"/>
                    </a:lnTo>
                    <a:lnTo>
                      <a:pt x="582" y="117"/>
                    </a:lnTo>
                    <a:lnTo>
                      <a:pt x="559" y="120"/>
                    </a:lnTo>
                    <a:lnTo>
                      <a:pt x="542" y="106"/>
                    </a:lnTo>
                    <a:lnTo>
                      <a:pt x="541" y="91"/>
                    </a:lnTo>
                    <a:lnTo>
                      <a:pt x="522" y="61"/>
                    </a:lnTo>
                    <a:lnTo>
                      <a:pt x="478" y="81"/>
                    </a:lnTo>
                    <a:lnTo>
                      <a:pt x="408" y="80"/>
                    </a:lnTo>
                    <a:lnTo>
                      <a:pt x="398" y="49"/>
                    </a:lnTo>
                    <a:lnTo>
                      <a:pt x="382" y="52"/>
                    </a:lnTo>
                    <a:lnTo>
                      <a:pt x="358" y="38"/>
                    </a:lnTo>
                    <a:lnTo>
                      <a:pt x="353" y="61"/>
                    </a:lnTo>
                    <a:lnTo>
                      <a:pt x="321" y="57"/>
                    </a:lnTo>
                    <a:lnTo>
                      <a:pt x="319" y="26"/>
                    </a:lnTo>
                    <a:lnTo>
                      <a:pt x="287" y="21"/>
                    </a:lnTo>
                    <a:lnTo>
                      <a:pt x="278" y="0"/>
                    </a:lnTo>
                    <a:lnTo>
                      <a:pt x="246" y="2"/>
                    </a:lnTo>
                    <a:lnTo>
                      <a:pt x="241" y="26"/>
                    </a:lnTo>
                    <a:lnTo>
                      <a:pt x="173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390">
                <a:extLst>
                  <a:ext uri="{FF2B5EF4-FFF2-40B4-BE49-F238E27FC236}">
                    <a16:creationId xmlns:a16="http://schemas.microsoft.com/office/drawing/2014/main" id="{83B76E4E-F733-580F-9316-26431E85D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6" y="1470"/>
                <a:ext cx="234" cy="320"/>
              </a:xfrm>
              <a:custGeom>
                <a:avLst/>
                <a:gdLst>
                  <a:gd name="T0" fmla="*/ 383 w 1173"/>
                  <a:gd name="T1" fmla="*/ 115 h 1598"/>
                  <a:gd name="T2" fmla="*/ 420 w 1173"/>
                  <a:gd name="T3" fmla="*/ 189 h 1598"/>
                  <a:gd name="T4" fmla="*/ 364 w 1173"/>
                  <a:gd name="T5" fmla="*/ 255 h 1598"/>
                  <a:gd name="T6" fmla="*/ 294 w 1173"/>
                  <a:gd name="T7" fmla="*/ 332 h 1598"/>
                  <a:gd name="T8" fmla="*/ 313 w 1173"/>
                  <a:gd name="T9" fmla="*/ 453 h 1598"/>
                  <a:gd name="T10" fmla="*/ 143 w 1173"/>
                  <a:gd name="T11" fmla="*/ 446 h 1598"/>
                  <a:gd name="T12" fmla="*/ 118 w 1173"/>
                  <a:gd name="T13" fmla="*/ 510 h 1598"/>
                  <a:gd name="T14" fmla="*/ 66 w 1173"/>
                  <a:gd name="T15" fmla="*/ 530 h 1598"/>
                  <a:gd name="T16" fmla="*/ 34 w 1173"/>
                  <a:gd name="T17" fmla="*/ 602 h 1598"/>
                  <a:gd name="T18" fmla="*/ 127 w 1173"/>
                  <a:gd name="T19" fmla="*/ 687 h 1598"/>
                  <a:gd name="T20" fmla="*/ 203 w 1173"/>
                  <a:gd name="T21" fmla="*/ 680 h 1598"/>
                  <a:gd name="T22" fmla="*/ 247 w 1173"/>
                  <a:gd name="T23" fmla="*/ 729 h 1598"/>
                  <a:gd name="T24" fmla="*/ 286 w 1173"/>
                  <a:gd name="T25" fmla="*/ 826 h 1598"/>
                  <a:gd name="T26" fmla="*/ 289 w 1173"/>
                  <a:gd name="T27" fmla="*/ 941 h 1598"/>
                  <a:gd name="T28" fmla="*/ 272 w 1173"/>
                  <a:gd name="T29" fmla="*/ 1004 h 1598"/>
                  <a:gd name="T30" fmla="*/ 237 w 1173"/>
                  <a:gd name="T31" fmla="*/ 1047 h 1598"/>
                  <a:gd name="T32" fmla="*/ 255 w 1173"/>
                  <a:gd name="T33" fmla="*/ 1161 h 1598"/>
                  <a:gd name="T34" fmla="*/ 276 w 1173"/>
                  <a:gd name="T35" fmla="*/ 1213 h 1598"/>
                  <a:gd name="T36" fmla="*/ 320 w 1173"/>
                  <a:gd name="T37" fmla="*/ 1270 h 1598"/>
                  <a:gd name="T38" fmla="*/ 344 w 1173"/>
                  <a:gd name="T39" fmla="*/ 1368 h 1598"/>
                  <a:gd name="T40" fmla="*/ 373 w 1173"/>
                  <a:gd name="T41" fmla="*/ 1512 h 1598"/>
                  <a:gd name="T42" fmla="*/ 326 w 1173"/>
                  <a:gd name="T43" fmla="*/ 1578 h 1598"/>
                  <a:gd name="T44" fmla="*/ 454 w 1173"/>
                  <a:gd name="T45" fmla="*/ 1551 h 1598"/>
                  <a:gd name="T46" fmla="*/ 488 w 1173"/>
                  <a:gd name="T47" fmla="*/ 1501 h 1598"/>
                  <a:gd name="T48" fmla="*/ 637 w 1173"/>
                  <a:gd name="T49" fmla="*/ 1449 h 1598"/>
                  <a:gd name="T50" fmla="*/ 684 w 1173"/>
                  <a:gd name="T51" fmla="*/ 1460 h 1598"/>
                  <a:gd name="T52" fmla="*/ 713 w 1173"/>
                  <a:gd name="T53" fmla="*/ 1357 h 1598"/>
                  <a:gd name="T54" fmla="*/ 736 w 1173"/>
                  <a:gd name="T55" fmla="*/ 1270 h 1598"/>
                  <a:gd name="T56" fmla="*/ 757 w 1173"/>
                  <a:gd name="T57" fmla="*/ 1244 h 1598"/>
                  <a:gd name="T58" fmla="*/ 830 w 1173"/>
                  <a:gd name="T59" fmla="*/ 1200 h 1598"/>
                  <a:gd name="T60" fmla="*/ 884 w 1173"/>
                  <a:gd name="T61" fmla="*/ 1202 h 1598"/>
                  <a:gd name="T62" fmla="*/ 967 w 1173"/>
                  <a:gd name="T63" fmla="*/ 1172 h 1598"/>
                  <a:gd name="T64" fmla="*/ 1075 w 1173"/>
                  <a:gd name="T65" fmla="*/ 1092 h 1598"/>
                  <a:gd name="T66" fmla="*/ 1158 w 1173"/>
                  <a:gd name="T67" fmla="*/ 992 h 1598"/>
                  <a:gd name="T68" fmla="*/ 1161 w 1173"/>
                  <a:gd name="T69" fmla="*/ 860 h 1598"/>
                  <a:gd name="T70" fmla="*/ 1119 w 1173"/>
                  <a:gd name="T71" fmla="*/ 741 h 1598"/>
                  <a:gd name="T72" fmla="*/ 1079 w 1173"/>
                  <a:gd name="T73" fmla="*/ 482 h 1598"/>
                  <a:gd name="T74" fmla="*/ 1036 w 1173"/>
                  <a:gd name="T75" fmla="*/ 255 h 1598"/>
                  <a:gd name="T76" fmla="*/ 901 w 1173"/>
                  <a:gd name="T77" fmla="*/ 144 h 1598"/>
                  <a:gd name="T78" fmla="*/ 806 w 1173"/>
                  <a:gd name="T79" fmla="*/ 184 h 1598"/>
                  <a:gd name="T80" fmla="*/ 743 w 1173"/>
                  <a:gd name="T81" fmla="*/ 96 h 1598"/>
                  <a:gd name="T82" fmla="*/ 590 w 1173"/>
                  <a:gd name="T83" fmla="*/ 26 h 1598"/>
                  <a:gd name="T84" fmla="*/ 418 w 1173"/>
                  <a:gd name="T85" fmla="*/ 3 h 1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73" h="1598">
                    <a:moveTo>
                      <a:pt x="316" y="59"/>
                    </a:moveTo>
                    <a:lnTo>
                      <a:pt x="327" y="96"/>
                    </a:lnTo>
                    <a:lnTo>
                      <a:pt x="383" y="115"/>
                    </a:lnTo>
                    <a:lnTo>
                      <a:pt x="392" y="138"/>
                    </a:lnTo>
                    <a:lnTo>
                      <a:pt x="387" y="168"/>
                    </a:lnTo>
                    <a:lnTo>
                      <a:pt x="420" y="189"/>
                    </a:lnTo>
                    <a:lnTo>
                      <a:pt x="413" y="275"/>
                    </a:lnTo>
                    <a:lnTo>
                      <a:pt x="390" y="284"/>
                    </a:lnTo>
                    <a:lnTo>
                      <a:pt x="364" y="255"/>
                    </a:lnTo>
                    <a:lnTo>
                      <a:pt x="305" y="284"/>
                    </a:lnTo>
                    <a:lnTo>
                      <a:pt x="292" y="309"/>
                    </a:lnTo>
                    <a:lnTo>
                      <a:pt x="294" y="332"/>
                    </a:lnTo>
                    <a:lnTo>
                      <a:pt x="333" y="413"/>
                    </a:lnTo>
                    <a:lnTo>
                      <a:pt x="334" y="427"/>
                    </a:lnTo>
                    <a:lnTo>
                      <a:pt x="313" y="453"/>
                    </a:lnTo>
                    <a:lnTo>
                      <a:pt x="266" y="449"/>
                    </a:lnTo>
                    <a:lnTo>
                      <a:pt x="200" y="471"/>
                    </a:lnTo>
                    <a:lnTo>
                      <a:pt x="143" y="446"/>
                    </a:lnTo>
                    <a:lnTo>
                      <a:pt x="129" y="470"/>
                    </a:lnTo>
                    <a:lnTo>
                      <a:pt x="100" y="488"/>
                    </a:lnTo>
                    <a:lnTo>
                      <a:pt x="118" y="510"/>
                    </a:lnTo>
                    <a:lnTo>
                      <a:pt x="105" y="541"/>
                    </a:lnTo>
                    <a:lnTo>
                      <a:pt x="83" y="551"/>
                    </a:lnTo>
                    <a:lnTo>
                      <a:pt x="66" y="530"/>
                    </a:lnTo>
                    <a:lnTo>
                      <a:pt x="51" y="532"/>
                    </a:lnTo>
                    <a:lnTo>
                      <a:pt x="48" y="586"/>
                    </a:lnTo>
                    <a:lnTo>
                      <a:pt x="34" y="602"/>
                    </a:lnTo>
                    <a:lnTo>
                      <a:pt x="0" y="652"/>
                    </a:lnTo>
                    <a:lnTo>
                      <a:pt x="88" y="690"/>
                    </a:lnTo>
                    <a:lnTo>
                      <a:pt x="127" y="687"/>
                    </a:lnTo>
                    <a:lnTo>
                      <a:pt x="163" y="660"/>
                    </a:lnTo>
                    <a:lnTo>
                      <a:pt x="186" y="658"/>
                    </a:lnTo>
                    <a:lnTo>
                      <a:pt x="203" y="680"/>
                    </a:lnTo>
                    <a:lnTo>
                      <a:pt x="206" y="703"/>
                    </a:lnTo>
                    <a:lnTo>
                      <a:pt x="235" y="684"/>
                    </a:lnTo>
                    <a:lnTo>
                      <a:pt x="247" y="729"/>
                    </a:lnTo>
                    <a:lnTo>
                      <a:pt x="226" y="762"/>
                    </a:lnTo>
                    <a:lnTo>
                      <a:pt x="243" y="775"/>
                    </a:lnTo>
                    <a:lnTo>
                      <a:pt x="286" y="826"/>
                    </a:lnTo>
                    <a:lnTo>
                      <a:pt x="261" y="890"/>
                    </a:lnTo>
                    <a:lnTo>
                      <a:pt x="255" y="913"/>
                    </a:lnTo>
                    <a:lnTo>
                      <a:pt x="289" y="941"/>
                    </a:lnTo>
                    <a:lnTo>
                      <a:pt x="328" y="945"/>
                    </a:lnTo>
                    <a:lnTo>
                      <a:pt x="316" y="978"/>
                    </a:lnTo>
                    <a:lnTo>
                      <a:pt x="272" y="1004"/>
                    </a:lnTo>
                    <a:lnTo>
                      <a:pt x="273" y="1020"/>
                    </a:lnTo>
                    <a:lnTo>
                      <a:pt x="267" y="1036"/>
                    </a:lnTo>
                    <a:lnTo>
                      <a:pt x="237" y="1047"/>
                    </a:lnTo>
                    <a:lnTo>
                      <a:pt x="290" y="1118"/>
                    </a:lnTo>
                    <a:lnTo>
                      <a:pt x="277" y="1143"/>
                    </a:lnTo>
                    <a:lnTo>
                      <a:pt x="255" y="1161"/>
                    </a:lnTo>
                    <a:lnTo>
                      <a:pt x="248" y="1169"/>
                    </a:lnTo>
                    <a:lnTo>
                      <a:pt x="273" y="1190"/>
                    </a:lnTo>
                    <a:lnTo>
                      <a:pt x="276" y="1213"/>
                    </a:lnTo>
                    <a:lnTo>
                      <a:pt x="299" y="1218"/>
                    </a:lnTo>
                    <a:lnTo>
                      <a:pt x="324" y="1238"/>
                    </a:lnTo>
                    <a:lnTo>
                      <a:pt x="320" y="1270"/>
                    </a:lnTo>
                    <a:lnTo>
                      <a:pt x="362" y="1305"/>
                    </a:lnTo>
                    <a:lnTo>
                      <a:pt x="358" y="1351"/>
                    </a:lnTo>
                    <a:lnTo>
                      <a:pt x="344" y="1368"/>
                    </a:lnTo>
                    <a:lnTo>
                      <a:pt x="347" y="1398"/>
                    </a:lnTo>
                    <a:lnTo>
                      <a:pt x="333" y="1415"/>
                    </a:lnTo>
                    <a:lnTo>
                      <a:pt x="373" y="1512"/>
                    </a:lnTo>
                    <a:lnTo>
                      <a:pt x="360" y="1529"/>
                    </a:lnTo>
                    <a:lnTo>
                      <a:pt x="330" y="1547"/>
                    </a:lnTo>
                    <a:lnTo>
                      <a:pt x="326" y="1578"/>
                    </a:lnTo>
                    <a:lnTo>
                      <a:pt x="341" y="1592"/>
                    </a:lnTo>
                    <a:lnTo>
                      <a:pt x="443" y="1598"/>
                    </a:lnTo>
                    <a:lnTo>
                      <a:pt x="454" y="1551"/>
                    </a:lnTo>
                    <a:lnTo>
                      <a:pt x="467" y="1527"/>
                    </a:lnTo>
                    <a:lnTo>
                      <a:pt x="482" y="1526"/>
                    </a:lnTo>
                    <a:lnTo>
                      <a:pt x="488" y="1501"/>
                    </a:lnTo>
                    <a:lnTo>
                      <a:pt x="509" y="1476"/>
                    </a:lnTo>
                    <a:lnTo>
                      <a:pt x="599" y="1460"/>
                    </a:lnTo>
                    <a:lnTo>
                      <a:pt x="637" y="1449"/>
                    </a:lnTo>
                    <a:lnTo>
                      <a:pt x="647" y="1464"/>
                    </a:lnTo>
                    <a:lnTo>
                      <a:pt x="669" y="1454"/>
                    </a:lnTo>
                    <a:lnTo>
                      <a:pt x="684" y="1460"/>
                    </a:lnTo>
                    <a:lnTo>
                      <a:pt x="743" y="1424"/>
                    </a:lnTo>
                    <a:lnTo>
                      <a:pt x="739" y="1378"/>
                    </a:lnTo>
                    <a:lnTo>
                      <a:pt x="713" y="1357"/>
                    </a:lnTo>
                    <a:lnTo>
                      <a:pt x="732" y="1309"/>
                    </a:lnTo>
                    <a:lnTo>
                      <a:pt x="707" y="1288"/>
                    </a:lnTo>
                    <a:lnTo>
                      <a:pt x="736" y="1270"/>
                    </a:lnTo>
                    <a:lnTo>
                      <a:pt x="761" y="1283"/>
                    </a:lnTo>
                    <a:lnTo>
                      <a:pt x="767" y="1267"/>
                    </a:lnTo>
                    <a:lnTo>
                      <a:pt x="757" y="1244"/>
                    </a:lnTo>
                    <a:lnTo>
                      <a:pt x="802" y="1225"/>
                    </a:lnTo>
                    <a:lnTo>
                      <a:pt x="822" y="1208"/>
                    </a:lnTo>
                    <a:lnTo>
                      <a:pt x="830" y="1200"/>
                    </a:lnTo>
                    <a:lnTo>
                      <a:pt x="836" y="1176"/>
                    </a:lnTo>
                    <a:lnTo>
                      <a:pt x="859" y="1174"/>
                    </a:lnTo>
                    <a:lnTo>
                      <a:pt x="884" y="1202"/>
                    </a:lnTo>
                    <a:lnTo>
                      <a:pt x="921" y="1184"/>
                    </a:lnTo>
                    <a:lnTo>
                      <a:pt x="961" y="1195"/>
                    </a:lnTo>
                    <a:lnTo>
                      <a:pt x="967" y="1172"/>
                    </a:lnTo>
                    <a:lnTo>
                      <a:pt x="1030" y="1111"/>
                    </a:lnTo>
                    <a:lnTo>
                      <a:pt x="1060" y="1109"/>
                    </a:lnTo>
                    <a:lnTo>
                      <a:pt x="1075" y="1092"/>
                    </a:lnTo>
                    <a:lnTo>
                      <a:pt x="1129" y="1103"/>
                    </a:lnTo>
                    <a:lnTo>
                      <a:pt x="1162" y="1030"/>
                    </a:lnTo>
                    <a:lnTo>
                      <a:pt x="1158" y="992"/>
                    </a:lnTo>
                    <a:lnTo>
                      <a:pt x="1146" y="955"/>
                    </a:lnTo>
                    <a:lnTo>
                      <a:pt x="1173" y="898"/>
                    </a:lnTo>
                    <a:lnTo>
                      <a:pt x="1161" y="860"/>
                    </a:lnTo>
                    <a:lnTo>
                      <a:pt x="1170" y="798"/>
                    </a:lnTo>
                    <a:lnTo>
                      <a:pt x="1161" y="775"/>
                    </a:lnTo>
                    <a:lnTo>
                      <a:pt x="1119" y="741"/>
                    </a:lnTo>
                    <a:lnTo>
                      <a:pt x="1128" y="671"/>
                    </a:lnTo>
                    <a:lnTo>
                      <a:pt x="1084" y="535"/>
                    </a:lnTo>
                    <a:lnTo>
                      <a:pt x="1079" y="482"/>
                    </a:lnTo>
                    <a:lnTo>
                      <a:pt x="987" y="398"/>
                    </a:lnTo>
                    <a:lnTo>
                      <a:pt x="985" y="375"/>
                    </a:lnTo>
                    <a:lnTo>
                      <a:pt x="1036" y="255"/>
                    </a:lnTo>
                    <a:lnTo>
                      <a:pt x="986" y="144"/>
                    </a:lnTo>
                    <a:lnTo>
                      <a:pt x="928" y="173"/>
                    </a:lnTo>
                    <a:lnTo>
                      <a:pt x="901" y="144"/>
                    </a:lnTo>
                    <a:lnTo>
                      <a:pt x="861" y="124"/>
                    </a:lnTo>
                    <a:lnTo>
                      <a:pt x="843" y="180"/>
                    </a:lnTo>
                    <a:lnTo>
                      <a:pt x="806" y="184"/>
                    </a:lnTo>
                    <a:lnTo>
                      <a:pt x="787" y="155"/>
                    </a:lnTo>
                    <a:lnTo>
                      <a:pt x="755" y="134"/>
                    </a:lnTo>
                    <a:lnTo>
                      <a:pt x="743" y="96"/>
                    </a:lnTo>
                    <a:lnTo>
                      <a:pt x="703" y="70"/>
                    </a:lnTo>
                    <a:lnTo>
                      <a:pt x="641" y="76"/>
                    </a:lnTo>
                    <a:lnTo>
                      <a:pt x="590" y="26"/>
                    </a:lnTo>
                    <a:lnTo>
                      <a:pt x="538" y="47"/>
                    </a:lnTo>
                    <a:lnTo>
                      <a:pt x="464" y="0"/>
                    </a:lnTo>
                    <a:lnTo>
                      <a:pt x="418" y="3"/>
                    </a:lnTo>
                    <a:lnTo>
                      <a:pt x="344" y="33"/>
                    </a:lnTo>
                    <a:lnTo>
                      <a:pt x="316" y="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391">
                <a:extLst>
                  <a:ext uri="{FF2B5EF4-FFF2-40B4-BE49-F238E27FC236}">
                    <a16:creationId xmlns:a16="http://schemas.microsoft.com/office/drawing/2014/main" id="{AA475461-5C2C-FB69-EBFE-63D98CEE3A1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77" y="883"/>
                <a:ext cx="192" cy="342"/>
              </a:xfrm>
              <a:custGeom>
                <a:avLst/>
                <a:gdLst>
                  <a:gd name="T0" fmla="*/ 57 w 961"/>
                  <a:gd name="T1" fmla="*/ 95 h 1709"/>
                  <a:gd name="T2" fmla="*/ 34 w 961"/>
                  <a:gd name="T3" fmla="*/ 260 h 1709"/>
                  <a:gd name="T4" fmla="*/ 74 w 961"/>
                  <a:gd name="T5" fmla="*/ 433 h 1709"/>
                  <a:gd name="T6" fmla="*/ 116 w 961"/>
                  <a:gd name="T7" fmla="*/ 483 h 1709"/>
                  <a:gd name="T8" fmla="*/ 171 w 961"/>
                  <a:gd name="T9" fmla="*/ 563 h 1709"/>
                  <a:gd name="T10" fmla="*/ 259 w 961"/>
                  <a:gd name="T11" fmla="*/ 687 h 1709"/>
                  <a:gd name="T12" fmla="*/ 262 w 961"/>
                  <a:gd name="T13" fmla="*/ 802 h 1709"/>
                  <a:gd name="T14" fmla="*/ 247 w 961"/>
                  <a:gd name="T15" fmla="*/ 973 h 1709"/>
                  <a:gd name="T16" fmla="*/ 267 w 961"/>
                  <a:gd name="T17" fmla="*/ 1018 h 1709"/>
                  <a:gd name="T18" fmla="*/ 268 w 961"/>
                  <a:gd name="T19" fmla="*/ 1110 h 1709"/>
                  <a:gd name="T20" fmla="*/ 241 w 961"/>
                  <a:gd name="T21" fmla="*/ 1243 h 1709"/>
                  <a:gd name="T22" fmla="*/ 293 w 961"/>
                  <a:gd name="T23" fmla="*/ 1392 h 1709"/>
                  <a:gd name="T24" fmla="*/ 389 w 961"/>
                  <a:gd name="T25" fmla="*/ 1423 h 1709"/>
                  <a:gd name="T26" fmla="*/ 303 w 961"/>
                  <a:gd name="T27" fmla="*/ 1492 h 1709"/>
                  <a:gd name="T28" fmla="*/ 253 w 961"/>
                  <a:gd name="T29" fmla="*/ 1535 h 1709"/>
                  <a:gd name="T30" fmla="*/ 296 w 961"/>
                  <a:gd name="T31" fmla="*/ 1663 h 1709"/>
                  <a:gd name="T32" fmla="*/ 384 w 961"/>
                  <a:gd name="T33" fmla="*/ 1709 h 1709"/>
                  <a:gd name="T34" fmla="*/ 484 w 961"/>
                  <a:gd name="T35" fmla="*/ 1614 h 1709"/>
                  <a:gd name="T36" fmla="*/ 673 w 961"/>
                  <a:gd name="T37" fmla="*/ 1659 h 1709"/>
                  <a:gd name="T38" fmla="*/ 766 w 961"/>
                  <a:gd name="T39" fmla="*/ 1658 h 1709"/>
                  <a:gd name="T40" fmla="*/ 845 w 961"/>
                  <a:gd name="T41" fmla="*/ 1681 h 1709"/>
                  <a:gd name="T42" fmla="*/ 935 w 961"/>
                  <a:gd name="T43" fmla="*/ 1564 h 1709"/>
                  <a:gd name="T44" fmla="*/ 935 w 961"/>
                  <a:gd name="T45" fmla="*/ 1480 h 1709"/>
                  <a:gd name="T46" fmla="*/ 920 w 961"/>
                  <a:gd name="T47" fmla="*/ 1412 h 1709"/>
                  <a:gd name="T48" fmla="*/ 869 w 961"/>
                  <a:gd name="T49" fmla="*/ 1362 h 1709"/>
                  <a:gd name="T50" fmla="*/ 845 w 961"/>
                  <a:gd name="T51" fmla="*/ 1341 h 1709"/>
                  <a:gd name="T52" fmla="*/ 672 w 961"/>
                  <a:gd name="T53" fmla="*/ 1304 h 1709"/>
                  <a:gd name="T54" fmla="*/ 611 w 961"/>
                  <a:gd name="T55" fmla="*/ 1232 h 1709"/>
                  <a:gd name="T56" fmla="*/ 732 w 961"/>
                  <a:gd name="T57" fmla="*/ 1137 h 1709"/>
                  <a:gd name="T58" fmla="*/ 736 w 961"/>
                  <a:gd name="T59" fmla="*/ 1089 h 1709"/>
                  <a:gd name="T60" fmla="*/ 810 w 961"/>
                  <a:gd name="T61" fmla="*/ 1052 h 1709"/>
                  <a:gd name="T62" fmla="*/ 855 w 961"/>
                  <a:gd name="T63" fmla="*/ 955 h 1709"/>
                  <a:gd name="T64" fmla="*/ 818 w 961"/>
                  <a:gd name="T65" fmla="*/ 812 h 1709"/>
                  <a:gd name="T66" fmla="*/ 789 w 961"/>
                  <a:gd name="T67" fmla="*/ 752 h 1709"/>
                  <a:gd name="T68" fmla="*/ 708 w 961"/>
                  <a:gd name="T69" fmla="*/ 699 h 1709"/>
                  <a:gd name="T70" fmla="*/ 661 w 961"/>
                  <a:gd name="T71" fmla="*/ 603 h 1709"/>
                  <a:gd name="T72" fmla="*/ 679 w 961"/>
                  <a:gd name="T73" fmla="*/ 555 h 1709"/>
                  <a:gd name="T74" fmla="*/ 635 w 961"/>
                  <a:gd name="T75" fmla="*/ 505 h 1709"/>
                  <a:gd name="T76" fmla="*/ 567 w 961"/>
                  <a:gd name="T77" fmla="*/ 357 h 1709"/>
                  <a:gd name="T78" fmla="*/ 562 w 961"/>
                  <a:gd name="T79" fmla="*/ 219 h 1709"/>
                  <a:gd name="T80" fmla="*/ 594 w 961"/>
                  <a:gd name="T81" fmla="*/ 139 h 1709"/>
                  <a:gd name="T82" fmla="*/ 402 w 961"/>
                  <a:gd name="T83" fmla="*/ 71 h 1709"/>
                  <a:gd name="T84" fmla="*/ 211 w 961"/>
                  <a:gd name="T85" fmla="*/ 82 h 1709"/>
                  <a:gd name="T86" fmla="*/ 51 w 961"/>
                  <a:gd name="T87" fmla="*/ 26 h 1709"/>
                  <a:gd name="T88" fmla="*/ 807 w 961"/>
                  <a:gd name="T89" fmla="*/ 781 h 1709"/>
                  <a:gd name="T90" fmla="*/ 801 w 961"/>
                  <a:gd name="T91" fmla="*/ 798 h 1709"/>
                  <a:gd name="T92" fmla="*/ 846 w 961"/>
                  <a:gd name="T93" fmla="*/ 863 h 1709"/>
                  <a:gd name="T94" fmla="*/ 832 w 961"/>
                  <a:gd name="T95" fmla="*/ 872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61" h="1709">
                    <a:moveTo>
                      <a:pt x="4" y="8"/>
                    </a:moveTo>
                    <a:lnTo>
                      <a:pt x="0" y="63"/>
                    </a:lnTo>
                    <a:lnTo>
                      <a:pt x="57" y="95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3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8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  <a:lnTo>
                      <a:pt x="251" y="1512"/>
                    </a:lnTo>
                    <a:lnTo>
                      <a:pt x="253" y="1535"/>
                    </a:lnTo>
                    <a:lnTo>
                      <a:pt x="263" y="1557"/>
                    </a:lnTo>
                    <a:lnTo>
                      <a:pt x="257" y="1581"/>
                    </a:lnTo>
                    <a:lnTo>
                      <a:pt x="296" y="1663"/>
                    </a:lnTo>
                    <a:lnTo>
                      <a:pt x="327" y="1675"/>
                    </a:lnTo>
                    <a:lnTo>
                      <a:pt x="346" y="1704"/>
                    </a:lnTo>
                    <a:lnTo>
                      <a:pt x="384" y="1709"/>
                    </a:lnTo>
                    <a:lnTo>
                      <a:pt x="435" y="1665"/>
                    </a:lnTo>
                    <a:lnTo>
                      <a:pt x="472" y="1646"/>
                    </a:lnTo>
                    <a:lnTo>
                      <a:pt x="484" y="1614"/>
                    </a:lnTo>
                    <a:lnTo>
                      <a:pt x="507" y="1604"/>
                    </a:lnTo>
                    <a:lnTo>
                      <a:pt x="658" y="1660"/>
                    </a:lnTo>
                    <a:lnTo>
                      <a:pt x="673" y="1659"/>
                    </a:lnTo>
                    <a:lnTo>
                      <a:pt x="722" y="1684"/>
                    </a:lnTo>
                    <a:lnTo>
                      <a:pt x="745" y="1682"/>
                    </a:lnTo>
                    <a:lnTo>
                      <a:pt x="766" y="1658"/>
                    </a:lnTo>
                    <a:lnTo>
                      <a:pt x="782" y="1664"/>
                    </a:lnTo>
                    <a:lnTo>
                      <a:pt x="807" y="1684"/>
                    </a:lnTo>
                    <a:lnTo>
                      <a:pt x="845" y="1681"/>
                    </a:lnTo>
                    <a:lnTo>
                      <a:pt x="858" y="1657"/>
                    </a:lnTo>
                    <a:lnTo>
                      <a:pt x="922" y="1604"/>
                    </a:lnTo>
                    <a:lnTo>
                      <a:pt x="935" y="1564"/>
                    </a:lnTo>
                    <a:lnTo>
                      <a:pt x="954" y="1524"/>
                    </a:lnTo>
                    <a:lnTo>
                      <a:pt x="937" y="1510"/>
                    </a:lnTo>
                    <a:lnTo>
                      <a:pt x="935" y="1480"/>
                    </a:lnTo>
                    <a:lnTo>
                      <a:pt x="954" y="1447"/>
                    </a:lnTo>
                    <a:lnTo>
                      <a:pt x="961" y="1438"/>
                    </a:lnTo>
                    <a:lnTo>
                      <a:pt x="920" y="1412"/>
                    </a:lnTo>
                    <a:lnTo>
                      <a:pt x="895" y="1384"/>
                    </a:lnTo>
                    <a:lnTo>
                      <a:pt x="870" y="1378"/>
                    </a:lnTo>
                    <a:lnTo>
                      <a:pt x="869" y="1362"/>
                    </a:lnTo>
                    <a:lnTo>
                      <a:pt x="875" y="1346"/>
                    </a:lnTo>
                    <a:lnTo>
                      <a:pt x="882" y="1330"/>
                    </a:lnTo>
                    <a:lnTo>
                      <a:pt x="845" y="1341"/>
                    </a:lnTo>
                    <a:lnTo>
                      <a:pt x="779" y="1301"/>
                    </a:lnTo>
                    <a:lnTo>
                      <a:pt x="765" y="1311"/>
                    </a:lnTo>
                    <a:lnTo>
                      <a:pt x="672" y="1304"/>
                    </a:lnTo>
                    <a:lnTo>
                      <a:pt x="655" y="1289"/>
                    </a:lnTo>
                    <a:lnTo>
                      <a:pt x="651" y="1252"/>
                    </a:lnTo>
                    <a:lnTo>
                      <a:pt x="611" y="1232"/>
                    </a:lnTo>
                    <a:lnTo>
                      <a:pt x="667" y="1173"/>
                    </a:lnTo>
                    <a:lnTo>
                      <a:pt x="682" y="1179"/>
                    </a:lnTo>
                    <a:lnTo>
                      <a:pt x="732" y="1137"/>
                    </a:lnTo>
                    <a:lnTo>
                      <a:pt x="731" y="1113"/>
                    </a:lnTo>
                    <a:lnTo>
                      <a:pt x="692" y="1109"/>
                    </a:lnTo>
                    <a:lnTo>
                      <a:pt x="736" y="1089"/>
                    </a:lnTo>
                    <a:lnTo>
                      <a:pt x="750" y="1097"/>
                    </a:lnTo>
                    <a:lnTo>
                      <a:pt x="762" y="1077"/>
                    </a:lnTo>
                    <a:lnTo>
                      <a:pt x="810" y="1052"/>
                    </a:lnTo>
                    <a:lnTo>
                      <a:pt x="836" y="1003"/>
                    </a:lnTo>
                    <a:lnTo>
                      <a:pt x="880" y="975"/>
                    </a:lnTo>
                    <a:lnTo>
                      <a:pt x="855" y="955"/>
                    </a:lnTo>
                    <a:lnTo>
                      <a:pt x="875" y="922"/>
                    </a:lnTo>
                    <a:lnTo>
                      <a:pt x="870" y="869"/>
                    </a:lnTo>
                    <a:lnTo>
                      <a:pt x="818" y="812"/>
                    </a:lnTo>
                    <a:lnTo>
                      <a:pt x="858" y="746"/>
                    </a:lnTo>
                    <a:lnTo>
                      <a:pt x="840" y="717"/>
                    </a:lnTo>
                    <a:lnTo>
                      <a:pt x="789" y="752"/>
                    </a:lnTo>
                    <a:lnTo>
                      <a:pt x="750" y="741"/>
                    </a:lnTo>
                    <a:lnTo>
                      <a:pt x="741" y="718"/>
                    </a:lnTo>
                    <a:lnTo>
                      <a:pt x="708" y="699"/>
                    </a:lnTo>
                    <a:lnTo>
                      <a:pt x="663" y="641"/>
                    </a:lnTo>
                    <a:lnTo>
                      <a:pt x="670" y="632"/>
                    </a:lnTo>
                    <a:lnTo>
                      <a:pt x="661" y="603"/>
                    </a:lnTo>
                    <a:lnTo>
                      <a:pt x="673" y="579"/>
                    </a:lnTo>
                    <a:lnTo>
                      <a:pt x="675" y="568"/>
                    </a:ln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7"/>
                    </a:lnTo>
                    <a:lnTo>
                      <a:pt x="562" y="219"/>
                    </a:lnTo>
                    <a:lnTo>
                      <a:pt x="583" y="193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8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3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lnTo>
                      <a:pt x="4" y="8"/>
                    </a:lnTo>
                    <a:close/>
                    <a:moveTo>
                      <a:pt x="807" y="781"/>
                    </a:moveTo>
                    <a:lnTo>
                      <a:pt x="817" y="796"/>
                    </a:lnTo>
                    <a:lnTo>
                      <a:pt x="802" y="806"/>
                    </a:lnTo>
                    <a:lnTo>
                      <a:pt x="801" y="798"/>
                    </a:lnTo>
                    <a:lnTo>
                      <a:pt x="807" y="781"/>
                    </a:lnTo>
                    <a:close/>
                    <a:moveTo>
                      <a:pt x="838" y="857"/>
                    </a:moveTo>
                    <a:lnTo>
                      <a:pt x="846" y="863"/>
                    </a:lnTo>
                    <a:lnTo>
                      <a:pt x="847" y="871"/>
                    </a:lnTo>
                    <a:lnTo>
                      <a:pt x="840" y="880"/>
                    </a:lnTo>
                    <a:lnTo>
                      <a:pt x="832" y="872"/>
                    </a:lnTo>
                    <a:lnTo>
                      <a:pt x="838" y="8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392">
                <a:extLst>
                  <a:ext uri="{FF2B5EF4-FFF2-40B4-BE49-F238E27FC236}">
                    <a16:creationId xmlns:a16="http://schemas.microsoft.com/office/drawing/2014/main" id="{F857B658-6711-9FF2-38B1-95808BD201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039"/>
                <a:ext cx="4" cy="5"/>
              </a:xfrm>
              <a:custGeom>
                <a:avLst/>
                <a:gdLst>
                  <a:gd name="T0" fmla="*/ 16 w 16"/>
                  <a:gd name="T1" fmla="*/ 15 h 25"/>
                  <a:gd name="T2" fmla="*/ 6 w 16"/>
                  <a:gd name="T3" fmla="*/ 0 h 25"/>
                  <a:gd name="T4" fmla="*/ 0 w 16"/>
                  <a:gd name="T5" fmla="*/ 17 h 25"/>
                  <a:gd name="T6" fmla="*/ 1 w 16"/>
                  <a:gd name="T7" fmla="*/ 25 h 25"/>
                  <a:gd name="T8" fmla="*/ 16 w 16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16" y="15"/>
                    </a:moveTo>
                    <a:lnTo>
                      <a:pt x="6" y="0"/>
                    </a:lnTo>
                    <a:lnTo>
                      <a:pt x="0" y="17"/>
                    </a:lnTo>
                    <a:lnTo>
                      <a:pt x="1" y="25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393">
                <a:extLst>
                  <a:ext uri="{FF2B5EF4-FFF2-40B4-BE49-F238E27FC236}">
                    <a16:creationId xmlns:a16="http://schemas.microsoft.com/office/drawing/2014/main" id="{7828B2EC-8E04-8BA1-50E3-B123142998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1054"/>
                <a:ext cx="3" cy="5"/>
              </a:xfrm>
              <a:custGeom>
                <a:avLst/>
                <a:gdLst>
                  <a:gd name="T0" fmla="*/ 14 w 15"/>
                  <a:gd name="T1" fmla="*/ 6 h 23"/>
                  <a:gd name="T2" fmla="*/ 6 w 15"/>
                  <a:gd name="T3" fmla="*/ 0 h 23"/>
                  <a:gd name="T4" fmla="*/ 0 w 15"/>
                  <a:gd name="T5" fmla="*/ 15 h 23"/>
                  <a:gd name="T6" fmla="*/ 8 w 15"/>
                  <a:gd name="T7" fmla="*/ 23 h 23"/>
                  <a:gd name="T8" fmla="*/ 15 w 15"/>
                  <a:gd name="T9" fmla="*/ 14 h 23"/>
                  <a:gd name="T10" fmla="*/ 14 w 15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3">
                    <a:moveTo>
                      <a:pt x="14" y="6"/>
                    </a:moveTo>
                    <a:lnTo>
                      <a:pt x="6" y="0"/>
                    </a:lnTo>
                    <a:lnTo>
                      <a:pt x="0" y="15"/>
                    </a:lnTo>
                    <a:lnTo>
                      <a:pt x="8" y="23"/>
                    </a:lnTo>
                    <a:lnTo>
                      <a:pt x="15" y="14"/>
                    </a:lnTo>
                    <a:lnTo>
                      <a:pt x="14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394">
                <a:extLst>
                  <a:ext uri="{FF2B5EF4-FFF2-40B4-BE49-F238E27FC236}">
                    <a16:creationId xmlns:a16="http://schemas.microsoft.com/office/drawing/2014/main" id="{B65B8CDA-28C6-A990-0849-3F278037FB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8" y="1094"/>
                <a:ext cx="303" cy="227"/>
              </a:xfrm>
              <a:custGeom>
                <a:avLst/>
                <a:gdLst>
                  <a:gd name="T0" fmla="*/ 176 w 1511"/>
                  <a:gd name="T1" fmla="*/ 20 h 1139"/>
                  <a:gd name="T2" fmla="*/ 88 w 1511"/>
                  <a:gd name="T3" fmla="*/ 59 h 1139"/>
                  <a:gd name="T4" fmla="*/ 74 w 1511"/>
                  <a:gd name="T5" fmla="*/ 168 h 1139"/>
                  <a:gd name="T6" fmla="*/ 25 w 1511"/>
                  <a:gd name="T7" fmla="*/ 212 h 1139"/>
                  <a:gd name="T8" fmla="*/ 11 w 1511"/>
                  <a:gd name="T9" fmla="*/ 321 h 1139"/>
                  <a:gd name="T10" fmla="*/ 48 w 1511"/>
                  <a:gd name="T11" fmla="*/ 372 h 1139"/>
                  <a:gd name="T12" fmla="*/ 32 w 1511"/>
                  <a:gd name="T13" fmla="*/ 458 h 1139"/>
                  <a:gd name="T14" fmla="*/ 70 w 1511"/>
                  <a:gd name="T15" fmla="*/ 524 h 1139"/>
                  <a:gd name="T16" fmla="*/ 55 w 1511"/>
                  <a:gd name="T17" fmla="*/ 618 h 1139"/>
                  <a:gd name="T18" fmla="*/ 71 w 1511"/>
                  <a:gd name="T19" fmla="*/ 702 h 1139"/>
                  <a:gd name="T20" fmla="*/ 70 w 1511"/>
                  <a:gd name="T21" fmla="*/ 778 h 1139"/>
                  <a:gd name="T22" fmla="*/ 61 w 1511"/>
                  <a:gd name="T23" fmla="*/ 848 h 1139"/>
                  <a:gd name="T24" fmla="*/ 56 w 1511"/>
                  <a:gd name="T25" fmla="*/ 880 h 1139"/>
                  <a:gd name="T26" fmla="*/ 136 w 1511"/>
                  <a:gd name="T27" fmla="*/ 919 h 1139"/>
                  <a:gd name="T28" fmla="*/ 238 w 1511"/>
                  <a:gd name="T29" fmla="*/ 933 h 1139"/>
                  <a:gd name="T30" fmla="*/ 308 w 1511"/>
                  <a:gd name="T31" fmla="*/ 942 h 1139"/>
                  <a:gd name="T32" fmla="*/ 400 w 1511"/>
                  <a:gd name="T33" fmla="*/ 933 h 1139"/>
                  <a:gd name="T34" fmla="*/ 489 w 1511"/>
                  <a:gd name="T35" fmla="*/ 886 h 1139"/>
                  <a:gd name="T36" fmla="*/ 579 w 1511"/>
                  <a:gd name="T37" fmla="*/ 939 h 1139"/>
                  <a:gd name="T38" fmla="*/ 690 w 1511"/>
                  <a:gd name="T39" fmla="*/ 983 h 1139"/>
                  <a:gd name="T40" fmla="*/ 741 w 1511"/>
                  <a:gd name="T41" fmla="*/ 1025 h 1139"/>
                  <a:gd name="T42" fmla="*/ 816 w 1511"/>
                  <a:gd name="T43" fmla="*/ 1010 h 1139"/>
                  <a:gd name="T44" fmla="*/ 803 w 1511"/>
                  <a:gd name="T45" fmla="*/ 1120 h 1139"/>
                  <a:gd name="T46" fmla="*/ 908 w 1511"/>
                  <a:gd name="T47" fmla="*/ 1086 h 1139"/>
                  <a:gd name="T48" fmla="*/ 937 w 1511"/>
                  <a:gd name="T49" fmla="*/ 983 h 1139"/>
                  <a:gd name="T50" fmla="*/ 1083 w 1511"/>
                  <a:gd name="T51" fmla="*/ 1054 h 1139"/>
                  <a:gd name="T52" fmla="*/ 1164 w 1511"/>
                  <a:gd name="T53" fmla="*/ 1017 h 1139"/>
                  <a:gd name="T54" fmla="*/ 1211 w 1511"/>
                  <a:gd name="T55" fmla="*/ 943 h 1139"/>
                  <a:gd name="T56" fmla="*/ 1320 w 1511"/>
                  <a:gd name="T57" fmla="*/ 879 h 1139"/>
                  <a:gd name="T58" fmla="*/ 1404 w 1511"/>
                  <a:gd name="T59" fmla="*/ 856 h 1139"/>
                  <a:gd name="T60" fmla="*/ 1480 w 1511"/>
                  <a:gd name="T61" fmla="*/ 764 h 1139"/>
                  <a:gd name="T62" fmla="*/ 1503 w 1511"/>
                  <a:gd name="T63" fmla="*/ 522 h 1139"/>
                  <a:gd name="T64" fmla="*/ 1460 w 1511"/>
                  <a:gd name="T65" fmla="*/ 549 h 1139"/>
                  <a:gd name="T66" fmla="*/ 1438 w 1511"/>
                  <a:gd name="T67" fmla="*/ 482 h 1139"/>
                  <a:gd name="T68" fmla="*/ 1383 w 1511"/>
                  <a:gd name="T69" fmla="*/ 471 h 1139"/>
                  <a:gd name="T70" fmla="*/ 1340 w 1511"/>
                  <a:gd name="T71" fmla="*/ 422 h 1139"/>
                  <a:gd name="T72" fmla="*/ 1264 w 1511"/>
                  <a:gd name="T73" fmla="*/ 436 h 1139"/>
                  <a:gd name="T74" fmla="*/ 1186 w 1511"/>
                  <a:gd name="T75" fmla="*/ 336 h 1139"/>
                  <a:gd name="T76" fmla="*/ 1040 w 1511"/>
                  <a:gd name="T77" fmla="*/ 349 h 1139"/>
                  <a:gd name="T78" fmla="*/ 890 w 1511"/>
                  <a:gd name="T79" fmla="*/ 479 h 1139"/>
                  <a:gd name="T80" fmla="*/ 802 w 1511"/>
                  <a:gd name="T81" fmla="*/ 441 h 1139"/>
                  <a:gd name="T82" fmla="*/ 634 w 1511"/>
                  <a:gd name="T83" fmla="*/ 210 h 1139"/>
                  <a:gd name="T84" fmla="*/ 564 w 1511"/>
                  <a:gd name="T85" fmla="*/ 115 h 1139"/>
                  <a:gd name="T86" fmla="*/ 529 w 1511"/>
                  <a:gd name="T87" fmla="*/ 73 h 1139"/>
                  <a:gd name="T88" fmla="*/ 455 w 1511"/>
                  <a:gd name="T89" fmla="*/ 25 h 1139"/>
                  <a:gd name="T90" fmla="*/ 398 w 1511"/>
                  <a:gd name="T91" fmla="*/ 0 h 1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11" h="1139">
                    <a:moveTo>
                      <a:pt x="310" y="31"/>
                    </a:moveTo>
                    <a:lnTo>
                      <a:pt x="227" y="70"/>
                    </a:lnTo>
                    <a:lnTo>
                      <a:pt x="176" y="20"/>
                    </a:lnTo>
                    <a:lnTo>
                      <a:pt x="139" y="24"/>
                    </a:lnTo>
                    <a:lnTo>
                      <a:pt x="111" y="57"/>
                    </a:lnTo>
                    <a:lnTo>
                      <a:pt x="88" y="59"/>
                    </a:lnTo>
                    <a:lnTo>
                      <a:pt x="84" y="98"/>
                    </a:lnTo>
                    <a:lnTo>
                      <a:pt x="112" y="150"/>
                    </a:lnTo>
                    <a:lnTo>
                      <a:pt x="74" y="168"/>
                    </a:lnTo>
                    <a:lnTo>
                      <a:pt x="72" y="216"/>
                    </a:lnTo>
                    <a:lnTo>
                      <a:pt x="49" y="225"/>
                    </a:lnTo>
                    <a:lnTo>
                      <a:pt x="25" y="212"/>
                    </a:lnTo>
                    <a:lnTo>
                      <a:pt x="4" y="237"/>
                    </a:lnTo>
                    <a:lnTo>
                      <a:pt x="0" y="276"/>
                    </a:lnTo>
                    <a:lnTo>
                      <a:pt x="11" y="321"/>
                    </a:lnTo>
                    <a:lnTo>
                      <a:pt x="20" y="328"/>
                    </a:lnTo>
                    <a:lnTo>
                      <a:pt x="53" y="348"/>
                    </a:lnTo>
                    <a:lnTo>
                      <a:pt x="48" y="372"/>
                    </a:lnTo>
                    <a:lnTo>
                      <a:pt x="64" y="378"/>
                    </a:lnTo>
                    <a:lnTo>
                      <a:pt x="82" y="407"/>
                    </a:lnTo>
                    <a:lnTo>
                      <a:pt x="32" y="458"/>
                    </a:lnTo>
                    <a:lnTo>
                      <a:pt x="26" y="474"/>
                    </a:lnTo>
                    <a:lnTo>
                      <a:pt x="36" y="497"/>
                    </a:lnTo>
                    <a:lnTo>
                      <a:pt x="70" y="524"/>
                    </a:lnTo>
                    <a:lnTo>
                      <a:pt x="26" y="551"/>
                    </a:lnTo>
                    <a:lnTo>
                      <a:pt x="21" y="590"/>
                    </a:lnTo>
                    <a:lnTo>
                      <a:pt x="55" y="618"/>
                    </a:lnTo>
                    <a:lnTo>
                      <a:pt x="53" y="673"/>
                    </a:lnTo>
                    <a:lnTo>
                      <a:pt x="54" y="696"/>
                    </a:lnTo>
                    <a:lnTo>
                      <a:pt x="71" y="702"/>
                    </a:lnTo>
                    <a:lnTo>
                      <a:pt x="49" y="726"/>
                    </a:lnTo>
                    <a:lnTo>
                      <a:pt x="74" y="748"/>
                    </a:lnTo>
                    <a:lnTo>
                      <a:pt x="70" y="778"/>
                    </a:lnTo>
                    <a:lnTo>
                      <a:pt x="42" y="805"/>
                    </a:lnTo>
                    <a:lnTo>
                      <a:pt x="44" y="835"/>
                    </a:lnTo>
                    <a:lnTo>
                      <a:pt x="61" y="848"/>
                    </a:lnTo>
                    <a:lnTo>
                      <a:pt x="62" y="864"/>
                    </a:lnTo>
                    <a:lnTo>
                      <a:pt x="24" y="868"/>
                    </a:lnTo>
                    <a:lnTo>
                      <a:pt x="56" y="880"/>
                    </a:lnTo>
                    <a:lnTo>
                      <a:pt x="141" y="880"/>
                    </a:lnTo>
                    <a:lnTo>
                      <a:pt x="150" y="894"/>
                    </a:lnTo>
                    <a:lnTo>
                      <a:pt x="136" y="919"/>
                    </a:lnTo>
                    <a:lnTo>
                      <a:pt x="153" y="933"/>
                    </a:lnTo>
                    <a:lnTo>
                      <a:pt x="221" y="911"/>
                    </a:lnTo>
                    <a:lnTo>
                      <a:pt x="238" y="933"/>
                    </a:lnTo>
                    <a:lnTo>
                      <a:pt x="262" y="938"/>
                    </a:lnTo>
                    <a:lnTo>
                      <a:pt x="279" y="953"/>
                    </a:lnTo>
                    <a:lnTo>
                      <a:pt x="308" y="942"/>
                    </a:lnTo>
                    <a:lnTo>
                      <a:pt x="333" y="955"/>
                    </a:lnTo>
                    <a:lnTo>
                      <a:pt x="354" y="930"/>
                    </a:lnTo>
                    <a:lnTo>
                      <a:pt x="400" y="933"/>
                    </a:lnTo>
                    <a:lnTo>
                      <a:pt x="413" y="893"/>
                    </a:lnTo>
                    <a:lnTo>
                      <a:pt x="427" y="885"/>
                    </a:lnTo>
                    <a:lnTo>
                      <a:pt x="489" y="886"/>
                    </a:lnTo>
                    <a:lnTo>
                      <a:pt x="513" y="899"/>
                    </a:lnTo>
                    <a:lnTo>
                      <a:pt x="533" y="944"/>
                    </a:lnTo>
                    <a:lnTo>
                      <a:pt x="579" y="939"/>
                    </a:lnTo>
                    <a:lnTo>
                      <a:pt x="619" y="951"/>
                    </a:lnTo>
                    <a:lnTo>
                      <a:pt x="651" y="979"/>
                    </a:lnTo>
                    <a:lnTo>
                      <a:pt x="690" y="983"/>
                    </a:lnTo>
                    <a:lnTo>
                      <a:pt x="708" y="1012"/>
                    </a:lnTo>
                    <a:lnTo>
                      <a:pt x="720" y="1058"/>
                    </a:lnTo>
                    <a:lnTo>
                      <a:pt x="741" y="1025"/>
                    </a:lnTo>
                    <a:lnTo>
                      <a:pt x="771" y="1030"/>
                    </a:lnTo>
                    <a:lnTo>
                      <a:pt x="794" y="1028"/>
                    </a:lnTo>
                    <a:lnTo>
                      <a:pt x="816" y="1010"/>
                    </a:lnTo>
                    <a:lnTo>
                      <a:pt x="821" y="1056"/>
                    </a:lnTo>
                    <a:lnTo>
                      <a:pt x="802" y="1104"/>
                    </a:lnTo>
                    <a:lnTo>
                      <a:pt x="803" y="1120"/>
                    </a:lnTo>
                    <a:lnTo>
                      <a:pt x="812" y="1134"/>
                    </a:lnTo>
                    <a:lnTo>
                      <a:pt x="835" y="1139"/>
                    </a:lnTo>
                    <a:lnTo>
                      <a:pt x="908" y="1086"/>
                    </a:lnTo>
                    <a:lnTo>
                      <a:pt x="914" y="1063"/>
                    </a:lnTo>
                    <a:lnTo>
                      <a:pt x="948" y="1020"/>
                    </a:lnTo>
                    <a:lnTo>
                      <a:pt x="937" y="983"/>
                    </a:lnTo>
                    <a:lnTo>
                      <a:pt x="1037" y="974"/>
                    </a:lnTo>
                    <a:lnTo>
                      <a:pt x="1072" y="1017"/>
                    </a:lnTo>
                    <a:lnTo>
                      <a:pt x="1083" y="1054"/>
                    </a:lnTo>
                    <a:lnTo>
                      <a:pt x="1128" y="1035"/>
                    </a:lnTo>
                    <a:lnTo>
                      <a:pt x="1151" y="1033"/>
                    </a:lnTo>
                    <a:lnTo>
                      <a:pt x="1164" y="1017"/>
                    </a:lnTo>
                    <a:lnTo>
                      <a:pt x="1194" y="1013"/>
                    </a:lnTo>
                    <a:lnTo>
                      <a:pt x="1208" y="982"/>
                    </a:lnTo>
                    <a:lnTo>
                      <a:pt x="1211" y="943"/>
                    </a:lnTo>
                    <a:lnTo>
                      <a:pt x="1249" y="931"/>
                    </a:lnTo>
                    <a:lnTo>
                      <a:pt x="1260" y="884"/>
                    </a:lnTo>
                    <a:lnTo>
                      <a:pt x="1320" y="879"/>
                    </a:lnTo>
                    <a:lnTo>
                      <a:pt x="1328" y="863"/>
                    </a:lnTo>
                    <a:lnTo>
                      <a:pt x="1355" y="836"/>
                    </a:lnTo>
                    <a:lnTo>
                      <a:pt x="1404" y="856"/>
                    </a:lnTo>
                    <a:lnTo>
                      <a:pt x="1455" y="828"/>
                    </a:lnTo>
                    <a:lnTo>
                      <a:pt x="1458" y="780"/>
                    </a:lnTo>
                    <a:lnTo>
                      <a:pt x="1480" y="764"/>
                    </a:lnTo>
                    <a:lnTo>
                      <a:pt x="1477" y="648"/>
                    </a:lnTo>
                    <a:lnTo>
                      <a:pt x="1511" y="591"/>
                    </a:lnTo>
                    <a:lnTo>
                      <a:pt x="1503" y="522"/>
                    </a:lnTo>
                    <a:lnTo>
                      <a:pt x="1495" y="515"/>
                    </a:lnTo>
                    <a:lnTo>
                      <a:pt x="1487" y="516"/>
                    </a:lnTo>
                    <a:lnTo>
                      <a:pt x="1460" y="549"/>
                    </a:lnTo>
                    <a:lnTo>
                      <a:pt x="1451" y="534"/>
                    </a:lnTo>
                    <a:lnTo>
                      <a:pt x="1464" y="510"/>
                    </a:lnTo>
                    <a:lnTo>
                      <a:pt x="1438" y="482"/>
                    </a:lnTo>
                    <a:lnTo>
                      <a:pt x="1401" y="500"/>
                    </a:lnTo>
                    <a:lnTo>
                      <a:pt x="1392" y="479"/>
                    </a:lnTo>
                    <a:lnTo>
                      <a:pt x="1383" y="471"/>
                    </a:lnTo>
                    <a:lnTo>
                      <a:pt x="1359" y="465"/>
                    </a:lnTo>
                    <a:lnTo>
                      <a:pt x="1342" y="436"/>
                    </a:lnTo>
                    <a:lnTo>
                      <a:pt x="1340" y="422"/>
                    </a:lnTo>
                    <a:lnTo>
                      <a:pt x="1317" y="416"/>
                    </a:lnTo>
                    <a:lnTo>
                      <a:pt x="1296" y="441"/>
                    </a:lnTo>
                    <a:lnTo>
                      <a:pt x="1264" y="436"/>
                    </a:lnTo>
                    <a:lnTo>
                      <a:pt x="1228" y="378"/>
                    </a:lnTo>
                    <a:lnTo>
                      <a:pt x="1181" y="374"/>
                    </a:lnTo>
                    <a:lnTo>
                      <a:pt x="1186" y="336"/>
                    </a:lnTo>
                    <a:lnTo>
                      <a:pt x="1168" y="314"/>
                    </a:lnTo>
                    <a:lnTo>
                      <a:pt x="1095" y="351"/>
                    </a:lnTo>
                    <a:lnTo>
                      <a:pt x="1040" y="349"/>
                    </a:lnTo>
                    <a:lnTo>
                      <a:pt x="1020" y="382"/>
                    </a:lnTo>
                    <a:lnTo>
                      <a:pt x="962" y="411"/>
                    </a:lnTo>
                    <a:lnTo>
                      <a:pt x="890" y="479"/>
                    </a:lnTo>
                    <a:lnTo>
                      <a:pt x="852" y="482"/>
                    </a:lnTo>
                    <a:lnTo>
                      <a:pt x="832" y="515"/>
                    </a:lnTo>
                    <a:lnTo>
                      <a:pt x="802" y="441"/>
                    </a:lnTo>
                    <a:lnTo>
                      <a:pt x="726" y="378"/>
                    </a:lnTo>
                    <a:lnTo>
                      <a:pt x="719" y="302"/>
                    </a:lnTo>
                    <a:lnTo>
                      <a:pt x="634" y="210"/>
                    </a:lnTo>
                    <a:lnTo>
                      <a:pt x="638" y="162"/>
                    </a:lnTo>
                    <a:lnTo>
                      <a:pt x="573" y="130"/>
                    </a:lnTo>
                    <a:lnTo>
                      <a:pt x="564" y="115"/>
                    </a:lnTo>
                    <a:lnTo>
                      <a:pt x="577" y="99"/>
                    </a:lnTo>
                    <a:lnTo>
                      <a:pt x="576" y="84"/>
                    </a:lnTo>
                    <a:lnTo>
                      <a:pt x="529" y="73"/>
                    </a:lnTo>
                    <a:lnTo>
                      <a:pt x="516" y="19"/>
                    </a:lnTo>
                    <a:lnTo>
                      <a:pt x="508" y="13"/>
                    </a:lnTo>
                    <a:lnTo>
                      <a:pt x="455" y="25"/>
                    </a:lnTo>
                    <a:lnTo>
                      <a:pt x="419" y="52"/>
                    </a:lnTo>
                    <a:lnTo>
                      <a:pt x="408" y="14"/>
                    </a:lnTo>
                    <a:lnTo>
                      <a:pt x="398" y="0"/>
                    </a:lnTo>
                    <a:lnTo>
                      <a:pt x="363" y="27"/>
                    </a:lnTo>
                    <a:lnTo>
                      <a:pt x="310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Freeform 395">
                <a:extLst>
                  <a:ext uri="{FF2B5EF4-FFF2-40B4-BE49-F238E27FC236}">
                    <a16:creationId xmlns:a16="http://schemas.microsoft.com/office/drawing/2014/main" id="{DD11B478-6653-6E01-7288-466FC3C41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119"/>
                <a:ext cx="236" cy="260"/>
              </a:xfrm>
              <a:custGeom>
                <a:avLst/>
                <a:gdLst>
                  <a:gd name="T0" fmla="*/ 758 w 1179"/>
                  <a:gd name="T1" fmla="*/ 14 h 1302"/>
                  <a:gd name="T2" fmla="*/ 675 w 1179"/>
                  <a:gd name="T3" fmla="*/ 37 h 1302"/>
                  <a:gd name="T4" fmla="*/ 486 w 1179"/>
                  <a:gd name="T5" fmla="*/ 77 h 1302"/>
                  <a:gd name="T6" fmla="*/ 421 w 1179"/>
                  <a:gd name="T7" fmla="*/ 37 h 1302"/>
                  <a:gd name="T8" fmla="*/ 226 w 1179"/>
                  <a:gd name="T9" fmla="*/ 102 h 1302"/>
                  <a:gd name="T10" fmla="*/ 56 w 1179"/>
                  <a:gd name="T11" fmla="*/ 179 h 1302"/>
                  <a:gd name="T12" fmla="*/ 9 w 1179"/>
                  <a:gd name="T13" fmla="*/ 331 h 1302"/>
                  <a:gd name="T14" fmla="*/ 34 w 1179"/>
                  <a:gd name="T15" fmla="*/ 443 h 1302"/>
                  <a:gd name="T16" fmla="*/ 255 w 1179"/>
                  <a:gd name="T17" fmla="*/ 415 h 1302"/>
                  <a:gd name="T18" fmla="*/ 320 w 1179"/>
                  <a:gd name="T19" fmla="*/ 448 h 1302"/>
                  <a:gd name="T20" fmla="*/ 415 w 1179"/>
                  <a:gd name="T21" fmla="*/ 470 h 1302"/>
                  <a:gd name="T22" fmla="*/ 452 w 1179"/>
                  <a:gd name="T23" fmla="*/ 551 h 1302"/>
                  <a:gd name="T24" fmla="*/ 243 w 1179"/>
                  <a:gd name="T25" fmla="*/ 532 h 1302"/>
                  <a:gd name="T26" fmla="*/ 192 w 1179"/>
                  <a:gd name="T27" fmla="*/ 475 h 1302"/>
                  <a:gd name="T28" fmla="*/ 186 w 1179"/>
                  <a:gd name="T29" fmla="*/ 584 h 1302"/>
                  <a:gd name="T30" fmla="*/ 370 w 1179"/>
                  <a:gd name="T31" fmla="*/ 652 h 1302"/>
                  <a:gd name="T32" fmla="*/ 404 w 1179"/>
                  <a:gd name="T33" fmla="*/ 772 h 1302"/>
                  <a:gd name="T34" fmla="*/ 67 w 1179"/>
                  <a:gd name="T35" fmla="*/ 803 h 1302"/>
                  <a:gd name="T36" fmla="*/ 186 w 1179"/>
                  <a:gd name="T37" fmla="*/ 908 h 1302"/>
                  <a:gd name="T38" fmla="*/ 309 w 1179"/>
                  <a:gd name="T39" fmla="*/ 1081 h 1302"/>
                  <a:gd name="T40" fmla="*/ 303 w 1179"/>
                  <a:gd name="T41" fmla="*/ 1183 h 1302"/>
                  <a:gd name="T42" fmla="*/ 472 w 1179"/>
                  <a:gd name="T43" fmla="*/ 1174 h 1302"/>
                  <a:gd name="T44" fmla="*/ 546 w 1179"/>
                  <a:gd name="T45" fmla="*/ 1129 h 1302"/>
                  <a:gd name="T46" fmla="*/ 651 w 1179"/>
                  <a:gd name="T47" fmla="*/ 1111 h 1302"/>
                  <a:gd name="T48" fmla="*/ 729 w 1179"/>
                  <a:gd name="T49" fmla="*/ 1189 h 1302"/>
                  <a:gd name="T50" fmla="*/ 864 w 1179"/>
                  <a:gd name="T51" fmla="*/ 1246 h 1302"/>
                  <a:gd name="T52" fmla="*/ 1036 w 1179"/>
                  <a:gd name="T53" fmla="*/ 1276 h 1302"/>
                  <a:gd name="T54" fmla="*/ 1062 w 1179"/>
                  <a:gd name="T55" fmla="*/ 1212 h 1302"/>
                  <a:gd name="T56" fmla="*/ 1121 w 1179"/>
                  <a:gd name="T57" fmla="*/ 1184 h 1302"/>
                  <a:gd name="T58" fmla="*/ 1176 w 1179"/>
                  <a:gd name="T59" fmla="*/ 1109 h 1302"/>
                  <a:gd name="T60" fmla="*/ 1110 w 1179"/>
                  <a:gd name="T61" fmla="*/ 1069 h 1302"/>
                  <a:gd name="T62" fmla="*/ 1035 w 1179"/>
                  <a:gd name="T63" fmla="*/ 1006 h 1302"/>
                  <a:gd name="T64" fmla="*/ 916 w 1179"/>
                  <a:gd name="T65" fmla="*/ 894 h 1302"/>
                  <a:gd name="T66" fmla="*/ 922 w 1179"/>
                  <a:gd name="T67" fmla="*/ 792 h 1302"/>
                  <a:gd name="T68" fmla="*/ 1086 w 1179"/>
                  <a:gd name="T69" fmla="*/ 723 h 1302"/>
                  <a:gd name="T70" fmla="*/ 1095 w 1179"/>
                  <a:gd name="T71" fmla="*/ 653 h 1302"/>
                  <a:gd name="T72" fmla="*/ 1096 w 1179"/>
                  <a:gd name="T73" fmla="*/ 577 h 1302"/>
                  <a:gd name="T74" fmla="*/ 1080 w 1179"/>
                  <a:gd name="T75" fmla="*/ 493 h 1302"/>
                  <a:gd name="T76" fmla="*/ 1095 w 1179"/>
                  <a:gd name="T77" fmla="*/ 399 h 1302"/>
                  <a:gd name="T78" fmla="*/ 1057 w 1179"/>
                  <a:gd name="T79" fmla="*/ 333 h 1302"/>
                  <a:gd name="T80" fmla="*/ 1073 w 1179"/>
                  <a:gd name="T81" fmla="*/ 247 h 1302"/>
                  <a:gd name="T82" fmla="*/ 1036 w 1179"/>
                  <a:gd name="T83" fmla="*/ 196 h 1302"/>
                  <a:gd name="T84" fmla="*/ 1035 w 1179"/>
                  <a:gd name="T85" fmla="*/ 88 h 1302"/>
                  <a:gd name="T86" fmla="*/ 870 w 1179"/>
                  <a:gd name="T87" fmla="*/ 58 h 1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79" h="1302">
                    <a:moveTo>
                      <a:pt x="802" y="87"/>
                    </a:moveTo>
                    <a:lnTo>
                      <a:pt x="772" y="82"/>
                    </a:lnTo>
                    <a:lnTo>
                      <a:pt x="758" y="14"/>
                    </a:lnTo>
                    <a:lnTo>
                      <a:pt x="749" y="0"/>
                    </a:lnTo>
                    <a:lnTo>
                      <a:pt x="712" y="11"/>
                    </a:lnTo>
                    <a:lnTo>
                      <a:pt x="675" y="37"/>
                    </a:lnTo>
                    <a:lnTo>
                      <a:pt x="589" y="29"/>
                    </a:lnTo>
                    <a:lnTo>
                      <a:pt x="532" y="74"/>
                    </a:lnTo>
                    <a:lnTo>
                      <a:pt x="486" y="77"/>
                    </a:lnTo>
                    <a:lnTo>
                      <a:pt x="462" y="72"/>
                    </a:lnTo>
                    <a:lnTo>
                      <a:pt x="452" y="49"/>
                    </a:lnTo>
                    <a:lnTo>
                      <a:pt x="421" y="37"/>
                    </a:lnTo>
                    <a:lnTo>
                      <a:pt x="324" y="77"/>
                    </a:lnTo>
                    <a:lnTo>
                      <a:pt x="246" y="76"/>
                    </a:lnTo>
                    <a:lnTo>
                      <a:pt x="226" y="102"/>
                    </a:lnTo>
                    <a:lnTo>
                      <a:pt x="167" y="131"/>
                    </a:lnTo>
                    <a:lnTo>
                      <a:pt x="114" y="143"/>
                    </a:lnTo>
                    <a:lnTo>
                      <a:pt x="56" y="179"/>
                    </a:lnTo>
                    <a:lnTo>
                      <a:pt x="37" y="219"/>
                    </a:lnTo>
                    <a:lnTo>
                      <a:pt x="34" y="274"/>
                    </a:lnTo>
                    <a:lnTo>
                      <a:pt x="9" y="331"/>
                    </a:lnTo>
                    <a:lnTo>
                      <a:pt x="14" y="384"/>
                    </a:lnTo>
                    <a:lnTo>
                      <a:pt x="0" y="408"/>
                    </a:lnTo>
                    <a:lnTo>
                      <a:pt x="34" y="443"/>
                    </a:lnTo>
                    <a:lnTo>
                      <a:pt x="95" y="430"/>
                    </a:lnTo>
                    <a:lnTo>
                      <a:pt x="150" y="448"/>
                    </a:lnTo>
                    <a:lnTo>
                      <a:pt x="255" y="415"/>
                    </a:lnTo>
                    <a:lnTo>
                      <a:pt x="338" y="400"/>
                    </a:lnTo>
                    <a:lnTo>
                      <a:pt x="340" y="407"/>
                    </a:lnTo>
                    <a:lnTo>
                      <a:pt x="320" y="448"/>
                    </a:lnTo>
                    <a:lnTo>
                      <a:pt x="314" y="471"/>
                    </a:lnTo>
                    <a:lnTo>
                      <a:pt x="338" y="485"/>
                    </a:lnTo>
                    <a:lnTo>
                      <a:pt x="415" y="470"/>
                    </a:lnTo>
                    <a:lnTo>
                      <a:pt x="418" y="508"/>
                    </a:lnTo>
                    <a:lnTo>
                      <a:pt x="460" y="543"/>
                    </a:lnTo>
                    <a:lnTo>
                      <a:pt x="452" y="551"/>
                    </a:lnTo>
                    <a:lnTo>
                      <a:pt x="405" y="540"/>
                    </a:lnTo>
                    <a:lnTo>
                      <a:pt x="346" y="554"/>
                    </a:lnTo>
                    <a:lnTo>
                      <a:pt x="243" y="532"/>
                    </a:lnTo>
                    <a:lnTo>
                      <a:pt x="218" y="519"/>
                    </a:lnTo>
                    <a:lnTo>
                      <a:pt x="207" y="481"/>
                    </a:lnTo>
                    <a:lnTo>
                      <a:pt x="192" y="475"/>
                    </a:lnTo>
                    <a:lnTo>
                      <a:pt x="172" y="516"/>
                    </a:lnTo>
                    <a:lnTo>
                      <a:pt x="150" y="540"/>
                    </a:lnTo>
                    <a:lnTo>
                      <a:pt x="186" y="584"/>
                    </a:lnTo>
                    <a:lnTo>
                      <a:pt x="193" y="660"/>
                    </a:lnTo>
                    <a:lnTo>
                      <a:pt x="257" y="608"/>
                    </a:lnTo>
                    <a:lnTo>
                      <a:pt x="370" y="652"/>
                    </a:lnTo>
                    <a:lnTo>
                      <a:pt x="395" y="680"/>
                    </a:lnTo>
                    <a:lnTo>
                      <a:pt x="413" y="709"/>
                    </a:lnTo>
                    <a:lnTo>
                      <a:pt x="404" y="772"/>
                    </a:lnTo>
                    <a:lnTo>
                      <a:pt x="376" y="797"/>
                    </a:lnTo>
                    <a:lnTo>
                      <a:pt x="304" y="782"/>
                    </a:lnTo>
                    <a:lnTo>
                      <a:pt x="67" y="803"/>
                    </a:lnTo>
                    <a:lnTo>
                      <a:pt x="32" y="830"/>
                    </a:lnTo>
                    <a:lnTo>
                      <a:pt x="137" y="889"/>
                    </a:lnTo>
                    <a:lnTo>
                      <a:pt x="186" y="908"/>
                    </a:lnTo>
                    <a:lnTo>
                      <a:pt x="260" y="962"/>
                    </a:lnTo>
                    <a:lnTo>
                      <a:pt x="297" y="1029"/>
                    </a:lnTo>
                    <a:lnTo>
                      <a:pt x="309" y="1081"/>
                    </a:lnTo>
                    <a:lnTo>
                      <a:pt x="314" y="1127"/>
                    </a:lnTo>
                    <a:lnTo>
                      <a:pt x="302" y="1167"/>
                    </a:lnTo>
                    <a:lnTo>
                      <a:pt x="303" y="1183"/>
                    </a:lnTo>
                    <a:lnTo>
                      <a:pt x="382" y="1206"/>
                    </a:lnTo>
                    <a:lnTo>
                      <a:pt x="436" y="1201"/>
                    </a:lnTo>
                    <a:lnTo>
                      <a:pt x="472" y="1174"/>
                    </a:lnTo>
                    <a:lnTo>
                      <a:pt x="468" y="1135"/>
                    </a:lnTo>
                    <a:lnTo>
                      <a:pt x="475" y="1128"/>
                    </a:lnTo>
                    <a:lnTo>
                      <a:pt x="546" y="1129"/>
                    </a:lnTo>
                    <a:lnTo>
                      <a:pt x="616" y="1145"/>
                    </a:lnTo>
                    <a:lnTo>
                      <a:pt x="632" y="1144"/>
                    </a:lnTo>
                    <a:lnTo>
                      <a:pt x="651" y="1111"/>
                    </a:lnTo>
                    <a:lnTo>
                      <a:pt x="666" y="1103"/>
                    </a:lnTo>
                    <a:lnTo>
                      <a:pt x="701" y="1138"/>
                    </a:lnTo>
                    <a:lnTo>
                      <a:pt x="729" y="1189"/>
                    </a:lnTo>
                    <a:lnTo>
                      <a:pt x="762" y="1232"/>
                    </a:lnTo>
                    <a:lnTo>
                      <a:pt x="818" y="1251"/>
                    </a:lnTo>
                    <a:lnTo>
                      <a:pt x="864" y="1246"/>
                    </a:lnTo>
                    <a:lnTo>
                      <a:pt x="914" y="1280"/>
                    </a:lnTo>
                    <a:lnTo>
                      <a:pt x="1009" y="1302"/>
                    </a:lnTo>
                    <a:lnTo>
                      <a:pt x="1036" y="1276"/>
                    </a:lnTo>
                    <a:lnTo>
                      <a:pt x="1040" y="1222"/>
                    </a:lnTo>
                    <a:lnTo>
                      <a:pt x="1052" y="1197"/>
                    </a:lnTo>
                    <a:lnTo>
                      <a:pt x="1062" y="1212"/>
                    </a:lnTo>
                    <a:lnTo>
                      <a:pt x="1079" y="1226"/>
                    </a:lnTo>
                    <a:lnTo>
                      <a:pt x="1108" y="1215"/>
                    </a:lnTo>
                    <a:lnTo>
                      <a:pt x="1121" y="1184"/>
                    </a:lnTo>
                    <a:lnTo>
                      <a:pt x="1159" y="1180"/>
                    </a:lnTo>
                    <a:lnTo>
                      <a:pt x="1161" y="1126"/>
                    </a:lnTo>
                    <a:lnTo>
                      <a:pt x="1176" y="1109"/>
                    </a:lnTo>
                    <a:lnTo>
                      <a:pt x="1179" y="1063"/>
                    </a:lnTo>
                    <a:lnTo>
                      <a:pt x="1161" y="1041"/>
                    </a:lnTo>
                    <a:lnTo>
                      <a:pt x="1110" y="1069"/>
                    </a:lnTo>
                    <a:lnTo>
                      <a:pt x="1091" y="1032"/>
                    </a:lnTo>
                    <a:lnTo>
                      <a:pt x="1058" y="1012"/>
                    </a:lnTo>
                    <a:lnTo>
                      <a:pt x="1035" y="1006"/>
                    </a:lnTo>
                    <a:lnTo>
                      <a:pt x="965" y="1005"/>
                    </a:lnTo>
                    <a:lnTo>
                      <a:pt x="941" y="906"/>
                    </a:lnTo>
                    <a:lnTo>
                      <a:pt x="916" y="894"/>
                    </a:lnTo>
                    <a:lnTo>
                      <a:pt x="921" y="855"/>
                    </a:lnTo>
                    <a:lnTo>
                      <a:pt x="896" y="842"/>
                    </a:lnTo>
                    <a:lnTo>
                      <a:pt x="922" y="792"/>
                    </a:lnTo>
                    <a:lnTo>
                      <a:pt x="1049" y="743"/>
                    </a:lnTo>
                    <a:lnTo>
                      <a:pt x="1087" y="739"/>
                    </a:lnTo>
                    <a:lnTo>
                      <a:pt x="1086" y="723"/>
                    </a:lnTo>
                    <a:lnTo>
                      <a:pt x="1069" y="710"/>
                    </a:lnTo>
                    <a:lnTo>
                      <a:pt x="1067" y="680"/>
                    </a:lnTo>
                    <a:lnTo>
                      <a:pt x="1095" y="653"/>
                    </a:lnTo>
                    <a:lnTo>
                      <a:pt x="1099" y="623"/>
                    </a:lnTo>
                    <a:lnTo>
                      <a:pt x="1074" y="601"/>
                    </a:lnTo>
                    <a:lnTo>
                      <a:pt x="1096" y="577"/>
                    </a:lnTo>
                    <a:lnTo>
                      <a:pt x="1079" y="571"/>
                    </a:lnTo>
                    <a:lnTo>
                      <a:pt x="1078" y="548"/>
                    </a:lnTo>
                    <a:lnTo>
                      <a:pt x="1080" y="493"/>
                    </a:lnTo>
                    <a:lnTo>
                      <a:pt x="1046" y="465"/>
                    </a:lnTo>
                    <a:lnTo>
                      <a:pt x="1051" y="426"/>
                    </a:lnTo>
                    <a:lnTo>
                      <a:pt x="1095" y="399"/>
                    </a:lnTo>
                    <a:lnTo>
                      <a:pt x="1061" y="372"/>
                    </a:lnTo>
                    <a:lnTo>
                      <a:pt x="1051" y="349"/>
                    </a:lnTo>
                    <a:lnTo>
                      <a:pt x="1057" y="333"/>
                    </a:lnTo>
                    <a:lnTo>
                      <a:pt x="1107" y="282"/>
                    </a:lnTo>
                    <a:lnTo>
                      <a:pt x="1089" y="253"/>
                    </a:lnTo>
                    <a:lnTo>
                      <a:pt x="1073" y="247"/>
                    </a:lnTo>
                    <a:lnTo>
                      <a:pt x="1078" y="223"/>
                    </a:lnTo>
                    <a:lnTo>
                      <a:pt x="1045" y="203"/>
                    </a:lnTo>
                    <a:lnTo>
                      <a:pt x="1036" y="196"/>
                    </a:lnTo>
                    <a:lnTo>
                      <a:pt x="1025" y="151"/>
                    </a:lnTo>
                    <a:lnTo>
                      <a:pt x="1029" y="112"/>
                    </a:lnTo>
                    <a:lnTo>
                      <a:pt x="1035" y="88"/>
                    </a:lnTo>
                    <a:lnTo>
                      <a:pt x="1024" y="66"/>
                    </a:lnTo>
                    <a:lnTo>
                      <a:pt x="898" y="31"/>
                    </a:lnTo>
                    <a:lnTo>
                      <a:pt x="870" y="58"/>
                    </a:lnTo>
                    <a:lnTo>
                      <a:pt x="838" y="129"/>
                    </a:lnTo>
                    <a:lnTo>
                      <a:pt x="802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Freeform 396">
                <a:extLst>
                  <a:ext uri="{FF2B5EF4-FFF2-40B4-BE49-F238E27FC236}">
                    <a16:creationId xmlns:a16="http://schemas.microsoft.com/office/drawing/2014/main" id="{C88E86CE-2205-69D6-0B59-CFF039AB6D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3" y="1267"/>
                <a:ext cx="294" cy="213"/>
              </a:xfrm>
              <a:custGeom>
                <a:avLst/>
                <a:gdLst>
                  <a:gd name="T0" fmla="*/ 153 w 1471"/>
                  <a:gd name="T1" fmla="*/ 0 h 1065"/>
                  <a:gd name="T2" fmla="*/ 25 w 1471"/>
                  <a:gd name="T3" fmla="*/ 112 h 1065"/>
                  <a:gd name="T4" fmla="*/ 69 w 1471"/>
                  <a:gd name="T5" fmla="*/ 262 h 1065"/>
                  <a:gd name="T6" fmla="*/ 195 w 1471"/>
                  <a:gd name="T7" fmla="*/ 289 h 1065"/>
                  <a:gd name="T8" fmla="*/ 283 w 1471"/>
                  <a:gd name="T9" fmla="*/ 320 h 1065"/>
                  <a:gd name="T10" fmla="*/ 263 w 1471"/>
                  <a:gd name="T11" fmla="*/ 437 h 1065"/>
                  <a:gd name="T12" fmla="*/ 183 w 1471"/>
                  <a:gd name="T13" fmla="*/ 483 h 1065"/>
                  <a:gd name="T14" fmla="*/ 144 w 1471"/>
                  <a:gd name="T15" fmla="*/ 487 h 1065"/>
                  <a:gd name="T16" fmla="*/ 213 w 1471"/>
                  <a:gd name="T17" fmla="*/ 649 h 1065"/>
                  <a:gd name="T18" fmla="*/ 306 w 1471"/>
                  <a:gd name="T19" fmla="*/ 657 h 1065"/>
                  <a:gd name="T20" fmla="*/ 471 w 1471"/>
                  <a:gd name="T21" fmla="*/ 849 h 1065"/>
                  <a:gd name="T22" fmla="*/ 638 w 1471"/>
                  <a:gd name="T23" fmla="*/ 819 h 1065"/>
                  <a:gd name="T24" fmla="*/ 798 w 1471"/>
                  <a:gd name="T25" fmla="*/ 803 h 1065"/>
                  <a:gd name="T26" fmla="*/ 732 w 1471"/>
                  <a:gd name="T27" fmla="*/ 910 h 1065"/>
                  <a:gd name="T28" fmla="*/ 728 w 1471"/>
                  <a:gd name="T29" fmla="*/ 965 h 1065"/>
                  <a:gd name="T30" fmla="*/ 918 w 1471"/>
                  <a:gd name="T31" fmla="*/ 932 h 1065"/>
                  <a:gd name="T32" fmla="*/ 1029 w 1471"/>
                  <a:gd name="T33" fmla="*/ 960 h 1065"/>
                  <a:gd name="T34" fmla="*/ 1037 w 1471"/>
                  <a:gd name="T35" fmla="*/ 1052 h 1065"/>
                  <a:gd name="T36" fmla="*/ 1097 w 1471"/>
                  <a:gd name="T37" fmla="*/ 1030 h 1065"/>
                  <a:gd name="T38" fmla="*/ 1217 w 1471"/>
                  <a:gd name="T39" fmla="*/ 989 h 1065"/>
                  <a:gd name="T40" fmla="*/ 1258 w 1471"/>
                  <a:gd name="T41" fmla="*/ 1016 h 1065"/>
                  <a:gd name="T42" fmla="*/ 1328 w 1471"/>
                  <a:gd name="T43" fmla="*/ 1024 h 1065"/>
                  <a:gd name="T44" fmla="*/ 1378 w 1471"/>
                  <a:gd name="T45" fmla="*/ 982 h 1065"/>
                  <a:gd name="T46" fmla="*/ 1414 w 1471"/>
                  <a:gd name="T47" fmla="*/ 870 h 1065"/>
                  <a:gd name="T48" fmla="*/ 1436 w 1471"/>
                  <a:gd name="T49" fmla="*/ 691 h 1065"/>
                  <a:gd name="T50" fmla="*/ 1471 w 1471"/>
                  <a:gd name="T51" fmla="*/ 572 h 1065"/>
                  <a:gd name="T52" fmla="*/ 1415 w 1471"/>
                  <a:gd name="T53" fmla="*/ 554 h 1065"/>
                  <a:gd name="T54" fmla="*/ 1408 w 1471"/>
                  <a:gd name="T55" fmla="*/ 392 h 1065"/>
                  <a:gd name="T56" fmla="*/ 1277 w 1471"/>
                  <a:gd name="T57" fmla="*/ 311 h 1065"/>
                  <a:gd name="T58" fmla="*/ 1373 w 1471"/>
                  <a:gd name="T59" fmla="*/ 257 h 1065"/>
                  <a:gd name="T60" fmla="*/ 1298 w 1471"/>
                  <a:gd name="T61" fmla="*/ 202 h 1065"/>
                  <a:gd name="T62" fmla="*/ 1212 w 1471"/>
                  <a:gd name="T63" fmla="*/ 186 h 1065"/>
                  <a:gd name="T64" fmla="*/ 1066 w 1471"/>
                  <a:gd name="T65" fmla="*/ 115 h 1065"/>
                  <a:gd name="T66" fmla="*/ 1037 w 1471"/>
                  <a:gd name="T67" fmla="*/ 218 h 1065"/>
                  <a:gd name="T68" fmla="*/ 932 w 1471"/>
                  <a:gd name="T69" fmla="*/ 252 h 1065"/>
                  <a:gd name="T70" fmla="*/ 945 w 1471"/>
                  <a:gd name="T71" fmla="*/ 142 h 1065"/>
                  <a:gd name="T72" fmla="*/ 870 w 1471"/>
                  <a:gd name="T73" fmla="*/ 157 h 1065"/>
                  <a:gd name="T74" fmla="*/ 819 w 1471"/>
                  <a:gd name="T75" fmla="*/ 115 h 1065"/>
                  <a:gd name="T76" fmla="*/ 708 w 1471"/>
                  <a:gd name="T77" fmla="*/ 71 h 1065"/>
                  <a:gd name="T78" fmla="*/ 618 w 1471"/>
                  <a:gd name="T79" fmla="*/ 18 h 1065"/>
                  <a:gd name="T80" fmla="*/ 529 w 1471"/>
                  <a:gd name="T81" fmla="*/ 65 h 1065"/>
                  <a:gd name="T82" fmla="*/ 437 w 1471"/>
                  <a:gd name="T83" fmla="*/ 74 h 1065"/>
                  <a:gd name="T84" fmla="*/ 367 w 1471"/>
                  <a:gd name="T85" fmla="*/ 65 h 1065"/>
                  <a:gd name="T86" fmla="*/ 265 w 1471"/>
                  <a:gd name="T87" fmla="*/ 51 h 1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71" h="1065">
                    <a:moveTo>
                      <a:pt x="270" y="12"/>
                    </a:moveTo>
                    <a:lnTo>
                      <a:pt x="185" y="12"/>
                    </a:lnTo>
                    <a:lnTo>
                      <a:pt x="153" y="0"/>
                    </a:lnTo>
                    <a:lnTo>
                      <a:pt x="26" y="49"/>
                    </a:lnTo>
                    <a:lnTo>
                      <a:pt x="0" y="99"/>
                    </a:lnTo>
                    <a:lnTo>
                      <a:pt x="25" y="112"/>
                    </a:lnTo>
                    <a:lnTo>
                      <a:pt x="20" y="151"/>
                    </a:lnTo>
                    <a:lnTo>
                      <a:pt x="45" y="163"/>
                    </a:lnTo>
                    <a:lnTo>
                      <a:pt x="69" y="262"/>
                    </a:lnTo>
                    <a:lnTo>
                      <a:pt x="139" y="263"/>
                    </a:lnTo>
                    <a:lnTo>
                      <a:pt x="162" y="269"/>
                    </a:lnTo>
                    <a:lnTo>
                      <a:pt x="195" y="289"/>
                    </a:lnTo>
                    <a:lnTo>
                      <a:pt x="214" y="326"/>
                    </a:lnTo>
                    <a:lnTo>
                      <a:pt x="265" y="298"/>
                    </a:lnTo>
                    <a:lnTo>
                      <a:pt x="283" y="320"/>
                    </a:lnTo>
                    <a:lnTo>
                      <a:pt x="280" y="366"/>
                    </a:lnTo>
                    <a:lnTo>
                      <a:pt x="265" y="383"/>
                    </a:lnTo>
                    <a:lnTo>
                      <a:pt x="263" y="437"/>
                    </a:lnTo>
                    <a:lnTo>
                      <a:pt x="225" y="441"/>
                    </a:lnTo>
                    <a:lnTo>
                      <a:pt x="212" y="472"/>
                    </a:lnTo>
                    <a:lnTo>
                      <a:pt x="183" y="483"/>
                    </a:lnTo>
                    <a:lnTo>
                      <a:pt x="166" y="469"/>
                    </a:lnTo>
                    <a:lnTo>
                      <a:pt x="156" y="454"/>
                    </a:lnTo>
                    <a:lnTo>
                      <a:pt x="144" y="487"/>
                    </a:lnTo>
                    <a:lnTo>
                      <a:pt x="150" y="555"/>
                    </a:lnTo>
                    <a:lnTo>
                      <a:pt x="189" y="636"/>
                    </a:lnTo>
                    <a:lnTo>
                      <a:pt x="213" y="649"/>
                    </a:lnTo>
                    <a:lnTo>
                      <a:pt x="252" y="654"/>
                    </a:lnTo>
                    <a:lnTo>
                      <a:pt x="311" y="618"/>
                    </a:lnTo>
                    <a:lnTo>
                      <a:pt x="306" y="657"/>
                    </a:lnTo>
                    <a:lnTo>
                      <a:pt x="346" y="676"/>
                    </a:lnTo>
                    <a:lnTo>
                      <a:pt x="399" y="733"/>
                    </a:lnTo>
                    <a:lnTo>
                      <a:pt x="471" y="849"/>
                    </a:lnTo>
                    <a:lnTo>
                      <a:pt x="571" y="840"/>
                    </a:lnTo>
                    <a:lnTo>
                      <a:pt x="628" y="874"/>
                    </a:lnTo>
                    <a:lnTo>
                      <a:pt x="638" y="819"/>
                    </a:lnTo>
                    <a:lnTo>
                      <a:pt x="678" y="839"/>
                    </a:lnTo>
                    <a:lnTo>
                      <a:pt x="731" y="818"/>
                    </a:lnTo>
                    <a:lnTo>
                      <a:pt x="798" y="803"/>
                    </a:lnTo>
                    <a:lnTo>
                      <a:pt x="864" y="843"/>
                    </a:lnTo>
                    <a:lnTo>
                      <a:pt x="817" y="910"/>
                    </a:lnTo>
                    <a:lnTo>
                      <a:pt x="732" y="910"/>
                    </a:lnTo>
                    <a:lnTo>
                      <a:pt x="699" y="898"/>
                    </a:lnTo>
                    <a:lnTo>
                      <a:pt x="685" y="906"/>
                    </a:lnTo>
                    <a:lnTo>
                      <a:pt x="728" y="965"/>
                    </a:lnTo>
                    <a:lnTo>
                      <a:pt x="761" y="984"/>
                    </a:lnTo>
                    <a:lnTo>
                      <a:pt x="860" y="976"/>
                    </a:lnTo>
                    <a:lnTo>
                      <a:pt x="918" y="932"/>
                    </a:lnTo>
                    <a:lnTo>
                      <a:pt x="956" y="920"/>
                    </a:lnTo>
                    <a:lnTo>
                      <a:pt x="967" y="957"/>
                    </a:lnTo>
                    <a:lnTo>
                      <a:pt x="1029" y="960"/>
                    </a:lnTo>
                    <a:lnTo>
                      <a:pt x="1063" y="988"/>
                    </a:lnTo>
                    <a:lnTo>
                      <a:pt x="1036" y="1036"/>
                    </a:lnTo>
                    <a:lnTo>
                      <a:pt x="1037" y="1052"/>
                    </a:lnTo>
                    <a:lnTo>
                      <a:pt x="1061" y="1065"/>
                    </a:lnTo>
                    <a:lnTo>
                      <a:pt x="1076" y="1048"/>
                    </a:lnTo>
                    <a:lnTo>
                      <a:pt x="1097" y="1030"/>
                    </a:lnTo>
                    <a:lnTo>
                      <a:pt x="1115" y="1052"/>
                    </a:lnTo>
                    <a:lnTo>
                      <a:pt x="1184" y="1053"/>
                    </a:lnTo>
                    <a:lnTo>
                      <a:pt x="1217" y="989"/>
                    </a:lnTo>
                    <a:lnTo>
                      <a:pt x="1248" y="994"/>
                    </a:lnTo>
                    <a:lnTo>
                      <a:pt x="1249" y="1008"/>
                    </a:lnTo>
                    <a:lnTo>
                      <a:pt x="1258" y="1016"/>
                    </a:lnTo>
                    <a:lnTo>
                      <a:pt x="1310" y="995"/>
                    </a:lnTo>
                    <a:lnTo>
                      <a:pt x="1312" y="1018"/>
                    </a:lnTo>
                    <a:lnTo>
                      <a:pt x="1328" y="1024"/>
                    </a:lnTo>
                    <a:lnTo>
                      <a:pt x="1347" y="984"/>
                    </a:lnTo>
                    <a:lnTo>
                      <a:pt x="1362" y="976"/>
                    </a:lnTo>
                    <a:lnTo>
                      <a:pt x="1378" y="982"/>
                    </a:lnTo>
                    <a:lnTo>
                      <a:pt x="1392" y="972"/>
                    </a:lnTo>
                    <a:lnTo>
                      <a:pt x="1393" y="896"/>
                    </a:lnTo>
                    <a:lnTo>
                      <a:pt x="1414" y="870"/>
                    </a:lnTo>
                    <a:lnTo>
                      <a:pt x="1404" y="848"/>
                    </a:lnTo>
                    <a:lnTo>
                      <a:pt x="1386" y="734"/>
                    </a:lnTo>
                    <a:lnTo>
                      <a:pt x="1436" y="691"/>
                    </a:lnTo>
                    <a:lnTo>
                      <a:pt x="1402" y="663"/>
                    </a:lnTo>
                    <a:lnTo>
                      <a:pt x="1431" y="637"/>
                    </a:lnTo>
                    <a:lnTo>
                      <a:pt x="1471" y="572"/>
                    </a:lnTo>
                    <a:lnTo>
                      <a:pt x="1460" y="542"/>
                    </a:lnTo>
                    <a:lnTo>
                      <a:pt x="1431" y="560"/>
                    </a:lnTo>
                    <a:lnTo>
                      <a:pt x="1415" y="554"/>
                    </a:lnTo>
                    <a:lnTo>
                      <a:pt x="1410" y="500"/>
                    </a:lnTo>
                    <a:lnTo>
                      <a:pt x="1438" y="466"/>
                    </a:lnTo>
                    <a:lnTo>
                      <a:pt x="1408" y="392"/>
                    </a:lnTo>
                    <a:lnTo>
                      <a:pt x="1383" y="372"/>
                    </a:lnTo>
                    <a:lnTo>
                      <a:pt x="1272" y="343"/>
                    </a:lnTo>
                    <a:lnTo>
                      <a:pt x="1277" y="311"/>
                    </a:lnTo>
                    <a:lnTo>
                      <a:pt x="1292" y="296"/>
                    </a:lnTo>
                    <a:lnTo>
                      <a:pt x="1351" y="274"/>
                    </a:lnTo>
                    <a:lnTo>
                      <a:pt x="1373" y="257"/>
                    </a:lnTo>
                    <a:lnTo>
                      <a:pt x="1347" y="243"/>
                    </a:lnTo>
                    <a:lnTo>
                      <a:pt x="1311" y="254"/>
                    </a:lnTo>
                    <a:lnTo>
                      <a:pt x="1298" y="202"/>
                    </a:lnTo>
                    <a:lnTo>
                      <a:pt x="1280" y="165"/>
                    </a:lnTo>
                    <a:lnTo>
                      <a:pt x="1257" y="167"/>
                    </a:lnTo>
                    <a:lnTo>
                      <a:pt x="1212" y="186"/>
                    </a:lnTo>
                    <a:lnTo>
                      <a:pt x="1201" y="149"/>
                    </a:lnTo>
                    <a:lnTo>
                      <a:pt x="1166" y="106"/>
                    </a:lnTo>
                    <a:lnTo>
                      <a:pt x="1066" y="115"/>
                    </a:lnTo>
                    <a:lnTo>
                      <a:pt x="1077" y="152"/>
                    </a:lnTo>
                    <a:lnTo>
                      <a:pt x="1043" y="195"/>
                    </a:lnTo>
                    <a:lnTo>
                      <a:pt x="1037" y="218"/>
                    </a:lnTo>
                    <a:lnTo>
                      <a:pt x="964" y="271"/>
                    </a:lnTo>
                    <a:lnTo>
                      <a:pt x="941" y="266"/>
                    </a:lnTo>
                    <a:lnTo>
                      <a:pt x="932" y="252"/>
                    </a:lnTo>
                    <a:lnTo>
                      <a:pt x="931" y="236"/>
                    </a:lnTo>
                    <a:lnTo>
                      <a:pt x="950" y="188"/>
                    </a:lnTo>
                    <a:lnTo>
                      <a:pt x="945" y="142"/>
                    </a:lnTo>
                    <a:lnTo>
                      <a:pt x="923" y="160"/>
                    </a:lnTo>
                    <a:lnTo>
                      <a:pt x="900" y="162"/>
                    </a:lnTo>
                    <a:lnTo>
                      <a:pt x="870" y="157"/>
                    </a:lnTo>
                    <a:lnTo>
                      <a:pt x="849" y="190"/>
                    </a:lnTo>
                    <a:lnTo>
                      <a:pt x="837" y="144"/>
                    </a:lnTo>
                    <a:lnTo>
                      <a:pt x="819" y="115"/>
                    </a:lnTo>
                    <a:lnTo>
                      <a:pt x="780" y="111"/>
                    </a:lnTo>
                    <a:lnTo>
                      <a:pt x="748" y="83"/>
                    </a:lnTo>
                    <a:lnTo>
                      <a:pt x="708" y="71"/>
                    </a:lnTo>
                    <a:lnTo>
                      <a:pt x="662" y="76"/>
                    </a:lnTo>
                    <a:lnTo>
                      <a:pt x="642" y="31"/>
                    </a:lnTo>
                    <a:lnTo>
                      <a:pt x="618" y="18"/>
                    </a:lnTo>
                    <a:lnTo>
                      <a:pt x="556" y="17"/>
                    </a:lnTo>
                    <a:lnTo>
                      <a:pt x="542" y="25"/>
                    </a:lnTo>
                    <a:lnTo>
                      <a:pt x="529" y="65"/>
                    </a:lnTo>
                    <a:lnTo>
                      <a:pt x="483" y="62"/>
                    </a:lnTo>
                    <a:lnTo>
                      <a:pt x="462" y="87"/>
                    </a:lnTo>
                    <a:lnTo>
                      <a:pt x="437" y="74"/>
                    </a:lnTo>
                    <a:lnTo>
                      <a:pt x="408" y="85"/>
                    </a:lnTo>
                    <a:lnTo>
                      <a:pt x="391" y="70"/>
                    </a:lnTo>
                    <a:lnTo>
                      <a:pt x="367" y="65"/>
                    </a:lnTo>
                    <a:lnTo>
                      <a:pt x="350" y="43"/>
                    </a:lnTo>
                    <a:lnTo>
                      <a:pt x="282" y="65"/>
                    </a:lnTo>
                    <a:lnTo>
                      <a:pt x="265" y="51"/>
                    </a:lnTo>
                    <a:lnTo>
                      <a:pt x="279" y="26"/>
                    </a:lnTo>
                    <a:lnTo>
                      <a:pt x="270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397">
                <a:extLst>
                  <a:ext uri="{FF2B5EF4-FFF2-40B4-BE49-F238E27FC236}">
                    <a16:creationId xmlns:a16="http://schemas.microsoft.com/office/drawing/2014/main" id="{9BECA38F-1375-3954-CDB1-107339532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Freeform 398">
                <a:extLst>
                  <a:ext uri="{FF2B5EF4-FFF2-40B4-BE49-F238E27FC236}">
                    <a16:creationId xmlns:a16="http://schemas.microsoft.com/office/drawing/2014/main" id="{F9462955-02AE-A8CF-A54C-6CBBC45A66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" y="1155"/>
                <a:ext cx="224" cy="282"/>
              </a:xfrm>
              <a:custGeom>
                <a:avLst/>
                <a:gdLst>
                  <a:gd name="T0" fmla="*/ 935 w 1118"/>
                  <a:gd name="T1" fmla="*/ 254 h 1409"/>
                  <a:gd name="T2" fmla="*/ 886 w 1118"/>
                  <a:gd name="T3" fmla="*/ 305 h 1409"/>
                  <a:gd name="T4" fmla="*/ 797 w 1118"/>
                  <a:gd name="T5" fmla="*/ 344 h 1409"/>
                  <a:gd name="T6" fmla="*/ 747 w 1118"/>
                  <a:gd name="T7" fmla="*/ 303 h 1409"/>
                  <a:gd name="T8" fmla="*/ 714 w 1118"/>
                  <a:gd name="T9" fmla="*/ 197 h 1409"/>
                  <a:gd name="T10" fmla="*/ 702 w 1118"/>
                  <a:gd name="T11" fmla="*/ 152 h 1409"/>
                  <a:gd name="T12" fmla="*/ 561 w 1118"/>
                  <a:gd name="T13" fmla="*/ 134 h 1409"/>
                  <a:gd name="T14" fmla="*/ 435 w 1118"/>
                  <a:gd name="T15" fmla="*/ 107 h 1409"/>
                  <a:gd name="T16" fmla="*/ 431 w 1118"/>
                  <a:gd name="T17" fmla="*/ 54 h 1409"/>
                  <a:gd name="T18" fmla="*/ 441 w 1118"/>
                  <a:gd name="T19" fmla="*/ 0 h 1409"/>
                  <a:gd name="T20" fmla="*/ 372 w 1118"/>
                  <a:gd name="T21" fmla="*/ 6 h 1409"/>
                  <a:gd name="T22" fmla="*/ 342 w 1118"/>
                  <a:gd name="T23" fmla="*/ 17 h 1409"/>
                  <a:gd name="T24" fmla="*/ 285 w 1118"/>
                  <a:gd name="T25" fmla="*/ 67 h 1409"/>
                  <a:gd name="T26" fmla="*/ 323 w 1118"/>
                  <a:gd name="T27" fmla="*/ 141 h 1409"/>
                  <a:gd name="T28" fmla="*/ 317 w 1118"/>
                  <a:gd name="T29" fmla="*/ 157 h 1409"/>
                  <a:gd name="T30" fmla="*/ 344 w 1118"/>
                  <a:gd name="T31" fmla="*/ 209 h 1409"/>
                  <a:gd name="T32" fmla="*/ 360 w 1118"/>
                  <a:gd name="T33" fmla="*/ 215 h 1409"/>
                  <a:gd name="T34" fmla="*/ 334 w 1118"/>
                  <a:gd name="T35" fmla="*/ 341 h 1409"/>
                  <a:gd name="T36" fmla="*/ 315 w 1118"/>
                  <a:gd name="T37" fmla="*/ 473 h 1409"/>
                  <a:gd name="T38" fmla="*/ 261 w 1118"/>
                  <a:gd name="T39" fmla="*/ 549 h 1409"/>
                  <a:gd name="T40" fmla="*/ 185 w 1118"/>
                  <a:gd name="T41" fmla="*/ 556 h 1409"/>
                  <a:gd name="T42" fmla="*/ 117 w 1118"/>
                  <a:gd name="T43" fmla="*/ 577 h 1409"/>
                  <a:gd name="T44" fmla="*/ 68 w 1118"/>
                  <a:gd name="T45" fmla="*/ 636 h 1409"/>
                  <a:gd name="T46" fmla="*/ 51 w 1118"/>
                  <a:gd name="T47" fmla="*/ 706 h 1409"/>
                  <a:gd name="T48" fmla="*/ 8 w 1118"/>
                  <a:gd name="T49" fmla="*/ 726 h 1409"/>
                  <a:gd name="T50" fmla="*/ 39 w 1118"/>
                  <a:gd name="T51" fmla="*/ 815 h 1409"/>
                  <a:gd name="T52" fmla="*/ 101 w 1118"/>
                  <a:gd name="T53" fmla="*/ 818 h 1409"/>
                  <a:gd name="T54" fmla="*/ 20 w 1118"/>
                  <a:gd name="T55" fmla="*/ 857 h 1409"/>
                  <a:gd name="T56" fmla="*/ 0 w 1118"/>
                  <a:gd name="T57" fmla="*/ 904 h 1409"/>
                  <a:gd name="T58" fmla="*/ 136 w 1118"/>
                  <a:gd name="T59" fmla="*/ 953 h 1409"/>
                  <a:gd name="T60" fmla="*/ 138 w 1118"/>
                  <a:gd name="T61" fmla="*/ 1061 h 1409"/>
                  <a:gd name="T62" fmla="*/ 159 w 1118"/>
                  <a:gd name="T63" fmla="*/ 1121 h 1409"/>
                  <a:gd name="T64" fmla="*/ 199 w 1118"/>
                  <a:gd name="T65" fmla="*/ 1133 h 1409"/>
                  <a:gd name="T66" fmla="*/ 130 w 1118"/>
                  <a:gd name="T67" fmla="*/ 1224 h 1409"/>
                  <a:gd name="T68" fmla="*/ 114 w 1118"/>
                  <a:gd name="T69" fmla="*/ 1295 h 1409"/>
                  <a:gd name="T70" fmla="*/ 146 w 1118"/>
                  <a:gd name="T71" fmla="*/ 1384 h 1409"/>
                  <a:gd name="T72" fmla="*/ 182 w 1118"/>
                  <a:gd name="T73" fmla="*/ 1366 h 1409"/>
                  <a:gd name="T74" fmla="*/ 249 w 1118"/>
                  <a:gd name="T75" fmla="*/ 1337 h 1409"/>
                  <a:gd name="T76" fmla="*/ 258 w 1118"/>
                  <a:gd name="T77" fmla="*/ 1358 h 1409"/>
                  <a:gd name="T78" fmla="*/ 473 w 1118"/>
                  <a:gd name="T79" fmla="*/ 1339 h 1409"/>
                  <a:gd name="T80" fmla="*/ 534 w 1118"/>
                  <a:gd name="T81" fmla="*/ 1326 h 1409"/>
                  <a:gd name="T82" fmla="*/ 603 w 1118"/>
                  <a:gd name="T83" fmla="*/ 1242 h 1409"/>
                  <a:gd name="T84" fmla="*/ 707 w 1118"/>
                  <a:gd name="T85" fmla="*/ 1201 h 1409"/>
                  <a:gd name="T86" fmla="*/ 704 w 1118"/>
                  <a:gd name="T87" fmla="*/ 1178 h 1409"/>
                  <a:gd name="T88" fmla="*/ 803 w 1118"/>
                  <a:gd name="T89" fmla="*/ 1231 h 1409"/>
                  <a:gd name="T90" fmla="*/ 909 w 1118"/>
                  <a:gd name="T91" fmla="*/ 1221 h 1409"/>
                  <a:gd name="T92" fmla="*/ 935 w 1118"/>
                  <a:gd name="T93" fmla="*/ 1164 h 1409"/>
                  <a:gd name="T94" fmla="*/ 953 w 1118"/>
                  <a:gd name="T95" fmla="*/ 1116 h 1409"/>
                  <a:gd name="T96" fmla="*/ 999 w 1118"/>
                  <a:gd name="T97" fmla="*/ 1020 h 1409"/>
                  <a:gd name="T98" fmla="*/ 1034 w 1118"/>
                  <a:gd name="T99" fmla="*/ 993 h 1409"/>
                  <a:gd name="T100" fmla="*/ 1118 w 1118"/>
                  <a:gd name="T101" fmla="*/ 978 h 1409"/>
                  <a:gd name="T102" fmla="*/ 1116 w 1118"/>
                  <a:gd name="T103" fmla="*/ 886 h 1409"/>
                  <a:gd name="T104" fmla="*/ 1091 w 1118"/>
                  <a:gd name="T105" fmla="*/ 772 h 1409"/>
                  <a:gd name="T106" fmla="*/ 1085 w 1118"/>
                  <a:gd name="T107" fmla="*/ 711 h 1409"/>
                  <a:gd name="T108" fmla="*/ 1069 w 1118"/>
                  <a:gd name="T109" fmla="*/ 620 h 1409"/>
                  <a:gd name="T110" fmla="*/ 1115 w 1118"/>
                  <a:gd name="T111" fmla="*/ 538 h 1409"/>
                  <a:gd name="T112" fmla="*/ 1116 w 1118"/>
                  <a:gd name="T113" fmla="*/ 469 h 1409"/>
                  <a:gd name="T114" fmla="*/ 1108 w 1118"/>
                  <a:gd name="T115" fmla="*/ 369 h 1409"/>
                  <a:gd name="T116" fmla="*/ 1109 w 1118"/>
                  <a:gd name="T117" fmla="*/ 300 h 1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8" h="1409">
                    <a:moveTo>
                      <a:pt x="958" y="244"/>
                    </a:moveTo>
                    <a:lnTo>
                      <a:pt x="935" y="254"/>
                    </a:lnTo>
                    <a:lnTo>
                      <a:pt x="923" y="286"/>
                    </a:lnTo>
                    <a:lnTo>
                      <a:pt x="886" y="305"/>
                    </a:lnTo>
                    <a:lnTo>
                      <a:pt x="835" y="349"/>
                    </a:lnTo>
                    <a:lnTo>
                      <a:pt x="797" y="344"/>
                    </a:lnTo>
                    <a:lnTo>
                      <a:pt x="778" y="315"/>
                    </a:lnTo>
                    <a:lnTo>
                      <a:pt x="747" y="303"/>
                    </a:lnTo>
                    <a:lnTo>
                      <a:pt x="708" y="221"/>
                    </a:lnTo>
                    <a:lnTo>
                      <a:pt x="714" y="197"/>
                    </a:lnTo>
                    <a:lnTo>
                      <a:pt x="704" y="175"/>
                    </a:lnTo>
                    <a:lnTo>
                      <a:pt x="702" y="152"/>
                    </a:lnTo>
                    <a:lnTo>
                      <a:pt x="683" y="116"/>
                    </a:lnTo>
                    <a:lnTo>
                      <a:pt x="561" y="134"/>
                    </a:lnTo>
                    <a:lnTo>
                      <a:pt x="460" y="121"/>
                    </a:lnTo>
                    <a:lnTo>
                      <a:pt x="435" y="107"/>
                    </a:lnTo>
                    <a:lnTo>
                      <a:pt x="424" y="78"/>
                    </a:lnTo>
                    <a:lnTo>
                      <a:pt x="431" y="54"/>
                    </a:lnTo>
                    <a:lnTo>
                      <a:pt x="451" y="29"/>
                    </a:lnTo>
                    <a:lnTo>
                      <a:pt x="441" y="0"/>
                    </a:lnTo>
                    <a:lnTo>
                      <a:pt x="395" y="12"/>
                    </a:lnTo>
                    <a:lnTo>
                      <a:pt x="372" y="6"/>
                    </a:lnTo>
                    <a:lnTo>
                      <a:pt x="349" y="15"/>
                    </a:lnTo>
                    <a:lnTo>
                      <a:pt x="342" y="17"/>
                    </a:lnTo>
                    <a:lnTo>
                      <a:pt x="328" y="25"/>
                    </a:lnTo>
                    <a:lnTo>
                      <a:pt x="285" y="67"/>
                    </a:lnTo>
                    <a:lnTo>
                      <a:pt x="298" y="128"/>
                    </a:lnTo>
                    <a:lnTo>
                      <a:pt x="323" y="141"/>
                    </a:lnTo>
                    <a:lnTo>
                      <a:pt x="331" y="149"/>
                    </a:lnTo>
                    <a:lnTo>
                      <a:pt x="317" y="157"/>
                    </a:lnTo>
                    <a:lnTo>
                      <a:pt x="330" y="210"/>
                    </a:lnTo>
                    <a:lnTo>
                      <a:pt x="344" y="209"/>
                    </a:lnTo>
                    <a:lnTo>
                      <a:pt x="352" y="208"/>
                    </a:lnTo>
                    <a:lnTo>
                      <a:pt x="360" y="215"/>
                    </a:lnTo>
                    <a:lnTo>
                      <a:pt x="368" y="284"/>
                    </a:lnTo>
                    <a:lnTo>
                      <a:pt x="334" y="341"/>
                    </a:lnTo>
                    <a:lnTo>
                      <a:pt x="337" y="457"/>
                    </a:lnTo>
                    <a:lnTo>
                      <a:pt x="315" y="473"/>
                    </a:lnTo>
                    <a:lnTo>
                      <a:pt x="312" y="521"/>
                    </a:lnTo>
                    <a:lnTo>
                      <a:pt x="261" y="549"/>
                    </a:lnTo>
                    <a:lnTo>
                      <a:pt x="212" y="529"/>
                    </a:lnTo>
                    <a:lnTo>
                      <a:pt x="185" y="556"/>
                    </a:lnTo>
                    <a:lnTo>
                      <a:pt x="177" y="572"/>
                    </a:lnTo>
                    <a:lnTo>
                      <a:pt x="117" y="577"/>
                    </a:lnTo>
                    <a:lnTo>
                      <a:pt x="106" y="624"/>
                    </a:lnTo>
                    <a:lnTo>
                      <a:pt x="68" y="636"/>
                    </a:lnTo>
                    <a:lnTo>
                      <a:pt x="65" y="675"/>
                    </a:lnTo>
                    <a:lnTo>
                      <a:pt x="51" y="706"/>
                    </a:lnTo>
                    <a:lnTo>
                      <a:pt x="21" y="710"/>
                    </a:lnTo>
                    <a:lnTo>
                      <a:pt x="8" y="726"/>
                    </a:lnTo>
                    <a:lnTo>
                      <a:pt x="26" y="763"/>
                    </a:lnTo>
                    <a:lnTo>
                      <a:pt x="39" y="815"/>
                    </a:lnTo>
                    <a:lnTo>
                      <a:pt x="75" y="804"/>
                    </a:lnTo>
                    <a:lnTo>
                      <a:pt x="101" y="818"/>
                    </a:lnTo>
                    <a:lnTo>
                      <a:pt x="79" y="835"/>
                    </a:lnTo>
                    <a:lnTo>
                      <a:pt x="20" y="857"/>
                    </a:lnTo>
                    <a:lnTo>
                      <a:pt x="5" y="872"/>
                    </a:lnTo>
                    <a:lnTo>
                      <a:pt x="0" y="904"/>
                    </a:lnTo>
                    <a:lnTo>
                      <a:pt x="111" y="933"/>
                    </a:lnTo>
                    <a:lnTo>
                      <a:pt x="136" y="953"/>
                    </a:lnTo>
                    <a:lnTo>
                      <a:pt x="166" y="1027"/>
                    </a:lnTo>
                    <a:lnTo>
                      <a:pt x="138" y="1061"/>
                    </a:lnTo>
                    <a:lnTo>
                      <a:pt x="143" y="1115"/>
                    </a:lnTo>
                    <a:lnTo>
                      <a:pt x="159" y="1121"/>
                    </a:lnTo>
                    <a:lnTo>
                      <a:pt x="188" y="1103"/>
                    </a:lnTo>
                    <a:lnTo>
                      <a:pt x="199" y="1133"/>
                    </a:lnTo>
                    <a:lnTo>
                      <a:pt x="159" y="1198"/>
                    </a:lnTo>
                    <a:lnTo>
                      <a:pt x="130" y="1224"/>
                    </a:lnTo>
                    <a:lnTo>
                      <a:pt x="164" y="1252"/>
                    </a:lnTo>
                    <a:lnTo>
                      <a:pt x="114" y="1295"/>
                    </a:lnTo>
                    <a:lnTo>
                      <a:pt x="132" y="1409"/>
                    </a:lnTo>
                    <a:lnTo>
                      <a:pt x="146" y="1384"/>
                    </a:lnTo>
                    <a:lnTo>
                      <a:pt x="169" y="1383"/>
                    </a:lnTo>
                    <a:lnTo>
                      <a:pt x="182" y="1366"/>
                    </a:lnTo>
                    <a:lnTo>
                      <a:pt x="212" y="1363"/>
                    </a:lnTo>
                    <a:lnTo>
                      <a:pt x="249" y="1337"/>
                    </a:lnTo>
                    <a:lnTo>
                      <a:pt x="258" y="1351"/>
                    </a:lnTo>
                    <a:lnTo>
                      <a:pt x="258" y="1358"/>
                    </a:lnTo>
                    <a:lnTo>
                      <a:pt x="347" y="1320"/>
                    </a:lnTo>
                    <a:lnTo>
                      <a:pt x="473" y="1339"/>
                    </a:lnTo>
                    <a:lnTo>
                      <a:pt x="495" y="1321"/>
                    </a:lnTo>
                    <a:lnTo>
                      <a:pt x="534" y="1326"/>
                    </a:lnTo>
                    <a:lnTo>
                      <a:pt x="566" y="1260"/>
                    </a:lnTo>
                    <a:lnTo>
                      <a:pt x="603" y="1242"/>
                    </a:lnTo>
                    <a:lnTo>
                      <a:pt x="701" y="1217"/>
                    </a:lnTo>
                    <a:lnTo>
                      <a:pt x="707" y="1201"/>
                    </a:lnTo>
                    <a:lnTo>
                      <a:pt x="697" y="1179"/>
                    </a:lnTo>
                    <a:lnTo>
                      <a:pt x="704" y="1178"/>
                    </a:lnTo>
                    <a:lnTo>
                      <a:pt x="775" y="1187"/>
                    </a:lnTo>
                    <a:lnTo>
                      <a:pt x="803" y="1231"/>
                    </a:lnTo>
                    <a:lnTo>
                      <a:pt x="906" y="1260"/>
                    </a:lnTo>
                    <a:lnTo>
                      <a:pt x="909" y="1221"/>
                    </a:lnTo>
                    <a:lnTo>
                      <a:pt x="930" y="1196"/>
                    </a:lnTo>
                    <a:lnTo>
                      <a:pt x="935" y="1164"/>
                    </a:lnTo>
                    <a:lnTo>
                      <a:pt x="957" y="1147"/>
                    </a:lnTo>
                    <a:lnTo>
                      <a:pt x="953" y="1116"/>
                    </a:lnTo>
                    <a:lnTo>
                      <a:pt x="975" y="1099"/>
                    </a:lnTo>
                    <a:lnTo>
                      <a:pt x="999" y="1020"/>
                    </a:lnTo>
                    <a:lnTo>
                      <a:pt x="1021" y="1010"/>
                    </a:lnTo>
                    <a:lnTo>
                      <a:pt x="1034" y="993"/>
                    </a:lnTo>
                    <a:lnTo>
                      <a:pt x="1081" y="997"/>
                    </a:lnTo>
                    <a:lnTo>
                      <a:pt x="1118" y="978"/>
                    </a:lnTo>
                    <a:lnTo>
                      <a:pt x="1114" y="932"/>
                    </a:lnTo>
                    <a:lnTo>
                      <a:pt x="1116" y="886"/>
                    </a:lnTo>
                    <a:lnTo>
                      <a:pt x="1098" y="857"/>
                    </a:lnTo>
                    <a:lnTo>
                      <a:pt x="1091" y="772"/>
                    </a:lnTo>
                    <a:lnTo>
                      <a:pt x="1081" y="750"/>
                    </a:lnTo>
                    <a:lnTo>
                      <a:pt x="1085" y="711"/>
                    </a:lnTo>
                    <a:lnTo>
                      <a:pt x="1075" y="688"/>
                    </a:lnTo>
                    <a:lnTo>
                      <a:pt x="1069" y="620"/>
                    </a:lnTo>
                    <a:lnTo>
                      <a:pt x="1081" y="587"/>
                    </a:lnTo>
                    <a:lnTo>
                      <a:pt x="1115" y="538"/>
                    </a:lnTo>
                    <a:lnTo>
                      <a:pt x="1110" y="484"/>
                    </a:lnTo>
                    <a:lnTo>
                      <a:pt x="1116" y="469"/>
                    </a:lnTo>
                    <a:lnTo>
                      <a:pt x="1096" y="409"/>
                    </a:lnTo>
                    <a:lnTo>
                      <a:pt x="1108" y="369"/>
                    </a:lnTo>
                    <a:lnTo>
                      <a:pt x="1103" y="323"/>
                    </a:lnTo>
                    <a:lnTo>
                      <a:pt x="1109" y="300"/>
                    </a:lnTo>
                    <a:lnTo>
                      <a:pt x="958" y="2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399">
                <a:extLst>
                  <a:ext uri="{FF2B5EF4-FFF2-40B4-BE49-F238E27FC236}">
                    <a16:creationId xmlns:a16="http://schemas.microsoft.com/office/drawing/2014/main" id="{A85354FF-938B-C505-A216-EDE6F7A27E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169"/>
                <a:ext cx="24" cy="25"/>
              </a:xfrm>
              <a:custGeom>
                <a:avLst/>
                <a:gdLst>
                  <a:gd name="T0" fmla="*/ 94 w 123"/>
                  <a:gd name="T1" fmla="*/ 21 h 122"/>
                  <a:gd name="T2" fmla="*/ 70 w 123"/>
                  <a:gd name="T3" fmla="*/ 0 h 122"/>
                  <a:gd name="T4" fmla="*/ 8 w 123"/>
                  <a:gd name="T5" fmla="*/ 6 h 122"/>
                  <a:gd name="T6" fmla="*/ 0 w 123"/>
                  <a:gd name="T7" fmla="*/ 15 h 122"/>
                  <a:gd name="T8" fmla="*/ 19 w 123"/>
                  <a:gd name="T9" fmla="*/ 44 h 122"/>
                  <a:gd name="T10" fmla="*/ 21 w 123"/>
                  <a:gd name="T11" fmla="*/ 58 h 122"/>
                  <a:gd name="T12" fmla="*/ 38 w 123"/>
                  <a:gd name="T13" fmla="*/ 87 h 122"/>
                  <a:gd name="T14" fmla="*/ 62 w 123"/>
                  <a:gd name="T15" fmla="*/ 93 h 122"/>
                  <a:gd name="T16" fmla="*/ 71 w 123"/>
                  <a:gd name="T17" fmla="*/ 101 h 122"/>
                  <a:gd name="T18" fmla="*/ 80 w 123"/>
                  <a:gd name="T19" fmla="*/ 122 h 122"/>
                  <a:gd name="T20" fmla="*/ 117 w 123"/>
                  <a:gd name="T21" fmla="*/ 104 h 122"/>
                  <a:gd name="T22" fmla="*/ 123 w 123"/>
                  <a:gd name="T23" fmla="*/ 80 h 122"/>
                  <a:gd name="T24" fmla="*/ 106 w 123"/>
                  <a:gd name="T25" fmla="*/ 67 h 122"/>
                  <a:gd name="T26" fmla="*/ 94 w 123"/>
                  <a:gd name="T27" fmla="*/ 21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3" h="122">
                    <a:moveTo>
                      <a:pt x="94" y="21"/>
                    </a:moveTo>
                    <a:lnTo>
                      <a:pt x="70" y="0"/>
                    </a:lnTo>
                    <a:lnTo>
                      <a:pt x="8" y="6"/>
                    </a:lnTo>
                    <a:lnTo>
                      <a:pt x="0" y="15"/>
                    </a:lnTo>
                    <a:lnTo>
                      <a:pt x="19" y="44"/>
                    </a:lnTo>
                    <a:lnTo>
                      <a:pt x="21" y="58"/>
                    </a:lnTo>
                    <a:lnTo>
                      <a:pt x="38" y="87"/>
                    </a:lnTo>
                    <a:lnTo>
                      <a:pt x="62" y="93"/>
                    </a:lnTo>
                    <a:lnTo>
                      <a:pt x="71" y="101"/>
                    </a:lnTo>
                    <a:lnTo>
                      <a:pt x="80" y="122"/>
                    </a:lnTo>
                    <a:lnTo>
                      <a:pt x="117" y="104"/>
                    </a:lnTo>
                    <a:lnTo>
                      <a:pt x="123" y="80"/>
                    </a:lnTo>
                    <a:lnTo>
                      <a:pt x="106" y="67"/>
                    </a:lnTo>
                    <a:lnTo>
                      <a:pt x="94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400">
                <a:extLst>
                  <a:ext uri="{FF2B5EF4-FFF2-40B4-BE49-F238E27FC236}">
                    <a16:creationId xmlns:a16="http://schemas.microsoft.com/office/drawing/2014/main" id="{9CBE3685-DBB2-CBD9-7AF1-4EDF062C48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391"/>
                <a:ext cx="287" cy="256"/>
              </a:xfrm>
              <a:custGeom>
                <a:avLst/>
                <a:gdLst>
                  <a:gd name="T0" fmla="*/ 31 w 1437"/>
                  <a:gd name="T1" fmla="*/ 623 h 1280"/>
                  <a:gd name="T2" fmla="*/ 11 w 1437"/>
                  <a:gd name="T3" fmla="*/ 640 h 1280"/>
                  <a:gd name="T4" fmla="*/ 92 w 1437"/>
                  <a:gd name="T5" fmla="*/ 694 h 1280"/>
                  <a:gd name="T6" fmla="*/ 219 w 1437"/>
                  <a:gd name="T7" fmla="*/ 735 h 1280"/>
                  <a:gd name="T8" fmla="*/ 390 w 1437"/>
                  <a:gd name="T9" fmla="*/ 658 h 1280"/>
                  <a:gd name="T10" fmla="*/ 538 w 1437"/>
                  <a:gd name="T11" fmla="*/ 676 h 1280"/>
                  <a:gd name="T12" fmla="*/ 549 w 1437"/>
                  <a:gd name="T13" fmla="*/ 705 h 1280"/>
                  <a:gd name="T14" fmla="*/ 340 w 1437"/>
                  <a:gd name="T15" fmla="*/ 709 h 1280"/>
                  <a:gd name="T16" fmla="*/ 321 w 1437"/>
                  <a:gd name="T17" fmla="*/ 835 h 1280"/>
                  <a:gd name="T18" fmla="*/ 255 w 1437"/>
                  <a:gd name="T19" fmla="*/ 871 h 1280"/>
                  <a:gd name="T20" fmla="*/ 459 w 1437"/>
                  <a:gd name="T21" fmla="*/ 991 h 1280"/>
                  <a:gd name="T22" fmla="*/ 529 w 1437"/>
                  <a:gd name="T23" fmla="*/ 1085 h 1280"/>
                  <a:gd name="T24" fmla="*/ 604 w 1437"/>
                  <a:gd name="T25" fmla="*/ 1148 h 1280"/>
                  <a:gd name="T26" fmla="*/ 698 w 1437"/>
                  <a:gd name="T27" fmla="*/ 1240 h 1280"/>
                  <a:gd name="T28" fmla="*/ 785 w 1437"/>
                  <a:gd name="T29" fmla="*/ 1254 h 1280"/>
                  <a:gd name="T30" fmla="*/ 900 w 1437"/>
                  <a:gd name="T31" fmla="*/ 1252 h 1280"/>
                  <a:gd name="T32" fmla="*/ 869 w 1437"/>
                  <a:gd name="T33" fmla="*/ 1162 h 1280"/>
                  <a:gd name="T34" fmla="*/ 912 w 1437"/>
                  <a:gd name="T35" fmla="*/ 1049 h 1280"/>
                  <a:gd name="T36" fmla="*/ 935 w 1437"/>
                  <a:gd name="T37" fmla="*/ 1132 h 1280"/>
                  <a:gd name="T38" fmla="*/ 941 w 1437"/>
                  <a:gd name="T39" fmla="*/ 1201 h 1280"/>
                  <a:gd name="T40" fmla="*/ 1026 w 1437"/>
                  <a:gd name="T41" fmla="*/ 1116 h 1280"/>
                  <a:gd name="T42" fmla="*/ 1059 w 1437"/>
                  <a:gd name="T43" fmla="*/ 1052 h 1280"/>
                  <a:gd name="T44" fmla="*/ 1124 w 1437"/>
                  <a:gd name="T45" fmla="*/ 1007 h 1280"/>
                  <a:gd name="T46" fmla="*/ 1253 w 1437"/>
                  <a:gd name="T47" fmla="*/ 1064 h 1280"/>
                  <a:gd name="T48" fmla="*/ 1159 w 1437"/>
                  <a:gd name="T49" fmla="*/ 973 h 1280"/>
                  <a:gd name="T50" fmla="*/ 1213 w 1437"/>
                  <a:gd name="T51" fmla="*/ 799 h 1280"/>
                  <a:gd name="T52" fmla="*/ 1121 w 1437"/>
                  <a:gd name="T53" fmla="*/ 722 h 1280"/>
                  <a:gd name="T54" fmla="*/ 1243 w 1437"/>
                  <a:gd name="T55" fmla="*/ 634 h 1280"/>
                  <a:gd name="T56" fmla="*/ 1434 w 1437"/>
                  <a:gd name="T57" fmla="*/ 615 h 1280"/>
                  <a:gd name="T58" fmla="*/ 1358 w 1437"/>
                  <a:gd name="T59" fmla="*/ 460 h 1280"/>
                  <a:gd name="T60" fmla="*/ 1351 w 1437"/>
                  <a:gd name="T61" fmla="*/ 377 h 1280"/>
                  <a:gd name="T62" fmla="*/ 1253 w 1437"/>
                  <a:gd name="T63" fmla="*/ 231 h 1280"/>
                  <a:gd name="T64" fmla="*/ 1198 w 1437"/>
                  <a:gd name="T65" fmla="*/ 116 h 1280"/>
                  <a:gd name="T66" fmla="*/ 1070 w 1437"/>
                  <a:gd name="T67" fmla="*/ 9 h 1280"/>
                  <a:gd name="T68" fmla="*/ 1002 w 1437"/>
                  <a:gd name="T69" fmla="*/ 23 h 1280"/>
                  <a:gd name="T70" fmla="*/ 861 w 1437"/>
                  <a:gd name="T71" fmla="*/ 82 h 1280"/>
                  <a:gd name="T72" fmla="*/ 768 w 1437"/>
                  <a:gd name="T73" fmla="*/ 161 h 1280"/>
                  <a:gd name="T74" fmla="*/ 553 w 1437"/>
                  <a:gd name="T75" fmla="*/ 173 h 1280"/>
                  <a:gd name="T76" fmla="*/ 477 w 1437"/>
                  <a:gd name="T77" fmla="*/ 188 h 1280"/>
                  <a:gd name="T78" fmla="*/ 427 w 1437"/>
                  <a:gd name="T79" fmla="*/ 231 h 1280"/>
                  <a:gd name="T80" fmla="*/ 415 w 1437"/>
                  <a:gd name="T81" fmla="*/ 355 h 1280"/>
                  <a:gd name="T82" fmla="*/ 370 w 1437"/>
                  <a:gd name="T83" fmla="*/ 367 h 1280"/>
                  <a:gd name="T84" fmla="*/ 333 w 1437"/>
                  <a:gd name="T85" fmla="*/ 378 h 1280"/>
                  <a:gd name="T86" fmla="*/ 271 w 1437"/>
                  <a:gd name="T87" fmla="*/ 377 h 1280"/>
                  <a:gd name="T88" fmla="*/ 138 w 1437"/>
                  <a:gd name="T89" fmla="*/ 435 h 1280"/>
                  <a:gd name="T90" fmla="*/ 84 w 1437"/>
                  <a:gd name="T91" fmla="*/ 448 h 1280"/>
                  <a:gd name="T92" fmla="*/ 0 w 1437"/>
                  <a:gd name="T93" fmla="*/ 533 h 1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37" h="1280">
                    <a:moveTo>
                      <a:pt x="0" y="533"/>
                    </a:moveTo>
                    <a:lnTo>
                      <a:pt x="27" y="577"/>
                    </a:lnTo>
                    <a:lnTo>
                      <a:pt x="31" y="623"/>
                    </a:lnTo>
                    <a:lnTo>
                      <a:pt x="55" y="635"/>
                    </a:lnTo>
                    <a:lnTo>
                      <a:pt x="49" y="652"/>
                    </a:lnTo>
                    <a:lnTo>
                      <a:pt x="11" y="640"/>
                    </a:lnTo>
                    <a:lnTo>
                      <a:pt x="2" y="641"/>
                    </a:lnTo>
                    <a:lnTo>
                      <a:pt x="3" y="648"/>
                    </a:lnTo>
                    <a:lnTo>
                      <a:pt x="92" y="694"/>
                    </a:lnTo>
                    <a:lnTo>
                      <a:pt x="114" y="676"/>
                    </a:lnTo>
                    <a:lnTo>
                      <a:pt x="137" y="674"/>
                    </a:lnTo>
                    <a:lnTo>
                      <a:pt x="219" y="735"/>
                    </a:lnTo>
                    <a:lnTo>
                      <a:pt x="301" y="698"/>
                    </a:lnTo>
                    <a:lnTo>
                      <a:pt x="329" y="671"/>
                    </a:lnTo>
                    <a:lnTo>
                      <a:pt x="390" y="658"/>
                    </a:lnTo>
                    <a:lnTo>
                      <a:pt x="420" y="655"/>
                    </a:lnTo>
                    <a:lnTo>
                      <a:pt x="482" y="658"/>
                    </a:lnTo>
                    <a:lnTo>
                      <a:pt x="538" y="676"/>
                    </a:lnTo>
                    <a:lnTo>
                      <a:pt x="613" y="738"/>
                    </a:lnTo>
                    <a:lnTo>
                      <a:pt x="606" y="746"/>
                    </a:lnTo>
                    <a:lnTo>
                      <a:pt x="549" y="705"/>
                    </a:lnTo>
                    <a:lnTo>
                      <a:pt x="454" y="683"/>
                    </a:lnTo>
                    <a:lnTo>
                      <a:pt x="424" y="694"/>
                    </a:lnTo>
                    <a:lnTo>
                      <a:pt x="340" y="709"/>
                    </a:lnTo>
                    <a:lnTo>
                      <a:pt x="321" y="742"/>
                    </a:lnTo>
                    <a:lnTo>
                      <a:pt x="332" y="788"/>
                    </a:lnTo>
                    <a:lnTo>
                      <a:pt x="321" y="835"/>
                    </a:lnTo>
                    <a:lnTo>
                      <a:pt x="307" y="852"/>
                    </a:lnTo>
                    <a:lnTo>
                      <a:pt x="277" y="854"/>
                    </a:lnTo>
                    <a:lnTo>
                      <a:pt x="255" y="871"/>
                    </a:lnTo>
                    <a:lnTo>
                      <a:pt x="408" y="934"/>
                    </a:lnTo>
                    <a:lnTo>
                      <a:pt x="416" y="942"/>
                    </a:lnTo>
                    <a:lnTo>
                      <a:pt x="459" y="991"/>
                    </a:lnTo>
                    <a:lnTo>
                      <a:pt x="478" y="1036"/>
                    </a:lnTo>
                    <a:lnTo>
                      <a:pt x="506" y="1080"/>
                    </a:lnTo>
                    <a:lnTo>
                      <a:pt x="529" y="1085"/>
                    </a:lnTo>
                    <a:lnTo>
                      <a:pt x="532" y="1108"/>
                    </a:lnTo>
                    <a:lnTo>
                      <a:pt x="557" y="1129"/>
                    </a:lnTo>
                    <a:lnTo>
                      <a:pt x="604" y="1148"/>
                    </a:lnTo>
                    <a:lnTo>
                      <a:pt x="614" y="1169"/>
                    </a:lnTo>
                    <a:lnTo>
                      <a:pt x="677" y="1179"/>
                    </a:lnTo>
                    <a:lnTo>
                      <a:pt x="698" y="1240"/>
                    </a:lnTo>
                    <a:lnTo>
                      <a:pt x="736" y="1236"/>
                    </a:lnTo>
                    <a:lnTo>
                      <a:pt x="753" y="1249"/>
                    </a:lnTo>
                    <a:lnTo>
                      <a:pt x="785" y="1254"/>
                    </a:lnTo>
                    <a:lnTo>
                      <a:pt x="848" y="1280"/>
                    </a:lnTo>
                    <a:lnTo>
                      <a:pt x="862" y="1263"/>
                    </a:lnTo>
                    <a:lnTo>
                      <a:pt x="900" y="1252"/>
                    </a:lnTo>
                    <a:lnTo>
                      <a:pt x="872" y="1207"/>
                    </a:lnTo>
                    <a:lnTo>
                      <a:pt x="886" y="1183"/>
                    </a:lnTo>
                    <a:lnTo>
                      <a:pt x="869" y="1162"/>
                    </a:lnTo>
                    <a:lnTo>
                      <a:pt x="865" y="1123"/>
                    </a:lnTo>
                    <a:lnTo>
                      <a:pt x="869" y="1077"/>
                    </a:lnTo>
                    <a:lnTo>
                      <a:pt x="912" y="1049"/>
                    </a:lnTo>
                    <a:lnTo>
                      <a:pt x="936" y="1063"/>
                    </a:lnTo>
                    <a:lnTo>
                      <a:pt x="940" y="1109"/>
                    </a:lnTo>
                    <a:lnTo>
                      <a:pt x="935" y="1132"/>
                    </a:lnTo>
                    <a:lnTo>
                      <a:pt x="946" y="1162"/>
                    </a:lnTo>
                    <a:lnTo>
                      <a:pt x="933" y="1186"/>
                    </a:lnTo>
                    <a:lnTo>
                      <a:pt x="941" y="1201"/>
                    </a:lnTo>
                    <a:lnTo>
                      <a:pt x="1022" y="1163"/>
                    </a:lnTo>
                    <a:lnTo>
                      <a:pt x="1036" y="1138"/>
                    </a:lnTo>
                    <a:lnTo>
                      <a:pt x="1026" y="1116"/>
                    </a:lnTo>
                    <a:lnTo>
                      <a:pt x="1032" y="1100"/>
                    </a:lnTo>
                    <a:lnTo>
                      <a:pt x="1029" y="1062"/>
                    </a:lnTo>
                    <a:lnTo>
                      <a:pt x="1059" y="1052"/>
                    </a:lnTo>
                    <a:lnTo>
                      <a:pt x="1090" y="1064"/>
                    </a:lnTo>
                    <a:lnTo>
                      <a:pt x="1110" y="1015"/>
                    </a:lnTo>
                    <a:lnTo>
                      <a:pt x="1124" y="1007"/>
                    </a:lnTo>
                    <a:lnTo>
                      <a:pt x="1191" y="1063"/>
                    </a:lnTo>
                    <a:lnTo>
                      <a:pt x="1232" y="1081"/>
                    </a:lnTo>
                    <a:lnTo>
                      <a:pt x="1253" y="1064"/>
                    </a:lnTo>
                    <a:lnTo>
                      <a:pt x="1250" y="1034"/>
                    </a:lnTo>
                    <a:lnTo>
                      <a:pt x="1215" y="999"/>
                    </a:lnTo>
                    <a:lnTo>
                      <a:pt x="1159" y="973"/>
                    </a:lnTo>
                    <a:lnTo>
                      <a:pt x="1172" y="933"/>
                    </a:lnTo>
                    <a:lnTo>
                      <a:pt x="1220" y="882"/>
                    </a:lnTo>
                    <a:lnTo>
                      <a:pt x="1213" y="799"/>
                    </a:lnTo>
                    <a:lnTo>
                      <a:pt x="1196" y="784"/>
                    </a:lnTo>
                    <a:lnTo>
                      <a:pt x="1157" y="788"/>
                    </a:lnTo>
                    <a:lnTo>
                      <a:pt x="1121" y="722"/>
                    </a:lnTo>
                    <a:lnTo>
                      <a:pt x="1087" y="694"/>
                    </a:lnTo>
                    <a:lnTo>
                      <a:pt x="1123" y="668"/>
                    </a:lnTo>
                    <a:lnTo>
                      <a:pt x="1243" y="634"/>
                    </a:lnTo>
                    <a:lnTo>
                      <a:pt x="1359" y="637"/>
                    </a:lnTo>
                    <a:lnTo>
                      <a:pt x="1413" y="632"/>
                    </a:lnTo>
                    <a:lnTo>
                      <a:pt x="1434" y="615"/>
                    </a:lnTo>
                    <a:lnTo>
                      <a:pt x="1437" y="554"/>
                    </a:lnTo>
                    <a:lnTo>
                      <a:pt x="1414" y="479"/>
                    </a:lnTo>
                    <a:lnTo>
                      <a:pt x="1358" y="460"/>
                    </a:lnTo>
                    <a:lnTo>
                      <a:pt x="1369" y="399"/>
                    </a:lnTo>
                    <a:lnTo>
                      <a:pt x="1356" y="399"/>
                    </a:lnTo>
                    <a:lnTo>
                      <a:pt x="1351" y="377"/>
                    </a:lnTo>
                    <a:lnTo>
                      <a:pt x="1395" y="342"/>
                    </a:lnTo>
                    <a:lnTo>
                      <a:pt x="1272" y="283"/>
                    </a:lnTo>
                    <a:lnTo>
                      <a:pt x="1253" y="231"/>
                    </a:lnTo>
                    <a:lnTo>
                      <a:pt x="1239" y="178"/>
                    </a:lnTo>
                    <a:lnTo>
                      <a:pt x="1197" y="135"/>
                    </a:lnTo>
                    <a:lnTo>
                      <a:pt x="1198" y="116"/>
                    </a:lnTo>
                    <a:lnTo>
                      <a:pt x="1201" y="82"/>
                    </a:lnTo>
                    <a:lnTo>
                      <a:pt x="1098" y="53"/>
                    </a:lnTo>
                    <a:lnTo>
                      <a:pt x="1070" y="9"/>
                    </a:lnTo>
                    <a:lnTo>
                      <a:pt x="999" y="0"/>
                    </a:lnTo>
                    <a:lnTo>
                      <a:pt x="992" y="1"/>
                    </a:lnTo>
                    <a:lnTo>
                      <a:pt x="1002" y="23"/>
                    </a:lnTo>
                    <a:lnTo>
                      <a:pt x="996" y="39"/>
                    </a:lnTo>
                    <a:lnTo>
                      <a:pt x="898" y="64"/>
                    </a:lnTo>
                    <a:lnTo>
                      <a:pt x="861" y="82"/>
                    </a:lnTo>
                    <a:lnTo>
                      <a:pt x="829" y="148"/>
                    </a:lnTo>
                    <a:lnTo>
                      <a:pt x="790" y="143"/>
                    </a:lnTo>
                    <a:lnTo>
                      <a:pt x="768" y="161"/>
                    </a:lnTo>
                    <a:lnTo>
                      <a:pt x="642" y="142"/>
                    </a:lnTo>
                    <a:lnTo>
                      <a:pt x="553" y="180"/>
                    </a:lnTo>
                    <a:lnTo>
                      <a:pt x="553" y="173"/>
                    </a:lnTo>
                    <a:lnTo>
                      <a:pt x="544" y="159"/>
                    </a:lnTo>
                    <a:lnTo>
                      <a:pt x="507" y="185"/>
                    </a:lnTo>
                    <a:lnTo>
                      <a:pt x="477" y="188"/>
                    </a:lnTo>
                    <a:lnTo>
                      <a:pt x="464" y="205"/>
                    </a:lnTo>
                    <a:lnTo>
                      <a:pt x="441" y="206"/>
                    </a:lnTo>
                    <a:lnTo>
                      <a:pt x="427" y="231"/>
                    </a:lnTo>
                    <a:lnTo>
                      <a:pt x="437" y="253"/>
                    </a:lnTo>
                    <a:lnTo>
                      <a:pt x="416" y="279"/>
                    </a:lnTo>
                    <a:lnTo>
                      <a:pt x="415" y="355"/>
                    </a:lnTo>
                    <a:lnTo>
                      <a:pt x="401" y="365"/>
                    </a:lnTo>
                    <a:lnTo>
                      <a:pt x="385" y="359"/>
                    </a:lnTo>
                    <a:lnTo>
                      <a:pt x="370" y="367"/>
                    </a:lnTo>
                    <a:lnTo>
                      <a:pt x="351" y="407"/>
                    </a:lnTo>
                    <a:lnTo>
                      <a:pt x="335" y="401"/>
                    </a:lnTo>
                    <a:lnTo>
                      <a:pt x="333" y="378"/>
                    </a:lnTo>
                    <a:lnTo>
                      <a:pt x="281" y="399"/>
                    </a:lnTo>
                    <a:lnTo>
                      <a:pt x="272" y="391"/>
                    </a:lnTo>
                    <a:lnTo>
                      <a:pt x="271" y="377"/>
                    </a:lnTo>
                    <a:lnTo>
                      <a:pt x="240" y="372"/>
                    </a:lnTo>
                    <a:lnTo>
                      <a:pt x="207" y="436"/>
                    </a:lnTo>
                    <a:lnTo>
                      <a:pt x="138" y="435"/>
                    </a:lnTo>
                    <a:lnTo>
                      <a:pt x="120" y="413"/>
                    </a:lnTo>
                    <a:lnTo>
                      <a:pt x="99" y="431"/>
                    </a:lnTo>
                    <a:lnTo>
                      <a:pt x="84" y="448"/>
                    </a:lnTo>
                    <a:lnTo>
                      <a:pt x="88" y="486"/>
                    </a:lnTo>
                    <a:lnTo>
                      <a:pt x="59" y="497"/>
                    </a:lnTo>
                    <a:lnTo>
                      <a:pt x="0" y="5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401">
                <a:extLst>
                  <a:ext uri="{FF2B5EF4-FFF2-40B4-BE49-F238E27FC236}">
                    <a16:creationId xmlns:a16="http://schemas.microsoft.com/office/drawing/2014/main" id="{7A79A1AA-A3B5-9CB0-8299-6FCB017579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592"/>
                <a:ext cx="287" cy="215"/>
              </a:xfrm>
              <a:custGeom>
                <a:avLst/>
                <a:gdLst>
                  <a:gd name="T0" fmla="*/ 1054 w 1435"/>
                  <a:gd name="T1" fmla="*/ 93 h 1073"/>
                  <a:gd name="T2" fmla="*/ 1009 w 1435"/>
                  <a:gd name="T3" fmla="*/ 113 h 1073"/>
                  <a:gd name="T4" fmla="*/ 881 w 1435"/>
                  <a:gd name="T5" fmla="*/ 56 h 1073"/>
                  <a:gd name="T6" fmla="*/ 800 w 1435"/>
                  <a:gd name="T7" fmla="*/ 8 h 1073"/>
                  <a:gd name="T8" fmla="*/ 749 w 1435"/>
                  <a:gd name="T9" fmla="*/ 45 h 1073"/>
                  <a:gd name="T10" fmla="*/ 722 w 1435"/>
                  <a:gd name="T11" fmla="*/ 93 h 1073"/>
                  <a:gd name="T12" fmla="*/ 726 w 1435"/>
                  <a:gd name="T13" fmla="*/ 131 h 1073"/>
                  <a:gd name="T14" fmla="*/ 631 w 1435"/>
                  <a:gd name="T15" fmla="*/ 194 h 1073"/>
                  <a:gd name="T16" fmla="*/ 636 w 1435"/>
                  <a:gd name="T17" fmla="*/ 155 h 1073"/>
                  <a:gd name="T18" fmla="*/ 630 w 1435"/>
                  <a:gd name="T19" fmla="*/ 102 h 1073"/>
                  <a:gd name="T20" fmla="*/ 602 w 1435"/>
                  <a:gd name="T21" fmla="*/ 42 h 1073"/>
                  <a:gd name="T22" fmla="*/ 555 w 1435"/>
                  <a:gd name="T23" fmla="*/ 116 h 1073"/>
                  <a:gd name="T24" fmla="*/ 576 w 1435"/>
                  <a:gd name="T25" fmla="*/ 176 h 1073"/>
                  <a:gd name="T26" fmla="*/ 590 w 1435"/>
                  <a:gd name="T27" fmla="*/ 245 h 1073"/>
                  <a:gd name="T28" fmla="*/ 538 w 1435"/>
                  <a:gd name="T29" fmla="*/ 273 h 1073"/>
                  <a:gd name="T30" fmla="*/ 443 w 1435"/>
                  <a:gd name="T31" fmla="*/ 242 h 1073"/>
                  <a:gd name="T32" fmla="*/ 388 w 1435"/>
                  <a:gd name="T33" fmla="*/ 233 h 1073"/>
                  <a:gd name="T34" fmla="*/ 304 w 1435"/>
                  <a:gd name="T35" fmla="*/ 162 h 1073"/>
                  <a:gd name="T36" fmla="*/ 247 w 1435"/>
                  <a:gd name="T37" fmla="*/ 122 h 1073"/>
                  <a:gd name="T38" fmla="*/ 219 w 1435"/>
                  <a:gd name="T39" fmla="*/ 78 h 1073"/>
                  <a:gd name="T40" fmla="*/ 168 w 1435"/>
                  <a:gd name="T41" fmla="*/ 29 h 1073"/>
                  <a:gd name="T42" fmla="*/ 92 w 1435"/>
                  <a:gd name="T43" fmla="*/ 121 h 1073"/>
                  <a:gd name="T44" fmla="*/ 43 w 1435"/>
                  <a:gd name="T45" fmla="*/ 172 h 1073"/>
                  <a:gd name="T46" fmla="*/ 0 w 1435"/>
                  <a:gd name="T47" fmla="*/ 206 h 1073"/>
                  <a:gd name="T48" fmla="*/ 17 w 1435"/>
                  <a:gd name="T49" fmla="*/ 305 h 1073"/>
                  <a:gd name="T50" fmla="*/ 156 w 1435"/>
                  <a:gd name="T51" fmla="*/ 470 h 1073"/>
                  <a:gd name="T52" fmla="*/ 235 w 1435"/>
                  <a:gd name="T53" fmla="*/ 578 h 1073"/>
                  <a:gd name="T54" fmla="*/ 321 w 1435"/>
                  <a:gd name="T55" fmla="*/ 755 h 1073"/>
                  <a:gd name="T56" fmla="*/ 542 w 1435"/>
                  <a:gd name="T57" fmla="*/ 888 h 1073"/>
                  <a:gd name="T58" fmla="*/ 688 w 1435"/>
                  <a:gd name="T59" fmla="*/ 976 h 1073"/>
                  <a:gd name="T60" fmla="*/ 740 w 1435"/>
                  <a:gd name="T61" fmla="*/ 1040 h 1073"/>
                  <a:gd name="T62" fmla="*/ 748 w 1435"/>
                  <a:gd name="T63" fmla="*/ 1024 h 1073"/>
                  <a:gd name="T64" fmla="*/ 831 w 1435"/>
                  <a:gd name="T65" fmla="*/ 1017 h 1073"/>
                  <a:gd name="T66" fmla="*/ 960 w 1435"/>
                  <a:gd name="T67" fmla="*/ 989 h 1073"/>
                  <a:gd name="T68" fmla="*/ 1029 w 1435"/>
                  <a:gd name="T69" fmla="*/ 983 h 1073"/>
                  <a:gd name="T70" fmla="*/ 1068 w 1435"/>
                  <a:gd name="T71" fmla="*/ 987 h 1073"/>
                  <a:gd name="T72" fmla="*/ 1064 w 1435"/>
                  <a:gd name="T73" fmla="*/ 1034 h 1073"/>
                  <a:gd name="T74" fmla="*/ 1140 w 1435"/>
                  <a:gd name="T75" fmla="*/ 1027 h 1073"/>
                  <a:gd name="T76" fmla="*/ 1192 w 1435"/>
                  <a:gd name="T77" fmla="*/ 1006 h 1073"/>
                  <a:gd name="T78" fmla="*/ 1236 w 1435"/>
                  <a:gd name="T79" fmla="*/ 1056 h 1073"/>
                  <a:gd name="T80" fmla="*/ 1281 w 1435"/>
                  <a:gd name="T81" fmla="*/ 1036 h 1073"/>
                  <a:gd name="T82" fmla="*/ 1334 w 1435"/>
                  <a:gd name="T83" fmla="*/ 1039 h 1073"/>
                  <a:gd name="T84" fmla="*/ 1414 w 1435"/>
                  <a:gd name="T85" fmla="*/ 985 h 1073"/>
                  <a:gd name="T86" fmla="*/ 1378 w 1435"/>
                  <a:gd name="T87" fmla="*/ 920 h 1073"/>
                  <a:gd name="T88" fmla="*/ 1349 w 1435"/>
                  <a:gd name="T89" fmla="*/ 938 h 1073"/>
                  <a:gd name="T90" fmla="*/ 1372 w 1435"/>
                  <a:gd name="T91" fmla="*/ 858 h 1073"/>
                  <a:gd name="T92" fmla="*/ 1356 w 1435"/>
                  <a:gd name="T93" fmla="*/ 767 h 1073"/>
                  <a:gd name="T94" fmla="*/ 1384 w 1435"/>
                  <a:gd name="T95" fmla="*/ 742 h 1073"/>
                  <a:gd name="T96" fmla="*/ 1375 w 1435"/>
                  <a:gd name="T97" fmla="*/ 642 h 1073"/>
                  <a:gd name="T98" fmla="*/ 1343 w 1435"/>
                  <a:gd name="T99" fmla="*/ 622 h 1073"/>
                  <a:gd name="T100" fmla="*/ 1328 w 1435"/>
                  <a:gd name="T101" fmla="*/ 554 h 1073"/>
                  <a:gd name="T102" fmla="*/ 1314 w 1435"/>
                  <a:gd name="T103" fmla="*/ 486 h 1073"/>
                  <a:gd name="T104" fmla="*/ 1304 w 1435"/>
                  <a:gd name="T105" fmla="*/ 463 h 1073"/>
                  <a:gd name="T106" fmla="*/ 1293 w 1435"/>
                  <a:gd name="T107" fmla="*/ 418 h 1073"/>
                  <a:gd name="T108" fmla="*/ 1304 w 1435"/>
                  <a:gd name="T109" fmla="*/ 378 h 1073"/>
                  <a:gd name="T110" fmla="*/ 1202 w 1435"/>
                  <a:gd name="T111" fmla="*/ 280 h 1073"/>
                  <a:gd name="T112" fmla="*/ 1171 w 1435"/>
                  <a:gd name="T113" fmla="*/ 183 h 1073"/>
                  <a:gd name="T114" fmla="*/ 1161 w 1435"/>
                  <a:gd name="T115" fmla="*/ 168 h 1073"/>
                  <a:gd name="T116" fmla="*/ 1152 w 1435"/>
                  <a:gd name="T117" fmla="*/ 154 h 1073"/>
                  <a:gd name="T118" fmla="*/ 1127 w 1435"/>
                  <a:gd name="T119" fmla="*/ 125 h 1073"/>
                  <a:gd name="T120" fmla="*/ 1077 w 1435"/>
                  <a:gd name="T121" fmla="*/ 98 h 10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35" h="1073">
                    <a:moveTo>
                      <a:pt x="1077" y="98"/>
                    </a:moveTo>
                    <a:lnTo>
                      <a:pt x="1054" y="93"/>
                    </a:lnTo>
                    <a:lnTo>
                      <a:pt x="1040" y="110"/>
                    </a:lnTo>
                    <a:lnTo>
                      <a:pt x="1009" y="113"/>
                    </a:lnTo>
                    <a:lnTo>
                      <a:pt x="922" y="74"/>
                    </a:lnTo>
                    <a:lnTo>
                      <a:pt x="881" y="56"/>
                    </a:lnTo>
                    <a:lnTo>
                      <a:pt x="814" y="0"/>
                    </a:lnTo>
                    <a:lnTo>
                      <a:pt x="800" y="8"/>
                    </a:lnTo>
                    <a:lnTo>
                      <a:pt x="780" y="57"/>
                    </a:lnTo>
                    <a:lnTo>
                      <a:pt x="749" y="45"/>
                    </a:lnTo>
                    <a:lnTo>
                      <a:pt x="719" y="55"/>
                    </a:lnTo>
                    <a:lnTo>
                      <a:pt x="722" y="93"/>
                    </a:lnTo>
                    <a:lnTo>
                      <a:pt x="716" y="109"/>
                    </a:lnTo>
                    <a:lnTo>
                      <a:pt x="726" y="131"/>
                    </a:lnTo>
                    <a:lnTo>
                      <a:pt x="712" y="156"/>
                    </a:lnTo>
                    <a:lnTo>
                      <a:pt x="631" y="194"/>
                    </a:lnTo>
                    <a:lnTo>
                      <a:pt x="623" y="179"/>
                    </a:lnTo>
                    <a:lnTo>
                      <a:pt x="636" y="155"/>
                    </a:lnTo>
                    <a:lnTo>
                      <a:pt x="625" y="125"/>
                    </a:lnTo>
                    <a:lnTo>
                      <a:pt x="630" y="102"/>
                    </a:lnTo>
                    <a:lnTo>
                      <a:pt x="626" y="56"/>
                    </a:lnTo>
                    <a:lnTo>
                      <a:pt x="602" y="42"/>
                    </a:lnTo>
                    <a:lnTo>
                      <a:pt x="559" y="70"/>
                    </a:lnTo>
                    <a:lnTo>
                      <a:pt x="555" y="116"/>
                    </a:lnTo>
                    <a:lnTo>
                      <a:pt x="559" y="155"/>
                    </a:lnTo>
                    <a:lnTo>
                      <a:pt x="576" y="176"/>
                    </a:lnTo>
                    <a:lnTo>
                      <a:pt x="562" y="200"/>
                    </a:lnTo>
                    <a:lnTo>
                      <a:pt x="590" y="245"/>
                    </a:lnTo>
                    <a:lnTo>
                      <a:pt x="552" y="256"/>
                    </a:lnTo>
                    <a:lnTo>
                      <a:pt x="538" y="273"/>
                    </a:lnTo>
                    <a:lnTo>
                      <a:pt x="475" y="247"/>
                    </a:lnTo>
                    <a:lnTo>
                      <a:pt x="443" y="242"/>
                    </a:lnTo>
                    <a:lnTo>
                      <a:pt x="426" y="229"/>
                    </a:lnTo>
                    <a:lnTo>
                      <a:pt x="388" y="233"/>
                    </a:lnTo>
                    <a:lnTo>
                      <a:pt x="367" y="172"/>
                    </a:lnTo>
                    <a:lnTo>
                      <a:pt x="304" y="162"/>
                    </a:lnTo>
                    <a:lnTo>
                      <a:pt x="294" y="141"/>
                    </a:lnTo>
                    <a:lnTo>
                      <a:pt x="247" y="122"/>
                    </a:lnTo>
                    <a:lnTo>
                      <a:pt x="222" y="101"/>
                    </a:lnTo>
                    <a:lnTo>
                      <a:pt x="219" y="78"/>
                    </a:lnTo>
                    <a:lnTo>
                      <a:pt x="196" y="73"/>
                    </a:lnTo>
                    <a:lnTo>
                      <a:pt x="168" y="29"/>
                    </a:lnTo>
                    <a:lnTo>
                      <a:pt x="125" y="48"/>
                    </a:lnTo>
                    <a:lnTo>
                      <a:pt x="92" y="121"/>
                    </a:lnTo>
                    <a:lnTo>
                      <a:pt x="86" y="130"/>
                    </a:lnTo>
                    <a:lnTo>
                      <a:pt x="43" y="172"/>
                    </a:lnTo>
                    <a:lnTo>
                      <a:pt x="30" y="196"/>
                    </a:lnTo>
                    <a:lnTo>
                      <a:pt x="0" y="206"/>
                    </a:lnTo>
                    <a:lnTo>
                      <a:pt x="7" y="284"/>
                    </a:lnTo>
                    <a:lnTo>
                      <a:pt x="17" y="305"/>
                    </a:lnTo>
                    <a:lnTo>
                      <a:pt x="120" y="411"/>
                    </a:lnTo>
                    <a:lnTo>
                      <a:pt x="156" y="470"/>
                    </a:lnTo>
                    <a:lnTo>
                      <a:pt x="180" y="482"/>
                    </a:lnTo>
                    <a:lnTo>
                      <a:pt x="235" y="578"/>
                    </a:lnTo>
                    <a:lnTo>
                      <a:pt x="281" y="743"/>
                    </a:lnTo>
                    <a:lnTo>
                      <a:pt x="321" y="755"/>
                    </a:lnTo>
                    <a:lnTo>
                      <a:pt x="446" y="859"/>
                    </a:lnTo>
                    <a:lnTo>
                      <a:pt x="542" y="888"/>
                    </a:lnTo>
                    <a:lnTo>
                      <a:pt x="588" y="962"/>
                    </a:lnTo>
                    <a:lnTo>
                      <a:pt x="688" y="976"/>
                    </a:lnTo>
                    <a:lnTo>
                      <a:pt x="733" y="1034"/>
                    </a:lnTo>
                    <a:lnTo>
                      <a:pt x="740" y="1040"/>
                    </a:lnTo>
                    <a:lnTo>
                      <a:pt x="739" y="1025"/>
                    </a:lnTo>
                    <a:lnTo>
                      <a:pt x="748" y="1024"/>
                    </a:lnTo>
                    <a:lnTo>
                      <a:pt x="806" y="1073"/>
                    </a:lnTo>
                    <a:lnTo>
                      <a:pt x="831" y="1017"/>
                    </a:lnTo>
                    <a:lnTo>
                      <a:pt x="939" y="1022"/>
                    </a:lnTo>
                    <a:lnTo>
                      <a:pt x="960" y="989"/>
                    </a:lnTo>
                    <a:lnTo>
                      <a:pt x="997" y="978"/>
                    </a:lnTo>
                    <a:lnTo>
                      <a:pt x="1029" y="983"/>
                    </a:lnTo>
                    <a:lnTo>
                      <a:pt x="1065" y="964"/>
                    </a:lnTo>
                    <a:lnTo>
                      <a:pt x="1068" y="987"/>
                    </a:lnTo>
                    <a:lnTo>
                      <a:pt x="1047" y="1019"/>
                    </a:lnTo>
                    <a:lnTo>
                      <a:pt x="1064" y="1034"/>
                    </a:lnTo>
                    <a:lnTo>
                      <a:pt x="1124" y="1021"/>
                    </a:lnTo>
                    <a:lnTo>
                      <a:pt x="1140" y="1027"/>
                    </a:lnTo>
                    <a:lnTo>
                      <a:pt x="1154" y="1002"/>
                    </a:lnTo>
                    <a:lnTo>
                      <a:pt x="1192" y="1006"/>
                    </a:lnTo>
                    <a:lnTo>
                      <a:pt x="1194" y="1022"/>
                    </a:lnTo>
                    <a:lnTo>
                      <a:pt x="1236" y="1056"/>
                    </a:lnTo>
                    <a:lnTo>
                      <a:pt x="1259" y="1053"/>
                    </a:lnTo>
                    <a:lnTo>
                      <a:pt x="1281" y="1036"/>
                    </a:lnTo>
                    <a:lnTo>
                      <a:pt x="1287" y="1028"/>
                    </a:lnTo>
                    <a:lnTo>
                      <a:pt x="1334" y="1039"/>
                    </a:lnTo>
                    <a:lnTo>
                      <a:pt x="1377" y="989"/>
                    </a:lnTo>
                    <a:lnTo>
                      <a:pt x="1414" y="985"/>
                    </a:lnTo>
                    <a:lnTo>
                      <a:pt x="1435" y="953"/>
                    </a:lnTo>
                    <a:lnTo>
                      <a:pt x="1378" y="920"/>
                    </a:lnTo>
                    <a:lnTo>
                      <a:pt x="1357" y="944"/>
                    </a:lnTo>
                    <a:lnTo>
                      <a:pt x="1349" y="938"/>
                    </a:lnTo>
                    <a:lnTo>
                      <a:pt x="1344" y="892"/>
                    </a:lnTo>
                    <a:lnTo>
                      <a:pt x="1372" y="858"/>
                    </a:lnTo>
                    <a:lnTo>
                      <a:pt x="1350" y="783"/>
                    </a:lnTo>
                    <a:lnTo>
                      <a:pt x="1356" y="767"/>
                    </a:lnTo>
                    <a:lnTo>
                      <a:pt x="1379" y="765"/>
                    </a:lnTo>
                    <a:lnTo>
                      <a:pt x="1384" y="742"/>
                    </a:lnTo>
                    <a:lnTo>
                      <a:pt x="1373" y="704"/>
                    </a:lnTo>
                    <a:lnTo>
                      <a:pt x="1375" y="642"/>
                    </a:lnTo>
                    <a:lnTo>
                      <a:pt x="1366" y="619"/>
                    </a:lnTo>
                    <a:lnTo>
                      <a:pt x="1343" y="622"/>
                    </a:lnTo>
                    <a:lnTo>
                      <a:pt x="1354" y="582"/>
                    </a:lnTo>
                    <a:lnTo>
                      <a:pt x="1328" y="554"/>
                    </a:lnTo>
                    <a:lnTo>
                      <a:pt x="1341" y="530"/>
                    </a:lnTo>
                    <a:lnTo>
                      <a:pt x="1314" y="486"/>
                    </a:lnTo>
                    <a:lnTo>
                      <a:pt x="1312" y="470"/>
                    </a:lnTo>
                    <a:lnTo>
                      <a:pt x="1304" y="463"/>
                    </a:lnTo>
                    <a:lnTo>
                      <a:pt x="1287" y="442"/>
                    </a:lnTo>
                    <a:lnTo>
                      <a:pt x="1293" y="418"/>
                    </a:lnTo>
                    <a:lnTo>
                      <a:pt x="1305" y="387"/>
                    </a:lnTo>
                    <a:lnTo>
                      <a:pt x="1304" y="378"/>
                    </a:lnTo>
                    <a:lnTo>
                      <a:pt x="1247" y="345"/>
                    </a:lnTo>
                    <a:lnTo>
                      <a:pt x="1202" y="280"/>
                    </a:lnTo>
                    <a:lnTo>
                      <a:pt x="1214" y="240"/>
                    </a:lnTo>
                    <a:lnTo>
                      <a:pt x="1171" y="183"/>
                    </a:lnTo>
                    <a:lnTo>
                      <a:pt x="1164" y="199"/>
                    </a:lnTo>
                    <a:lnTo>
                      <a:pt x="1161" y="168"/>
                    </a:lnTo>
                    <a:lnTo>
                      <a:pt x="1145" y="162"/>
                    </a:lnTo>
                    <a:lnTo>
                      <a:pt x="1152" y="154"/>
                    </a:lnTo>
                    <a:lnTo>
                      <a:pt x="1143" y="139"/>
                    </a:lnTo>
                    <a:lnTo>
                      <a:pt x="1127" y="125"/>
                    </a:lnTo>
                    <a:lnTo>
                      <a:pt x="1087" y="121"/>
                    </a:lnTo>
                    <a:lnTo>
                      <a:pt x="1077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Freeform 402">
                <a:extLst>
                  <a:ext uri="{FF2B5EF4-FFF2-40B4-BE49-F238E27FC236}">
                    <a16:creationId xmlns:a16="http://schemas.microsoft.com/office/drawing/2014/main" id="{CF8C3F40-A47E-9198-E333-681E2812DA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" y="1595"/>
                <a:ext cx="194" cy="302"/>
              </a:xfrm>
              <a:custGeom>
                <a:avLst/>
                <a:gdLst>
                  <a:gd name="T0" fmla="*/ 19 w 968"/>
                  <a:gd name="T1" fmla="*/ 183 h 1511"/>
                  <a:gd name="T2" fmla="*/ 57 w 968"/>
                  <a:gd name="T3" fmla="*/ 264 h 1511"/>
                  <a:gd name="T4" fmla="*/ 160 w 968"/>
                  <a:gd name="T5" fmla="*/ 371 h 1511"/>
                  <a:gd name="T6" fmla="*/ 159 w 968"/>
                  <a:gd name="T7" fmla="*/ 447 h 1511"/>
                  <a:gd name="T8" fmla="*/ 196 w 968"/>
                  <a:gd name="T9" fmla="*/ 514 h 1511"/>
                  <a:gd name="T10" fmla="*/ 198 w 968"/>
                  <a:gd name="T11" fmla="*/ 606 h 1511"/>
                  <a:gd name="T12" fmla="*/ 228 w 968"/>
                  <a:gd name="T13" fmla="*/ 688 h 1511"/>
                  <a:gd name="T14" fmla="*/ 211 w 968"/>
                  <a:gd name="T15" fmla="*/ 751 h 1511"/>
                  <a:gd name="T16" fmla="*/ 199 w 968"/>
                  <a:gd name="T17" fmla="*/ 876 h 1511"/>
                  <a:gd name="T18" fmla="*/ 233 w 968"/>
                  <a:gd name="T19" fmla="*/ 904 h 1511"/>
                  <a:gd name="T20" fmla="*/ 232 w 968"/>
                  <a:gd name="T21" fmla="*/ 973 h 1511"/>
                  <a:gd name="T22" fmla="*/ 136 w 968"/>
                  <a:gd name="T23" fmla="*/ 1020 h 1511"/>
                  <a:gd name="T24" fmla="*/ 95 w 968"/>
                  <a:gd name="T25" fmla="*/ 1086 h 1511"/>
                  <a:gd name="T26" fmla="*/ 144 w 968"/>
                  <a:gd name="T27" fmla="*/ 1205 h 1511"/>
                  <a:gd name="T28" fmla="*/ 266 w 968"/>
                  <a:gd name="T29" fmla="*/ 1263 h 1511"/>
                  <a:gd name="T30" fmla="*/ 378 w 968"/>
                  <a:gd name="T31" fmla="*/ 1314 h 1511"/>
                  <a:gd name="T32" fmla="*/ 444 w 968"/>
                  <a:gd name="T33" fmla="*/ 1355 h 1511"/>
                  <a:gd name="T34" fmla="*/ 588 w 968"/>
                  <a:gd name="T35" fmla="*/ 1402 h 1511"/>
                  <a:gd name="T36" fmla="*/ 641 w 968"/>
                  <a:gd name="T37" fmla="*/ 1491 h 1511"/>
                  <a:gd name="T38" fmla="*/ 716 w 968"/>
                  <a:gd name="T39" fmla="*/ 1468 h 1511"/>
                  <a:gd name="T40" fmla="*/ 735 w 968"/>
                  <a:gd name="T41" fmla="*/ 1412 h 1511"/>
                  <a:gd name="T42" fmla="*/ 817 w 968"/>
                  <a:gd name="T43" fmla="*/ 1382 h 1511"/>
                  <a:gd name="T44" fmla="*/ 859 w 968"/>
                  <a:gd name="T45" fmla="*/ 1346 h 1511"/>
                  <a:gd name="T46" fmla="*/ 938 w 968"/>
                  <a:gd name="T47" fmla="*/ 1362 h 1511"/>
                  <a:gd name="T48" fmla="*/ 968 w 968"/>
                  <a:gd name="T49" fmla="*/ 1275 h 1511"/>
                  <a:gd name="T50" fmla="*/ 879 w 968"/>
                  <a:gd name="T51" fmla="*/ 1222 h 1511"/>
                  <a:gd name="T52" fmla="*/ 901 w 968"/>
                  <a:gd name="T53" fmla="*/ 1127 h 1511"/>
                  <a:gd name="T54" fmla="*/ 939 w 968"/>
                  <a:gd name="T55" fmla="*/ 1046 h 1511"/>
                  <a:gd name="T56" fmla="*/ 801 w 968"/>
                  <a:gd name="T57" fmla="*/ 1043 h 1511"/>
                  <a:gd name="T58" fmla="*/ 776 w 968"/>
                  <a:gd name="T59" fmla="*/ 938 h 1511"/>
                  <a:gd name="T60" fmla="*/ 761 w 968"/>
                  <a:gd name="T61" fmla="*/ 785 h 1511"/>
                  <a:gd name="T62" fmla="*/ 822 w 968"/>
                  <a:gd name="T63" fmla="*/ 687 h 1511"/>
                  <a:gd name="T64" fmla="*/ 785 w 968"/>
                  <a:gd name="T65" fmla="*/ 629 h 1511"/>
                  <a:gd name="T66" fmla="*/ 807 w 968"/>
                  <a:gd name="T67" fmla="*/ 526 h 1511"/>
                  <a:gd name="T68" fmla="*/ 782 w 968"/>
                  <a:gd name="T69" fmla="*/ 428 h 1511"/>
                  <a:gd name="T70" fmla="*/ 791 w 968"/>
                  <a:gd name="T71" fmla="*/ 357 h 1511"/>
                  <a:gd name="T72" fmla="*/ 787 w 968"/>
                  <a:gd name="T73" fmla="*/ 312 h 1511"/>
                  <a:gd name="T74" fmla="*/ 781 w 968"/>
                  <a:gd name="T75" fmla="*/ 166 h 1511"/>
                  <a:gd name="T76" fmla="*/ 725 w 968"/>
                  <a:gd name="T77" fmla="*/ 56 h 1511"/>
                  <a:gd name="T78" fmla="*/ 690 w 968"/>
                  <a:gd name="T79" fmla="*/ 12 h 1511"/>
                  <a:gd name="T80" fmla="*/ 596 w 968"/>
                  <a:gd name="T81" fmla="*/ 6 h 1511"/>
                  <a:gd name="T82" fmla="*/ 446 w 968"/>
                  <a:gd name="T83" fmla="*/ 43 h 1511"/>
                  <a:gd name="T84" fmla="*/ 375 w 968"/>
                  <a:gd name="T85" fmla="*/ 19 h 1511"/>
                  <a:gd name="T86" fmla="*/ 261 w 968"/>
                  <a:gd name="T87" fmla="*/ 129 h 1511"/>
                  <a:gd name="T88" fmla="*/ 169 w 968"/>
                  <a:gd name="T89" fmla="*/ 138 h 1511"/>
                  <a:gd name="T90" fmla="*/ 7 w 968"/>
                  <a:gd name="T91" fmla="*/ 138 h 1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68" h="1511">
                    <a:moveTo>
                      <a:pt x="0" y="146"/>
                    </a:moveTo>
                    <a:lnTo>
                      <a:pt x="16" y="152"/>
                    </a:lnTo>
                    <a:lnTo>
                      <a:pt x="19" y="183"/>
                    </a:lnTo>
                    <a:lnTo>
                      <a:pt x="26" y="167"/>
                    </a:lnTo>
                    <a:lnTo>
                      <a:pt x="69" y="224"/>
                    </a:lnTo>
                    <a:lnTo>
                      <a:pt x="57" y="264"/>
                    </a:lnTo>
                    <a:lnTo>
                      <a:pt x="102" y="329"/>
                    </a:lnTo>
                    <a:lnTo>
                      <a:pt x="159" y="362"/>
                    </a:lnTo>
                    <a:lnTo>
                      <a:pt x="160" y="371"/>
                    </a:lnTo>
                    <a:lnTo>
                      <a:pt x="148" y="402"/>
                    </a:lnTo>
                    <a:lnTo>
                      <a:pt x="142" y="426"/>
                    </a:lnTo>
                    <a:lnTo>
                      <a:pt x="159" y="447"/>
                    </a:lnTo>
                    <a:lnTo>
                      <a:pt x="167" y="454"/>
                    </a:lnTo>
                    <a:lnTo>
                      <a:pt x="169" y="470"/>
                    </a:lnTo>
                    <a:lnTo>
                      <a:pt x="196" y="514"/>
                    </a:lnTo>
                    <a:lnTo>
                      <a:pt x="183" y="538"/>
                    </a:lnTo>
                    <a:lnTo>
                      <a:pt x="209" y="566"/>
                    </a:lnTo>
                    <a:lnTo>
                      <a:pt x="198" y="606"/>
                    </a:lnTo>
                    <a:lnTo>
                      <a:pt x="221" y="603"/>
                    </a:lnTo>
                    <a:lnTo>
                      <a:pt x="230" y="626"/>
                    </a:lnTo>
                    <a:lnTo>
                      <a:pt x="228" y="688"/>
                    </a:lnTo>
                    <a:lnTo>
                      <a:pt x="239" y="726"/>
                    </a:lnTo>
                    <a:lnTo>
                      <a:pt x="234" y="749"/>
                    </a:lnTo>
                    <a:lnTo>
                      <a:pt x="211" y="751"/>
                    </a:lnTo>
                    <a:lnTo>
                      <a:pt x="205" y="767"/>
                    </a:lnTo>
                    <a:lnTo>
                      <a:pt x="227" y="842"/>
                    </a:lnTo>
                    <a:lnTo>
                      <a:pt x="199" y="876"/>
                    </a:lnTo>
                    <a:lnTo>
                      <a:pt x="204" y="922"/>
                    </a:lnTo>
                    <a:lnTo>
                      <a:pt x="212" y="928"/>
                    </a:lnTo>
                    <a:lnTo>
                      <a:pt x="233" y="904"/>
                    </a:lnTo>
                    <a:lnTo>
                      <a:pt x="290" y="937"/>
                    </a:lnTo>
                    <a:lnTo>
                      <a:pt x="269" y="969"/>
                    </a:lnTo>
                    <a:lnTo>
                      <a:pt x="232" y="973"/>
                    </a:lnTo>
                    <a:lnTo>
                      <a:pt x="189" y="1023"/>
                    </a:lnTo>
                    <a:lnTo>
                      <a:pt x="142" y="1012"/>
                    </a:lnTo>
                    <a:lnTo>
                      <a:pt x="136" y="1020"/>
                    </a:lnTo>
                    <a:lnTo>
                      <a:pt x="114" y="1037"/>
                    </a:lnTo>
                    <a:lnTo>
                      <a:pt x="91" y="1040"/>
                    </a:lnTo>
                    <a:lnTo>
                      <a:pt x="95" y="1086"/>
                    </a:lnTo>
                    <a:lnTo>
                      <a:pt x="90" y="1117"/>
                    </a:lnTo>
                    <a:lnTo>
                      <a:pt x="141" y="1159"/>
                    </a:lnTo>
                    <a:lnTo>
                      <a:pt x="144" y="1205"/>
                    </a:lnTo>
                    <a:lnTo>
                      <a:pt x="201" y="1239"/>
                    </a:lnTo>
                    <a:lnTo>
                      <a:pt x="204" y="1260"/>
                    </a:lnTo>
                    <a:lnTo>
                      <a:pt x="266" y="1263"/>
                    </a:lnTo>
                    <a:lnTo>
                      <a:pt x="308" y="1305"/>
                    </a:lnTo>
                    <a:lnTo>
                      <a:pt x="356" y="1323"/>
                    </a:lnTo>
                    <a:lnTo>
                      <a:pt x="378" y="1314"/>
                    </a:lnTo>
                    <a:lnTo>
                      <a:pt x="396" y="1343"/>
                    </a:lnTo>
                    <a:lnTo>
                      <a:pt x="419" y="1333"/>
                    </a:lnTo>
                    <a:lnTo>
                      <a:pt x="444" y="1355"/>
                    </a:lnTo>
                    <a:lnTo>
                      <a:pt x="505" y="1356"/>
                    </a:lnTo>
                    <a:lnTo>
                      <a:pt x="524" y="1385"/>
                    </a:lnTo>
                    <a:lnTo>
                      <a:pt x="588" y="1402"/>
                    </a:lnTo>
                    <a:lnTo>
                      <a:pt x="598" y="1425"/>
                    </a:lnTo>
                    <a:lnTo>
                      <a:pt x="613" y="1431"/>
                    </a:lnTo>
                    <a:lnTo>
                      <a:pt x="641" y="1491"/>
                    </a:lnTo>
                    <a:lnTo>
                      <a:pt x="667" y="1511"/>
                    </a:lnTo>
                    <a:lnTo>
                      <a:pt x="726" y="1482"/>
                    </a:lnTo>
                    <a:lnTo>
                      <a:pt x="716" y="1468"/>
                    </a:lnTo>
                    <a:lnTo>
                      <a:pt x="724" y="1452"/>
                    </a:lnTo>
                    <a:lnTo>
                      <a:pt x="744" y="1435"/>
                    </a:lnTo>
                    <a:lnTo>
                      <a:pt x="735" y="1412"/>
                    </a:lnTo>
                    <a:lnTo>
                      <a:pt x="742" y="1403"/>
                    </a:lnTo>
                    <a:lnTo>
                      <a:pt x="788" y="1400"/>
                    </a:lnTo>
                    <a:lnTo>
                      <a:pt x="817" y="1382"/>
                    </a:lnTo>
                    <a:lnTo>
                      <a:pt x="830" y="1357"/>
                    </a:lnTo>
                    <a:lnTo>
                      <a:pt x="853" y="1355"/>
                    </a:lnTo>
                    <a:lnTo>
                      <a:pt x="859" y="1346"/>
                    </a:lnTo>
                    <a:lnTo>
                      <a:pt x="898" y="1343"/>
                    </a:lnTo>
                    <a:lnTo>
                      <a:pt x="931" y="1371"/>
                    </a:lnTo>
                    <a:lnTo>
                      <a:pt x="938" y="1362"/>
                    </a:lnTo>
                    <a:lnTo>
                      <a:pt x="953" y="1354"/>
                    </a:lnTo>
                    <a:lnTo>
                      <a:pt x="950" y="1331"/>
                    </a:lnTo>
                    <a:lnTo>
                      <a:pt x="968" y="1275"/>
                    </a:lnTo>
                    <a:lnTo>
                      <a:pt x="938" y="1277"/>
                    </a:lnTo>
                    <a:lnTo>
                      <a:pt x="922" y="1271"/>
                    </a:lnTo>
                    <a:lnTo>
                      <a:pt x="879" y="1222"/>
                    </a:lnTo>
                    <a:lnTo>
                      <a:pt x="885" y="1197"/>
                    </a:lnTo>
                    <a:lnTo>
                      <a:pt x="905" y="1173"/>
                    </a:lnTo>
                    <a:lnTo>
                      <a:pt x="901" y="1127"/>
                    </a:lnTo>
                    <a:lnTo>
                      <a:pt x="931" y="1116"/>
                    </a:lnTo>
                    <a:lnTo>
                      <a:pt x="927" y="1079"/>
                    </a:lnTo>
                    <a:lnTo>
                      <a:pt x="939" y="1046"/>
                    </a:lnTo>
                    <a:lnTo>
                      <a:pt x="899" y="1019"/>
                    </a:lnTo>
                    <a:lnTo>
                      <a:pt x="850" y="1070"/>
                    </a:lnTo>
                    <a:lnTo>
                      <a:pt x="801" y="1043"/>
                    </a:lnTo>
                    <a:lnTo>
                      <a:pt x="798" y="1006"/>
                    </a:lnTo>
                    <a:lnTo>
                      <a:pt x="810" y="973"/>
                    </a:lnTo>
                    <a:lnTo>
                      <a:pt x="776" y="938"/>
                    </a:lnTo>
                    <a:lnTo>
                      <a:pt x="776" y="853"/>
                    </a:lnTo>
                    <a:lnTo>
                      <a:pt x="751" y="840"/>
                    </a:lnTo>
                    <a:lnTo>
                      <a:pt x="761" y="785"/>
                    </a:lnTo>
                    <a:lnTo>
                      <a:pt x="790" y="759"/>
                    </a:lnTo>
                    <a:lnTo>
                      <a:pt x="787" y="728"/>
                    </a:lnTo>
                    <a:lnTo>
                      <a:pt x="822" y="687"/>
                    </a:lnTo>
                    <a:lnTo>
                      <a:pt x="812" y="664"/>
                    </a:lnTo>
                    <a:lnTo>
                      <a:pt x="788" y="659"/>
                    </a:lnTo>
                    <a:lnTo>
                      <a:pt x="785" y="629"/>
                    </a:lnTo>
                    <a:lnTo>
                      <a:pt x="756" y="647"/>
                    </a:lnTo>
                    <a:lnTo>
                      <a:pt x="739" y="632"/>
                    </a:lnTo>
                    <a:lnTo>
                      <a:pt x="807" y="526"/>
                    </a:lnTo>
                    <a:lnTo>
                      <a:pt x="828" y="502"/>
                    </a:lnTo>
                    <a:lnTo>
                      <a:pt x="784" y="451"/>
                    </a:lnTo>
                    <a:lnTo>
                      <a:pt x="782" y="428"/>
                    </a:lnTo>
                    <a:lnTo>
                      <a:pt x="802" y="395"/>
                    </a:lnTo>
                    <a:lnTo>
                      <a:pt x="770" y="376"/>
                    </a:lnTo>
                    <a:lnTo>
                      <a:pt x="791" y="357"/>
                    </a:lnTo>
                    <a:lnTo>
                      <a:pt x="823" y="362"/>
                    </a:lnTo>
                    <a:lnTo>
                      <a:pt x="829" y="346"/>
                    </a:lnTo>
                    <a:lnTo>
                      <a:pt x="787" y="312"/>
                    </a:lnTo>
                    <a:lnTo>
                      <a:pt x="798" y="265"/>
                    </a:lnTo>
                    <a:lnTo>
                      <a:pt x="776" y="197"/>
                    </a:lnTo>
                    <a:lnTo>
                      <a:pt x="781" y="166"/>
                    </a:lnTo>
                    <a:lnTo>
                      <a:pt x="741" y="146"/>
                    </a:lnTo>
                    <a:lnTo>
                      <a:pt x="738" y="116"/>
                    </a:lnTo>
                    <a:lnTo>
                      <a:pt x="725" y="56"/>
                    </a:lnTo>
                    <a:lnTo>
                      <a:pt x="702" y="65"/>
                    </a:lnTo>
                    <a:lnTo>
                      <a:pt x="670" y="53"/>
                    </a:lnTo>
                    <a:lnTo>
                      <a:pt x="690" y="12"/>
                    </a:lnTo>
                    <a:lnTo>
                      <a:pt x="658" y="0"/>
                    </a:lnTo>
                    <a:lnTo>
                      <a:pt x="635" y="9"/>
                    </a:lnTo>
                    <a:lnTo>
                      <a:pt x="596" y="6"/>
                    </a:lnTo>
                    <a:lnTo>
                      <a:pt x="521" y="20"/>
                    </a:lnTo>
                    <a:lnTo>
                      <a:pt x="467" y="18"/>
                    </a:lnTo>
                    <a:lnTo>
                      <a:pt x="446" y="43"/>
                    </a:lnTo>
                    <a:lnTo>
                      <a:pt x="384" y="48"/>
                    </a:lnTo>
                    <a:lnTo>
                      <a:pt x="390" y="25"/>
                    </a:lnTo>
                    <a:lnTo>
                      <a:pt x="375" y="19"/>
                    </a:lnTo>
                    <a:lnTo>
                      <a:pt x="322" y="39"/>
                    </a:lnTo>
                    <a:lnTo>
                      <a:pt x="319" y="86"/>
                    </a:lnTo>
                    <a:lnTo>
                      <a:pt x="261" y="129"/>
                    </a:lnTo>
                    <a:lnTo>
                      <a:pt x="213" y="119"/>
                    </a:lnTo>
                    <a:lnTo>
                      <a:pt x="176" y="129"/>
                    </a:lnTo>
                    <a:lnTo>
                      <a:pt x="169" y="138"/>
                    </a:lnTo>
                    <a:lnTo>
                      <a:pt x="106" y="112"/>
                    </a:lnTo>
                    <a:lnTo>
                      <a:pt x="30" y="143"/>
                    </a:lnTo>
                    <a:lnTo>
                      <a:pt x="7" y="138"/>
                    </a:lnTo>
                    <a:lnTo>
                      <a:pt x="0" y="1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403">
                <a:extLst>
                  <a:ext uri="{FF2B5EF4-FFF2-40B4-BE49-F238E27FC236}">
                    <a16:creationId xmlns:a16="http://schemas.microsoft.com/office/drawing/2014/main" id="{11FF8A5A-6BA3-BFAB-569E-ABEFA1530D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785"/>
                <a:ext cx="223" cy="345"/>
              </a:xfrm>
              <a:custGeom>
                <a:avLst/>
                <a:gdLst>
                  <a:gd name="T0" fmla="*/ 237 w 1117"/>
                  <a:gd name="T1" fmla="*/ 14 h 1727"/>
                  <a:gd name="T2" fmla="*/ 179 w 1117"/>
                  <a:gd name="T3" fmla="*/ 58 h 1727"/>
                  <a:gd name="T4" fmla="*/ 125 w 1117"/>
                  <a:gd name="T5" fmla="*/ 132 h 1727"/>
                  <a:gd name="T6" fmla="*/ 43 w 1117"/>
                  <a:gd name="T7" fmla="*/ 248 h 1727"/>
                  <a:gd name="T8" fmla="*/ 103 w 1117"/>
                  <a:gd name="T9" fmla="*/ 304 h 1727"/>
                  <a:gd name="T10" fmla="*/ 138 w 1117"/>
                  <a:gd name="T11" fmla="*/ 609 h 1727"/>
                  <a:gd name="T12" fmla="*/ 105 w 1117"/>
                  <a:gd name="T13" fmla="*/ 751 h 1727"/>
                  <a:gd name="T14" fmla="*/ 43 w 1117"/>
                  <a:gd name="T15" fmla="*/ 749 h 1727"/>
                  <a:gd name="T16" fmla="*/ 0 w 1117"/>
                  <a:gd name="T17" fmla="*/ 861 h 1727"/>
                  <a:gd name="T18" fmla="*/ 234 w 1117"/>
                  <a:gd name="T19" fmla="*/ 1055 h 1727"/>
                  <a:gd name="T20" fmla="*/ 414 w 1117"/>
                  <a:gd name="T21" fmla="*/ 1255 h 1727"/>
                  <a:gd name="T22" fmla="*/ 458 w 1117"/>
                  <a:gd name="T23" fmla="*/ 1390 h 1727"/>
                  <a:gd name="T24" fmla="*/ 558 w 1117"/>
                  <a:gd name="T25" fmla="*/ 1396 h 1727"/>
                  <a:gd name="T26" fmla="*/ 580 w 1117"/>
                  <a:gd name="T27" fmla="*/ 1386 h 1727"/>
                  <a:gd name="T28" fmla="*/ 641 w 1117"/>
                  <a:gd name="T29" fmla="*/ 1449 h 1727"/>
                  <a:gd name="T30" fmla="*/ 720 w 1117"/>
                  <a:gd name="T31" fmla="*/ 1465 h 1727"/>
                  <a:gd name="T32" fmla="*/ 730 w 1117"/>
                  <a:gd name="T33" fmla="*/ 1511 h 1727"/>
                  <a:gd name="T34" fmla="*/ 750 w 1117"/>
                  <a:gd name="T35" fmla="*/ 1632 h 1727"/>
                  <a:gd name="T36" fmla="*/ 795 w 1117"/>
                  <a:gd name="T37" fmla="*/ 1613 h 1727"/>
                  <a:gd name="T38" fmla="*/ 827 w 1117"/>
                  <a:gd name="T39" fmla="*/ 1641 h 1727"/>
                  <a:gd name="T40" fmla="*/ 871 w 1117"/>
                  <a:gd name="T41" fmla="*/ 1691 h 1727"/>
                  <a:gd name="T42" fmla="*/ 1018 w 1117"/>
                  <a:gd name="T43" fmla="*/ 1684 h 1727"/>
                  <a:gd name="T44" fmla="*/ 1066 w 1117"/>
                  <a:gd name="T45" fmla="*/ 1711 h 1727"/>
                  <a:gd name="T46" fmla="*/ 1106 w 1117"/>
                  <a:gd name="T47" fmla="*/ 1646 h 1727"/>
                  <a:gd name="T48" fmla="*/ 1117 w 1117"/>
                  <a:gd name="T49" fmla="*/ 1598 h 1727"/>
                  <a:gd name="T50" fmla="*/ 1072 w 1117"/>
                  <a:gd name="T51" fmla="*/ 1526 h 1727"/>
                  <a:gd name="T52" fmla="*/ 1004 w 1117"/>
                  <a:gd name="T53" fmla="*/ 1463 h 1727"/>
                  <a:gd name="T54" fmla="*/ 871 w 1117"/>
                  <a:gd name="T55" fmla="*/ 1443 h 1727"/>
                  <a:gd name="T56" fmla="*/ 859 w 1117"/>
                  <a:gd name="T57" fmla="*/ 1391 h 1727"/>
                  <a:gd name="T58" fmla="*/ 888 w 1117"/>
                  <a:gd name="T59" fmla="*/ 1373 h 1727"/>
                  <a:gd name="T60" fmla="*/ 838 w 1117"/>
                  <a:gd name="T61" fmla="*/ 1332 h 1727"/>
                  <a:gd name="T62" fmla="*/ 866 w 1117"/>
                  <a:gd name="T63" fmla="*/ 1220 h 1727"/>
                  <a:gd name="T64" fmla="*/ 883 w 1117"/>
                  <a:gd name="T65" fmla="*/ 1150 h 1727"/>
                  <a:gd name="T66" fmla="*/ 847 w 1117"/>
                  <a:gd name="T67" fmla="*/ 1092 h 1727"/>
                  <a:gd name="T68" fmla="*/ 778 w 1117"/>
                  <a:gd name="T69" fmla="*/ 1013 h 1727"/>
                  <a:gd name="T70" fmla="*/ 751 w 1117"/>
                  <a:gd name="T71" fmla="*/ 977 h 1727"/>
                  <a:gd name="T72" fmla="*/ 745 w 1117"/>
                  <a:gd name="T73" fmla="*/ 916 h 1727"/>
                  <a:gd name="T74" fmla="*/ 716 w 1117"/>
                  <a:gd name="T75" fmla="*/ 849 h 1727"/>
                  <a:gd name="T76" fmla="*/ 721 w 1117"/>
                  <a:gd name="T77" fmla="*/ 825 h 1727"/>
                  <a:gd name="T78" fmla="*/ 773 w 1117"/>
                  <a:gd name="T79" fmla="*/ 797 h 1727"/>
                  <a:gd name="T80" fmla="*/ 878 w 1117"/>
                  <a:gd name="T81" fmla="*/ 772 h 1727"/>
                  <a:gd name="T82" fmla="*/ 937 w 1117"/>
                  <a:gd name="T83" fmla="*/ 813 h 1727"/>
                  <a:gd name="T84" fmla="*/ 997 w 1117"/>
                  <a:gd name="T85" fmla="*/ 807 h 1727"/>
                  <a:gd name="T86" fmla="*/ 1013 w 1117"/>
                  <a:gd name="T87" fmla="*/ 728 h 1727"/>
                  <a:gd name="T88" fmla="*/ 1014 w 1117"/>
                  <a:gd name="T89" fmla="*/ 659 h 1727"/>
                  <a:gd name="T90" fmla="*/ 1010 w 1117"/>
                  <a:gd name="T91" fmla="*/ 621 h 1727"/>
                  <a:gd name="T92" fmla="*/ 1061 w 1117"/>
                  <a:gd name="T93" fmla="*/ 585 h 1727"/>
                  <a:gd name="T94" fmla="*/ 1026 w 1117"/>
                  <a:gd name="T95" fmla="*/ 543 h 1727"/>
                  <a:gd name="T96" fmla="*/ 983 w 1117"/>
                  <a:gd name="T97" fmla="*/ 477 h 1727"/>
                  <a:gd name="T98" fmla="*/ 909 w 1117"/>
                  <a:gd name="T99" fmla="*/ 437 h 1727"/>
                  <a:gd name="T100" fmla="*/ 829 w 1117"/>
                  <a:gd name="T101" fmla="*/ 407 h 1727"/>
                  <a:gd name="T102" fmla="*/ 781 w 1117"/>
                  <a:gd name="T103" fmla="*/ 395 h 1727"/>
                  <a:gd name="T104" fmla="*/ 741 w 1117"/>
                  <a:gd name="T105" fmla="*/ 375 h 1727"/>
                  <a:gd name="T106" fmla="*/ 651 w 1117"/>
                  <a:gd name="T107" fmla="*/ 315 h 1727"/>
                  <a:gd name="T108" fmla="*/ 586 w 1117"/>
                  <a:gd name="T109" fmla="*/ 291 h 1727"/>
                  <a:gd name="T110" fmla="*/ 526 w 1117"/>
                  <a:gd name="T111" fmla="*/ 211 h 1727"/>
                  <a:gd name="T112" fmla="*/ 480 w 1117"/>
                  <a:gd name="T113" fmla="*/ 138 h 1727"/>
                  <a:gd name="T114" fmla="*/ 434 w 1117"/>
                  <a:gd name="T115" fmla="*/ 58 h 1727"/>
                  <a:gd name="T116" fmla="*/ 394 w 1117"/>
                  <a:gd name="T117" fmla="*/ 38 h 1727"/>
                  <a:gd name="T118" fmla="*/ 364 w 1117"/>
                  <a:gd name="T119" fmla="*/ 57 h 1727"/>
                  <a:gd name="T120" fmla="*/ 287 w 1117"/>
                  <a:gd name="T121" fmla="*/ 55 h 1727"/>
                  <a:gd name="T122" fmla="*/ 305 w 1117"/>
                  <a:gd name="T123" fmla="*/ 0 h 17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17" h="1727">
                    <a:moveTo>
                      <a:pt x="269" y="19"/>
                    </a:moveTo>
                    <a:lnTo>
                      <a:pt x="237" y="14"/>
                    </a:lnTo>
                    <a:lnTo>
                      <a:pt x="200" y="25"/>
                    </a:lnTo>
                    <a:lnTo>
                      <a:pt x="179" y="58"/>
                    </a:lnTo>
                    <a:lnTo>
                      <a:pt x="143" y="77"/>
                    </a:lnTo>
                    <a:lnTo>
                      <a:pt x="125" y="132"/>
                    </a:lnTo>
                    <a:lnTo>
                      <a:pt x="69" y="191"/>
                    </a:lnTo>
                    <a:lnTo>
                      <a:pt x="43" y="248"/>
                    </a:lnTo>
                    <a:lnTo>
                      <a:pt x="53" y="270"/>
                    </a:lnTo>
                    <a:lnTo>
                      <a:pt x="103" y="304"/>
                    </a:lnTo>
                    <a:lnTo>
                      <a:pt x="168" y="429"/>
                    </a:lnTo>
                    <a:lnTo>
                      <a:pt x="138" y="609"/>
                    </a:lnTo>
                    <a:lnTo>
                      <a:pt x="83" y="684"/>
                    </a:lnTo>
                    <a:lnTo>
                      <a:pt x="105" y="751"/>
                    </a:lnTo>
                    <a:lnTo>
                      <a:pt x="158" y="824"/>
                    </a:lnTo>
                    <a:lnTo>
                      <a:pt x="43" y="749"/>
                    </a:lnTo>
                    <a:lnTo>
                      <a:pt x="0" y="777"/>
                    </a:lnTo>
                    <a:lnTo>
                      <a:pt x="0" y="861"/>
                    </a:lnTo>
                    <a:lnTo>
                      <a:pt x="173" y="984"/>
                    </a:lnTo>
                    <a:lnTo>
                      <a:pt x="234" y="1055"/>
                    </a:lnTo>
                    <a:lnTo>
                      <a:pt x="343" y="1154"/>
                    </a:lnTo>
                    <a:lnTo>
                      <a:pt x="414" y="1255"/>
                    </a:lnTo>
                    <a:lnTo>
                      <a:pt x="449" y="1383"/>
                    </a:lnTo>
                    <a:lnTo>
                      <a:pt x="458" y="1390"/>
                    </a:lnTo>
                    <a:lnTo>
                      <a:pt x="521" y="1407"/>
                    </a:lnTo>
                    <a:lnTo>
                      <a:pt x="558" y="1396"/>
                    </a:lnTo>
                    <a:lnTo>
                      <a:pt x="572" y="1379"/>
                    </a:lnTo>
                    <a:lnTo>
                      <a:pt x="580" y="1386"/>
                    </a:lnTo>
                    <a:lnTo>
                      <a:pt x="592" y="1431"/>
                    </a:lnTo>
                    <a:lnTo>
                      <a:pt x="641" y="1449"/>
                    </a:lnTo>
                    <a:lnTo>
                      <a:pt x="678" y="1446"/>
                    </a:lnTo>
                    <a:lnTo>
                      <a:pt x="720" y="1465"/>
                    </a:lnTo>
                    <a:lnTo>
                      <a:pt x="723" y="1504"/>
                    </a:lnTo>
                    <a:lnTo>
                      <a:pt x="730" y="1511"/>
                    </a:lnTo>
                    <a:lnTo>
                      <a:pt x="720" y="1558"/>
                    </a:lnTo>
                    <a:lnTo>
                      <a:pt x="750" y="1632"/>
                    </a:lnTo>
                    <a:lnTo>
                      <a:pt x="772" y="1615"/>
                    </a:lnTo>
                    <a:lnTo>
                      <a:pt x="795" y="1613"/>
                    </a:lnTo>
                    <a:lnTo>
                      <a:pt x="813" y="1649"/>
                    </a:lnTo>
                    <a:lnTo>
                      <a:pt x="827" y="1641"/>
                    </a:lnTo>
                    <a:lnTo>
                      <a:pt x="853" y="1654"/>
                    </a:lnTo>
                    <a:lnTo>
                      <a:pt x="871" y="1691"/>
                    </a:lnTo>
                    <a:lnTo>
                      <a:pt x="975" y="1727"/>
                    </a:lnTo>
                    <a:lnTo>
                      <a:pt x="1018" y="1684"/>
                    </a:lnTo>
                    <a:lnTo>
                      <a:pt x="1050" y="1712"/>
                    </a:lnTo>
                    <a:lnTo>
                      <a:pt x="1066" y="1711"/>
                    </a:lnTo>
                    <a:lnTo>
                      <a:pt x="1077" y="1664"/>
                    </a:lnTo>
                    <a:lnTo>
                      <a:pt x="1106" y="1646"/>
                    </a:lnTo>
                    <a:lnTo>
                      <a:pt x="1096" y="1631"/>
                    </a:lnTo>
                    <a:lnTo>
                      <a:pt x="1117" y="1598"/>
                    </a:lnTo>
                    <a:lnTo>
                      <a:pt x="1105" y="1545"/>
                    </a:lnTo>
                    <a:lnTo>
                      <a:pt x="1072" y="1526"/>
                    </a:lnTo>
                    <a:lnTo>
                      <a:pt x="1017" y="1515"/>
                    </a:lnTo>
                    <a:lnTo>
                      <a:pt x="1004" y="1463"/>
                    </a:lnTo>
                    <a:lnTo>
                      <a:pt x="909" y="1425"/>
                    </a:lnTo>
                    <a:lnTo>
                      <a:pt x="871" y="1443"/>
                    </a:lnTo>
                    <a:lnTo>
                      <a:pt x="854" y="1430"/>
                    </a:lnTo>
                    <a:lnTo>
                      <a:pt x="859" y="1391"/>
                    </a:lnTo>
                    <a:lnTo>
                      <a:pt x="881" y="1381"/>
                    </a:lnTo>
                    <a:lnTo>
                      <a:pt x="888" y="1373"/>
                    </a:lnTo>
                    <a:lnTo>
                      <a:pt x="864" y="1360"/>
                    </a:lnTo>
                    <a:lnTo>
                      <a:pt x="838" y="1332"/>
                    </a:lnTo>
                    <a:lnTo>
                      <a:pt x="897" y="1295"/>
                    </a:lnTo>
                    <a:lnTo>
                      <a:pt x="866" y="1220"/>
                    </a:lnTo>
                    <a:lnTo>
                      <a:pt x="893" y="1179"/>
                    </a:lnTo>
                    <a:lnTo>
                      <a:pt x="883" y="1150"/>
                    </a:lnTo>
                    <a:lnTo>
                      <a:pt x="835" y="1131"/>
                    </a:lnTo>
                    <a:lnTo>
                      <a:pt x="847" y="1092"/>
                    </a:lnTo>
                    <a:lnTo>
                      <a:pt x="837" y="1077"/>
                    </a:lnTo>
                    <a:lnTo>
                      <a:pt x="778" y="1013"/>
                    </a:lnTo>
                    <a:lnTo>
                      <a:pt x="739" y="1009"/>
                    </a:lnTo>
                    <a:lnTo>
                      <a:pt x="751" y="977"/>
                    </a:lnTo>
                    <a:lnTo>
                      <a:pt x="773" y="960"/>
                    </a:lnTo>
                    <a:lnTo>
                      <a:pt x="745" y="916"/>
                    </a:lnTo>
                    <a:lnTo>
                      <a:pt x="756" y="860"/>
                    </a:lnTo>
                    <a:lnTo>
                      <a:pt x="716" y="849"/>
                    </a:lnTo>
                    <a:lnTo>
                      <a:pt x="715" y="841"/>
                    </a:lnTo>
                    <a:lnTo>
                      <a:pt x="721" y="825"/>
                    </a:lnTo>
                    <a:lnTo>
                      <a:pt x="758" y="814"/>
                    </a:lnTo>
                    <a:lnTo>
                      <a:pt x="773" y="797"/>
                    </a:lnTo>
                    <a:lnTo>
                      <a:pt x="842" y="798"/>
                    </a:lnTo>
                    <a:lnTo>
                      <a:pt x="878" y="772"/>
                    </a:lnTo>
                    <a:lnTo>
                      <a:pt x="910" y="777"/>
                    </a:lnTo>
                    <a:lnTo>
                      <a:pt x="937" y="813"/>
                    </a:lnTo>
                    <a:lnTo>
                      <a:pt x="966" y="802"/>
                    </a:lnTo>
                    <a:lnTo>
                      <a:pt x="997" y="807"/>
                    </a:lnTo>
                    <a:lnTo>
                      <a:pt x="1009" y="768"/>
                    </a:lnTo>
                    <a:lnTo>
                      <a:pt x="1013" y="728"/>
                    </a:lnTo>
                    <a:lnTo>
                      <a:pt x="1033" y="695"/>
                    </a:lnTo>
                    <a:lnTo>
                      <a:pt x="1014" y="659"/>
                    </a:lnTo>
                    <a:lnTo>
                      <a:pt x="1020" y="643"/>
                    </a:lnTo>
                    <a:lnTo>
                      <a:pt x="1010" y="621"/>
                    </a:lnTo>
                    <a:lnTo>
                      <a:pt x="1056" y="617"/>
                    </a:lnTo>
                    <a:lnTo>
                      <a:pt x="1061" y="585"/>
                    </a:lnTo>
                    <a:lnTo>
                      <a:pt x="1052" y="563"/>
                    </a:lnTo>
                    <a:lnTo>
                      <a:pt x="1026" y="543"/>
                    </a:lnTo>
                    <a:lnTo>
                      <a:pt x="998" y="483"/>
                    </a:lnTo>
                    <a:lnTo>
                      <a:pt x="983" y="477"/>
                    </a:lnTo>
                    <a:lnTo>
                      <a:pt x="973" y="454"/>
                    </a:lnTo>
                    <a:lnTo>
                      <a:pt x="909" y="437"/>
                    </a:lnTo>
                    <a:lnTo>
                      <a:pt x="890" y="408"/>
                    </a:lnTo>
                    <a:lnTo>
                      <a:pt x="829" y="407"/>
                    </a:lnTo>
                    <a:lnTo>
                      <a:pt x="804" y="385"/>
                    </a:lnTo>
                    <a:lnTo>
                      <a:pt x="781" y="395"/>
                    </a:lnTo>
                    <a:lnTo>
                      <a:pt x="763" y="366"/>
                    </a:lnTo>
                    <a:lnTo>
                      <a:pt x="741" y="375"/>
                    </a:lnTo>
                    <a:lnTo>
                      <a:pt x="693" y="357"/>
                    </a:lnTo>
                    <a:lnTo>
                      <a:pt x="651" y="315"/>
                    </a:lnTo>
                    <a:lnTo>
                      <a:pt x="589" y="312"/>
                    </a:lnTo>
                    <a:lnTo>
                      <a:pt x="586" y="291"/>
                    </a:lnTo>
                    <a:lnTo>
                      <a:pt x="529" y="257"/>
                    </a:lnTo>
                    <a:lnTo>
                      <a:pt x="526" y="211"/>
                    </a:lnTo>
                    <a:lnTo>
                      <a:pt x="475" y="169"/>
                    </a:lnTo>
                    <a:lnTo>
                      <a:pt x="480" y="138"/>
                    </a:lnTo>
                    <a:lnTo>
                      <a:pt x="476" y="92"/>
                    </a:lnTo>
                    <a:lnTo>
                      <a:pt x="434" y="58"/>
                    </a:lnTo>
                    <a:lnTo>
                      <a:pt x="432" y="42"/>
                    </a:lnTo>
                    <a:lnTo>
                      <a:pt x="394" y="38"/>
                    </a:lnTo>
                    <a:lnTo>
                      <a:pt x="380" y="63"/>
                    </a:lnTo>
                    <a:lnTo>
                      <a:pt x="364" y="57"/>
                    </a:lnTo>
                    <a:lnTo>
                      <a:pt x="304" y="70"/>
                    </a:lnTo>
                    <a:lnTo>
                      <a:pt x="287" y="55"/>
                    </a:lnTo>
                    <a:lnTo>
                      <a:pt x="308" y="23"/>
                    </a:lnTo>
                    <a:lnTo>
                      <a:pt x="305" y="0"/>
                    </a:lnTo>
                    <a:lnTo>
                      <a:pt x="269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Freeform 404">
                <a:extLst>
                  <a:ext uri="{FF2B5EF4-FFF2-40B4-BE49-F238E27FC236}">
                    <a16:creationId xmlns:a16="http://schemas.microsoft.com/office/drawing/2014/main" id="{FA65942B-578F-9662-4872-2140E4D767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1998"/>
                <a:ext cx="300" cy="368"/>
              </a:xfrm>
              <a:custGeom>
                <a:avLst/>
                <a:gdLst>
                  <a:gd name="T0" fmla="*/ 260 w 1503"/>
                  <a:gd name="T1" fmla="*/ 69 h 1844"/>
                  <a:gd name="T2" fmla="*/ 175 w 1503"/>
                  <a:gd name="T3" fmla="*/ 76 h 1844"/>
                  <a:gd name="T4" fmla="*/ 17 w 1503"/>
                  <a:gd name="T5" fmla="*/ 1202 h 1844"/>
                  <a:gd name="T6" fmla="*/ 196 w 1503"/>
                  <a:gd name="T7" fmla="*/ 1124 h 1844"/>
                  <a:gd name="T8" fmla="*/ 134 w 1503"/>
                  <a:gd name="T9" fmla="*/ 1207 h 1844"/>
                  <a:gd name="T10" fmla="*/ 6 w 1503"/>
                  <a:gd name="T11" fmla="*/ 1327 h 1844"/>
                  <a:gd name="T12" fmla="*/ 163 w 1503"/>
                  <a:gd name="T13" fmla="*/ 1359 h 1844"/>
                  <a:gd name="T14" fmla="*/ 255 w 1503"/>
                  <a:gd name="T15" fmla="*/ 1435 h 1844"/>
                  <a:gd name="T16" fmla="*/ 379 w 1503"/>
                  <a:gd name="T17" fmla="*/ 1516 h 1844"/>
                  <a:gd name="T18" fmla="*/ 500 w 1503"/>
                  <a:gd name="T19" fmla="*/ 1490 h 1844"/>
                  <a:gd name="T20" fmla="*/ 560 w 1503"/>
                  <a:gd name="T21" fmla="*/ 1484 h 1844"/>
                  <a:gd name="T22" fmla="*/ 679 w 1503"/>
                  <a:gd name="T23" fmla="*/ 1604 h 1844"/>
                  <a:gd name="T24" fmla="*/ 772 w 1503"/>
                  <a:gd name="T25" fmla="*/ 1696 h 1844"/>
                  <a:gd name="T26" fmla="*/ 808 w 1503"/>
                  <a:gd name="T27" fmla="*/ 1816 h 1844"/>
                  <a:gd name="T28" fmla="*/ 963 w 1503"/>
                  <a:gd name="T29" fmla="*/ 1824 h 1844"/>
                  <a:gd name="T30" fmla="*/ 1045 w 1503"/>
                  <a:gd name="T31" fmla="*/ 1808 h 1844"/>
                  <a:gd name="T32" fmla="*/ 1144 w 1503"/>
                  <a:gd name="T33" fmla="*/ 1715 h 1844"/>
                  <a:gd name="T34" fmla="*/ 1197 w 1503"/>
                  <a:gd name="T35" fmla="*/ 1610 h 1844"/>
                  <a:gd name="T36" fmla="*/ 1176 w 1503"/>
                  <a:gd name="T37" fmla="*/ 1465 h 1844"/>
                  <a:gd name="T38" fmla="*/ 1261 w 1503"/>
                  <a:gd name="T39" fmla="*/ 1380 h 1844"/>
                  <a:gd name="T40" fmla="*/ 1336 w 1503"/>
                  <a:gd name="T41" fmla="*/ 1280 h 1844"/>
                  <a:gd name="T42" fmla="*/ 1323 w 1503"/>
                  <a:gd name="T43" fmla="*/ 1220 h 1844"/>
                  <a:gd name="T44" fmla="*/ 1347 w 1503"/>
                  <a:gd name="T45" fmla="*/ 1148 h 1844"/>
                  <a:gd name="T46" fmla="*/ 1421 w 1503"/>
                  <a:gd name="T47" fmla="*/ 1110 h 1844"/>
                  <a:gd name="T48" fmla="*/ 1464 w 1503"/>
                  <a:gd name="T49" fmla="*/ 1084 h 1844"/>
                  <a:gd name="T50" fmla="*/ 1503 w 1503"/>
                  <a:gd name="T51" fmla="*/ 1002 h 1844"/>
                  <a:gd name="T52" fmla="*/ 1432 w 1503"/>
                  <a:gd name="T53" fmla="*/ 987 h 1844"/>
                  <a:gd name="T54" fmla="*/ 1335 w 1503"/>
                  <a:gd name="T55" fmla="*/ 1018 h 1844"/>
                  <a:gd name="T56" fmla="*/ 1273 w 1503"/>
                  <a:gd name="T57" fmla="*/ 1024 h 1844"/>
                  <a:gd name="T58" fmla="*/ 1184 w 1503"/>
                  <a:gd name="T59" fmla="*/ 978 h 1844"/>
                  <a:gd name="T60" fmla="*/ 1232 w 1503"/>
                  <a:gd name="T61" fmla="*/ 819 h 1844"/>
                  <a:gd name="T62" fmla="*/ 1281 w 1503"/>
                  <a:gd name="T63" fmla="*/ 699 h 1844"/>
                  <a:gd name="T64" fmla="*/ 1214 w 1503"/>
                  <a:gd name="T65" fmla="*/ 628 h 1844"/>
                  <a:gd name="T66" fmla="*/ 1129 w 1503"/>
                  <a:gd name="T67" fmla="*/ 620 h 1844"/>
                  <a:gd name="T68" fmla="*/ 964 w 1503"/>
                  <a:gd name="T69" fmla="*/ 590 h 1844"/>
                  <a:gd name="T70" fmla="*/ 906 w 1503"/>
                  <a:gd name="T71" fmla="*/ 549 h 1844"/>
                  <a:gd name="T72" fmla="*/ 831 w 1503"/>
                  <a:gd name="T73" fmla="*/ 494 h 1844"/>
                  <a:gd name="T74" fmla="*/ 831 w 1503"/>
                  <a:gd name="T75" fmla="*/ 401 h 1844"/>
                  <a:gd name="T76" fmla="*/ 703 w 1503"/>
                  <a:gd name="T77" fmla="*/ 367 h 1844"/>
                  <a:gd name="T78" fmla="*/ 669 w 1503"/>
                  <a:gd name="T79" fmla="*/ 332 h 1844"/>
                  <a:gd name="T80" fmla="*/ 560 w 1503"/>
                  <a:gd name="T81" fmla="*/ 319 h 1844"/>
                  <a:gd name="T82" fmla="*/ 592 w 1503"/>
                  <a:gd name="T83" fmla="*/ 663 h 1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03" h="1844">
                    <a:moveTo>
                      <a:pt x="505" y="378"/>
                    </a:moveTo>
                    <a:lnTo>
                      <a:pt x="465" y="281"/>
                    </a:lnTo>
                    <a:lnTo>
                      <a:pt x="260" y="69"/>
                    </a:lnTo>
                    <a:lnTo>
                      <a:pt x="253" y="0"/>
                    </a:lnTo>
                    <a:lnTo>
                      <a:pt x="215" y="11"/>
                    </a:lnTo>
                    <a:lnTo>
                      <a:pt x="175" y="76"/>
                    </a:lnTo>
                    <a:lnTo>
                      <a:pt x="157" y="125"/>
                    </a:lnTo>
                    <a:lnTo>
                      <a:pt x="9" y="1195"/>
                    </a:lnTo>
                    <a:lnTo>
                      <a:pt x="17" y="1202"/>
                    </a:lnTo>
                    <a:lnTo>
                      <a:pt x="49" y="1122"/>
                    </a:lnTo>
                    <a:lnTo>
                      <a:pt x="111" y="1047"/>
                    </a:lnTo>
                    <a:lnTo>
                      <a:pt x="196" y="1124"/>
                    </a:lnTo>
                    <a:lnTo>
                      <a:pt x="223" y="1183"/>
                    </a:lnTo>
                    <a:lnTo>
                      <a:pt x="173" y="1211"/>
                    </a:lnTo>
                    <a:lnTo>
                      <a:pt x="134" y="1207"/>
                    </a:lnTo>
                    <a:lnTo>
                      <a:pt x="101" y="1187"/>
                    </a:lnTo>
                    <a:lnTo>
                      <a:pt x="71" y="1197"/>
                    </a:lnTo>
                    <a:lnTo>
                      <a:pt x="6" y="1327"/>
                    </a:lnTo>
                    <a:lnTo>
                      <a:pt x="0" y="1435"/>
                    </a:lnTo>
                    <a:lnTo>
                      <a:pt x="135" y="1391"/>
                    </a:lnTo>
                    <a:lnTo>
                      <a:pt x="163" y="1359"/>
                    </a:lnTo>
                    <a:lnTo>
                      <a:pt x="213" y="1393"/>
                    </a:lnTo>
                    <a:lnTo>
                      <a:pt x="251" y="1396"/>
                    </a:lnTo>
                    <a:lnTo>
                      <a:pt x="255" y="1435"/>
                    </a:lnTo>
                    <a:lnTo>
                      <a:pt x="222" y="1499"/>
                    </a:lnTo>
                    <a:lnTo>
                      <a:pt x="313" y="1484"/>
                    </a:lnTo>
                    <a:lnTo>
                      <a:pt x="379" y="1516"/>
                    </a:lnTo>
                    <a:lnTo>
                      <a:pt x="410" y="1521"/>
                    </a:lnTo>
                    <a:lnTo>
                      <a:pt x="461" y="1493"/>
                    </a:lnTo>
                    <a:lnTo>
                      <a:pt x="500" y="1490"/>
                    </a:lnTo>
                    <a:lnTo>
                      <a:pt x="515" y="1496"/>
                    </a:lnTo>
                    <a:lnTo>
                      <a:pt x="530" y="1494"/>
                    </a:lnTo>
                    <a:lnTo>
                      <a:pt x="560" y="1484"/>
                    </a:lnTo>
                    <a:lnTo>
                      <a:pt x="592" y="1496"/>
                    </a:lnTo>
                    <a:lnTo>
                      <a:pt x="591" y="1557"/>
                    </a:lnTo>
                    <a:lnTo>
                      <a:pt x="679" y="1604"/>
                    </a:lnTo>
                    <a:lnTo>
                      <a:pt x="698" y="1648"/>
                    </a:lnTo>
                    <a:lnTo>
                      <a:pt x="770" y="1664"/>
                    </a:lnTo>
                    <a:lnTo>
                      <a:pt x="772" y="1696"/>
                    </a:lnTo>
                    <a:lnTo>
                      <a:pt x="814" y="1715"/>
                    </a:lnTo>
                    <a:lnTo>
                      <a:pt x="804" y="1785"/>
                    </a:lnTo>
                    <a:lnTo>
                      <a:pt x="808" y="1816"/>
                    </a:lnTo>
                    <a:lnTo>
                      <a:pt x="918" y="1844"/>
                    </a:lnTo>
                    <a:lnTo>
                      <a:pt x="955" y="1833"/>
                    </a:lnTo>
                    <a:lnTo>
                      <a:pt x="963" y="1824"/>
                    </a:lnTo>
                    <a:lnTo>
                      <a:pt x="964" y="1755"/>
                    </a:lnTo>
                    <a:lnTo>
                      <a:pt x="994" y="1751"/>
                    </a:lnTo>
                    <a:lnTo>
                      <a:pt x="1045" y="1808"/>
                    </a:lnTo>
                    <a:lnTo>
                      <a:pt x="1097" y="1789"/>
                    </a:lnTo>
                    <a:lnTo>
                      <a:pt x="1140" y="1747"/>
                    </a:lnTo>
                    <a:lnTo>
                      <a:pt x="1144" y="1715"/>
                    </a:lnTo>
                    <a:lnTo>
                      <a:pt x="1108" y="1657"/>
                    </a:lnTo>
                    <a:lnTo>
                      <a:pt x="1115" y="1640"/>
                    </a:lnTo>
                    <a:lnTo>
                      <a:pt x="1197" y="1610"/>
                    </a:lnTo>
                    <a:lnTo>
                      <a:pt x="1184" y="1565"/>
                    </a:lnTo>
                    <a:lnTo>
                      <a:pt x="1188" y="1517"/>
                    </a:lnTo>
                    <a:lnTo>
                      <a:pt x="1176" y="1465"/>
                    </a:lnTo>
                    <a:lnTo>
                      <a:pt x="1181" y="1441"/>
                    </a:lnTo>
                    <a:lnTo>
                      <a:pt x="1207" y="1393"/>
                    </a:lnTo>
                    <a:lnTo>
                      <a:pt x="1261" y="1380"/>
                    </a:lnTo>
                    <a:lnTo>
                      <a:pt x="1280" y="1339"/>
                    </a:lnTo>
                    <a:lnTo>
                      <a:pt x="1331" y="1311"/>
                    </a:lnTo>
                    <a:lnTo>
                      <a:pt x="1336" y="1280"/>
                    </a:lnTo>
                    <a:lnTo>
                      <a:pt x="1350" y="1271"/>
                    </a:lnTo>
                    <a:lnTo>
                      <a:pt x="1364" y="1247"/>
                    </a:lnTo>
                    <a:lnTo>
                      <a:pt x="1323" y="1220"/>
                    </a:lnTo>
                    <a:lnTo>
                      <a:pt x="1306" y="1199"/>
                    </a:lnTo>
                    <a:lnTo>
                      <a:pt x="1303" y="1183"/>
                    </a:lnTo>
                    <a:lnTo>
                      <a:pt x="1347" y="1148"/>
                    </a:lnTo>
                    <a:lnTo>
                      <a:pt x="1377" y="1138"/>
                    </a:lnTo>
                    <a:lnTo>
                      <a:pt x="1401" y="1159"/>
                    </a:lnTo>
                    <a:lnTo>
                      <a:pt x="1421" y="1110"/>
                    </a:lnTo>
                    <a:lnTo>
                      <a:pt x="1445" y="1124"/>
                    </a:lnTo>
                    <a:lnTo>
                      <a:pt x="1483" y="1113"/>
                    </a:lnTo>
                    <a:lnTo>
                      <a:pt x="1464" y="1084"/>
                    </a:lnTo>
                    <a:lnTo>
                      <a:pt x="1451" y="1030"/>
                    </a:lnTo>
                    <a:lnTo>
                      <a:pt x="1489" y="1019"/>
                    </a:lnTo>
                    <a:lnTo>
                      <a:pt x="1503" y="1002"/>
                    </a:lnTo>
                    <a:lnTo>
                      <a:pt x="1469" y="974"/>
                    </a:lnTo>
                    <a:lnTo>
                      <a:pt x="1438" y="970"/>
                    </a:lnTo>
                    <a:lnTo>
                      <a:pt x="1432" y="987"/>
                    </a:lnTo>
                    <a:lnTo>
                      <a:pt x="1389" y="1029"/>
                    </a:lnTo>
                    <a:lnTo>
                      <a:pt x="1382" y="1029"/>
                    </a:lnTo>
                    <a:lnTo>
                      <a:pt x="1335" y="1018"/>
                    </a:lnTo>
                    <a:lnTo>
                      <a:pt x="1313" y="1028"/>
                    </a:lnTo>
                    <a:lnTo>
                      <a:pt x="1303" y="1013"/>
                    </a:lnTo>
                    <a:lnTo>
                      <a:pt x="1273" y="1024"/>
                    </a:lnTo>
                    <a:lnTo>
                      <a:pt x="1250" y="1018"/>
                    </a:lnTo>
                    <a:lnTo>
                      <a:pt x="1232" y="989"/>
                    </a:lnTo>
                    <a:lnTo>
                      <a:pt x="1184" y="978"/>
                    </a:lnTo>
                    <a:lnTo>
                      <a:pt x="1239" y="904"/>
                    </a:lnTo>
                    <a:lnTo>
                      <a:pt x="1218" y="852"/>
                    </a:lnTo>
                    <a:lnTo>
                      <a:pt x="1232" y="819"/>
                    </a:lnTo>
                    <a:lnTo>
                      <a:pt x="1246" y="811"/>
                    </a:lnTo>
                    <a:lnTo>
                      <a:pt x="1249" y="756"/>
                    </a:lnTo>
                    <a:lnTo>
                      <a:pt x="1281" y="699"/>
                    </a:lnTo>
                    <a:lnTo>
                      <a:pt x="1279" y="660"/>
                    </a:lnTo>
                    <a:lnTo>
                      <a:pt x="1252" y="633"/>
                    </a:lnTo>
                    <a:lnTo>
                      <a:pt x="1214" y="628"/>
                    </a:lnTo>
                    <a:lnTo>
                      <a:pt x="1177" y="647"/>
                    </a:lnTo>
                    <a:lnTo>
                      <a:pt x="1161" y="648"/>
                    </a:lnTo>
                    <a:lnTo>
                      <a:pt x="1129" y="620"/>
                    </a:lnTo>
                    <a:lnTo>
                      <a:pt x="1086" y="663"/>
                    </a:lnTo>
                    <a:lnTo>
                      <a:pt x="982" y="627"/>
                    </a:lnTo>
                    <a:lnTo>
                      <a:pt x="964" y="590"/>
                    </a:lnTo>
                    <a:lnTo>
                      <a:pt x="938" y="577"/>
                    </a:lnTo>
                    <a:lnTo>
                      <a:pt x="924" y="585"/>
                    </a:lnTo>
                    <a:lnTo>
                      <a:pt x="906" y="549"/>
                    </a:lnTo>
                    <a:lnTo>
                      <a:pt x="883" y="551"/>
                    </a:lnTo>
                    <a:lnTo>
                      <a:pt x="861" y="568"/>
                    </a:lnTo>
                    <a:lnTo>
                      <a:pt x="831" y="494"/>
                    </a:lnTo>
                    <a:lnTo>
                      <a:pt x="841" y="447"/>
                    </a:lnTo>
                    <a:lnTo>
                      <a:pt x="834" y="440"/>
                    </a:lnTo>
                    <a:lnTo>
                      <a:pt x="831" y="401"/>
                    </a:lnTo>
                    <a:lnTo>
                      <a:pt x="789" y="382"/>
                    </a:lnTo>
                    <a:lnTo>
                      <a:pt x="752" y="385"/>
                    </a:lnTo>
                    <a:lnTo>
                      <a:pt x="703" y="367"/>
                    </a:lnTo>
                    <a:lnTo>
                      <a:pt x="691" y="322"/>
                    </a:lnTo>
                    <a:lnTo>
                      <a:pt x="683" y="315"/>
                    </a:lnTo>
                    <a:lnTo>
                      <a:pt x="669" y="332"/>
                    </a:lnTo>
                    <a:lnTo>
                      <a:pt x="632" y="343"/>
                    </a:lnTo>
                    <a:lnTo>
                      <a:pt x="569" y="326"/>
                    </a:lnTo>
                    <a:lnTo>
                      <a:pt x="560" y="319"/>
                    </a:lnTo>
                    <a:lnTo>
                      <a:pt x="592" y="571"/>
                    </a:lnTo>
                    <a:lnTo>
                      <a:pt x="616" y="676"/>
                    </a:lnTo>
                    <a:lnTo>
                      <a:pt x="592" y="663"/>
                    </a:lnTo>
                    <a:lnTo>
                      <a:pt x="565" y="627"/>
                    </a:lnTo>
                    <a:lnTo>
                      <a:pt x="505" y="3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405">
                <a:extLst>
                  <a:ext uri="{FF2B5EF4-FFF2-40B4-BE49-F238E27FC236}">
                    <a16:creationId xmlns:a16="http://schemas.microsoft.com/office/drawing/2014/main" id="{FFB933F2-7AB4-9F6F-A36A-7129DFF61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269"/>
                <a:ext cx="325" cy="275"/>
              </a:xfrm>
              <a:custGeom>
                <a:avLst/>
                <a:gdLst>
                  <a:gd name="T0" fmla="*/ 639 w 1626"/>
                  <a:gd name="T1" fmla="*/ 125 h 1375"/>
                  <a:gd name="T2" fmla="*/ 581 w 1626"/>
                  <a:gd name="T3" fmla="*/ 76 h 1375"/>
                  <a:gd name="T4" fmla="*/ 539 w 1626"/>
                  <a:gd name="T5" fmla="*/ 34 h 1375"/>
                  <a:gd name="T6" fmla="*/ 461 w 1626"/>
                  <a:gd name="T7" fmla="*/ 32 h 1375"/>
                  <a:gd name="T8" fmla="*/ 228 w 1626"/>
                  <a:gd name="T9" fmla="*/ 595 h 1375"/>
                  <a:gd name="T10" fmla="*/ 79 w 1626"/>
                  <a:gd name="T11" fmla="*/ 1156 h 1375"/>
                  <a:gd name="T12" fmla="*/ 54 w 1626"/>
                  <a:gd name="T13" fmla="*/ 1289 h 1375"/>
                  <a:gd name="T14" fmla="*/ 95 w 1626"/>
                  <a:gd name="T15" fmla="*/ 1325 h 1375"/>
                  <a:gd name="T16" fmla="*/ 145 w 1626"/>
                  <a:gd name="T17" fmla="*/ 1351 h 1375"/>
                  <a:gd name="T18" fmla="*/ 229 w 1626"/>
                  <a:gd name="T19" fmla="*/ 1350 h 1375"/>
                  <a:gd name="T20" fmla="*/ 340 w 1626"/>
                  <a:gd name="T21" fmla="*/ 1301 h 1375"/>
                  <a:gd name="T22" fmla="*/ 375 w 1626"/>
                  <a:gd name="T23" fmla="*/ 1345 h 1375"/>
                  <a:gd name="T24" fmla="*/ 346 w 1626"/>
                  <a:gd name="T25" fmla="*/ 1363 h 1375"/>
                  <a:gd name="T26" fmla="*/ 428 w 1626"/>
                  <a:gd name="T27" fmla="*/ 1339 h 1375"/>
                  <a:gd name="T28" fmla="*/ 508 w 1626"/>
                  <a:gd name="T29" fmla="*/ 1363 h 1375"/>
                  <a:gd name="T30" fmla="*/ 581 w 1626"/>
                  <a:gd name="T31" fmla="*/ 1326 h 1375"/>
                  <a:gd name="T32" fmla="*/ 657 w 1626"/>
                  <a:gd name="T33" fmla="*/ 1318 h 1375"/>
                  <a:gd name="T34" fmla="*/ 702 w 1626"/>
                  <a:gd name="T35" fmla="*/ 1299 h 1375"/>
                  <a:gd name="T36" fmla="*/ 782 w 1626"/>
                  <a:gd name="T37" fmla="*/ 1322 h 1375"/>
                  <a:gd name="T38" fmla="*/ 797 w 1626"/>
                  <a:gd name="T39" fmla="*/ 1314 h 1375"/>
                  <a:gd name="T40" fmla="*/ 849 w 1626"/>
                  <a:gd name="T41" fmla="*/ 1293 h 1375"/>
                  <a:gd name="T42" fmla="*/ 891 w 1626"/>
                  <a:gd name="T43" fmla="*/ 1335 h 1375"/>
                  <a:gd name="T44" fmla="*/ 952 w 1626"/>
                  <a:gd name="T45" fmla="*/ 1329 h 1375"/>
                  <a:gd name="T46" fmla="*/ 1056 w 1626"/>
                  <a:gd name="T47" fmla="*/ 1281 h 1375"/>
                  <a:gd name="T48" fmla="*/ 1044 w 1626"/>
                  <a:gd name="T49" fmla="*/ 1328 h 1375"/>
                  <a:gd name="T50" fmla="*/ 1160 w 1626"/>
                  <a:gd name="T51" fmla="*/ 1326 h 1375"/>
                  <a:gd name="T52" fmla="*/ 1211 w 1626"/>
                  <a:gd name="T53" fmla="*/ 1291 h 1375"/>
                  <a:gd name="T54" fmla="*/ 1232 w 1626"/>
                  <a:gd name="T55" fmla="*/ 1272 h 1375"/>
                  <a:gd name="T56" fmla="*/ 1214 w 1626"/>
                  <a:gd name="T57" fmla="*/ 1243 h 1375"/>
                  <a:gd name="T58" fmla="*/ 1220 w 1626"/>
                  <a:gd name="T59" fmla="*/ 1220 h 1375"/>
                  <a:gd name="T60" fmla="*/ 1246 w 1626"/>
                  <a:gd name="T61" fmla="*/ 1179 h 1375"/>
                  <a:gd name="T62" fmla="*/ 1251 w 1626"/>
                  <a:gd name="T63" fmla="*/ 1148 h 1375"/>
                  <a:gd name="T64" fmla="*/ 1292 w 1626"/>
                  <a:gd name="T65" fmla="*/ 1089 h 1375"/>
                  <a:gd name="T66" fmla="*/ 1275 w 1626"/>
                  <a:gd name="T67" fmla="*/ 1076 h 1375"/>
                  <a:gd name="T68" fmla="*/ 1268 w 1626"/>
                  <a:gd name="T69" fmla="*/ 1000 h 1375"/>
                  <a:gd name="T70" fmla="*/ 1303 w 1626"/>
                  <a:gd name="T71" fmla="*/ 966 h 1375"/>
                  <a:gd name="T72" fmla="*/ 1307 w 1626"/>
                  <a:gd name="T73" fmla="*/ 918 h 1375"/>
                  <a:gd name="T74" fmla="*/ 1266 w 1626"/>
                  <a:gd name="T75" fmla="*/ 883 h 1375"/>
                  <a:gd name="T76" fmla="*/ 1294 w 1626"/>
                  <a:gd name="T77" fmla="*/ 858 h 1375"/>
                  <a:gd name="T78" fmla="*/ 1376 w 1626"/>
                  <a:gd name="T79" fmla="*/ 828 h 1375"/>
                  <a:gd name="T80" fmla="*/ 1399 w 1626"/>
                  <a:gd name="T81" fmla="*/ 825 h 1375"/>
                  <a:gd name="T82" fmla="*/ 1463 w 1626"/>
                  <a:gd name="T83" fmla="*/ 773 h 1375"/>
                  <a:gd name="T84" fmla="*/ 1478 w 1626"/>
                  <a:gd name="T85" fmla="*/ 848 h 1375"/>
                  <a:gd name="T86" fmla="*/ 1543 w 1626"/>
                  <a:gd name="T87" fmla="*/ 889 h 1375"/>
                  <a:gd name="T88" fmla="*/ 1552 w 1626"/>
                  <a:gd name="T89" fmla="*/ 811 h 1375"/>
                  <a:gd name="T90" fmla="*/ 1561 w 1626"/>
                  <a:gd name="T91" fmla="*/ 749 h 1375"/>
                  <a:gd name="T92" fmla="*/ 1584 w 1626"/>
                  <a:gd name="T93" fmla="*/ 669 h 1375"/>
                  <a:gd name="T94" fmla="*/ 1598 w 1626"/>
                  <a:gd name="T95" fmla="*/ 637 h 1375"/>
                  <a:gd name="T96" fmla="*/ 1624 w 1626"/>
                  <a:gd name="T97" fmla="*/ 596 h 1375"/>
                  <a:gd name="T98" fmla="*/ 1497 w 1626"/>
                  <a:gd name="T99" fmla="*/ 554 h 1375"/>
                  <a:gd name="T100" fmla="*/ 1371 w 1626"/>
                  <a:gd name="T101" fmla="*/ 449 h 1375"/>
                  <a:gd name="T102" fmla="*/ 1290 w 1626"/>
                  <a:gd name="T103" fmla="*/ 396 h 1375"/>
                  <a:gd name="T104" fmla="*/ 1281 w 1626"/>
                  <a:gd name="T105" fmla="*/ 474 h 1375"/>
                  <a:gd name="T106" fmla="*/ 1134 w 1626"/>
                  <a:gd name="T107" fmla="*/ 457 h 1375"/>
                  <a:gd name="T108" fmla="*/ 1140 w 1626"/>
                  <a:gd name="T109" fmla="*/ 356 h 1375"/>
                  <a:gd name="T110" fmla="*/ 1096 w 1626"/>
                  <a:gd name="T111" fmla="*/ 305 h 1375"/>
                  <a:gd name="T112" fmla="*/ 1005 w 1626"/>
                  <a:gd name="T113" fmla="*/ 245 h 1375"/>
                  <a:gd name="T114" fmla="*/ 918 w 1626"/>
                  <a:gd name="T115" fmla="*/ 137 h 1375"/>
                  <a:gd name="T116" fmla="*/ 856 w 1626"/>
                  <a:gd name="T117" fmla="*/ 135 h 1375"/>
                  <a:gd name="T118" fmla="*/ 826 w 1626"/>
                  <a:gd name="T119" fmla="*/ 131 h 1375"/>
                  <a:gd name="T120" fmla="*/ 736 w 1626"/>
                  <a:gd name="T121" fmla="*/ 162 h 1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26" h="1375">
                    <a:moveTo>
                      <a:pt x="705" y="157"/>
                    </a:moveTo>
                    <a:lnTo>
                      <a:pt x="639" y="125"/>
                    </a:lnTo>
                    <a:lnTo>
                      <a:pt x="548" y="140"/>
                    </a:lnTo>
                    <a:lnTo>
                      <a:pt x="581" y="76"/>
                    </a:lnTo>
                    <a:lnTo>
                      <a:pt x="577" y="37"/>
                    </a:lnTo>
                    <a:lnTo>
                      <a:pt x="539" y="34"/>
                    </a:lnTo>
                    <a:lnTo>
                      <a:pt x="489" y="0"/>
                    </a:lnTo>
                    <a:lnTo>
                      <a:pt x="461" y="32"/>
                    </a:lnTo>
                    <a:lnTo>
                      <a:pt x="326" y="76"/>
                    </a:lnTo>
                    <a:lnTo>
                      <a:pt x="228" y="595"/>
                    </a:lnTo>
                    <a:lnTo>
                      <a:pt x="221" y="603"/>
                    </a:lnTo>
                    <a:lnTo>
                      <a:pt x="79" y="1156"/>
                    </a:lnTo>
                    <a:lnTo>
                      <a:pt x="0" y="1303"/>
                    </a:lnTo>
                    <a:lnTo>
                      <a:pt x="54" y="1289"/>
                    </a:lnTo>
                    <a:lnTo>
                      <a:pt x="65" y="1320"/>
                    </a:lnTo>
                    <a:lnTo>
                      <a:pt x="95" y="1325"/>
                    </a:lnTo>
                    <a:lnTo>
                      <a:pt x="105" y="1346"/>
                    </a:lnTo>
                    <a:lnTo>
                      <a:pt x="145" y="1351"/>
                    </a:lnTo>
                    <a:lnTo>
                      <a:pt x="198" y="1345"/>
                    </a:lnTo>
                    <a:lnTo>
                      <a:pt x="229" y="1350"/>
                    </a:lnTo>
                    <a:lnTo>
                      <a:pt x="324" y="1295"/>
                    </a:lnTo>
                    <a:lnTo>
                      <a:pt x="340" y="1301"/>
                    </a:lnTo>
                    <a:lnTo>
                      <a:pt x="382" y="1337"/>
                    </a:lnTo>
                    <a:lnTo>
                      <a:pt x="375" y="1345"/>
                    </a:lnTo>
                    <a:lnTo>
                      <a:pt x="345" y="1355"/>
                    </a:lnTo>
                    <a:lnTo>
                      <a:pt x="346" y="1363"/>
                    </a:lnTo>
                    <a:lnTo>
                      <a:pt x="370" y="1375"/>
                    </a:lnTo>
                    <a:lnTo>
                      <a:pt x="428" y="1339"/>
                    </a:lnTo>
                    <a:lnTo>
                      <a:pt x="445" y="1354"/>
                    </a:lnTo>
                    <a:lnTo>
                      <a:pt x="508" y="1363"/>
                    </a:lnTo>
                    <a:lnTo>
                      <a:pt x="519" y="1316"/>
                    </a:lnTo>
                    <a:lnTo>
                      <a:pt x="581" y="1326"/>
                    </a:lnTo>
                    <a:lnTo>
                      <a:pt x="610" y="1308"/>
                    </a:lnTo>
                    <a:lnTo>
                      <a:pt x="657" y="1318"/>
                    </a:lnTo>
                    <a:lnTo>
                      <a:pt x="672" y="1301"/>
                    </a:lnTo>
                    <a:lnTo>
                      <a:pt x="702" y="1299"/>
                    </a:lnTo>
                    <a:lnTo>
                      <a:pt x="731" y="1272"/>
                    </a:lnTo>
                    <a:lnTo>
                      <a:pt x="782" y="1322"/>
                    </a:lnTo>
                    <a:lnTo>
                      <a:pt x="789" y="1322"/>
                    </a:lnTo>
                    <a:lnTo>
                      <a:pt x="797" y="1314"/>
                    </a:lnTo>
                    <a:lnTo>
                      <a:pt x="795" y="1305"/>
                    </a:lnTo>
                    <a:lnTo>
                      <a:pt x="849" y="1293"/>
                    </a:lnTo>
                    <a:lnTo>
                      <a:pt x="841" y="1309"/>
                    </a:lnTo>
                    <a:lnTo>
                      <a:pt x="891" y="1335"/>
                    </a:lnTo>
                    <a:lnTo>
                      <a:pt x="928" y="1316"/>
                    </a:lnTo>
                    <a:lnTo>
                      <a:pt x="952" y="1329"/>
                    </a:lnTo>
                    <a:lnTo>
                      <a:pt x="1039" y="1268"/>
                    </a:lnTo>
                    <a:lnTo>
                      <a:pt x="1056" y="1281"/>
                    </a:lnTo>
                    <a:lnTo>
                      <a:pt x="1035" y="1314"/>
                    </a:lnTo>
                    <a:lnTo>
                      <a:pt x="1044" y="1328"/>
                    </a:lnTo>
                    <a:lnTo>
                      <a:pt x="1104" y="1308"/>
                    </a:lnTo>
                    <a:lnTo>
                      <a:pt x="1160" y="1326"/>
                    </a:lnTo>
                    <a:lnTo>
                      <a:pt x="1175" y="1325"/>
                    </a:lnTo>
                    <a:lnTo>
                      <a:pt x="1211" y="1291"/>
                    </a:lnTo>
                    <a:lnTo>
                      <a:pt x="1241" y="1295"/>
                    </a:lnTo>
                    <a:lnTo>
                      <a:pt x="1232" y="1272"/>
                    </a:lnTo>
                    <a:lnTo>
                      <a:pt x="1238" y="1257"/>
                    </a:lnTo>
                    <a:lnTo>
                      <a:pt x="1214" y="1243"/>
                    </a:lnTo>
                    <a:lnTo>
                      <a:pt x="1204" y="1221"/>
                    </a:lnTo>
                    <a:lnTo>
                      <a:pt x="1220" y="1220"/>
                    </a:lnTo>
                    <a:lnTo>
                      <a:pt x="1247" y="1194"/>
                    </a:lnTo>
                    <a:lnTo>
                      <a:pt x="1246" y="1179"/>
                    </a:lnTo>
                    <a:lnTo>
                      <a:pt x="1238" y="1165"/>
                    </a:lnTo>
                    <a:lnTo>
                      <a:pt x="1251" y="1148"/>
                    </a:lnTo>
                    <a:lnTo>
                      <a:pt x="1241" y="1126"/>
                    </a:lnTo>
                    <a:lnTo>
                      <a:pt x="1292" y="1089"/>
                    </a:lnTo>
                    <a:lnTo>
                      <a:pt x="1291" y="1082"/>
                    </a:lnTo>
                    <a:lnTo>
                      <a:pt x="1275" y="1076"/>
                    </a:lnTo>
                    <a:lnTo>
                      <a:pt x="1281" y="1060"/>
                    </a:lnTo>
                    <a:lnTo>
                      <a:pt x="1268" y="1000"/>
                    </a:lnTo>
                    <a:lnTo>
                      <a:pt x="1298" y="996"/>
                    </a:lnTo>
                    <a:lnTo>
                      <a:pt x="1303" y="966"/>
                    </a:lnTo>
                    <a:lnTo>
                      <a:pt x="1294" y="935"/>
                    </a:lnTo>
                    <a:lnTo>
                      <a:pt x="1307" y="918"/>
                    </a:lnTo>
                    <a:lnTo>
                      <a:pt x="1306" y="903"/>
                    </a:lnTo>
                    <a:lnTo>
                      <a:pt x="1266" y="883"/>
                    </a:lnTo>
                    <a:lnTo>
                      <a:pt x="1272" y="868"/>
                    </a:lnTo>
                    <a:lnTo>
                      <a:pt x="1294" y="858"/>
                    </a:lnTo>
                    <a:lnTo>
                      <a:pt x="1323" y="832"/>
                    </a:lnTo>
                    <a:lnTo>
                      <a:pt x="1376" y="828"/>
                    </a:lnTo>
                    <a:lnTo>
                      <a:pt x="1400" y="841"/>
                    </a:lnTo>
                    <a:lnTo>
                      <a:pt x="1399" y="825"/>
                    </a:lnTo>
                    <a:lnTo>
                      <a:pt x="1422" y="823"/>
                    </a:lnTo>
                    <a:lnTo>
                      <a:pt x="1463" y="773"/>
                    </a:lnTo>
                    <a:lnTo>
                      <a:pt x="1498" y="815"/>
                    </a:lnTo>
                    <a:lnTo>
                      <a:pt x="1478" y="848"/>
                    </a:lnTo>
                    <a:lnTo>
                      <a:pt x="1520" y="883"/>
                    </a:lnTo>
                    <a:lnTo>
                      <a:pt x="1543" y="889"/>
                    </a:lnTo>
                    <a:lnTo>
                      <a:pt x="1564" y="864"/>
                    </a:lnTo>
                    <a:lnTo>
                      <a:pt x="1552" y="811"/>
                    </a:lnTo>
                    <a:lnTo>
                      <a:pt x="1564" y="779"/>
                    </a:lnTo>
                    <a:lnTo>
                      <a:pt x="1561" y="749"/>
                    </a:lnTo>
                    <a:lnTo>
                      <a:pt x="1552" y="726"/>
                    </a:lnTo>
                    <a:lnTo>
                      <a:pt x="1584" y="669"/>
                    </a:lnTo>
                    <a:lnTo>
                      <a:pt x="1592" y="660"/>
                    </a:lnTo>
                    <a:lnTo>
                      <a:pt x="1598" y="637"/>
                    </a:lnTo>
                    <a:lnTo>
                      <a:pt x="1626" y="612"/>
                    </a:lnTo>
                    <a:lnTo>
                      <a:pt x="1624" y="596"/>
                    </a:lnTo>
                    <a:lnTo>
                      <a:pt x="1538" y="580"/>
                    </a:lnTo>
                    <a:lnTo>
                      <a:pt x="1497" y="554"/>
                    </a:lnTo>
                    <a:lnTo>
                      <a:pt x="1380" y="541"/>
                    </a:lnTo>
                    <a:lnTo>
                      <a:pt x="1371" y="449"/>
                    </a:lnTo>
                    <a:lnTo>
                      <a:pt x="1320" y="392"/>
                    </a:lnTo>
                    <a:lnTo>
                      <a:pt x="1290" y="396"/>
                    </a:lnTo>
                    <a:lnTo>
                      <a:pt x="1289" y="465"/>
                    </a:lnTo>
                    <a:lnTo>
                      <a:pt x="1281" y="474"/>
                    </a:lnTo>
                    <a:lnTo>
                      <a:pt x="1244" y="485"/>
                    </a:lnTo>
                    <a:lnTo>
                      <a:pt x="1134" y="457"/>
                    </a:lnTo>
                    <a:lnTo>
                      <a:pt x="1130" y="426"/>
                    </a:lnTo>
                    <a:lnTo>
                      <a:pt x="1140" y="356"/>
                    </a:lnTo>
                    <a:lnTo>
                      <a:pt x="1098" y="337"/>
                    </a:lnTo>
                    <a:lnTo>
                      <a:pt x="1096" y="305"/>
                    </a:lnTo>
                    <a:lnTo>
                      <a:pt x="1024" y="289"/>
                    </a:lnTo>
                    <a:lnTo>
                      <a:pt x="1005" y="245"/>
                    </a:lnTo>
                    <a:lnTo>
                      <a:pt x="917" y="198"/>
                    </a:lnTo>
                    <a:lnTo>
                      <a:pt x="918" y="137"/>
                    </a:lnTo>
                    <a:lnTo>
                      <a:pt x="886" y="125"/>
                    </a:lnTo>
                    <a:lnTo>
                      <a:pt x="856" y="135"/>
                    </a:lnTo>
                    <a:lnTo>
                      <a:pt x="841" y="137"/>
                    </a:lnTo>
                    <a:lnTo>
                      <a:pt x="826" y="131"/>
                    </a:lnTo>
                    <a:lnTo>
                      <a:pt x="787" y="134"/>
                    </a:lnTo>
                    <a:lnTo>
                      <a:pt x="736" y="162"/>
                    </a:lnTo>
                    <a:lnTo>
                      <a:pt x="705" y="1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8B293469-977C-D80B-D054-D752C99CE0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5" y="551"/>
              <a:ext cx="2731" cy="2528"/>
              <a:chOff x="2495" y="551"/>
              <a:chExt cx="2731" cy="2528"/>
            </a:xfrm>
          </p:grpSpPr>
          <p:sp>
            <p:nvSpPr>
              <p:cNvPr id="359" name="Freeform 407">
                <a:extLst>
                  <a:ext uri="{FF2B5EF4-FFF2-40B4-BE49-F238E27FC236}">
                    <a16:creationId xmlns:a16="http://schemas.microsoft.com/office/drawing/2014/main" id="{2B24308D-CD4D-BB24-B4E8-1456C641F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560"/>
                <a:ext cx="242" cy="246"/>
              </a:xfrm>
              <a:custGeom>
                <a:avLst/>
                <a:gdLst>
                  <a:gd name="T0" fmla="*/ 740 w 1214"/>
                  <a:gd name="T1" fmla="*/ 26 h 1230"/>
                  <a:gd name="T2" fmla="*/ 683 w 1214"/>
                  <a:gd name="T3" fmla="*/ 0 h 1230"/>
                  <a:gd name="T4" fmla="*/ 616 w 1214"/>
                  <a:gd name="T5" fmla="*/ 30 h 1230"/>
                  <a:gd name="T6" fmla="*/ 550 w 1214"/>
                  <a:gd name="T7" fmla="*/ 51 h 1230"/>
                  <a:gd name="T8" fmla="*/ 450 w 1214"/>
                  <a:gd name="T9" fmla="*/ 146 h 1230"/>
                  <a:gd name="T10" fmla="*/ 442 w 1214"/>
                  <a:gd name="T11" fmla="*/ 223 h 1230"/>
                  <a:gd name="T12" fmla="*/ 415 w 1214"/>
                  <a:gd name="T13" fmla="*/ 265 h 1230"/>
                  <a:gd name="T14" fmla="*/ 374 w 1214"/>
                  <a:gd name="T15" fmla="*/ 314 h 1230"/>
                  <a:gd name="T16" fmla="*/ 295 w 1214"/>
                  <a:gd name="T17" fmla="*/ 307 h 1230"/>
                  <a:gd name="T18" fmla="*/ 206 w 1214"/>
                  <a:gd name="T19" fmla="*/ 330 h 1230"/>
                  <a:gd name="T20" fmla="*/ 183 w 1214"/>
                  <a:gd name="T21" fmla="*/ 417 h 1230"/>
                  <a:gd name="T22" fmla="*/ 141 w 1214"/>
                  <a:gd name="T23" fmla="*/ 560 h 1230"/>
                  <a:gd name="T24" fmla="*/ 109 w 1214"/>
                  <a:gd name="T25" fmla="*/ 617 h 1230"/>
                  <a:gd name="T26" fmla="*/ 129 w 1214"/>
                  <a:gd name="T27" fmla="*/ 670 h 1230"/>
                  <a:gd name="T28" fmla="*/ 77 w 1214"/>
                  <a:gd name="T29" fmla="*/ 697 h 1230"/>
                  <a:gd name="T30" fmla="*/ 0 w 1214"/>
                  <a:gd name="T31" fmla="*/ 689 h 1230"/>
                  <a:gd name="T32" fmla="*/ 52 w 1214"/>
                  <a:gd name="T33" fmla="*/ 753 h 1230"/>
                  <a:gd name="T34" fmla="*/ 42 w 1214"/>
                  <a:gd name="T35" fmla="*/ 816 h 1230"/>
                  <a:gd name="T36" fmla="*/ 32 w 1214"/>
                  <a:gd name="T37" fmla="*/ 879 h 1230"/>
                  <a:gd name="T38" fmla="*/ 130 w 1214"/>
                  <a:gd name="T39" fmla="*/ 931 h 1230"/>
                  <a:gd name="T40" fmla="*/ 196 w 1214"/>
                  <a:gd name="T41" fmla="*/ 971 h 1230"/>
                  <a:gd name="T42" fmla="*/ 244 w 1214"/>
                  <a:gd name="T43" fmla="*/ 1083 h 1230"/>
                  <a:gd name="T44" fmla="*/ 301 w 1214"/>
                  <a:gd name="T45" fmla="*/ 1116 h 1230"/>
                  <a:gd name="T46" fmla="*/ 283 w 1214"/>
                  <a:gd name="T47" fmla="*/ 1171 h 1230"/>
                  <a:gd name="T48" fmla="*/ 317 w 1214"/>
                  <a:gd name="T49" fmla="*/ 1199 h 1230"/>
                  <a:gd name="T50" fmla="*/ 386 w 1214"/>
                  <a:gd name="T51" fmla="*/ 1193 h 1230"/>
                  <a:gd name="T52" fmla="*/ 429 w 1214"/>
                  <a:gd name="T53" fmla="*/ 1158 h 1230"/>
                  <a:gd name="T54" fmla="*/ 489 w 1214"/>
                  <a:gd name="T55" fmla="*/ 1230 h 1230"/>
                  <a:gd name="T56" fmla="*/ 587 w 1214"/>
                  <a:gd name="T57" fmla="*/ 1128 h 1230"/>
                  <a:gd name="T58" fmla="*/ 614 w 1214"/>
                  <a:gd name="T59" fmla="*/ 1164 h 1230"/>
                  <a:gd name="T60" fmla="*/ 676 w 1214"/>
                  <a:gd name="T61" fmla="*/ 1166 h 1230"/>
                  <a:gd name="T62" fmla="*/ 700 w 1214"/>
                  <a:gd name="T63" fmla="*/ 1179 h 1230"/>
                  <a:gd name="T64" fmla="*/ 762 w 1214"/>
                  <a:gd name="T65" fmla="*/ 1174 h 1230"/>
                  <a:gd name="T66" fmla="*/ 804 w 1214"/>
                  <a:gd name="T67" fmla="*/ 1131 h 1230"/>
                  <a:gd name="T68" fmla="*/ 816 w 1214"/>
                  <a:gd name="T69" fmla="*/ 1099 h 1230"/>
                  <a:gd name="T70" fmla="*/ 881 w 1214"/>
                  <a:gd name="T71" fmla="*/ 1131 h 1230"/>
                  <a:gd name="T72" fmla="*/ 958 w 1214"/>
                  <a:gd name="T73" fmla="*/ 1124 h 1230"/>
                  <a:gd name="T74" fmla="*/ 1114 w 1214"/>
                  <a:gd name="T75" fmla="*/ 1156 h 1230"/>
                  <a:gd name="T76" fmla="*/ 1167 w 1214"/>
                  <a:gd name="T77" fmla="*/ 1128 h 1230"/>
                  <a:gd name="T78" fmla="*/ 1201 w 1214"/>
                  <a:gd name="T79" fmla="*/ 1079 h 1230"/>
                  <a:gd name="T80" fmla="*/ 1174 w 1214"/>
                  <a:gd name="T81" fmla="*/ 965 h 1230"/>
                  <a:gd name="T82" fmla="*/ 1185 w 1214"/>
                  <a:gd name="T83" fmla="*/ 918 h 1230"/>
                  <a:gd name="T84" fmla="*/ 1203 w 1214"/>
                  <a:gd name="T85" fmla="*/ 855 h 1230"/>
                  <a:gd name="T86" fmla="*/ 1165 w 1214"/>
                  <a:gd name="T87" fmla="*/ 788 h 1230"/>
                  <a:gd name="T88" fmla="*/ 1117 w 1214"/>
                  <a:gd name="T89" fmla="*/ 763 h 1230"/>
                  <a:gd name="T90" fmla="*/ 1089 w 1214"/>
                  <a:gd name="T91" fmla="*/ 719 h 1230"/>
                  <a:gd name="T92" fmla="*/ 1118 w 1214"/>
                  <a:gd name="T93" fmla="*/ 693 h 1230"/>
                  <a:gd name="T94" fmla="*/ 1078 w 1214"/>
                  <a:gd name="T95" fmla="*/ 597 h 1230"/>
                  <a:gd name="T96" fmla="*/ 1114 w 1214"/>
                  <a:gd name="T97" fmla="*/ 570 h 1230"/>
                  <a:gd name="T98" fmla="*/ 1157 w 1214"/>
                  <a:gd name="T99" fmla="*/ 528 h 1230"/>
                  <a:gd name="T100" fmla="*/ 1130 w 1214"/>
                  <a:gd name="T101" fmla="*/ 491 h 1230"/>
                  <a:gd name="T102" fmla="*/ 1102 w 1214"/>
                  <a:gd name="T103" fmla="*/ 440 h 1230"/>
                  <a:gd name="T104" fmla="*/ 1084 w 1214"/>
                  <a:gd name="T105" fmla="*/ 325 h 1230"/>
                  <a:gd name="T106" fmla="*/ 1088 w 1214"/>
                  <a:gd name="T107" fmla="*/ 279 h 1230"/>
                  <a:gd name="T108" fmla="*/ 1047 w 1214"/>
                  <a:gd name="T109" fmla="*/ 253 h 1230"/>
                  <a:gd name="T110" fmla="*/ 1027 w 1214"/>
                  <a:gd name="T111" fmla="*/ 208 h 1230"/>
                  <a:gd name="T112" fmla="*/ 968 w 1214"/>
                  <a:gd name="T113" fmla="*/ 237 h 1230"/>
                  <a:gd name="T114" fmla="*/ 841 w 1214"/>
                  <a:gd name="T115" fmla="*/ 202 h 1230"/>
                  <a:gd name="T116" fmla="*/ 889 w 1214"/>
                  <a:gd name="T117" fmla="*/ 136 h 1230"/>
                  <a:gd name="T118" fmla="*/ 859 w 1214"/>
                  <a:gd name="T119" fmla="*/ 61 h 1230"/>
                  <a:gd name="T120" fmla="*/ 785 w 1214"/>
                  <a:gd name="T121" fmla="*/ 6 h 1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14" h="1230">
                    <a:moveTo>
                      <a:pt x="785" y="6"/>
                    </a:moveTo>
                    <a:lnTo>
                      <a:pt x="740" y="26"/>
                    </a:lnTo>
                    <a:lnTo>
                      <a:pt x="715" y="5"/>
                    </a:lnTo>
                    <a:lnTo>
                      <a:pt x="683" y="0"/>
                    </a:lnTo>
                    <a:lnTo>
                      <a:pt x="671" y="25"/>
                    </a:lnTo>
                    <a:lnTo>
                      <a:pt x="616" y="30"/>
                    </a:lnTo>
                    <a:lnTo>
                      <a:pt x="613" y="68"/>
                    </a:lnTo>
                    <a:lnTo>
                      <a:pt x="550" y="51"/>
                    </a:lnTo>
                    <a:lnTo>
                      <a:pt x="433" y="116"/>
                    </a:lnTo>
                    <a:lnTo>
                      <a:pt x="450" y="146"/>
                    </a:lnTo>
                    <a:lnTo>
                      <a:pt x="456" y="206"/>
                    </a:lnTo>
                    <a:lnTo>
                      <a:pt x="442" y="223"/>
                    </a:lnTo>
                    <a:lnTo>
                      <a:pt x="419" y="226"/>
                    </a:lnTo>
                    <a:lnTo>
                      <a:pt x="415" y="265"/>
                    </a:lnTo>
                    <a:lnTo>
                      <a:pt x="393" y="274"/>
                    </a:lnTo>
                    <a:lnTo>
                      <a:pt x="374" y="314"/>
                    </a:lnTo>
                    <a:lnTo>
                      <a:pt x="345" y="341"/>
                    </a:lnTo>
                    <a:lnTo>
                      <a:pt x="295" y="307"/>
                    </a:lnTo>
                    <a:lnTo>
                      <a:pt x="281" y="308"/>
                    </a:lnTo>
                    <a:lnTo>
                      <a:pt x="206" y="330"/>
                    </a:lnTo>
                    <a:lnTo>
                      <a:pt x="178" y="364"/>
                    </a:lnTo>
                    <a:lnTo>
                      <a:pt x="183" y="417"/>
                    </a:lnTo>
                    <a:lnTo>
                      <a:pt x="161" y="434"/>
                    </a:lnTo>
                    <a:lnTo>
                      <a:pt x="141" y="560"/>
                    </a:lnTo>
                    <a:lnTo>
                      <a:pt x="130" y="599"/>
                    </a:lnTo>
                    <a:lnTo>
                      <a:pt x="109" y="617"/>
                    </a:lnTo>
                    <a:lnTo>
                      <a:pt x="126" y="631"/>
                    </a:lnTo>
                    <a:lnTo>
                      <a:pt x="129" y="670"/>
                    </a:lnTo>
                    <a:lnTo>
                      <a:pt x="106" y="671"/>
                    </a:lnTo>
                    <a:lnTo>
                      <a:pt x="77" y="697"/>
                    </a:lnTo>
                    <a:lnTo>
                      <a:pt x="37" y="678"/>
                    </a:lnTo>
                    <a:lnTo>
                      <a:pt x="0" y="689"/>
                    </a:lnTo>
                    <a:lnTo>
                      <a:pt x="32" y="710"/>
                    </a:lnTo>
                    <a:lnTo>
                      <a:pt x="52" y="753"/>
                    </a:lnTo>
                    <a:lnTo>
                      <a:pt x="38" y="777"/>
                    </a:lnTo>
                    <a:lnTo>
                      <a:pt x="42" y="816"/>
                    </a:lnTo>
                    <a:lnTo>
                      <a:pt x="21" y="842"/>
                    </a:lnTo>
                    <a:lnTo>
                      <a:pt x="32" y="879"/>
                    </a:lnTo>
                    <a:lnTo>
                      <a:pt x="83" y="920"/>
                    </a:lnTo>
                    <a:lnTo>
                      <a:pt x="130" y="931"/>
                    </a:lnTo>
                    <a:lnTo>
                      <a:pt x="133" y="970"/>
                    </a:lnTo>
                    <a:lnTo>
                      <a:pt x="196" y="971"/>
                    </a:lnTo>
                    <a:lnTo>
                      <a:pt x="237" y="1006"/>
                    </a:lnTo>
                    <a:lnTo>
                      <a:pt x="244" y="1083"/>
                    </a:lnTo>
                    <a:lnTo>
                      <a:pt x="278" y="1118"/>
                    </a:lnTo>
                    <a:lnTo>
                      <a:pt x="301" y="1116"/>
                    </a:lnTo>
                    <a:lnTo>
                      <a:pt x="269" y="1173"/>
                    </a:lnTo>
                    <a:lnTo>
                      <a:pt x="283" y="1171"/>
                    </a:lnTo>
                    <a:lnTo>
                      <a:pt x="299" y="1170"/>
                    </a:lnTo>
                    <a:lnTo>
                      <a:pt x="317" y="1199"/>
                    </a:lnTo>
                    <a:lnTo>
                      <a:pt x="346" y="1188"/>
                    </a:lnTo>
                    <a:lnTo>
                      <a:pt x="386" y="1193"/>
                    </a:lnTo>
                    <a:lnTo>
                      <a:pt x="406" y="1160"/>
                    </a:lnTo>
                    <a:lnTo>
                      <a:pt x="429" y="1158"/>
                    </a:lnTo>
                    <a:lnTo>
                      <a:pt x="479" y="1208"/>
                    </a:lnTo>
                    <a:lnTo>
                      <a:pt x="489" y="1230"/>
                    </a:lnTo>
                    <a:lnTo>
                      <a:pt x="561" y="1169"/>
                    </a:lnTo>
                    <a:lnTo>
                      <a:pt x="587" y="1128"/>
                    </a:lnTo>
                    <a:lnTo>
                      <a:pt x="604" y="1142"/>
                    </a:lnTo>
                    <a:lnTo>
                      <a:pt x="614" y="1164"/>
                    </a:lnTo>
                    <a:lnTo>
                      <a:pt x="673" y="1135"/>
                    </a:lnTo>
                    <a:lnTo>
                      <a:pt x="676" y="1166"/>
                    </a:lnTo>
                    <a:lnTo>
                      <a:pt x="693" y="1180"/>
                    </a:lnTo>
                    <a:lnTo>
                      <a:pt x="700" y="1179"/>
                    </a:lnTo>
                    <a:lnTo>
                      <a:pt x="736" y="1145"/>
                    </a:lnTo>
                    <a:lnTo>
                      <a:pt x="762" y="1174"/>
                    </a:lnTo>
                    <a:lnTo>
                      <a:pt x="778" y="1180"/>
                    </a:lnTo>
                    <a:lnTo>
                      <a:pt x="804" y="1131"/>
                    </a:lnTo>
                    <a:lnTo>
                      <a:pt x="802" y="1108"/>
                    </a:lnTo>
                    <a:lnTo>
                      <a:pt x="816" y="1099"/>
                    </a:lnTo>
                    <a:lnTo>
                      <a:pt x="839" y="1097"/>
                    </a:lnTo>
                    <a:lnTo>
                      <a:pt x="881" y="1131"/>
                    </a:lnTo>
                    <a:lnTo>
                      <a:pt x="941" y="1118"/>
                    </a:lnTo>
                    <a:lnTo>
                      <a:pt x="958" y="1124"/>
                    </a:lnTo>
                    <a:lnTo>
                      <a:pt x="1011" y="1119"/>
                    </a:lnTo>
                    <a:lnTo>
                      <a:pt x="1114" y="1156"/>
                    </a:lnTo>
                    <a:lnTo>
                      <a:pt x="1182" y="1142"/>
                    </a:lnTo>
                    <a:lnTo>
                      <a:pt x="1167" y="1128"/>
                    </a:lnTo>
                    <a:lnTo>
                      <a:pt x="1171" y="1097"/>
                    </a:lnTo>
                    <a:lnTo>
                      <a:pt x="1201" y="1079"/>
                    </a:lnTo>
                    <a:lnTo>
                      <a:pt x="1214" y="1062"/>
                    </a:lnTo>
                    <a:lnTo>
                      <a:pt x="1174" y="965"/>
                    </a:lnTo>
                    <a:lnTo>
                      <a:pt x="1188" y="948"/>
                    </a:lnTo>
                    <a:lnTo>
                      <a:pt x="1185" y="918"/>
                    </a:lnTo>
                    <a:lnTo>
                      <a:pt x="1199" y="901"/>
                    </a:lnTo>
                    <a:lnTo>
                      <a:pt x="1203" y="855"/>
                    </a:lnTo>
                    <a:lnTo>
                      <a:pt x="1161" y="820"/>
                    </a:lnTo>
                    <a:lnTo>
                      <a:pt x="1165" y="788"/>
                    </a:lnTo>
                    <a:lnTo>
                      <a:pt x="1140" y="768"/>
                    </a:lnTo>
                    <a:lnTo>
                      <a:pt x="1117" y="763"/>
                    </a:lnTo>
                    <a:lnTo>
                      <a:pt x="1114" y="740"/>
                    </a:lnTo>
                    <a:lnTo>
                      <a:pt x="1089" y="719"/>
                    </a:lnTo>
                    <a:lnTo>
                      <a:pt x="1096" y="711"/>
                    </a:lnTo>
                    <a:lnTo>
                      <a:pt x="1118" y="693"/>
                    </a:lnTo>
                    <a:lnTo>
                      <a:pt x="1131" y="668"/>
                    </a:lnTo>
                    <a:lnTo>
                      <a:pt x="1078" y="597"/>
                    </a:lnTo>
                    <a:lnTo>
                      <a:pt x="1108" y="586"/>
                    </a:lnTo>
                    <a:lnTo>
                      <a:pt x="1114" y="570"/>
                    </a:lnTo>
                    <a:lnTo>
                      <a:pt x="1113" y="554"/>
                    </a:lnTo>
                    <a:lnTo>
                      <a:pt x="1157" y="528"/>
                    </a:lnTo>
                    <a:lnTo>
                      <a:pt x="1169" y="495"/>
                    </a:lnTo>
                    <a:lnTo>
                      <a:pt x="1130" y="491"/>
                    </a:lnTo>
                    <a:lnTo>
                      <a:pt x="1096" y="463"/>
                    </a:lnTo>
                    <a:lnTo>
                      <a:pt x="1102" y="440"/>
                    </a:lnTo>
                    <a:lnTo>
                      <a:pt x="1127" y="376"/>
                    </a:lnTo>
                    <a:lnTo>
                      <a:pt x="1084" y="325"/>
                    </a:lnTo>
                    <a:lnTo>
                      <a:pt x="1067" y="312"/>
                    </a:lnTo>
                    <a:lnTo>
                      <a:pt x="1088" y="279"/>
                    </a:lnTo>
                    <a:lnTo>
                      <a:pt x="1076" y="234"/>
                    </a:lnTo>
                    <a:lnTo>
                      <a:pt x="1047" y="253"/>
                    </a:lnTo>
                    <a:lnTo>
                      <a:pt x="1044" y="230"/>
                    </a:lnTo>
                    <a:lnTo>
                      <a:pt x="1027" y="208"/>
                    </a:lnTo>
                    <a:lnTo>
                      <a:pt x="1004" y="210"/>
                    </a:lnTo>
                    <a:lnTo>
                      <a:pt x="968" y="237"/>
                    </a:lnTo>
                    <a:lnTo>
                      <a:pt x="929" y="240"/>
                    </a:lnTo>
                    <a:lnTo>
                      <a:pt x="841" y="202"/>
                    </a:lnTo>
                    <a:lnTo>
                      <a:pt x="875" y="152"/>
                    </a:lnTo>
                    <a:lnTo>
                      <a:pt x="889" y="136"/>
                    </a:lnTo>
                    <a:lnTo>
                      <a:pt x="892" y="82"/>
                    </a:lnTo>
                    <a:lnTo>
                      <a:pt x="859" y="61"/>
                    </a:lnTo>
                    <a:lnTo>
                      <a:pt x="836" y="63"/>
                    </a:lnTo>
                    <a:lnTo>
                      <a:pt x="785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408">
                <a:extLst>
                  <a:ext uri="{FF2B5EF4-FFF2-40B4-BE49-F238E27FC236}">
                    <a16:creationId xmlns:a16="http://schemas.microsoft.com/office/drawing/2014/main" id="{E9C97A84-E2F9-6D83-B1EE-F998F06361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780"/>
                <a:ext cx="225" cy="211"/>
              </a:xfrm>
              <a:custGeom>
                <a:avLst/>
                <a:gdLst>
                  <a:gd name="T0" fmla="*/ 832 w 1127"/>
                  <a:gd name="T1" fmla="*/ 51 h 1055"/>
                  <a:gd name="T2" fmla="*/ 662 w 1127"/>
                  <a:gd name="T3" fmla="*/ 59 h 1055"/>
                  <a:gd name="T4" fmla="*/ 506 w 1127"/>
                  <a:gd name="T5" fmla="*/ 27 h 1055"/>
                  <a:gd name="T6" fmla="*/ 429 w 1127"/>
                  <a:gd name="T7" fmla="*/ 34 h 1055"/>
                  <a:gd name="T8" fmla="*/ 364 w 1127"/>
                  <a:gd name="T9" fmla="*/ 2 h 1055"/>
                  <a:gd name="T10" fmla="*/ 352 w 1127"/>
                  <a:gd name="T11" fmla="*/ 34 h 1055"/>
                  <a:gd name="T12" fmla="*/ 310 w 1127"/>
                  <a:gd name="T13" fmla="*/ 77 h 1055"/>
                  <a:gd name="T14" fmla="*/ 248 w 1127"/>
                  <a:gd name="T15" fmla="*/ 82 h 1055"/>
                  <a:gd name="T16" fmla="*/ 224 w 1127"/>
                  <a:gd name="T17" fmla="*/ 69 h 1055"/>
                  <a:gd name="T18" fmla="*/ 162 w 1127"/>
                  <a:gd name="T19" fmla="*/ 67 h 1055"/>
                  <a:gd name="T20" fmla="*/ 135 w 1127"/>
                  <a:gd name="T21" fmla="*/ 31 h 1055"/>
                  <a:gd name="T22" fmla="*/ 37 w 1127"/>
                  <a:gd name="T23" fmla="*/ 133 h 1055"/>
                  <a:gd name="T24" fmla="*/ 63 w 1127"/>
                  <a:gd name="T25" fmla="*/ 153 h 1055"/>
                  <a:gd name="T26" fmla="*/ 37 w 1127"/>
                  <a:gd name="T27" fmla="*/ 217 h 1055"/>
                  <a:gd name="T28" fmla="*/ 24 w 1127"/>
                  <a:gd name="T29" fmla="*/ 242 h 1055"/>
                  <a:gd name="T30" fmla="*/ 13 w 1127"/>
                  <a:gd name="T31" fmla="*/ 282 h 1055"/>
                  <a:gd name="T32" fmla="*/ 19 w 1127"/>
                  <a:gd name="T33" fmla="*/ 351 h 1055"/>
                  <a:gd name="T34" fmla="*/ 75 w 1127"/>
                  <a:gd name="T35" fmla="*/ 376 h 1055"/>
                  <a:gd name="T36" fmla="*/ 101 w 1127"/>
                  <a:gd name="T37" fmla="*/ 413 h 1055"/>
                  <a:gd name="T38" fmla="*/ 98 w 1127"/>
                  <a:gd name="T39" fmla="*/ 451 h 1055"/>
                  <a:gd name="T40" fmla="*/ 135 w 1127"/>
                  <a:gd name="T41" fmla="*/ 525 h 1055"/>
                  <a:gd name="T42" fmla="*/ 141 w 1127"/>
                  <a:gd name="T43" fmla="*/ 593 h 1055"/>
                  <a:gd name="T44" fmla="*/ 175 w 1127"/>
                  <a:gd name="T45" fmla="*/ 621 h 1055"/>
                  <a:gd name="T46" fmla="*/ 126 w 1127"/>
                  <a:gd name="T47" fmla="*/ 665 h 1055"/>
                  <a:gd name="T48" fmla="*/ 168 w 1127"/>
                  <a:gd name="T49" fmla="*/ 707 h 1055"/>
                  <a:gd name="T50" fmla="*/ 220 w 1127"/>
                  <a:gd name="T51" fmla="*/ 694 h 1055"/>
                  <a:gd name="T52" fmla="*/ 217 w 1127"/>
                  <a:gd name="T53" fmla="*/ 734 h 1055"/>
                  <a:gd name="T54" fmla="*/ 196 w 1127"/>
                  <a:gd name="T55" fmla="*/ 758 h 1055"/>
                  <a:gd name="T56" fmla="*/ 255 w 1127"/>
                  <a:gd name="T57" fmla="*/ 815 h 1055"/>
                  <a:gd name="T58" fmla="*/ 352 w 1127"/>
                  <a:gd name="T59" fmla="*/ 782 h 1055"/>
                  <a:gd name="T60" fmla="*/ 397 w 1127"/>
                  <a:gd name="T61" fmla="*/ 848 h 1055"/>
                  <a:gd name="T62" fmla="*/ 454 w 1127"/>
                  <a:gd name="T63" fmla="*/ 880 h 1055"/>
                  <a:gd name="T64" fmla="*/ 450 w 1127"/>
                  <a:gd name="T65" fmla="*/ 928 h 1055"/>
                  <a:gd name="T66" fmla="*/ 446 w 1127"/>
                  <a:gd name="T67" fmla="*/ 959 h 1055"/>
                  <a:gd name="T68" fmla="*/ 487 w 1127"/>
                  <a:gd name="T69" fmla="*/ 986 h 1055"/>
                  <a:gd name="T70" fmla="*/ 524 w 1127"/>
                  <a:gd name="T71" fmla="*/ 975 h 1055"/>
                  <a:gd name="T72" fmla="*/ 567 w 1127"/>
                  <a:gd name="T73" fmla="*/ 940 h 1055"/>
                  <a:gd name="T74" fmla="*/ 637 w 1127"/>
                  <a:gd name="T75" fmla="*/ 941 h 1055"/>
                  <a:gd name="T76" fmla="*/ 684 w 1127"/>
                  <a:gd name="T77" fmla="*/ 959 h 1055"/>
                  <a:gd name="T78" fmla="*/ 723 w 1127"/>
                  <a:gd name="T79" fmla="*/ 964 h 1055"/>
                  <a:gd name="T80" fmla="*/ 750 w 1127"/>
                  <a:gd name="T81" fmla="*/ 1000 h 1055"/>
                  <a:gd name="T82" fmla="*/ 818 w 1127"/>
                  <a:gd name="T83" fmla="*/ 1055 h 1055"/>
                  <a:gd name="T84" fmla="*/ 888 w 1127"/>
                  <a:gd name="T85" fmla="*/ 994 h 1055"/>
                  <a:gd name="T86" fmla="*/ 967 w 1127"/>
                  <a:gd name="T87" fmla="*/ 1003 h 1055"/>
                  <a:gd name="T88" fmla="*/ 1024 w 1127"/>
                  <a:gd name="T89" fmla="*/ 959 h 1055"/>
                  <a:gd name="T90" fmla="*/ 982 w 1127"/>
                  <a:gd name="T91" fmla="*/ 924 h 1055"/>
                  <a:gd name="T92" fmla="*/ 963 w 1127"/>
                  <a:gd name="T93" fmla="*/ 888 h 1055"/>
                  <a:gd name="T94" fmla="*/ 935 w 1127"/>
                  <a:gd name="T95" fmla="*/ 828 h 1055"/>
                  <a:gd name="T96" fmla="*/ 979 w 1127"/>
                  <a:gd name="T97" fmla="*/ 809 h 1055"/>
                  <a:gd name="T98" fmla="*/ 985 w 1127"/>
                  <a:gd name="T99" fmla="*/ 785 h 1055"/>
                  <a:gd name="T100" fmla="*/ 1037 w 1127"/>
                  <a:gd name="T101" fmla="*/ 765 h 1055"/>
                  <a:gd name="T102" fmla="*/ 1077 w 1127"/>
                  <a:gd name="T103" fmla="*/ 700 h 1055"/>
                  <a:gd name="T104" fmla="*/ 1127 w 1127"/>
                  <a:gd name="T105" fmla="*/ 649 h 1055"/>
                  <a:gd name="T106" fmla="*/ 1127 w 1127"/>
                  <a:gd name="T107" fmla="*/ 571 h 1055"/>
                  <a:gd name="T108" fmla="*/ 1082 w 1127"/>
                  <a:gd name="T109" fmla="*/ 499 h 1055"/>
                  <a:gd name="T110" fmla="*/ 1090 w 1127"/>
                  <a:gd name="T111" fmla="*/ 421 h 1055"/>
                  <a:gd name="T112" fmla="*/ 1054 w 1127"/>
                  <a:gd name="T113" fmla="*/ 363 h 1055"/>
                  <a:gd name="T114" fmla="*/ 1022 w 1127"/>
                  <a:gd name="T115" fmla="*/ 273 h 1055"/>
                  <a:gd name="T116" fmla="*/ 986 w 1127"/>
                  <a:gd name="T117" fmla="*/ 222 h 1055"/>
                  <a:gd name="T118" fmla="*/ 953 w 1127"/>
                  <a:gd name="T119" fmla="*/ 202 h 1055"/>
                  <a:gd name="T120" fmla="*/ 906 w 1127"/>
                  <a:gd name="T121" fmla="*/ 191 h 1055"/>
                  <a:gd name="T122" fmla="*/ 855 w 1127"/>
                  <a:gd name="T123" fmla="*/ 141 h 1055"/>
                  <a:gd name="T124" fmla="*/ 836 w 1127"/>
                  <a:gd name="T125" fmla="*/ 97 h 1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27" h="1055">
                    <a:moveTo>
                      <a:pt x="836" y="97"/>
                    </a:moveTo>
                    <a:lnTo>
                      <a:pt x="832" y="51"/>
                    </a:lnTo>
                    <a:lnTo>
                      <a:pt x="730" y="45"/>
                    </a:lnTo>
                    <a:lnTo>
                      <a:pt x="662" y="59"/>
                    </a:lnTo>
                    <a:lnTo>
                      <a:pt x="559" y="22"/>
                    </a:lnTo>
                    <a:lnTo>
                      <a:pt x="506" y="27"/>
                    </a:lnTo>
                    <a:lnTo>
                      <a:pt x="489" y="21"/>
                    </a:lnTo>
                    <a:lnTo>
                      <a:pt x="429" y="34"/>
                    </a:lnTo>
                    <a:lnTo>
                      <a:pt x="387" y="0"/>
                    </a:lnTo>
                    <a:lnTo>
                      <a:pt x="364" y="2"/>
                    </a:lnTo>
                    <a:lnTo>
                      <a:pt x="350" y="11"/>
                    </a:lnTo>
                    <a:lnTo>
                      <a:pt x="352" y="34"/>
                    </a:lnTo>
                    <a:lnTo>
                      <a:pt x="326" y="83"/>
                    </a:lnTo>
                    <a:lnTo>
                      <a:pt x="310" y="77"/>
                    </a:lnTo>
                    <a:lnTo>
                      <a:pt x="284" y="48"/>
                    </a:lnTo>
                    <a:lnTo>
                      <a:pt x="248" y="82"/>
                    </a:lnTo>
                    <a:lnTo>
                      <a:pt x="241" y="83"/>
                    </a:lnTo>
                    <a:lnTo>
                      <a:pt x="224" y="69"/>
                    </a:lnTo>
                    <a:lnTo>
                      <a:pt x="221" y="38"/>
                    </a:lnTo>
                    <a:lnTo>
                      <a:pt x="162" y="67"/>
                    </a:lnTo>
                    <a:lnTo>
                      <a:pt x="152" y="45"/>
                    </a:lnTo>
                    <a:lnTo>
                      <a:pt x="135" y="31"/>
                    </a:lnTo>
                    <a:lnTo>
                      <a:pt x="109" y="72"/>
                    </a:lnTo>
                    <a:lnTo>
                      <a:pt x="37" y="133"/>
                    </a:lnTo>
                    <a:lnTo>
                      <a:pt x="38" y="140"/>
                    </a:lnTo>
                    <a:lnTo>
                      <a:pt x="63" y="153"/>
                    </a:lnTo>
                    <a:lnTo>
                      <a:pt x="58" y="192"/>
                    </a:lnTo>
                    <a:lnTo>
                      <a:pt x="37" y="217"/>
                    </a:lnTo>
                    <a:lnTo>
                      <a:pt x="47" y="232"/>
                    </a:lnTo>
                    <a:lnTo>
                      <a:pt x="24" y="242"/>
                    </a:lnTo>
                    <a:lnTo>
                      <a:pt x="35" y="272"/>
                    </a:lnTo>
                    <a:lnTo>
                      <a:pt x="13" y="282"/>
                    </a:lnTo>
                    <a:lnTo>
                      <a:pt x="0" y="306"/>
                    </a:lnTo>
                    <a:lnTo>
                      <a:pt x="19" y="351"/>
                    </a:lnTo>
                    <a:lnTo>
                      <a:pt x="66" y="362"/>
                    </a:lnTo>
                    <a:lnTo>
                      <a:pt x="75" y="376"/>
                    </a:lnTo>
                    <a:lnTo>
                      <a:pt x="77" y="391"/>
                    </a:lnTo>
                    <a:lnTo>
                      <a:pt x="101" y="413"/>
                    </a:lnTo>
                    <a:lnTo>
                      <a:pt x="111" y="434"/>
                    </a:lnTo>
                    <a:lnTo>
                      <a:pt x="98" y="451"/>
                    </a:lnTo>
                    <a:lnTo>
                      <a:pt x="149" y="500"/>
                    </a:lnTo>
                    <a:lnTo>
                      <a:pt x="135" y="525"/>
                    </a:lnTo>
                    <a:lnTo>
                      <a:pt x="145" y="547"/>
                    </a:lnTo>
                    <a:lnTo>
                      <a:pt x="141" y="593"/>
                    </a:lnTo>
                    <a:lnTo>
                      <a:pt x="166" y="599"/>
                    </a:lnTo>
                    <a:lnTo>
                      <a:pt x="175" y="621"/>
                    </a:lnTo>
                    <a:lnTo>
                      <a:pt x="162" y="645"/>
                    </a:lnTo>
                    <a:lnTo>
                      <a:pt x="126" y="665"/>
                    </a:lnTo>
                    <a:lnTo>
                      <a:pt x="118" y="680"/>
                    </a:lnTo>
                    <a:lnTo>
                      <a:pt x="168" y="707"/>
                    </a:lnTo>
                    <a:lnTo>
                      <a:pt x="181" y="690"/>
                    </a:lnTo>
                    <a:lnTo>
                      <a:pt x="220" y="694"/>
                    </a:lnTo>
                    <a:lnTo>
                      <a:pt x="232" y="740"/>
                    </a:lnTo>
                    <a:lnTo>
                      <a:pt x="217" y="734"/>
                    </a:lnTo>
                    <a:lnTo>
                      <a:pt x="187" y="751"/>
                    </a:lnTo>
                    <a:lnTo>
                      <a:pt x="196" y="758"/>
                    </a:lnTo>
                    <a:lnTo>
                      <a:pt x="198" y="788"/>
                    </a:lnTo>
                    <a:lnTo>
                      <a:pt x="255" y="815"/>
                    </a:lnTo>
                    <a:lnTo>
                      <a:pt x="316" y="809"/>
                    </a:lnTo>
                    <a:lnTo>
                      <a:pt x="352" y="782"/>
                    </a:lnTo>
                    <a:lnTo>
                      <a:pt x="363" y="820"/>
                    </a:lnTo>
                    <a:lnTo>
                      <a:pt x="397" y="848"/>
                    </a:lnTo>
                    <a:lnTo>
                      <a:pt x="412" y="838"/>
                    </a:lnTo>
                    <a:lnTo>
                      <a:pt x="454" y="880"/>
                    </a:lnTo>
                    <a:lnTo>
                      <a:pt x="465" y="918"/>
                    </a:lnTo>
                    <a:lnTo>
                      <a:pt x="450" y="928"/>
                    </a:lnTo>
                    <a:lnTo>
                      <a:pt x="459" y="942"/>
                    </a:lnTo>
                    <a:lnTo>
                      <a:pt x="446" y="959"/>
                    </a:lnTo>
                    <a:lnTo>
                      <a:pt x="472" y="1003"/>
                    </a:lnTo>
                    <a:lnTo>
                      <a:pt x="487" y="986"/>
                    </a:lnTo>
                    <a:lnTo>
                      <a:pt x="510" y="991"/>
                    </a:lnTo>
                    <a:lnTo>
                      <a:pt x="524" y="975"/>
                    </a:lnTo>
                    <a:lnTo>
                      <a:pt x="555" y="971"/>
                    </a:lnTo>
                    <a:lnTo>
                      <a:pt x="567" y="940"/>
                    </a:lnTo>
                    <a:lnTo>
                      <a:pt x="612" y="920"/>
                    </a:lnTo>
                    <a:lnTo>
                      <a:pt x="637" y="941"/>
                    </a:lnTo>
                    <a:lnTo>
                      <a:pt x="647" y="963"/>
                    </a:lnTo>
                    <a:lnTo>
                      <a:pt x="684" y="959"/>
                    </a:lnTo>
                    <a:lnTo>
                      <a:pt x="709" y="973"/>
                    </a:lnTo>
                    <a:lnTo>
                      <a:pt x="723" y="964"/>
                    </a:lnTo>
                    <a:lnTo>
                      <a:pt x="749" y="985"/>
                    </a:lnTo>
                    <a:lnTo>
                      <a:pt x="750" y="1000"/>
                    </a:lnTo>
                    <a:lnTo>
                      <a:pt x="814" y="1017"/>
                    </a:lnTo>
                    <a:lnTo>
                      <a:pt x="818" y="1055"/>
                    </a:lnTo>
                    <a:lnTo>
                      <a:pt x="876" y="1027"/>
                    </a:lnTo>
                    <a:lnTo>
                      <a:pt x="888" y="994"/>
                    </a:lnTo>
                    <a:lnTo>
                      <a:pt x="896" y="994"/>
                    </a:lnTo>
                    <a:lnTo>
                      <a:pt x="967" y="1003"/>
                    </a:lnTo>
                    <a:lnTo>
                      <a:pt x="981" y="994"/>
                    </a:lnTo>
                    <a:lnTo>
                      <a:pt x="1024" y="959"/>
                    </a:lnTo>
                    <a:lnTo>
                      <a:pt x="1015" y="945"/>
                    </a:lnTo>
                    <a:lnTo>
                      <a:pt x="982" y="924"/>
                    </a:lnTo>
                    <a:lnTo>
                      <a:pt x="975" y="925"/>
                    </a:lnTo>
                    <a:lnTo>
                      <a:pt x="963" y="888"/>
                    </a:lnTo>
                    <a:lnTo>
                      <a:pt x="928" y="837"/>
                    </a:lnTo>
                    <a:lnTo>
                      <a:pt x="935" y="828"/>
                    </a:lnTo>
                    <a:lnTo>
                      <a:pt x="965" y="826"/>
                    </a:lnTo>
                    <a:lnTo>
                      <a:pt x="979" y="809"/>
                    </a:lnTo>
                    <a:lnTo>
                      <a:pt x="978" y="786"/>
                    </a:lnTo>
                    <a:lnTo>
                      <a:pt x="985" y="785"/>
                    </a:lnTo>
                    <a:lnTo>
                      <a:pt x="1024" y="789"/>
                    </a:lnTo>
                    <a:lnTo>
                      <a:pt x="1037" y="765"/>
                    </a:lnTo>
                    <a:lnTo>
                      <a:pt x="1072" y="731"/>
                    </a:lnTo>
                    <a:lnTo>
                      <a:pt x="1077" y="700"/>
                    </a:lnTo>
                    <a:lnTo>
                      <a:pt x="1098" y="667"/>
                    </a:lnTo>
                    <a:lnTo>
                      <a:pt x="1127" y="649"/>
                    </a:lnTo>
                    <a:lnTo>
                      <a:pt x="1116" y="619"/>
                    </a:lnTo>
                    <a:lnTo>
                      <a:pt x="1127" y="571"/>
                    </a:lnTo>
                    <a:lnTo>
                      <a:pt x="1094" y="543"/>
                    </a:lnTo>
                    <a:lnTo>
                      <a:pt x="1082" y="499"/>
                    </a:lnTo>
                    <a:lnTo>
                      <a:pt x="1078" y="460"/>
                    </a:lnTo>
                    <a:lnTo>
                      <a:pt x="1090" y="421"/>
                    </a:lnTo>
                    <a:lnTo>
                      <a:pt x="1087" y="382"/>
                    </a:lnTo>
                    <a:lnTo>
                      <a:pt x="1054" y="363"/>
                    </a:lnTo>
                    <a:lnTo>
                      <a:pt x="1039" y="294"/>
                    </a:lnTo>
                    <a:lnTo>
                      <a:pt x="1022" y="273"/>
                    </a:lnTo>
                    <a:lnTo>
                      <a:pt x="1010" y="236"/>
                    </a:lnTo>
                    <a:lnTo>
                      <a:pt x="986" y="222"/>
                    </a:lnTo>
                    <a:lnTo>
                      <a:pt x="956" y="225"/>
                    </a:lnTo>
                    <a:lnTo>
                      <a:pt x="953" y="202"/>
                    </a:lnTo>
                    <a:lnTo>
                      <a:pt x="928" y="174"/>
                    </a:lnTo>
                    <a:lnTo>
                      <a:pt x="906" y="191"/>
                    </a:lnTo>
                    <a:lnTo>
                      <a:pt x="866" y="171"/>
                    </a:lnTo>
                    <a:lnTo>
                      <a:pt x="855" y="141"/>
                    </a:lnTo>
                    <a:lnTo>
                      <a:pt x="876" y="117"/>
                    </a:lnTo>
                    <a:lnTo>
                      <a:pt x="836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409">
                <a:extLst>
                  <a:ext uri="{FF2B5EF4-FFF2-40B4-BE49-F238E27FC236}">
                    <a16:creationId xmlns:a16="http://schemas.microsoft.com/office/drawing/2014/main" id="{B356AEFC-6307-012F-62CE-303424330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792"/>
                <a:ext cx="239" cy="254"/>
              </a:xfrm>
              <a:custGeom>
                <a:avLst/>
                <a:gdLst>
                  <a:gd name="T0" fmla="*/ 1109 w 1195"/>
                  <a:gd name="T1" fmla="*/ 787 h 1269"/>
                  <a:gd name="T2" fmla="*/ 1028 w 1195"/>
                  <a:gd name="T3" fmla="*/ 748 h 1269"/>
                  <a:gd name="T4" fmla="*/ 908 w 1195"/>
                  <a:gd name="T5" fmla="*/ 697 h 1269"/>
                  <a:gd name="T6" fmla="*/ 944 w 1195"/>
                  <a:gd name="T7" fmla="*/ 679 h 1269"/>
                  <a:gd name="T8" fmla="*/ 880 w 1195"/>
                  <a:gd name="T9" fmla="*/ 646 h 1269"/>
                  <a:gd name="T10" fmla="*/ 874 w 1195"/>
                  <a:gd name="T11" fmla="*/ 584 h 1269"/>
                  <a:gd name="T12" fmla="*/ 853 w 1195"/>
                  <a:gd name="T13" fmla="*/ 532 h 1269"/>
                  <a:gd name="T14" fmla="*/ 861 w 1195"/>
                  <a:gd name="T15" fmla="*/ 439 h 1269"/>
                  <a:gd name="T16" fmla="*/ 813 w 1195"/>
                  <a:gd name="T17" fmla="*/ 352 h 1269"/>
                  <a:gd name="T18" fmla="*/ 778 w 1195"/>
                  <a:gd name="T19" fmla="*/ 301 h 1269"/>
                  <a:gd name="T20" fmla="*/ 725 w 1195"/>
                  <a:gd name="T21" fmla="*/ 221 h 1269"/>
                  <a:gd name="T22" fmla="*/ 759 w 1195"/>
                  <a:gd name="T23" fmla="*/ 171 h 1269"/>
                  <a:gd name="T24" fmla="*/ 775 w 1195"/>
                  <a:gd name="T25" fmla="*/ 92 h 1269"/>
                  <a:gd name="T26" fmla="*/ 739 w 1195"/>
                  <a:gd name="T27" fmla="*/ 50 h 1269"/>
                  <a:gd name="T28" fmla="*/ 646 w 1195"/>
                  <a:gd name="T29" fmla="*/ 35 h 1269"/>
                  <a:gd name="T30" fmla="*/ 559 w 1195"/>
                  <a:gd name="T31" fmla="*/ 12 h 1269"/>
                  <a:gd name="T32" fmla="*/ 479 w 1195"/>
                  <a:gd name="T33" fmla="*/ 65 h 1269"/>
                  <a:gd name="T34" fmla="*/ 394 w 1195"/>
                  <a:gd name="T35" fmla="*/ 67 h 1269"/>
                  <a:gd name="T36" fmla="*/ 278 w 1195"/>
                  <a:gd name="T37" fmla="*/ 138 h 1269"/>
                  <a:gd name="T38" fmla="*/ 222 w 1195"/>
                  <a:gd name="T39" fmla="*/ 213 h 1269"/>
                  <a:gd name="T40" fmla="*/ 206 w 1195"/>
                  <a:gd name="T41" fmla="*/ 284 h 1269"/>
                  <a:gd name="T42" fmla="*/ 197 w 1195"/>
                  <a:gd name="T43" fmla="*/ 347 h 1269"/>
                  <a:gd name="T44" fmla="*/ 190 w 1195"/>
                  <a:gd name="T45" fmla="*/ 456 h 1269"/>
                  <a:gd name="T46" fmla="*/ 280 w 1195"/>
                  <a:gd name="T47" fmla="*/ 509 h 1269"/>
                  <a:gd name="T48" fmla="*/ 245 w 1195"/>
                  <a:gd name="T49" fmla="*/ 619 h 1269"/>
                  <a:gd name="T50" fmla="*/ 176 w 1195"/>
                  <a:gd name="T51" fmla="*/ 712 h 1269"/>
                  <a:gd name="T52" fmla="*/ 81 w 1195"/>
                  <a:gd name="T53" fmla="*/ 773 h 1269"/>
                  <a:gd name="T54" fmla="*/ 15 w 1195"/>
                  <a:gd name="T55" fmla="*/ 880 h 1269"/>
                  <a:gd name="T56" fmla="*/ 95 w 1195"/>
                  <a:gd name="T57" fmla="*/ 919 h 1269"/>
                  <a:gd name="T58" fmla="*/ 138 w 1195"/>
                  <a:gd name="T59" fmla="*/ 1055 h 1269"/>
                  <a:gd name="T60" fmla="*/ 194 w 1195"/>
                  <a:gd name="T61" fmla="*/ 1072 h 1269"/>
                  <a:gd name="T62" fmla="*/ 291 w 1195"/>
                  <a:gd name="T63" fmla="*/ 1033 h 1269"/>
                  <a:gd name="T64" fmla="*/ 383 w 1195"/>
                  <a:gd name="T65" fmla="*/ 1109 h 1269"/>
                  <a:gd name="T66" fmla="*/ 495 w 1195"/>
                  <a:gd name="T67" fmla="*/ 1152 h 1269"/>
                  <a:gd name="T68" fmla="*/ 493 w 1195"/>
                  <a:gd name="T69" fmla="*/ 1222 h 1269"/>
                  <a:gd name="T70" fmla="*/ 558 w 1195"/>
                  <a:gd name="T71" fmla="*/ 1255 h 1269"/>
                  <a:gd name="T72" fmla="*/ 587 w 1195"/>
                  <a:gd name="T73" fmla="*/ 1228 h 1269"/>
                  <a:gd name="T74" fmla="*/ 719 w 1195"/>
                  <a:gd name="T75" fmla="*/ 1162 h 1269"/>
                  <a:gd name="T76" fmla="*/ 793 w 1195"/>
                  <a:gd name="T77" fmla="*/ 1116 h 1269"/>
                  <a:gd name="T78" fmla="*/ 863 w 1195"/>
                  <a:gd name="T79" fmla="*/ 1133 h 1269"/>
                  <a:gd name="T80" fmla="*/ 930 w 1195"/>
                  <a:gd name="T81" fmla="*/ 1096 h 1269"/>
                  <a:gd name="T82" fmla="*/ 999 w 1195"/>
                  <a:gd name="T83" fmla="*/ 1021 h 1269"/>
                  <a:gd name="T84" fmla="*/ 1079 w 1195"/>
                  <a:gd name="T85" fmla="*/ 967 h 1269"/>
                  <a:gd name="T86" fmla="*/ 1158 w 1195"/>
                  <a:gd name="T87" fmla="*/ 983 h 1269"/>
                  <a:gd name="T88" fmla="*/ 1184 w 1195"/>
                  <a:gd name="T89" fmla="*/ 942 h 1269"/>
                  <a:gd name="T90" fmla="*/ 1162 w 1195"/>
                  <a:gd name="T91" fmla="*/ 867 h 1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95" h="1269">
                    <a:moveTo>
                      <a:pt x="1166" y="819"/>
                    </a:moveTo>
                    <a:lnTo>
                      <a:pt x="1124" y="777"/>
                    </a:lnTo>
                    <a:lnTo>
                      <a:pt x="1109" y="787"/>
                    </a:lnTo>
                    <a:lnTo>
                      <a:pt x="1075" y="759"/>
                    </a:lnTo>
                    <a:lnTo>
                      <a:pt x="1064" y="721"/>
                    </a:lnTo>
                    <a:lnTo>
                      <a:pt x="1028" y="748"/>
                    </a:lnTo>
                    <a:lnTo>
                      <a:pt x="967" y="754"/>
                    </a:lnTo>
                    <a:lnTo>
                      <a:pt x="910" y="727"/>
                    </a:lnTo>
                    <a:lnTo>
                      <a:pt x="908" y="697"/>
                    </a:lnTo>
                    <a:lnTo>
                      <a:pt x="899" y="690"/>
                    </a:lnTo>
                    <a:lnTo>
                      <a:pt x="929" y="673"/>
                    </a:lnTo>
                    <a:lnTo>
                      <a:pt x="944" y="679"/>
                    </a:lnTo>
                    <a:lnTo>
                      <a:pt x="932" y="633"/>
                    </a:lnTo>
                    <a:lnTo>
                      <a:pt x="893" y="629"/>
                    </a:lnTo>
                    <a:lnTo>
                      <a:pt x="880" y="646"/>
                    </a:lnTo>
                    <a:lnTo>
                      <a:pt x="830" y="619"/>
                    </a:lnTo>
                    <a:lnTo>
                      <a:pt x="838" y="604"/>
                    </a:lnTo>
                    <a:lnTo>
                      <a:pt x="874" y="584"/>
                    </a:lnTo>
                    <a:lnTo>
                      <a:pt x="887" y="560"/>
                    </a:lnTo>
                    <a:lnTo>
                      <a:pt x="878" y="538"/>
                    </a:lnTo>
                    <a:lnTo>
                      <a:pt x="853" y="532"/>
                    </a:lnTo>
                    <a:lnTo>
                      <a:pt x="857" y="486"/>
                    </a:lnTo>
                    <a:lnTo>
                      <a:pt x="847" y="464"/>
                    </a:lnTo>
                    <a:lnTo>
                      <a:pt x="861" y="439"/>
                    </a:lnTo>
                    <a:lnTo>
                      <a:pt x="810" y="390"/>
                    </a:lnTo>
                    <a:lnTo>
                      <a:pt x="823" y="373"/>
                    </a:lnTo>
                    <a:lnTo>
                      <a:pt x="813" y="352"/>
                    </a:lnTo>
                    <a:lnTo>
                      <a:pt x="789" y="330"/>
                    </a:lnTo>
                    <a:lnTo>
                      <a:pt x="787" y="315"/>
                    </a:lnTo>
                    <a:lnTo>
                      <a:pt x="778" y="301"/>
                    </a:lnTo>
                    <a:lnTo>
                      <a:pt x="731" y="290"/>
                    </a:lnTo>
                    <a:lnTo>
                      <a:pt x="712" y="245"/>
                    </a:lnTo>
                    <a:lnTo>
                      <a:pt x="725" y="221"/>
                    </a:lnTo>
                    <a:lnTo>
                      <a:pt x="747" y="211"/>
                    </a:lnTo>
                    <a:lnTo>
                      <a:pt x="736" y="181"/>
                    </a:lnTo>
                    <a:lnTo>
                      <a:pt x="759" y="171"/>
                    </a:lnTo>
                    <a:lnTo>
                      <a:pt x="749" y="156"/>
                    </a:lnTo>
                    <a:lnTo>
                      <a:pt x="770" y="131"/>
                    </a:lnTo>
                    <a:lnTo>
                      <a:pt x="775" y="92"/>
                    </a:lnTo>
                    <a:lnTo>
                      <a:pt x="750" y="79"/>
                    </a:lnTo>
                    <a:lnTo>
                      <a:pt x="749" y="72"/>
                    </a:lnTo>
                    <a:lnTo>
                      <a:pt x="739" y="50"/>
                    </a:lnTo>
                    <a:lnTo>
                      <a:pt x="689" y="0"/>
                    </a:lnTo>
                    <a:lnTo>
                      <a:pt x="666" y="2"/>
                    </a:lnTo>
                    <a:lnTo>
                      <a:pt x="646" y="35"/>
                    </a:lnTo>
                    <a:lnTo>
                      <a:pt x="606" y="30"/>
                    </a:lnTo>
                    <a:lnTo>
                      <a:pt x="577" y="41"/>
                    </a:lnTo>
                    <a:lnTo>
                      <a:pt x="559" y="12"/>
                    </a:lnTo>
                    <a:lnTo>
                      <a:pt x="529" y="16"/>
                    </a:lnTo>
                    <a:lnTo>
                      <a:pt x="513" y="17"/>
                    </a:lnTo>
                    <a:lnTo>
                      <a:pt x="479" y="65"/>
                    </a:lnTo>
                    <a:lnTo>
                      <a:pt x="453" y="45"/>
                    </a:lnTo>
                    <a:lnTo>
                      <a:pt x="416" y="48"/>
                    </a:lnTo>
                    <a:lnTo>
                      <a:pt x="394" y="67"/>
                    </a:lnTo>
                    <a:lnTo>
                      <a:pt x="390" y="105"/>
                    </a:lnTo>
                    <a:lnTo>
                      <a:pt x="363" y="147"/>
                    </a:lnTo>
                    <a:lnTo>
                      <a:pt x="278" y="138"/>
                    </a:lnTo>
                    <a:lnTo>
                      <a:pt x="264" y="162"/>
                    </a:lnTo>
                    <a:lnTo>
                      <a:pt x="221" y="190"/>
                    </a:lnTo>
                    <a:lnTo>
                      <a:pt x="222" y="213"/>
                    </a:lnTo>
                    <a:lnTo>
                      <a:pt x="184" y="217"/>
                    </a:lnTo>
                    <a:lnTo>
                      <a:pt x="180" y="248"/>
                    </a:lnTo>
                    <a:lnTo>
                      <a:pt x="206" y="284"/>
                    </a:lnTo>
                    <a:lnTo>
                      <a:pt x="209" y="315"/>
                    </a:lnTo>
                    <a:lnTo>
                      <a:pt x="218" y="337"/>
                    </a:lnTo>
                    <a:lnTo>
                      <a:pt x="197" y="347"/>
                    </a:lnTo>
                    <a:lnTo>
                      <a:pt x="190" y="362"/>
                    </a:lnTo>
                    <a:lnTo>
                      <a:pt x="200" y="385"/>
                    </a:lnTo>
                    <a:lnTo>
                      <a:pt x="190" y="456"/>
                    </a:lnTo>
                    <a:lnTo>
                      <a:pt x="226" y="498"/>
                    </a:lnTo>
                    <a:lnTo>
                      <a:pt x="255" y="480"/>
                    </a:lnTo>
                    <a:lnTo>
                      <a:pt x="280" y="509"/>
                    </a:lnTo>
                    <a:lnTo>
                      <a:pt x="302" y="568"/>
                    </a:lnTo>
                    <a:lnTo>
                      <a:pt x="281" y="601"/>
                    </a:lnTo>
                    <a:lnTo>
                      <a:pt x="245" y="619"/>
                    </a:lnTo>
                    <a:lnTo>
                      <a:pt x="182" y="610"/>
                    </a:lnTo>
                    <a:lnTo>
                      <a:pt x="188" y="672"/>
                    </a:lnTo>
                    <a:lnTo>
                      <a:pt x="176" y="712"/>
                    </a:lnTo>
                    <a:lnTo>
                      <a:pt x="149" y="753"/>
                    </a:lnTo>
                    <a:lnTo>
                      <a:pt x="146" y="792"/>
                    </a:lnTo>
                    <a:lnTo>
                      <a:pt x="81" y="773"/>
                    </a:lnTo>
                    <a:lnTo>
                      <a:pt x="79" y="828"/>
                    </a:lnTo>
                    <a:lnTo>
                      <a:pt x="43" y="847"/>
                    </a:lnTo>
                    <a:lnTo>
                      <a:pt x="15" y="880"/>
                    </a:lnTo>
                    <a:lnTo>
                      <a:pt x="0" y="890"/>
                    </a:lnTo>
                    <a:lnTo>
                      <a:pt x="34" y="925"/>
                    </a:lnTo>
                    <a:lnTo>
                      <a:pt x="95" y="919"/>
                    </a:lnTo>
                    <a:lnTo>
                      <a:pt x="130" y="955"/>
                    </a:lnTo>
                    <a:lnTo>
                      <a:pt x="120" y="1025"/>
                    </a:lnTo>
                    <a:lnTo>
                      <a:pt x="138" y="1055"/>
                    </a:lnTo>
                    <a:lnTo>
                      <a:pt x="163" y="1059"/>
                    </a:lnTo>
                    <a:lnTo>
                      <a:pt x="171" y="1074"/>
                    </a:lnTo>
                    <a:lnTo>
                      <a:pt x="194" y="1072"/>
                    </a:lnTo>
                    <a:lnTo>
                      <a:pt x="221" y="1023"/>
                    </a:lnTo>
                    <a:lnTo>
                      <a:pt x="246" y="1044"/>
                    </a:lnTo>
                    <a:lnTo>
                      <a:pt x="291" y="1033"/>
                    </a:lnTo>
                    <a:lnTo>
                      <a:pt x="361" y="1041"/>
                    </a:lnTo>
                    <a:lnTo>
                      <a:pt x="378" y="1063"/>
                    </a:lnTo>
                    <a:lnTo>
                      <a:pt x="383" y="1109"/>
                    </a:lnTo>
                    <a:lnTo>
                      <a:pt x="416" y="1136"/>
                    </a:lnTo>
                    <a:lnTo>
                      <a:pt x="453" y="1125"/>
                    </a:lnTo>
                    <a:lnTo>
                      <a:pt x="495" y="1152"/>
                    </a:lnTo>
                    <a:lnTo>
                      <a:pt x="453" y="1202"/>
                    </a:lnTo>
                    <a:lnTo>
                      <a:pt x="455" y="1217"/>
                    </a:lnTo>
                    <a:lnTo>
                      <a:pt x="493" y="1222"/>
                    </a:lnTo>
                    <a:lnTo>
                      <a:pt x="510" y="1244"/>
                    </a:lnTo>
                    <a:lnTo>
                      <a:pt x="542" y="1240"/>
                    </a:lnTo>
                    <a:lnTo>
                      <a:pt x="558" y="1255"/>
                    </a:lnTo>
                    <a:lnTo>
                      <a:pt x="567" y="1269"/>
                    </a:lnTo>
                    <a:lnTo>
                      <a:pt x="575" y="1268"/>
                    </a:lnTo>
                    <a:lnTo>
                      <a:pt x="587" y="1228"/>
                    </a:lnTo>
                    <a:lnTo>
                      <a:pt x="616" y="1210"/>
                    </a:lnTo>
                    <a:lnTo>
                      <a:pt x="664" y="1236"/>
                    </a:lnTo>
                    <a:lnTo>
                      <a:pt x="719" y="1162"/>
                    </a:lnTo>
                    <a:lnTo>
                      <a:pt x="750" y="1167"/>
                    </a:lnTo>
                    <a:lnTo>
                      <a:pt x="762" y="1127"/>
                    </a:lnTo>
                    <a:lnTo>
                      <a:pt x="793" y="1116"/>
                    </a:lnTo>
                    <a:lnTo>
                      <a:pt x="809" y="1131"/>
                    </a:lnTo>
                    <a:lnTo>
                      <a:pt x="830" y="1113"/>
                    </a:lnTo>
                    <a:lnTo>
                      <a:pt x="863" y="1133"/>
                    </a:lnTo>
                    <a:lnTo>
                      <a:pt x="885" y="1124"/>
                    </a:lnTo>
                    <a:lnTo>
                      <a:pt x="898" y="1099"/>
                    </a:lnTo>
                    <a:lnTo>
                      <a:pt x="930" y="1096"/>
                    </a:lnTo>
                    <a:lnTo>
                      <a:pt x="950" y="1079"/>
                    </a:lnTo>
                    <a:lnTo>
                      <a:pt x="971" y="1046"/>
                    </a:lnTo>
                    <a:lnTo>
                      <a:pt x="999" y="1021"/>
                    </a:lnTo>
                    <a:lnTo>
                      <a:pt x="1029" y="1010"/>
                    </a:lnTo>
                    <a:lnTo>
                      <a:pt x="1065" y="992"/>
                    </a:lnTo>
                    <a:lnTo>
                      <a:pt x="1079" y="967"/>
                    </a:lnTo>
                    <a:lnTo>
                      <a:pt x="1102" y="965"/>
                    </a:lnTo>
                    <a:lnTo>
                      <a:pt x="1120" y="987"/>
                    </a:lnTo>
                    <a:lnTo>
                      <a:pt x="1158" y="983"/>
                    </a:lnTo>
                    <a:lnTo>
                      <a:pt x="1164" y="966"/>
                    </a:lnTo>
                    <a:lnTo>
                      <a:pt x="1195" y="964"/>
                    </a:lnTo>
                    <a:lnTo>
                      <a:pt x="1184" y="942"/>
                    </a:lnTo>
                    <a:lnTo>
                      <a:pt x="1158" y="898"/>
                    </a:lnTo>
                    <a:lnTo>
                      <a:pt x="1171" y="881"/>
                    </a:lnTo>
                    <a:lnTo>
                      <a:pt x="1162" y="867"/>
                    </a:lnTo>
                    <a:lnTo>
                      <a:pt x="1177" y="857"/>
                    </a:lnTo>
                    <a:lnTo>
                      <a:pt x="1166" y="8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410">
                <a:extLst>
                  <a:ext uri="{FF2B5EF4-FFF2-40B4-BE49-F238E27FC236}">
                    <a16:creationId xmlns:a16="http://schemas.microsoft.com/office/drawing/2014/main" id="{0F69B524-39B5-FB0B-6721-980A16AD70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1964"/>
                <a:ext cx="244" cy="221"/>
              </a:xfrm>
              <a:custGeom>
                <a:avLst/>
                <a:gdLst>
                  <a:gd name="T0" fmla="*/ 553 w 1217"/>
                  <a:gd name="T1" fmla="*/ 106 h 1105"/>
                  <a:gd name="T2" fmla="*/ 480 w 1217"/>
                  <a:gd name="T3" fmla="*/ 151 h 1105"/>
                  <a:gd name="T4" fmla="*/ 401 w 1217"/>
                  <a:gd name="T5" fmla="*/ 220 h 1105"/>
                  <a:gd name="T6" fmla="*/ 336 w 1217"/>
                  <a:gd name="T7" fmla="*/ 265 h 1105"/>
                  <a:gd name="T8" fmla="*/ 260 w 1217"/>
                  <a:gd name="T9" fmla="*/ 272 h 1105"/>
                  <a:gd name="T10" fmla="*/ 201 w 1217"/>
                  <a:gd name="T11" fmla="*/ 308 h 1105"/>
                  <a:gd name="T12" fmla="*/ 67 w 1217"/>
                  <a:gd name="T13" fmla="*/ 351 h 1105"/>
                  <a:gd name="T14" fmla="*/ 58 w 1217"/>
                  <a:gd name="T15" fmla="*/ 421 h 1105"/>
                  <a:gd name="T16" fmla="*/ 29 w 1217"/>
                  <a:gd name="T17" fmla="*/ 448 h 1105"/>
                  <a:gd name="T18" fmla="*/ 79 w 1217"/>
                  <a:gd name="T19" fmla="*/ 482 h 1105"/>
                  <a:gd name="T20" fmla="*/ 52 w 1217"/>
                  <a:gd name="T21" fmla="*/ 530 h 1105"/>
                  <a:gd name="T22" fmla="*/ 12 w 1217"/>
                  <a:gd name="T23" fmla="*/ 596 h 1105"/>
                  <a:gd name="T24" fmla="*/ 41 w 1217"/>
                  <a:gd name="T25" fmla="*/ 662 h 1105"/>
                  <a:gd name="T26" fmla="*/ 1 w 1217"/>
                  <a:gd name="T27" fmla="*/ 728 h 1105"/>
                  <a:gd name="T28" fmla="*/ 22 w 1217"/>
                  <a:gd name="T29" fmla="*/ 780 h 1105"/>
                  <a:gd name="T30" fmla="*/ 166 w 1217"/>
                  <a:gd name="T31" fmla="*/ 836 h 1105"/>
                  <a:gd name="T32" fmla="*/ 158 w 1217"/>
                  <a:gd name="T33" fmla="*/ 913 h 1105"/>
                  <a:gd name="T34" fmla="*/ 275 w 1217"/>
                  <a:gd name="T35" fmla="*/ 941 h 1105"/>
                  <a:gd name="T36" fmla="*/ 378 w 1217"/>
                  <a:gd name="T37" fmla="*/ 963 h 1105"/>
                  <a:gd name="T38" fmla="*/ 480 w 1217"/>
                  <a:gd name="T39" fmla="*/ 1068 h 1105"/>
                  <a:gd name="T40" fmla="*/ 514 w 1217"/>
                  <a:gd name="T41" fmla="*/ 1096 h 1105"/>
                  <a:gd name="T42" fmla="*/ 611 w 1217"/>
                  <a:gd name="T43" fmla="*/ 1065 h 1105"/>
                  <a:gd name="T44" fmla="*/ 666 w 1217"/>
                  <a:gd name="T45" fmla="*/ 1067 h 1105"/>
                  <a:gd name="T46" fmla="*/ 778 w 1217"/>
                  <a:gd name="T47" fmla="*/ 1042 h 1105"/>
                  <a:gd name="T48" fmla="*/ 827 w 1217"/>
                  <a:gd name="T49" fmla="*/ 982 h 1105"/>
                  <a:gd name="T50" fmla="*/ 881 w 1217"/>
                  <a:gd name="T51" fmla="*/ 901 h 1105"/>
                  <a:gd name="T52" fmla="*/ 905 w 1217"/>
                  <a:gd name="T53" fmla="*/ 828 h 1105"/>
                  <a:gd name="T54" fmla="*/ 908 w 1217"/>
                  <a:gd name="T55" fmla="*/ 766 h 1105"/>
                  <a:gd name="T56" fmla="*/ 945 w 1217"/>
                  <a:gd name="T57" fmla="*/ 678 h 1105"/>
                  <a:gd name="T58" fmla="*/ 1015 w 1217"/>
                  <a:gd name="T59" fmla="*/ 587 h 1105"/>
                  <a:gd name="T60" fmla="*/ 1057 w 1217"/>
                  <a:gd name="T61" fmla="*/ 467 h 1105"/>
                  <a:gd name="T62" fmla="*/ 1215 w 1217"/>
                  <a:gd name="T63" fmla="*/ 500 h 1105"/>
                  <a:gd name="T64" fmla="*/ 1202 w 1217"/>
                  <a:gd name="T65" fmla="*/ 293 h 1105"/>
                  <a:gd name="T66" fmla="*/ 1176 w 1217"/>
                  <a:gd name="T67" fmla="*/ 171 h 1105"/>
                  <a:gd name="T68" fmla="*/ 1204 w 1217"/>
                  <a:gd name="T69" fmla="*/ 130 h 1105"/>
                  <a:gd name="T70" fmla="*/ 1187 w 1217"/>
                  <a:gd name="T71" fmla="*/ 39 h 1105"/>
                  <a:gd name="T72" fmla="*/ 1059 w 1217"/>
                  <a:gd name="T73" fmla="*/ 74 h 1105"/>
                  <a:gd name="T74" fmla="*/ 981 w 1217"/>
                  <a:gd name="T75" fmla="*/ 135 h 1105"/>
                  <a:gd name="T76" fmla="*/ 912 w 1217"/>
                  <a:gd name="T77" fmla="*/ 65 h 1105"/>
                  <a:gd name="T78" fmla="*/ 847 w 1217"/>
                  <a:gd name="T79" fmla="*/ 39 h 1105"/>
                  <a:gd name="T80" fmla="*/ 775 w 1217"/>
                  <a:gd name="T81" fmla="*/ 0 h 1105"/>
                  <a:gd name="T82" fmla="*/ 687 w 1217"/>
                  <a:gd name="T83" fmla="*/ 55 h 1105"/>
                  <a:gd name="T84" fmla="*/ 635 w 1217"/>
                  <a:gd name="T85" fmla="*/ 83 h 1105"/>
                  <a:gd name="T86" fmla="*/ 609 w 1217"/>
                  <a:gd name="T87" fmla="*/ 124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17" h="1105">
                    <a:moveTo>
                      <a:pt x="609" y="124"/>
                    </a:moveTo>
                    <a:lnTo>
                      <a:pt x="571" y="128"/>
                    </a:lnTo>
                    <a:lnTo>
                      <a:pt x="553" y="106"/>
                    </a:lnTo>
                    <a:lnTo>
                      <a:pt x="530" y="108"/>
                    </a:lnTo>
                    <a:lnTo>
                      <a:pt x="516" y="133"/>
                    </a:lnTo>
                    <a:lnTo>
                      <a:pt x="480" y="151"/>
                    </a:lnTo>
                    <a:lnTo>
                      <a:pt x="450" y="162"/>
                    </a:lnTo>
                    <a:lnTo>
                      <a:pt x="422" y="187"/>
                    </a:lnTo>
                    <a:lnTo>
                      <a:pt x="401" y="220"/>
                    </a:lnTo>
                    <a:lnTo>
                      <a:pt x="381" y="237"/>
                    </a:lnTo>
                    <a:lnTo>
                      <a:pt x="349" y="240"/>
                    </a:lnTo>
                    <a:lnTo>
                      <a:pt x="336" y="265"/>
                    </a:lnTo>
                    <a:lnTo>
                      <a:pt x="314" y="274"/>
                    </a:lnTo>
                    <a:lnTo>
                      <a:pt x="281" y="254"/>
                    </a:lnTo>
                    <a:lnTo>
                      <a:pt x="260" y="272"/>
                    </a:lnTo>
                    <a:lnTo>
                      <a:pt x="244" y="257"/>
                    </a:lnTo>
                    <a:lnTo>
                      <a:pt x="213" y="268"/>
                    </a:lnTo>
                    <a:lnTo>
                      <a:pt x="201" y="308"/>
                    </a:lnTo>
                    <a:lnTo>
                      <a:pt x="170" y="303"/>
                    </a:lnTo>
                    <a:lnTo>
                      <a:pt x="115" y="377"/>
                    </a:lnTo>
                    <a:lnTo>
                      <a:pt x="67" y="351"/>
                    </a:lnTo>
                    <a:lnTo>
                      <a:pt x="38" y="369"/>
                    </a:lnTo>
                    <a:lnTo>
                      <a:pt x="26" y="409"/>
                    </a:lnTo>
                    <a:lnTo>
                      <a:pt x="58" y="421"/>
                    </a:lnTo>
                    <a:lnTo>
                      <a:pt x="58" y="429"/>
                    </a:lnTo>
                    <a:lnTo>
                      <a:pt x="52" y="445"/>
                    </a:lnTo>
                    <a:lnTo>
                      <a:pt x="29" y="448"/>
                    </a:lnTo>
                    <a:lnTo>
                      <a:pt x="30" y="462"/>
                    </a:lnTo>
                    <a:lnTo>
                      <a:pt x="49" y="484"/>
                    </a:lnTo>
                    <a:lnTo>
                      <a:pt x="79" y="482"/>
                    </a:lnTo>
                    <a:lnTo>
                      <a:pt x="89" y="503"/>
                    </a:lnTo>
                    <a:lnTo>
                      <a:pt x="75" y="520"/>
                    </a:lnTo>
                    <a:lnTo>
                      <a:pt x="52" y="530"/>
                    </a:lnTo>
                    <a:lnTo>
                      <a:pt x="33" y="563"/>
                    </a:lnTo>
                    <a:lnTo>
                      <a:pt x="10" y="573"/>
                    </a:lnTo>
                    <a:lnTo>
                      <a:pt x="12" y="596"/>
                    </a:lnTo>
                    <a:lnTo>
                      <a:pt x="0" y="636"/>
                    </a:lnTo>
                    <a:lnTo>
                      <a:pt x="17" y="649"/>
                    </a:lnTo>
                    <a:lnTo>
                      <a:pt x="41" y="662"/>
                    </a:lnTo>
                    <a:lnTo>
                      <a:pt x="43" y="669"/>
                    </a:lnTo>
                    <a:lnTo>
                      <a:pt x="7" y="703"/>
                    </a:lnTo>
                    <a:lnTo>
                      <a:pt x="1" y="728"/>
                    </a:lnTo>
                    <a:lnTo>
                      <a:pt x="49" y="739"/>
                    </a:lnTo>
                    <a:lnTo>
                      <a:pt x="51" y="762"/>
                    </a:lnTo>
                    <a:lnTo>
                      <a:pt x="22" y="780"/>
                    </a:lnTo>
                    <a:lnTo>
                      <a:pt x="55" y="808"/>
                    </a:lnTo>
                    <a:lnTo>
                      <a:pt x="109" y="810"/>
                    </a:lnTo>
                    <a:lnTo>
                      <a:pt x="166" y="836"/>
                    </a:lnTo>
                    <a:lnTo>
                      <a:pt x="160" y="851"/>
                    </a:lnTo>
                    <a:lnTo>
                      <a:pt x="144" y="861"/>
                    </a:lnTo>
                    <a:lnTo>
                      <a:pt x="158" y="913"/>
                    </a:lnTo>
                    <a:lnTo>
                      <a:pt x="201" y="971"/>
                    </a:lnTo>
                    <a:lnTo>
                      <a:pt x="217" y="977"/>
                    </a:lnTo>
                    <a:lnTo>
                      <a:pt x="275" y="941"/>
                    </a:lnTo>
                    <a:lnTo>
                      <a:pt x="293" y="963"/>
                    </a:lnTo>
                    <a:lnTo>
                      <a:pt x="324" y="952"/>
                    </a:lnTo>
                    <a:lnTo>
                      <a:pt x="378" y="963"/>
                    </a:lnTo>
                    <a:lnTo>
                      <a:pt x="421" y="1005"/>
                    </a:lnTo>
                    <a:lnTo>
                      <a:pt x="447" y="1042"/>
                    </a:lnTo>
                    <a:lnTo>
                      <a:pt x="480" y="1068"/>
                    </a:lnTo>
                    <a:lnTo>
                      <a:pt x="483" y="1084"/>
                    </a:lnTo>
                    <a:lnTo>
                      <a:pt x="507" y="1105"/>
                    </a:lnTo>
                    <a:lnTo>
                      <a:pt x="514" y="1096"/>
                    </a:lnTo>
                    <a:lnTo>
                      <a:pt x="546" y="1101"/>
                    </a:lnTo>
                    <a:lnTo>
                      <a:pt x="559" y="1085"/>
                    </a:lnTo>
                    <a:lnTo>
                      <a:pt x="611" y="1065"/>
                    </a:lnTo>
                    <a:lnTo>
                      <a:pt x="632" y="1039"/>
                    </a:lnTo>
                    <a:lnTo>
                      <a:pt x="656" y="1045"/>
                    </a:lnTo>
                    <a:lnTo>
                      <a:pt x="666" y="1067"/>
                    </a:lnTo>
                    <a:lnTo>
                      <a:pt x="709" y="1040"/>
                    </a:lnTo>
                    <a:lnTo>
                      <a:pt x="755" y="1036"/>
                    </a:lnTo>
                    <a:lnTo>
                      <a:pt x="778" y="1042"/>
                    </a:lnTo>
                    <a:lnTo>
                      <a:pt x="847" y="1027"/>
                    </a:lnTo>
                    <a:lnTo>
                      <a:pt x="845" y="1004"/>
                    </a:lnTo>
                    <a:lnTo>
                      <a:pt x="827" y="982"/>
                    </a:lnTo>
                    <a:lnTo>
                      <a:pt x="807" y="939"/>
                    </a:lnTo>
                    <a:lnTo>
                      <a:pt x="850" y="896"/>
                    </a:lnTo>
                    <a:lnTo>
                      <a:pt x="881" y="901"/>
                    </a:lnTo>
                    <a:lnTo>
                      <a:pt x="892" y="854"/>
                    </a:lnTo>
                    <a:lnTo>
                      <a:pt x="890" y="831"/>
                    </a:lnTo>
                    <a:lnTo>
                      <a:pt x="905" y="828"/>
                    </a:lnTo>
                    <a:lnTo>
                      <a:pt x="919" y="804"/>
                    </a:lnTo>
                    <a:lnTo>
                      <a:pt x="933" y="796"/>
                    </a:lnTo>
                    <a:lnTo>
                      <a:pt x="908" y="766"/>
                    </a:lnTo>
                    <a:lnTo>
                      <a:pt x="897" y="737"/>
                    </a:lnTo>
                    <a:lnTo>
                      <a:pt x="903" y="722"/>
                    </a:lnTo>
                    <a:lnTo>
                      <a:pt x="945" y="678"/>
                    </a:lnTo>
                    <a:lnTo>
                      <a:pt x="972" y="629"/>
                    </a:lnTo>
                    <a:lnTo>
                      <a:pt x="995" y="627"/>
                    </a:lnTo>
                    <a:lnTo>
                      <a:pt x="1015" y="587"/>
                    </a:lnTo>
                    <a:lnTo>
                      <a:pt x="1052" y="576"/>
                    </a:lnTo>
                    <a:lnTo>
                      <a:pt x="1068" y="497"/>
                    </a:lnTo>
                    <a:lnTo>
                      <a:pt x="1057" y="467"/>
                    </a:lnTo>
                    <a:lnTo>
                      <a:pt x="1080" y="466"/>
                    </a:lnTo>
                    <a:lnTo>
                      <a:pt x="1170" y="519"/>
                    </a:lnTo>
                    <a:lnTo>
                      <a:pt x="1215" y="500"/>
                    </a:lnTo>
                    <a:lnTo>
                      <a:pt x="1213" y="484"/>
                    </a:lnTo>
                    <a:lnTo>
                      <a:pt x="1179" y="456"/>
                    </a:lnTo>
                    <a:lnTo>
                      <a:pt x="1202" y="293"/>
                    </a:lnTo>
                    <a:lnTo>
                      <a:pt x="1185" y="271"/>
                    </a:lnTo>
                    <a:lnTo>
                      <a:pt x="1159" y="227"/>
                    </a:lnTo>
                    <a:lnTo>
                      <a:pt x="1176" y="171"/>
                    </a:lnTo>
                    <a:lnTo>
                      <a:pt x="1207" y="168"/>
                    </a:lnTo>
                    <a:lnTo>
                      <a:pt x="1212" y="145"/>
                    </a:lnTo>
                    <a:lnTo>
                      <a:pt x="1204" y="130"/>
                    </a:lnTo>
                    <a:lnTo>
                      <a:pt x="1217" y="106"/>
                    </a:lnTo>
                    <a:lnTo>
                      <a:pt x="1213" y="76"/>
                    </a:lnTo>
                    <a:lnTo>
                      <a:pt x="1187" y="39"/>
                    </a:lnTo>
                    <a:lnTo>
                      <a:pt x="1144" y="74"/>
                    </a:lnTo>
                    <a:lnTo>
                      <a:pt x="1130" y="83"/>
                    </a:lnTo>
                    <a:lnTo>
                      <a:pt x="1059" y="74"/>
                    </a:lnTo>
                    <a:lnTo>
                      <a:pt x="1051" y="74"/>
                    </a:lnTo>
                    <a:lnTo>
                      <a:pt x="1039" y="107"/>
                    </a:lnTo>
                    <a:lnTo>
                      <a:pt x="981" y="135"/>
                    </a:lnTo>
                    <a:lnTo>
                      <a:pt x="977" y="97"/>
                    </a:lnTo>
                    <a:lnTo>
                      <a:pt x="913" y="80"/>
                    </a:lnTo>
                    <a:lnTo>
                      <a:pt x="912" y="65"/>
                    </a:lnTo>
                    <a:lnTo>
                      <a:pt x="886" y="44"/>
                    </a:lnTo>
                    <a:lnTo>
                      <a:pt x="872" y="53"/>
                    </a:lnTo>
                    <a:lnTo>
                      <a:pt x="847" y="39"/>
                    </a:lnTo>
                    <a:lnTo>
                      <a:pt x="810" y="43"/>
                    </a:lnTo>
                    <a:lnTo>
                      <a:pt x="800" y="21"/>
                    </a:lnTo>
                    <a:lnTo>
                      <a:pt x="775" y="0"/>
                    </a:lnTo>
                    <a:lnTo>
                      <a:pt x="730" y="20"/>
                    </a:lnTo>
                    <a:lnTo>
                      <a:pt x="718" y="51"/>
                    </a:lnTo>
                    <a:lnTo>
                      <a:pt x="687" y="55"/>
                    </a:lnTo>
                    <a:lnTo>
                      <a:pt x="673" y="71"/>
                    </a:lnTo>
                    <a:lnTo>
                      <a:pt x="650" y="66"/>
                    </a:lnTo>
                    <a:lnTo>
                      <a:pt x="635" y="83"/>
                    </a:lnTo>
                    <a:lnTo>
                      <a:pt x="646" y="105"/>
                    </a:lnTo>
                    <a:lnTo>
                      <a:pt x="615" y="107"/>
                    </a:lnTo>
                    <a:lnTo>
                      <a:pt x="609" y="1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411">
                <a:extLst>
                  <a:ext uri="{FF2B5EF4-FFF2-40B4-BE49-F238E27FC236}">
                    <a16:creationId xmlns:a16="http://schemas.microsoft.com/office/drawing/2014/main" id="{6AA2C6EC-4E88-C3F0-CD7A-6843308109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579"/>
                <a:ext cx="234" cy="301"/>
              </a:xfrm>
              <a:custGeom>
                <a:avLst/>
                <a:gdLst>
                  <a:gd name="T0" fmla="*/ 614 w 1169"/>
                  <a:gd name="T1" fmla="*/ 270 h 1505"/>
                  <a:gd name="T2" fmla="*/ 562 w 1169"/>
                  <a:gd name="T3" fmla="*/ 298 h 1505"/>
                  <a:gd name="T4" fmla="*/ 425 w 1169"/>
                  <a:gd name="T5" fmla="*/ 311 h 1505"/>
                  <a:gd name="T6" fmla="*/ 360 w 1169"/>
                  <a:gd name="T7" fmla="*/ 279 h 1505"/>
                  <a:gd name="T8" fmla="*/ 334 w 1169"/>
                  <a:gd name="T9" fmla="*/ 173 h 1505"/>
                  <a:gd name="T10" fmla="*/ 280 w 1169"/>
                  <a:gd name="T11" fmla="*/ 162 h 1505"/>
                  <a:gd name="T12" fmla="*/ 262 w 1169"/>
                  <a:gd name="T13" fmla="*/ 133 h 1505"/>
                  <a:gd name="T14" fmla="*/ 235 w 1169"/>
                  <a:gd name="T15" fmla="*/ 97 h 1505"/>
                  <a:gd name="T16" fmla="*/ 150 w 1169"/>
                  <a:gd name="T17" fmla="*/ 12 h 1505"/>
                  <a:gd name="T18" fmla="*/ 62 w 1169"/>
                  <a:gd name="T19" fmla="*/ 59 h 1505"/>
                  <a:gd name="T20" fmla="*/ 5 w 1169"/>
                  <a:gd name="T21" fmla="*/ 110 h 1505"/>
                  <a:gd name="T22" fmla="*/ 16 w 1169"/>
                  <a:gd name="T23" fmla="*/ 225 h 1505"/>
                  <a:gd name="T24" fmla="*/ 73 w 1169"/>
                  <a:gd name="T25" fmla="*/ 344 h 1505"/>
                  <a:gd name="T26" fmla="*/ 98 w 1169"/>
                  <a:gd name="T27" fmla="*/ 441 h 1505"/>
                  <a:gd name="T28" fmla="*/ 77 w 1169"/>
                  <a:gd name="T29" fmla="*/ 474 h 1505"/>
                  <a:gd name="T30" fmla="*/ 103 w 1169"/>
                  <a:gd name="T31" fmla="*/ 581 h 1505"/>
                  <a:gd name="T32" fmla="*/ 31 w 1169"/>
                  <a:gd name="T33" fmla="*/ 726 h 1505"/>
                  <a:gd name="T34" fmla="*/ 87 w 1169"/>
                  <a:gd name="T35" fmla="*/ 743 h 1505"/>
                  <a:gd name="T36" fmla="*/ 65 w 1169"/>
                  <a:gd name="T37" fmla="*/ 838 h 1505"/>
                  <a:gd name="T38" fmla="*/ 51 w 1169"/>
                  <a:gd name="T39" fmla="*/ 932 h 1505"/>
                  <a:gd name="T40" fmla="*/ 73 w 1169"/>
                  <a:gd name="T41" fmla="*/ 1085 h 1505"/>
                  <a:gd name="T42" fmla="*/ 174 w 1169"/>
                  <a:gd name="T43" fmla="*/ 1098 h 1505"/>
                  <a:gd name="T44" fmla="*/ 206 w 1169"/>
                  <a:gd name="T45" fmla="*/ 1195 h 1505"/>
                  <a:gd name="T46" fmla="*/ 160 w 1169"/>
                  <a:gd name="T47" fmla="*/ 1276 h 1505"/>
                  <a:gd name="T48" fmla="*/ 213 w 1169"/>
                  <a:gd name="T49" fmla="*/ 1356 h 1505"/>
                  <a:gd name="T50" fmla="*/ 228 w 1169"/>
                  <a:gd name="T51" fmla="*/ 1433 h 1505"/>
                  <a:gd name="T52" fmla="*/ 402 w 1169"/>
                  <a:gd name="T53" fmla="*/ 1478 h 1505"/>
                  <a:gd name="T54" fmla="*/ 477 w 1169"/>
                  <a:gd name="T55" fmla="*/ 1463 h 1505"/>
                  <a:gd name="T56" fmla="*/ 480 w 1169"/>
                  <a:gd name="T57" fmla="*/ 1401 h 1505"/>
                  <a:gd name="T58" fmla="*/ 511 w 1169"/>
                  <a:gd name="T59" fmla="*/ 1413 h 1505"/>
                  <a:gd name="T60" fmla="*/ 595 w 1169"/>
                  <a:gd name="T61" fmla="*/ 1475 h 1505"/>
                  <a:gd name="T62" fmla="*/ 675 w 1169"/>
                  <a:gd name="T63" fmla="*/ 1422 h 1505"/>
                  <a:gd name="T64" fmla="*/ 805 w 1169"/>
                  <a:gd name="T65" fmla="*/ 1410 h 1505"/>
                  <a:gd name="T66" fmla="*/ 814 w 1169"/>
                  <a:gd name="T67" fmla="*/ 1347 h 1505"/>
                  <a:gd name="T68" fmla="*/ 830 w 1169"/>
                  <a:gd name="T69" fmla="*/ 1276 h 1505"/>
                  <a:gd name="T70" fmla="*/ 886 w 1169"/>
                  <a:gd name="T71" fmla="*/ 1201 h 1505"/>
                  <a:gd name="T72" fmla="*/ 1002 w 1169"/>
                  <a:gd name="T73" fmla="*/ 1130 h 1505"/>
                  <a:gd name="T74" fmla="*/ 1087 w 1169"/>
                  <a:gd name="T75" fmla="*/ 1128 h 1505"/>
                  <a:gd name="T76" fmla="*/ 1169 w 1169"/>
                  <a:gd name="T77" fmla="*/ 1021 h 1505"/>
                  <a:gd name="T78" fmla="*/ 1105 w 1169"/>
                  <a:gd name="T79" fmla="*/ 911 h 1505"/>
                  <a:gd name="T80" fmla="*/ 998 w 1169"/>
                  <a:gd name="T81" fmla="*/ 836 h 1505"/>
                  <a:gd name="T82" fmla="*/ 889 w 1169"/>
                  <a:gd name="T83" fmla="*/ 747 h 1505"/>
                  <a:gd name="T84" fmla="*/ 920 w 1169"/>
                  <a:gd name="T85" fmla="*/ 658 h 1505"/>
                  <a:gd name="T86" fmla="*/ 823 w 1169"/>
                  <a:gd name="T87" fmla="*/ 528 h 1505"/>
                  <a:gd name="T88" fmla="*/ 725 w 1169"/>
                  <a:gd name="T89" fmla="*/ 383 h 1505"/>
                  <a:gd name="T90" fmla="*/ 668 w 1169"/>
                  <a:gd name="T91" fmla="*/ 265 h 1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69" h="1505">
                    <a:moveTo>
                      <a:pt x="649" y="244"/>
                    </a:moveTo>
                    <a:lnTo>
                      <a:pt x="611" y="240"/>
                    </a:lnTo>
                    <a:lnTo>
                      <a:pt x="614" y="270"/>
                    </a:lnTo>
                    <a:lnTo>
                      <a:pt x="630" y="284"/>
                    </a:lnTo>
                    <a:lnTo>
                      <a:pt x="625" y="308"/>
                    </a:lnTo>
                    <a:lnTo>
                      <a:pt x="562" y="298"/>
                    </a:lnTo>
                    <a:lnTo>
                      <a:pt x="539" y="301"/>
                    </a:lnTo>
                    <a:lnTo>
                      <a:pt x="481" y="337"/>
                    </a:lnTo>
                    <a:lnTo>
                      <a:pt x="425" y="311"/>
                    </a:lnTo>
                    <a:lnTo>
                      <a:pt x="380" y="331"/>
                    </a:lnTo>
                    <a:lnTo>
                      <a:pt x="371" y="316"/>
                    </a:lnTo>
                    <a:lnTo>
                      <a:pt x="360" y="279"/>
                    </a:lnTo>
                    <a:lnTo>
                      <a:pt x="367" y="193"/>
                    </a:lnTo>
                    <a:lnTo>
                      <a:pt x="366" y="170"/>
                    </a:lnTo>
                    <a:lnTo>
                      <a:pt x="334" y="173"/>
                    </a:lnTo>
                    <a:lnTo>
                      <a:pt x="333" y="150"/>
                    </a:lnTo>
                    <a:lnTo>
                      <a:pt x="316" y="144"/>
                    </a:lnTo>
                    <a:lnTo>
                      <a:pt x="280" y="162"/>
                    </a:lnTo>
                    <a:lnTo>
                      <a:pt x="256" y="149"/>
                    </a:lnTo>
                    <a:lnTo>
                      <a:pt x="254" y="135"/>
                    </a:lnTo>
                    <a:lnTo>
                      <a:pt x="262" y="133"/>
                    </a:lnTo>
                    <a:lnTo>
                      <a:pt x="275" y="116"/>
                    </a:lnTo>
                    <a:lnTo>
                      <a:pt x="257" y="87"/>
                    </a:lnTo>
                    <a:lnTo>
                      <a:pt x="235" y="97"/>
                    </a:lnTo>
                    <a:lnTo>
                      <a:pt x="201" y="62"/>
                    </a:lnTo>
                    <a:lnTo>
                      <a:pt x="171" y="64"/>
                    </a:lnTo>
                    <a:lnTo>
                      <a:pt x="150" y="12"/>
                    </a:lnTo>
                    <a:lnTo>
                      <a:pt x="119" y="0"/>
                    </a:lnTo>
                    <a:lnTo>
                      <a:pt x="96" y="10"/>
                    </a:lnTo>
                    <a:lnTo>
                      <a:pt x="62" y="59"/>
                    </a:lnTo>
                    <a:lnTo>
                      <a:pt x="66" y="105"/>
                    </a:lnTo>
                    <a:lnTo>
                      <a:pt x="19" y="95"/>
                    </a:lnTo>
                    <a:lnTo>
                      <a:pt x="5" y="110"/>
                    </a:lnTo>
                    <a:lnTo>
                      <a:pt x="0" y="135"/>
                    </a:lnTo>
                    <a:lnTo>
                      <a:pt x="13" y="195"/>
                    </a:lnTo>
                    <a:lnTo>
                      <a:pt x="16" y="225"/>
                    </a:lnTo>
                    <a:lnTo>
                      <a:pt x="56" y="245"/>
                    </a:lnTo>
                    <a:lnTo>
                      <a:pt x="51" y="276"/>
                    </a:lnTo>
                    <a:lnTo>
                      <a:pt x="73" y="344"/>
                    </a:lnTo>
                    <a:lnTo>
                      <a:pt x="62" y="391"/>
                    </a:lnTo>
                    <a:lnTo>
                      <a:pt x="104" y="425"/>
                    </a:lnTo>
                    <a:lnTo>
                      <a:pt x="98" y="441"/>
                    </a:lnTo>
                    <a:lnTo>
                      <a:pt x="66" y="436"/>
                    </a:lnTo>
                    <a:lnTo>
                      <a:pt x="45" y="455"/>
                    </a:lnTo>
                    <a:lnTo>
                      <a:pt x="77" y="474"/>
                    </a:lnTo>
                    <a:lnTo>
                      <a:pt x="57" y="507"/>
                    </a:lnTo>
                    <a:lnTo>
                      <a:pt x="59" y="530"/>
                    </a:lnTo>
                    <a:lnTo>
                      <a:pt x="103" y="581"/>
                    </a:lnTo>
                    <a:lnTo>
                      <a:pt x="82" y="605"/>
                    </a:lnTo>
                    <a:lnTo>
                      <a:pt x="14" y="711"/>
                    </a:lnTo>
                    <a:lnTo>
                      <a:pt x="31" y="726"/>
                    </a:lnTo>
                    <a:lnTo>
                      <a:pt x="60" y="708"/>
                    </a:lnTo>
                    <a:lnTo>
                      <a:pt x="63" y="738"/>
                    </a:lnTo>
                    <a:lnTo>
                      <a:pt x="87" y="743"/>
                    </a:lnTo>
                    <a:lnTo>
                      <a:pt x="97" y="766"/>
                    </a:lnTo>
                    <a:lnTo>
                      <a:pt x="62" y="807"/>
                    </a:lnTo>
                    <a:lnTo>
                      <a:pt x="65" y="838"/>
                    </a:lnTo>
                    <a:lnTo>
                      <a:pt x="36" y="864"/>
                    </a:lnTo>
                    <a:lnTo>
                      <a:pt x="26" y="919"/>
                    </a:lnTo>
                    <a:lnTo>
                      <a:pt x="51" y="932"/>
                    </a:lnTo>
                    <a:lnTo>
                      <a:pt x="51" y="1017"/>
                    </a:lnTo>
                    <a:lnTo>
                      <a:pt x="85" y="1052"/>
                    </a:lnTo>
                    <a:lnTo>
                      <a:pt x="73" y="1085"/>
                    </a:lnTo>
                    <a:lnTo>
                      <a:pt x="76" y="1122"/>
                    </a:lnTo>
                    <a:lnTo>
                      <a:pt x="125" y="1149"/>
                    </a:lnTo>
                    <a:lnTo>
                      <a:pt x="174" y="1098"/>
                    </a:lnTo>
                    <a:lnTo>
                      <a:pt x="214" y="1125"/>
                    </a:lnTo>
                    <a:lnTo>
                      <a:pt x="202" y="1158"/>
                    </a:lnTo>
                    <a:lnTo>
                      <a:pt x="206" y="1195"/>
                    </a:lnTo>
                    <a:lnTo>
                      <a:pt x="176" y="1206"/>
                    </a:lnTo>
                    <a:lnTo>
                      <a:pt x="180" y="1252"/>
                    </a:lnTo>
                    <a:lnTo>
                      <a:pt x="160" y="1276"/>
                    </a:lnTo>
                    <a:lnTo>
                      <a:pt x="154" y="1301"/>
                    </a:lnTo>
                    <a:lnTo>
                      <a:pt x="197" y="1350"/>
                    </a:lnTo>
                    <a:lnTo>
                      <a:pt x="213" y="1356"/>
                    </a:lnTo>
                    <a:lnTo>
                      <a:pt x="243" y="1354"/>
                    </a:lnTo>
                    <a:lnTo>
                      <a:pt x="225" y="1410"/>
                    </a:lnTo>
                    <a:lnTo>
                      <a:pt x="228" y="1433"/>
                    </a:lnTo>
                    <a:lnTo>
                      <a:pt x="276" y="1458"/>
                    </a:lnTo>
                    <a:lnTo>
                      <a:pt x="302" y="1480"/>
                    </a:lnTo>
                    <a:lnTo>
                      <a:pt x="402" y="1478"/>
                    </a:lnTo>
                    <a:lnTo>
                      <a:pt x="435" y="1505"/>
                    </a:lnTo>
                    <a:lnTo>
                      <a:pt x="472" y="1487"/>
                    </a:lnTo>
                    <a:lnTo>
                      <a:pt x="477" y="1463"/>
                    </a:lnTo>
                    <a:lnTo>
                      <a:pt x="460" y="1450"/>
                    </a:lnTo>
                    <a:lnTo>
                      <a:pt x="459" y="1434"/>
                    </a:lnTo>
                    <a:lnTo>
                      <a:pt x="480" y="1401"/>
                    </a:lnTo>
                    <a:lnTo>
                      <a:pt x="502" y="1391"/>
                    </a:lnTo>
                    <a:lnTo>
                      <a:pt x="510" y="1399"/>
                    </a:lnTo>
                    <a:lnTo>
                      <a:pt x="511" y="1413"/>
                    </a:lnTo>
                    <a:lnTo>
                      <a:pt x="521" y="1428"/>
                    </a:lnTo>
                    <a:lnTo>
                      <a:pt x="546" y="1457"/>
                    </a:lnTo>
                    <a:lnTo>
                      <a:pt x="595" y="1475"/>
                    </a:lnTo>
                    <a:lnTo>
                      <a:pt x="615" y="1451"/>
                    </a:lnTo>
                    <a:lnTo>
                      <a:pt x="676" y="1445"/>
                    </a:lnTo>
                    <a:lnTo>
                      <a:pt x="675" y="1422"/>
                    </a:lnTo>
                    <a:lnTo>
                      <a:pt x="703" y="1396"/>
                    </a:lnTo>
                    <a:lnTo>
                      <a:pt x="796" y="1402"/>
                    </a:lnTo>
                    <a:lnTo>
                      <a:pt x="805" y="1410"/>
                    </a:lnTo>
                    <a:lnTo>
                      <a:pt x="826" y="1400"/>
                    </a:lnTo>
                    <a:lnTo>
                      <a:pt x="817" y="1378"/>
                    </a:lnTo>
                    <a:lnTo>
                      <a:pt x="814" y="1347"/>
                    </a:lnTo>
                    <a:lnTo>
                      <a:pt x="788" y="1311"/>
                    </a:lnTo>
                    <a:lnTo>
                      <a:pt x="792" y="1280"/>
                    </a:lnTo>
                    <a:lnTo>
                      <a:pt x="830" y="1276"/>
                    </a:lnTo>
                    <a:lnTo>
                      <a:pt x="829" y="1253"/>
                    </a:lnTo>
                    <a:lnTo>
                      <a:pt x="872" y="1225"/>
                    </a:lnTo>
                    <a:lnTo>
                      <a:pt x="886" y="1201"/>
                    </a:lnTo>
                    <a:lnTo>
                      <a:pt x="971" y="1210"/>
                    </a:lnTo>
                    <a:lnTo>
                      <a:pt x="998" y="1168"/>
                    </a:lnTo>
                    <a:lnTo>
                      <a:pt x="1002" y="1130"/>
                    </a:lnTo>
                    <a:lnTo>
                      <a:pt x="1024" y="1111"/>
                    </a:lnTo>
                    <a:lnTo>
                      <a:pt x="1061" y="1108"/>
                    </a:lnTo>
                    <a:lnTo>
                      <a:pt x="1087" y="1128"/>
                    </a:lnTo>
                    <a:lnTo>
                      <a:pt x="1121" y="1080"/>
                    </a:lnTo>
                    <a:lnTo>
                      <a:pt x="1137" y="1078"/>
                    </a:lnTo>
                    <a:lnTo>
                      <a:pt x="1169" y="1021"/>
                    </a:lnTo>
                    <a:lnTo>
                      <a:pt x="1146" y="1023"/>
                    </a:lnTo>
                    <a:lnTo>
                      <a:pt x="1112" y="988"/>
                    </a:lnTo>
                    <a:lnTo>
                      <a:pt x="1105" y="911"/>
                    </a:lnTo>
                    <a:lnTo>
                      <a:pt x="1064" y="876"/>
                    </a:lnTo>
                    <a:lnTo>
                      <a:pt x="1001" y="875"/>
                    </a:lnTo>
                    <a:lnTo>
                      <a:pt x="998" y="836"/>
                    </a:lnTo>
                    <a:lnTo>
                      <a:pt x="951" y="825"/>
                    </a:lnTo>
                    <a:lnTo>
                      <a:pt x="900" y="784"/>
                    </a:lnTo>
                    <a:lnTo>
                      <a:pt x="889" y="747"/>
                    </a:lnTo>
                    <a:lnTo>
                      <a:pt x="910" y="721"/>
                    </a:lnTo>
                    <a:lnTo>
                      <a:pt x="906" y="682"/>
                    </a:lnTo>
                    <a:lnTo>
                      <a:pt x="920" y="658"/>
                    </a:lnTo>
                    <a:lnTo>
                      <a:pt x="900" y="615"/>
                    </a:lnTo>
                    <a:lnTo>
                      <a:pt x="868" y="594"/>
                    </a:lnTo>
                    <a:lnTo>
                      <a:pt x="823" y="528"/>
                    </a:lnTo>
                    <a:lnTo>
                      <a:pt x="801" y="453"/>
                    </a:lnTo>
                    <a:lnTo>
                      <a:pt x="768" y="434"/>
                    </a:lnTo>
                    <a:lnTo>
                      <a:pt x="725" y="383"/>
                    </a:lnTo>
                    <a:lnTo>
                      <a:pt x="727" y="330"/>
                    </a:lnTo>
                    <a:lnTo>
                      <a:pt x="715" y="284"/>
                    </a:lnTo>
                    <a:lnTo>
                      <a:pt x="668" y="265"/>
                    </a:lnTo>
                    <a:lnTo>
                      <a:pt x="649" y="2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412">
                <a:extLst>
                  <a:ext uri="{FF2B5EF4-FFF2-40B4-BE49-F238E27FC236}">
                    <a16:creationId xmlns:a16="http://schemas.microsoft.com/office/drawing/2014/main" id="{DDFF38EA-D566-9C5E-A7BD-A957D0581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1858"/>
                <a:ext cx="261" cy="246"/>
              </a:xfrm>
              <a:custGeom>
                <a:avLst/>
                <a:gdLst>
                  <a:gd name="T0" fmla="*/ 500 w 1305"/>
                  <a:gd name="T1" fmla="*/ 45 h 1234"/>
                  <a:gd name="T2" fmla="*/ 458 w 1305"/>
                  <a:gd name="T3" fmla="*/ 88 h 1234"/>
                  <a:gd name="T4" fmla="*/ 405 w 1305"/>
                  <a:gd name="T5" fmla="*/ 100 h 1234"/>
                  <a:gd name="T6" fmla="*/ 394 w 1305"/>
                  <a:gd name="T7" fmla="*/ 140 h 1234"/>
                  <a:gd name="T8" fmla="*/ 396 w 1305"/>
                  <a:gd name="T9" fmla="*/ 170 h 1234"/>
                  <a:gd name="T10" fmla="*/ 346 w 1305"/>
                  <a:gd name="T11" fmla="*/ 221 h 1234"/>
                  <a:gd name="T12" fmla="*/ 295 w 1305"/>
                  <a:gd name="T13" fmla="*/ 257 h 1234"/>
                  <a:gd name="T14" fmla="*/ 299 w 1305"/>
                  <a:gd name="T15" fmla="*/ 295 h 1234"/>
                  <a:gd name="T16" fmla="*/ 298 w 1305"/>
                  <a:gd name="T17" fmla="*/ 364 h 1234"/>
                  <a:gd name="T18" fmla="*/ 282 w 1305"/>
                  <a:gd name="T19" fmla="*/ 443 h 1234"/>
                  <a:gd name="T20" fmla="*/ 222 w 1305"/>
                  <a:gd name="T21" fmla="*/ 449 h 1234"/>
                  <a:gd name="T22" fmla="*/ 163 w 1305"/>
                  <a:gd name="T23" fmla="*/ 408 h 1234"/>
                  <a:gd name="T24" fmla="*/ 58 w 1305"/>
                  <a:gd name="T25" fmla="*/ 433 h 1234"/>
                  <a:gd name="T26" fmla="*/ 6 w 1305"/>
                  <a:gd name="T27" fmla="*/ 461 h 1234"/>
                  <a:gd name="T28" fmla="*/ 1 w 1305"/>
                  <a:gd name="T29" fmla="*/ 485 h 1234"/>
                  <a:gd name="T30" fmla="*/ 30 w 1305"/>
                  <a:gd name="T31" fmla="*/ 552 h 1234"/>
                  <a:gd name="T32" fmla="*/ 36 w 1305"/>
                  <a:gd name="T33" fmla="*/ 613 h 1234"/>
                  <a:gd name="T34" fmla="*/ 63 w 1305"/>
                  <a:gd name="T35" fmla="*/ 649 h 1234"/>
                  <a:gd name="T36" fmla="*/ 132 w 1305"/>
                  <a:gd name="T37" fmla="*/ 728 h 1234"/>
                  <a:gd name="T38" fmla="*/ 168 w 1305"/>
                  <a:gd name="T39" fmla="*/ 786 h 1234"/>
                  <a:gd name="T40" fmla="*/ 151 w 1305"/>
                  <a:gd name="T41" fmla="*/ 856 h 1234"/>
                  <a:gd name="T42" fmla="*/ 123 w 1305"/>
                  <a:gd name="T43" fmla="*/ 968 h 1234"/>
                  <a:gd name="T44" fmla="*/ 173 w 1305"/>
                  <a:gd name="T45" fmla="*/ 1009 h 1234"/>
                  <a:gd name="T46" fmla="*/ 144 w 1305"/>
                  <a:gd name="T47" fmla="*/ 1027 h 1234"/>
                  <a:gd name="T48" fmla="*/ 156 w 1305"/>
                  <a:gd name="T49" fmla="*/ 1079 h 1234"/>
                  <a:gd name="T50" fmla="*/ 289 w 1305"/>
                  <a:gd name="T51" fmla="*/ 1099 h 1234"/>
                  <a:gd name="T52" fmla="*/ 357 w 1305"/>
                  <a:gd name="T53" fmla="*/ 1162 h 1234"/>
                  <a:gd name="T54" fmla="*/ 402 w 1305"/>
                  <a:gd name="T55" fmla="*/ 1234 h 1234"/>
                  <a:gd name="T56" fmla="*/ 491 w 1305"/>
                  <a:gd name="T57" fmla="*/ 1196 h 1234"/>
                  <a:gd name="T58" fmla="*/ 607 w 1305"/>
                  <a:gd name="T59" fmla="*/ 1116 h 1234"/>
                  <a:gd name="T60" fmla="*/ 657 w 1305"/>
                  <a:gd name="T61" fmla="*/ 1072 h 1234"/>
                  <a:gd name="T62" fmla="*/ 660 w 1305"/>
                  <a:gd name="T63" fmla="*/ 940 h 1234"/>
                  <a:gd name="T64" fmla="*/ 703 w 1305"/>
                  <a:gd name="T65" fmla="*/ 897 h 1234"/>
                  <a:gd name="T66" fmla="*/ 762 w 1305"/>
                  <a:gd name="T67" fmla="*/ 870 h 1234"/>
                  <a:gd name="T68" fmla="*/ 807 w 1305"/>
                  <a:gd name="T69" fmla="*/ 857 h 1234"/>
                  <a:gd name="T70" fmla="*/ 883 w 1305"/>
                  <a:gd name="T71" fmla="*/ 773 h 1234"/>
                  <a:gd name="T72" fmla="*/ 894 w 1305"/>
                  <a:gd name="T73" fmla="*/ 718 h 1234"/>
                  <a:gd name="T74" fmla="*/ 897 w 1305"/>
                  <a:gd name="T75" fmla="*/ 664 h 1234"/>
                  <a:gd name="T76" fmla="*/ 921 w 1305"/>
                  <a:gd name="T77" fmla="*/ 670 h 1234"/>
                  <a:gd name="T78" fmla="*/ 949 w 1305"/>
                  <a:gd name="T79" fmla="*/ 644 h 1234"/>
                  <a:gd name="T80" fmla="*/ 1018 w 1305"/>
                  <a:gd name="T81" fmla="*/ 552 h 1234"/>
                  <a:gd name="T82" fmla="*/ 1082 w 1305"/>
                  <a:gd name="T83" fmla="*/ 500 h 1234"/>
                  <a:gd name="T84" fmla="*/ 1149 w 1305"/>
                  <a:gd name="T85" fmla="*/ 464 h 1234"/>
                  <a:gd name="T86" fmla="*/ 1179 w 1305"/>
                  <a:gd name="T87" fmla="*/ 384 h 1234"/>
                  <a:gd name="T88" fmla="*/ 1185 w 1305"/>
                  <a:gd name="T89" fmla="*/ 282 h 1234"/>
                  <a:gd name="T90" fmla="*/ 1284 w 1305"/>
                  <a:gd name="T91" fmla="*/ 273 h 1234"/>
                  <a:gd name="T92" fmla="*/ 1283 w 1305"/>
                  <a:gd name="T93" fmla="*/ 181 h 1234"/>
                  <a:gd name="T94" fmla="*/ 1229 w 1305"/>
                  <a:gd name="T95" fmla="*/ 170 h 1234"/>
                  <a:gd name="T96" fmla="*/ 1203 w 1305"/>
                  <a:gd name="T97" fmla="*/ 57 h 1234"/>
                  <a:gd name="T98" fmla="*/ 1200 w 1305"/>
                  <a:gd name="T99" fmla="*/ 19 h 1234"/>
                  <a:gd name="T100" fmla="*/ 1098 w 1305"/>
                  <a:gd name="T101" fmla="*/ 5 h 1234"/>
                  <a:gd name="T102" fmla="*/ 1071 w 1305"/>
                  <a:gd name="T103" fmla="*/ 54 h 1234"/>
                  <a:gd name="T104" fmla="*/ 990 w 1305"/>
                  <a:gd name="T105" fmla="*/ 84 h 1234"/>
                  <a:gd name="T106" fmla="*/ 916 w 1305"/>
                  <a:gd name="T107" fmla="*/ 37 h 1234"/>
                  <a:gd name="T108" fmla="*/ 905 w 1305"/>
                  <a:gd name="T109" fmla="*/ 8 h 1234"/>
                  <a:gd name="T110" fmla="*/ 875 w 1305"/>
                  <a:gd name="T111" fmla="*/ 10 h 1234"/>
                  <a:gd name="T112" fmla="*/ 855 w 1305"/>
                  <a:gd name="T113" fmla="*/ 59 h 1234"/>
                  <a:gd name="T114" fmla="*/ 867 w 1305"/>
                  <a:gd name="T115" fmla="*/ 96 h 1234"/>
                  <a:gd name="T116" fmla="*/ 797 w 1305"/>
                  <a:gd name="T117" fmla="*/ 87 h 1234"/>
                  <a:gd name="T118" fmla="*/ 671 w 1305"/>
                  <a:gd name="T119" fmla="*/ 67 h 1234"/>
                  <a:gd name="T120" fmla="*/ 608 w 1305"/>
                  <a:gd name="T121" fmla="*/ 50 h 1234"/>
                  <a:gd name="T122" fmla="*/ 568 w 1305"/>
                  <a:gd name="T123" fmla="*/ 31 h 1234"/>
                  <a:gd name="T124" fmla="*/ 523 w 1305"/>
                  <a:gd name="T125" fmla="*/ 43 h 1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05" h="1234">
                    <a:moveTo>
                      <a:pt x="523" y="43"/>
                    </a:moveTo>
                    <a:lnTo>
                      <a:pt x="500" y="45"/>
                    </a:lnTo>
                    <a:lnTo>
                      <a:pt x="487" y="70"/>
                    </a:lnTo>
                    <a:lnTo>
                      <a:pt x="458" y="88"/>
                    </a:lnTo>
                    <a:lnTo>
                      <a:pt x="412" y="91"/>
                    </a:lnTo>
                    <a:lnTo>
                      <a:pt x="405" y="100"/>
                    </a:lnTo>
                    <a:lnTo>
                      <a:pt x="414" y="123"/>
                    </a:lnTo>
                    <a:lnTo>
                      <a:pt x="394" y="140"/>
                    </a:lnTo>
                    <a:lnTo>
                      <a:pt x="386" y="156"/>
                    </a:lnTo>
                    <a:lnTo>
                      <a:pt x="396" y="170"/>
                    </a:lnTo>
                    <a:lnTo>
                      <a:pt x="337" y="199"/>
                    </a:lnTo>
                    <a:lnTo>
                      <a:pt x="346" y="221"/>
                    </a:lnTo>
                    <a:lnTo>
                      <a:pt x="341" y="253"/>
                    </a:lnTo>
                    <a:lnTo>
                      <a:pt x="295" y="257"/>
                    </a:lnTo>
                    <a:lnTo>
                      <a:pt x="305" y="279"/>
                    </a:lnTo>
                    <a:lnTo>
                      <a:pt x="299" y="295"/>
                    </a:lnTo>
                    <a:lnTo>
                      <a:pt x="318" y="331"/>
                    </a:lnTo>
                    <a:lnTo>
                      <a:pt x="298" y="364"/>
                    </a:lnTo>
                    <a:lnTo>
                      <a:pt x="294" y="404"/>
                    </a:lnTo>
                    <a:lnTo>
                      <a:pt x="282" y="443"/>
                    </a:lnTo>
                    <a:lnTo>
                      <a:pt x="251" y="438"/>
                    </a:lnTo>
                    <a:lnTo>
                      <a:pt x="222" y="449"/>
                    </a:lnTo>
                    <a:lnTo>
                      <a:pt x="195" y="413"/>
                    </a:lnTo>
                    <a:lnTo>
                      <a:pt x="163" y="408"/>
                    </a:lnTo>
                    <a:lnTo>
                      <a:pt x="127" y="434"/>
                    </a:lnTo>
                    <a:lnTo>
                      <a:pt x="58" y="433"/>
                    </a:lnTo>
                    <a:lnTo>
                      <a:pt x="43" y="450"/>
                    </a:lnTo>
                    <a:lnTo>
                      <a:pt x="6" y="461"/>
                    </a:lnTo>
                    <a:lnTo>
                      <a:pt x="0" y="477"/>
                    </a:lnTo>
                    <a:lnTo>
                      <a:pt x="1" y="485"/>
                    </a:lnTo>
                    <a:lnTo>
                      <a:pt x="41" y="496"/>
                    </a:lnTo>
                    <a:lnTo>
                      <a:pt x="30" y="552"/>
                    </a:lnTo>
                    <a:lnTo>
                      <a:pt x="58" y="596"/>
                    </a:lnTo>
                    <a:lnTo>
                      <a:pt x="36" y="613"/>
                    </a:lnTo>
                    <a:lnTo>
                      <a:pt x="24" y="645"/>
                    </a:lnTo>
                    <a:lnTo>
                      <a:pt x="63" y="649"/>
                    </a:lnTo>
                    <a:lnTo>
                      <a:pt x="122" y="713"/>
                    </a:lnTo>
                    <a:lnTo>
                      <a:pt x="132" y="728"/>
                    </a:lnTo>
                    <a:lnTo>
                      <a:pt x="120" y="767"/>
                    </a:lnTo>
                    <a:lnTo>
                      <a:pt x="168" y="786"/>
                    </a:lnTo>
                    <a:lnTo>
                      <a:pt x="178" y="815"/>
                    </a:lnTo>
                    <a:lnTo>
                      <a:pt x="151" y="856"/>
                    </a:lnTo>
                    <a:lnTo>
                      <a:pt x="182" y="931"/>
                    </a:lnTo>
                    <a:lnTo>
                      <a:pt x="123" y="968"/>
                    </a:lnTo>
                    <a:lnTo>
                      <a:pt x="149" y="996"/>
                    </a:lnTo>
                    <a:lnTo>
                      <a:pt x="173" y="1009"/>
                    </a:lnTo>
                    <a:lnTo>
                      <a:pt x="166" y="1017"/>
                    </a:lnTo>
                    <a:lnTo>
                      <a:pt x="144" y="1027"/>
                    </a:lnTo>
                    <a:lnTo>
                      <a:pt x="139" y="1066"/>
                    </a:lnTo>
                    <a:lnTo>
                      <a:pt x="156" y="1079"/>
                    </a:lnTo>
                    <a:lnTo>
                      <a:pt x="194" y="1061"/>
                    </a:lnTo>
                    <a:lnTo>
                      <a:pt x="289" y="1099"/>
                    </a:lnTo>
                    <a:lnTo>
                      <a:pt x="302" y="1151"/>
                    </a:lnTo>
                    <a:lnTo>
                      <a:pt x="357" y="1162"/>
                    </a:lnTo>
                    <a:lnTo>
                      <a:pt x="390" y="1181"/>
                    </a:lnTo>
                    <a:lnTo>
                      <a:pt x="402" y="1234"/>
                    </a:lnTo>
                    <a:lnTo>
                      <a:pt x="452" y="1191"/>
                    </a:lnTo>
                    <a:lnTo>
                      <a:pt x="491" y="1196"/>
                    </a:lnTo>
                    <a:lnTo>
                      <a:pt x="523" y="1208"/>
                    </a:lnTo>
                    <a:lnTo>
                      <a:pt x="607" y="1116"/>
                    </a:lnTo>
                    <a:lnTo>
                      <a:pt x="644" y="1104"/>
                    </a:lnTo>
                    <a:lnTo>
                      <a:pt x="657" y="1072"/>
                    </a:lnTo>
                    <a:lnTo>
                      <a:pt x="643" y="1004"/>
                    </a:lnTo>
                    <a:lnTo>
                      <a:pt x="660" y="940"/>
                    </a:lnTo>
                    <a:lnTo>
                      <a:pt x="697" y="922"/>
                    </a:lnTo>
                    <a:lnTo>
                      <a:pt x="703" y="897"/>
                    </a:lnTo>
                    <a:lnTo>
                      <a:pt x="718" y="905"/>
                    </a:lnTo>
                    <a:lnTo>
                      <a:pt x="762" y="870"/>
                    </a:lnTo>
                    <a:lnTo>
                      <a:pt x="768" y="861"/>
                    </a:lnTo>
                    <a:lnTo>
                      <a:pt x="807" y="857"/>
                    </a:lnTo>
                    <a:lnTo>
                      <a:pt x="847" y="792"/>
                    </a:lnTo>
                    <a:lnTo>
                      <a:pt x="883" y="773"/>
                    </a:lnTo>
                    <a:lnTo>
                      <a:pt x="882" y="751"/>
                    </a:lnTo>
                    <a:lnTo>
                      <a:pt x="894" y="718"/>
                    </a:lnTo>
                    <a:lnTo>
                      <a:pt x="889" y="672"/>
                    </a:lnTo>
                    <a:lnTo>
                      <a:pt x="897" y="664"/>
                    </a:lnTo>
                    <a:lnTo>
                      <a:pt x="911" y="655"/>
                    </a:lnTo>
                    <a:lnTo>
                      <a:pt x="921" y="670"/>
                    </a:lnTo>
                    <a:lnTo>
                      <a:pt x="950" y="659"/>
                    </a:lnTo>
                    <a:lnTo>
                      <a:pt x="949" y="644"/>
                    </a:lnTo>
                    <a:lnTo>
                      <a:pt x="1003" y="562"/>
                    </a:lnTo>
                    <a:lnTo>
                      <a:pt x="1018" y="552"/>
                    </a:lnTo>
                    <a:lnTo>
                      <a:pt x="1046" y="519"/>
                    </a:lnTo>
                    <a:lnTo>
                      <a:pt x="1082" y="500"/>
                    </a:lnTo>
                    <a:lnTo>
                      <a:pt x="1084" y="445"/>
                    </a:lnTo>
                    <a:lnTo>
                      <a:pt x="1149" y="464"/>
                    </a:lnTo>
                    <a:lnTo>
                      <a:pt x="1152" y="425"/>
                    </a:lnTo>
                    <a:lnTo>
                      <a:pt x="1179" y="384"/>
                    </a:lnTo>
                    <a:lnTo>
                      <a:pt x="1191" y="344"/>
                    </a:lnTo>
                    <a:lnTo>
                      <a:pt x="1185" y="282"/>
                    </a:lnTo>
                    <a:lnTo>
                      <a:pt x="1248" y="291"/>
                    </a:lnTo>
                    <a:lnTo>
                      <a:pt x="1284" y="273"/>
                    </a:lnTo>
                    <a:lnTo>
                      <a:pt x="1305" y="240"/>
                    </a:lnTo>
                    <a:lnTo>
                      <a:pt x="1283" y="181"/>
                    </a:lnTo>
                    <a:lnTo>
                      <a:pt x="1258" y="152"/>
                    </a:lnTo>
                    <a:lnTo>
                      <a:pt x="1229" y="170"/>
                    </a:lnTo>
                    <a:lnTo>
                      <a:pt x="1193" y="128"/>
                    </a:lnTo>
                    <a:lnTo>
                      <a:pt x="1203" y="57"/>
                    </a:lnTo>
                    <a:lnTo>
                      <a:pt x="1193" y="34"/>
                    </a:lnTo>
                    <a:lnTo>
                      <a:pt x="1200" y="19"/>
                    </a:lnTo>
                    <a:lnTo>
                      <a:pt x="1191" y="11"/>
                    </a:lnTo>
                    <a:lnTo>
                      <a:pt x="1098" y="5"/>
                    </a:lnTo>
                    <a:lnTo>
                      <a:pt x="1070" y="31"/>
                    </a:lnTo>
                    <a:lnTo>
                      <a:pt x="1071" y="54"/>
                    </a:lnTo>
                    <a:lnTo>
                      <a:pt x="1010" y="60"/>
                    </a:lnTo>
                    <a:lnTo>
                      <a:pt x="990" y="84"/>
                    </a:lnTo>
                    <a:lnTo>
                      <a:pt x="941" y="66"/>
                    </a:lnTo>
                    <a:lnTo>
                      <a:pt x="916" y="37"/>
                    </a:lnTo>
                    <a:lnTo>
                      <a:pt x="906" y="22"/>
                    </a:lnTo>
                    <a:lnTo>
                      <a:pt x="905" y="8"/>
                    </a:lnTo>
                    <a:lnTo>
                      <a:pt x="897" y="0"/>
                    </a:lnTo>
                    <a:lnTo>
                      <a:pt x="875" y="10"/>
                    </a:lnTo>
                    <a:lnTo>
                      <a:pt x="854" y="43"/>
                    </a:lnTo>
                    <a:lnTo>
                      <a:pt x="855" y="59"/>
                    </a:lnTo>
                    <a:lnTo>
                      <a:pt x="872" y="72"/>
                    </a:lnTo>
                    <a:lnTo>
                      <a:pt x="867" y="96"/>
                    </a:lnTo>
                    <a:lnTo>
                      <a:pt x="830" y="114"/>
                    </a:lnTo>
                    <a:lnTo>
                      <a:pt x="797" y="87"/>
                    </a:lnTo>
                    <a:lnTo>
                      <a:pt x="697" y="89"/>
                    </a:lnTo>
                    <a:lnTo>
                      <a:pt x="671" y="67"/>
                    </a:lnTo>
                    <a:lnTo>
                      <a:pt x="623" y="42"/>
                    </a:lnTo>
                    <a:lnTo>
                      <a:pt x="608" y="50"/>
                    </a:lnTo>
                    <a:lnTo>
                      <a:pt x="601" y="59"/>
                    </a:lnTo>
                    <a:lnTo>
                      <a:pt x="568" y="31"/>
                    </a:lnTo>
                    <a:lnTo>
                      <a:pt x="529" y="34"/>
                    </a:lnTo>
                    <a:lnTo>
                      <a:pt x="523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413">
                <a:extLst>
                  <a:ext uri="{FF2B5EF4-FFF2-40B4-BE49-F238E27FC236}">
                    <a16:creationId xmlns:a16="http://schemas.microsoft.com/office/drawing/2014/main" id="{D7E590F1-1552-9DEF-4B22-1CD3063BA9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1970"/>
                <a:ext cx="281" cy="306"/>
              </a:xfrm>
              <a:custGeom>
                <a:avLst/>
                <a:gdLst>
                  <a:gd name="T0" fmla="*/ 538 w 1402"/>
                  <a:gd name="T1" fmla="*/ 110 h 1528"/>
                  <a:gd name="T2" fmla="*/ 532 w 1402"/>
                  <a:gd name="T3" fmla="*/ 211 h 1528"/>
                  <a:gd name="T4" fmla="*/ 417 w 1402"/>
                  <a:gd name="T5" fmla="*/ 299 h 1528"/>
                  <a:gd name="T6" fmla="*/ 352 w 1402"/>
                  <a:gd name="T7" fmla="*/ 335 h 1528"/>
                  <a:gd name="T8" fmla="*/ 292 w 1402"/>
                  <a:gd name="T9" fmla="*/ 442 h 1528"/>
                  <a:gd name="T10" fmla="*/ 256 w 1402"/>
                  <a:gd name="T11" fmla="*/ 554 h 1528"/>
                  <a:gd name="T12" fmla="*/ 101 w 1402"/>
                  <a:gd name="T13" fmla="*/ 629 h 1528"/>
                  <a:gd name="T14" fmla="*/ 40 w 1402"/>
                  <a:gd name="T15" fmla="*/ 720 h 1528"/>
                  <a:gd name="T16" fmla="*/ 37 w 1402"/>
                  <a:gd name="T17" fmla="*/ 766 h 1528"/>
                  <a:gd name="T18" fmla="*/ 104 w 1402"/>
                  <a:gd name="T19" fmla="*/ 837 h 1528"/>
                  <a:gd name="T20" fmla="*/ 55 w 1402"/>
                  <a:gd name="T21" fmla="*/ 957 h 1528"/>
                  <a:gd name="T22" fmla="*/ 7 w 1402"/>
                  <a:gd name="T23" fmla="*/ 1116 h 1528"/>
                  <a:gd name="T24" fmla="*/ 96 w 1402"/>
                  <a:gd name="T25" fmla="*/ 1162 h 1528"/>
                  <a:gd name="T26" fmla="*/ 158 w 1402"/>
                  <a:gd name="T27" fmla="*/ 1156 h 1528"/>
                  <a:gd name="T28" fmla="*/ 255 w 1402"/>
                  <a:gd name="T29" fmla="*/ 1125 h 1528"/>
                  <a:gd name="T30" fmla="*/ 326 w 1402"/>
                  <a:gd name="T31" fmla="*/ 1140 h 1528"/>
                  <a:gd name="T32" fmla="*/ 287 w 1402"/>
                  <a:gd name="T33" fmla="*/ 1222 h 1528"/>
                  <a:gd name="T34" fmla="*/ 360 w 1402"/>
                  <a:gd name="T35" fmla="*/ 1345 h 1528"/>
                  <a:gd name="T36" fmla="*/ 412 w 1402"/>
                  <a:gd name="T37" fmla="*/ 1411 h 1528"/>
                  <a:gd name="T38" fmla="*/ 564 w 1402"/>
                  <a:gd name="T39" fmla="*/ 1373 h 1528"/>
                  <a:gd name="T40" fmla="*/ 622 w 1402"/>
                  <a:gd name="T41" fmla="*/ 1337 h 1528"/>
                  <a:gd name="T42" fmla="*/ 672 w 1402"/>
                  <a:gd name="T43" fmla="*/ 1378 h 1528"/>
                  <a:gd name="T44" fmla="*/ 801 w 1402"/>
                  <a:gd name="T45" fmla="*/ 1358 h 1528"/>
                  <a:gd name="T46" fmla="*/ 821 w 1402"/>
                  <a:gd name="T47" fmla="*/ 1481 h 1528"/>
                  <a:gd name="T48" fmla="*/ 901 w 1402"/>
                  <a:gd name="T49" fmla="*/ 1435 h 1528"/>
                  <a:gd name="T50" fmla="*/ 1030 w 1402"/>
                  <a:gd name="T51" fmla="*/ 1499 h 1528"/>
                  <a:gd name="T52" fmla="*/ 1061 w 1402"/>
                  <a:gd name="T53" fmla="*/ 1497 h 1528"/>
                  <a:gd name="T54" fmla="*/ 1173 w 1402"/>
                  <a:gd name="T55" fmla="*/ 1378 h 1528"/>
                  <a:gd name="T56" fmla="*/ 1273 w 1402"/>
                  <a:gd name="T57" fmla="*/ 1285 h 1528"/>
                  <a:gd name="T58" fmla="*/ 1313 w 1402"/>
                  <a:gd name="T59" fmla="*/ 1219 h 1528"/>
                  <a:gd name="T60" fmla="*/ 1367 w 1402"/>
                  <a:gd name="T61" fmla="*/ 1137 h 1528"/>
                  <a:gd name="T62" fmla="*/ 1362 w 1402"/>
                  <a:gd name="T63" fmla="*/ 1091 h 1528"/>
                  <a:gd name="T64" fmla="*/ 1366 w 1402"/>
                  <a:gd name="T65" fmla="*/ 967 h 1528"/>
                  <a:gd name="T66" fmla="*/ 1345 w 1402"/>
                  <a:gd name="T67" fmla="*/ 830 h 1528"/>
                  <a:gd name="T68" fmla="*/ 1310 w 1402"/>
                  <a:gd name="T69" fmla="*/ 779 h 1528"/>
                  <a:gd name="T70" fmla="*/ 1252 w 1402"/>
                  <a:gd name="T71" fmla="*/ 731 h 1528"/>
                  <a:gd name="T72" fmla="*/ 1208 w 1402"/>
                  <a:gd name="T73" fmla="*/ 672 h 1528"/>
                  <a:gd name="T74" fmla="*/ 1218 w 1402"/>
                  <a:gd name="T75" fmla="*/ 618 h 1528"/>
                  <a:gd name="T76" fmla="*/ 1211 w 1402"/>
                  <a:gd name="T77" fmla="*/ 542 h 1528"/>
                  <a:gd name="T78" fmla="*/ 1276 w 1402"/>
                  <a:gd name="T79" fmla="*/ 489 h 1528"/>
                  <a:gd name="T80" fmla="*/ 1250 w 1402"/>
                  <a:gd name="T81" fmla="*/ 453 h 1528"/>
                  <a:gd name="T82" fmla="*/ 1253 w 1402"/>
                  <a:gd name="T83" fmla="*/ 414 h 1528"/>
                  <a:gd name="T84" fmla="*/ 1227 w 1402"/>
                  <a:gd name="T85" fmla="*/ 378 h 1528"/>
                  <a:gd name="T86" fmla="*/ 1194 w 1402"/>
                  <a:gd name="T87" fmla="*/ 350 h 1528"/>
                  <a:gd name="T88" fmla="*/ 1107 w 1402"/>
                  <a:gd name="T89" fmla="*/ 327 h 1528"/>
                  <a:gd name="T90" fmla="*/ 1105 w 1402"/>
                  <a:gd name="T91" fmla="*/ 235 h 1528"/>
                  <a:gd name="T92" fmla="*/ 1030 w 1402"/>
                  <a:gd name="T93" fmla="*/ 173 h 1528"/>
                  <a:gd name="T94" fmla="*/ 898 w 1402"/>
                  <a:gd name="T95" fmla="*/ 154 h 1528"/>
                  <a:gd name="T96" fmla="*/ 823 w 1402"/>
                  <a:gd name="T97" fmla="*/ 184 h 1528"/>
                  <a:gd name="T98" fmla="*/ 772 w 1402"/>
                  <a:gd name="T99" fmla="*/ 135 h 1528"/>
                  <a:gd name="T100" fmla="*/ 686 w 1402"/>
                  <a:gd name="T101" fmla="*/ 35 h 1528"/>
                  <a:gd name="T102" fmla="*/ 599 w 1402"/>
                  <a:gd name="T103" fmla="*/ 97 h 1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02" h="1528">
                    <a:moveTo>
                      <a:pt x="560" y="93"/>
                    </a:moveTo>
                    <a:lnTo>
                      <a:pt x="546" y="102"/>
                    </a:lnTo>
                    <a:lnTo>
                      <a:pt x="538" y="110"/>
                    </a:lnTo>
                    <a:lnTo>
                      <a:pt x="543" y="156"/>
                    </a:lnTo>
                    <a:lnTo>
                      <a:pt x="531" y="189"/>
                    </a:lnTo>
                    <a:lnTo>
                      <a:pt x="532" y="211"/>
                    </a:lnTo>
                    <a:lnTo>
                      <a:pt x="496" y="230"/>
                    </a:lnTo>
                    <a:lnTo>
                      <a:pt x="456" y="295"/>
                    </a:lnTo>
                    <a:lnTo>
                      <a:pt x="417" y="299"/>
                    </a:lnTo>
                    <a:lnTo>
                      <a:pt x="411" y="308"/>
                    </a:lnTo>
                    <a:lnTo>
                      <a:pt x="367" y="343"/>
                    </a:lnTo>
                    <a:lnTo>
                      <a:pt x="352" y="335"/>
                    </a:lnTo>
                    <a:lnTo>
                      <a:pt x="346" y="360"/>
                    </a:lnTo>
                    <a:lnTo>
                      <a:pt x="309" y="378"/>
                    </a:lnTo>
                    <a:lnTo>
                      <a:pt x="292" y="442"/>
                    </a:lnTo>
                    <a:lnTo>
                      <a:pt x="306" y="510"/>
                    </a:lnTo>
                    <a:lnTo>
                      <a:pt x="293" y="542"/>
                    </a:lnTo>
                    <a:lnTo>
                      <a:pt x="256" y="554"/>
                    </a:lnTo>
                    <a:lnTo>
                      <a:pt x="172" y="646"/>
                    </a:lnTo>
                    <a:lnTo>
                      <a:pt x="140" y="634"/>
                    </a:lnTo>
                    <a:lnTo>
                      <a:pt x="101" y="629"/>
                    </a:lnTo>
                    <a:lnTo>
                      <a:pt x="51" y="672"/>
                    </a:lnTo>
                    <a:lnTo>
                      <a:pt x="30" y="705"/>
                    </a:lnTo>
                    <a:lnTo>
                      <a:pt x="40" y="720"/>
                    </a:lnTo>
                    <a:lnTo>
                      <a:pt x="11" y="738"/>
                    </a:lnTo>
                    <a:lnTo>
                      <a:pt x="0" y="785"/>
                    </a:lnTo>
                    <a:lnTo>
                      <a:pt x="37" y="766"/>
                    </a:lnTo>
                    <a:lnTo>
                      <a:pt x="75" y="771"/>
                    </a:lnTo>
                    <a:lnTo>
                      <a:pt x="102" y="798"/>
                    </a:lnTo>
                    <a:lnTo>
                      <a:pt x="104" y="837"/>
                    </a:lnTo>
                    <a:lnTo>
                      <a:pt x="72" y="894"/>
                    </a:lnTo>
                    <a:lnTo>
                      <a:pt x="69" y="949"/>
                    </a:lnTo>
                    <a:lnTo>
                      <a:pt x="55" y="957"/>
                    </a:lnTo>
                    <a:lnTo>
                      <a:pt x="41" y="990"/>
                    </a:lnTo>
                    <a:lnTo>
                      <a:pt x="62" y="1042"/>
                    </a:lnTo>
                    <a:lnTo>
                      <a:pt x="7" y="1116"/>
                    </a:lnTo>
                    <a:lnTo>
                      <a:pt x="55" y="1127"/>
                    </a:lnTo>
                    <a:lnTo>
                      <a:pt x="73" y="1156"/>
                    </a:lnTo>
                    <a:lnTo>
                      <a:pt x="96" y="1162"/>
                    </a:lnTo>
                    <a:lnTo>
                      <a:pt x="126" y="1151"/>
                    </a:lnTo>
                    <a:lnTo>
                      <a:pt x="136" y="1166"/>
                    </a:lnTo>
                    <a:lnTo>
                      <a:pt x="158" y="1156"/>
                    </a:lnTo>
                    <a:lnTo>
                      <a:pt x="205" y="1167"/>
                    </a:lnTo>
                    <a:lnTo>
                      <a:pt x="212" y="1167"/>
                    </a:lnTo>
                    <a:lnTo>
                      <a:pt x="255" y="1125"/>
                    </a:lnTo>
                    <a:lnTo>
                      <a:pt x="261" y="1108"/>
                    </a:lnTo>
                    <a:lnTo>
                      <a:pt x="292" y="1112"/>
                    </a:lnTo>
                    <a:lnTo>
                      <a:pt x="326" y="1140"/>
                    </a:lnTo>
                    <a:lnTo>
                      <a:pt x="312" y="1157"/>
                    </a:lnTo>
                    <a:lnTo>
                      <a:pt x="274" y="1168"/>
                    </a:lnTo>
                    <a:lnTo>
                      <a:pt x="287" y="1222"/>
                    </a:lnTo>
                    <a:lnTo>
                      <a:pt x="349" y="1308"/>
                    </a:lnTo>
                    <a:lnTo>
                      <a:pt x="352" y="1331"/>
                    </a:lnTo>
                    <a:lnTo>
                      <a:pt x="360" y="1345"/>
                    </a:lnTo>
                    <a:lnTo>
                      <a:pt x="355" y="1377"/>
                    </a:lnTo>
                    <a:lnTo>
                      <a:pt x="356" y="1392"/>
                    </a:lnTo>
                    <a:lnTo>
                      <a:pt x="412" y="1411"/>
                    </a:lnTo>
                    <a:lnTo>
                      <a:pt x="509" y="1371"/>
                    </a:lnTo>
                    <a:lnTo>
                      <a:pt x="542" y="1390"/>
                    </a:lnTo>
                    <a:lnTo>
                      <a:pt x="564" y="1373"/>
                    </a:lnTo>
                    <a:lnTo>
                      <a:pt x="577" y="1349"/>
                    </a:lnTo>
                    <a:lnTo>
                      <a:pt x="607" y="1354"/>
                    </a:lnTo>
                    <a:lnTo>
                      <a:pt x="622" y="1337"/>
                    </a:lnTo>
                    <a:lnTo>
                      <a:pt x="638" y="1343"/>
                    </a:lnTo>
                    <a:lnTo>
                      <a:pt x="649" y="1373"/>
                    </a:lnTo>
                    <a:lnTo>
                      <a:pt x="672" y="1378"/>
                    </a:lnTo>
                    <a:lnTo>
                      <a:pt x="741" y="1372"/>
                    </a:lnTo>
                    <a:lnTo>
                      <a:pt x="786" y="1352"/>
                    </a:lnTo>
                    <a:lnTo>
                      <a:pt x="801" y="1358"/>
                    </a:lnTo>
                    <a:lnTo>
                      <a:pt x="821" y="1396"/>
                    </a:lnTo>
                    <a:lnTo>
                      <a:pt x="794" y="1452"/>
                    </a:lnTo>
                    <a:lnTo>
                      <a:pt x="821" y="1481"/>
                    </a:lnTo>
                    <a:lnTo>
                      <a:pt x="836" y="1487"/>
                    </a:lnTo>
                    <a:lnTo>
                      <a:pt x="850" y="1470"/>
                    </a:lnTo>
                    <a:lnTo>
                      <a:pt x="901" y="1435"/>
                    </a:lnTo>
                    <a:lnTo>
                      <a:pt x="947" y="1430"/>
                    </a:lnTo>
                    <a:lnTo>
                      <a:pt x="981" y="1465"/>
                    </a:lnTo>
                    <a:lnTo>
                      <a:pt x="1030" y="1499"/>
                    </a:lnTo>
                    <a:lnTo>
                      <a:pt x="1040" y="1522"/>
                    </a:lnTo>
                    <a:lnTo>
                      <a:pt x="1056" y="1528"/>
                    </a:lnTo>
                    <a:lnTo>
                      <a:pt x="1061" y="1497"/>
                    </a:lnTo>
                    <a:lnTo>
                      <a:pt x="1110" y="1446"/>
                    </a:lnTo>
                    <a:lnTo>
                      <a:pt x="1105" y="1400"/>
                    </a:lnTo>
                    <a:lnTo>
                      <a:pt x="1173" y="1378"/>
                    </a:lnTo>
                    <a:lnTo>
                      <a:pt x="1223" y="1335"/>
                    </a:lnTo>
                    <a:lnTo>
                      <a:pt x="1247" y="1340"/>
                    </a:lnTo>
                    <a:lnTo>
                      <a:pt x="1273" y="1285"/>
                    </a:lnTo>
                    <a:lnTo>
                      <a:pt x="1255" y="1263"/>
                    </a:lnTo>
                    <a:lnTo>
                      <a:pt x="1253" y="1240"/>
                    </a:lnTo>
                    <a:lnTo>
                      <a:pt x="1313" y="1219"/>
                    </a:lnTo>
                    <a:lnTo>
                      <a:pt x="1316" y="1180"/>
                    </a:lnTo>
                    <a:lnTo>
                      <a:pt x="1354" y="1168"/>
                    </a:lnTo>
                    <a:lnTo>
                      <a:pt x="1367" y="1137"/>
                    </a:lnTo>
                    <a:lnTo>
                      <a:pt x="1390" y="1134"/>
                    </a:lnTo>
                    <a:lnTo>
                      <a:pt x="1388" y="1118"/>
                    </a:lnTo>
                    <a:lnTo>
                      <a:pt x="1362" y="1091"/>
                    </a:lnTo>
                    <a:lnTo>
                      <a:pt x="1391" y="1072"/>
                    </a:lnTo>
                    <a:lnTo>
                      <a:pt x="1371" y="1020"/>
                    </a:lnTo>
                    <a:lnTo>
                      <a:pt x="1366" y="967"/>
                    </a:lnTo>
                    <a:lnTo>
                      <a:pt x="1402" y="940"/>
                    </a:lnTo>
                    <a:lnTo>
                      <a:pt x="1359" y="882"/>
                    </a:lnTo>
                    <a:lnTo>
                      <a:pt x="1345" y="830"/>
                    </a:lnTo>
                    <a:lnTo>
                      <a:pt x="1361" y="820"/>
                    </a:lnTo>
                    <a:lnTo>
                      <a:pt x="1367" y="805"/>
                    </a:lnTo>
                    <a:lnTo>
                      <a:pt x="1310" y="779"/>
                    </a:lnTo>
                    <a:lnTo>
                      <a:pt x="1256" y="777"/>
                    </a:lnTo>
                    <a:lnTo>
                      <a:pt x="1223" y="749"/>
                    </a:lnTo>
                    <a:lnTo>
                      <a:pt x="1252" y="731"/>
                    </a:lnTo>
                    <a:lnTo>
                      <a:pt x="1250" y="708"/>
                    </a:lnTo>
                    <a:lnTo>
                      <a:pt x="1202" y="697"/>
                    </a:lnTo>
                    <a:lnTo>
                      <a:pt x="1208" y="672"/>
                    </a:lnTo>
                    <a:lnTo>
                      <a:pt x="1244" y="638"/>
                    </a:lnTo>
                    <a:lnTo>
                      <a:pt x="1242" y="631"/>
                    </a:lnTo>
                    <a:lnTo>
                      <a:pt x="1218" y="618"/>
                    </a:lnTo>
                    <a:lnTo>
                      <a:pt x="1201" y="605"/>
                    </a:lnTo>
                    <a:lnTo>
                      <a:pt x="1213" y="565"/>
                    </a:lnTo>
                    <a:lnTo>
                      <a:pt x="1211" y="542"/>
                    </a:lnTo>
                    <a:lnTo>
                      <a:pt x="1234" y="532"/>
                    </a:lnTo>
                    <a:lnTo>
                      <a:pt x="1253" y="499"/>
                    </a:lnTo>
                    <a:lnTo>
                      <a:pt x="1276" y="489"/>
                    </a:lnTo>
                    <a:lnTo>
                      <a:pt x="1290" y="472"/>
                    </a:lnTo>
                    <a:lnTo>
                      <a:pt x="1280" y="451"/>
                    </a:lnTo>
                    <a:lnTo>
                      <a:pt x="1250" y="453"/>
                    </a:lnTo>
                    <a:lnTo>
                      <a:pt x="1231" y="431"/>
                    </a:lnTo>
                    <a:lnTo>
                      <a:pt x="1230" y="417"/>
                    </a:lnTo>
                    <a:lnTo>
                      <a:pt x="1253" y="414"/>
                    </a:lnTo>
                    <a:lnTo>
                      <a:pt x="1259" y="398"/>
                    </a:lnTo>
                    <a:lnTo>
                      <a:pt x="1259" y="390"/>
                    </a:lnTo>
                    <a:lnTo>
                      <a:pt x="1227" y="378"/>
                    </a:lnTo>
                    <a:lnTo>
                      <a:pt x="1219" y="379"/>
                    </a:lnTo>
                    <a:lnTo>
                      <a:pt x="1210" y="365"/>
                    </a:lnTo>
                    <a:lnTo>
                      <a:pt x="1194" y="350"/>
                    </a:lnTo>
                    <a:lnTo>
                      <a:pt x="1162" y="354"/>
                    </a:lnTo>
                    <a:lnTo>
                      <a:pt x="1145" y="332"/>
                    </a:lnTo>
                    <a:lnTo>
                      <a:pt x="1107" y="327"/>
                    </a:lnTo>
                    <a:lnTo>
                      <a:pt x="1105" y="312"/>
                    </a:lnTo>
                    <a:lnTo>
                      <a:pt x="1147" y="262"/>
                    </a:lnTo>
                    <a:lnTo>
                      <a:pt x="1105" y="235"/>
                    </a:lnTo>
                    <a:lnTo>
                      <a:pt x="1068" y="246"/>
                    </a:lnTo>
                    <a:lnTo>
                      <a:pt x="1035" y="219"/>
                    </a:lnTo>
                    <a:lnTo>
                      <a:pt x="1030" y="173"/>
                    </a:lnTo>
                    <a:lnTo>
                      <a:pt x="1013" y="151"/>
                    </a:lnTo>
                    <a:lnTo>
                      <a:pt x="943" y="143"/>
                    </a:lnTo>
                    <a:lnTo>
                      <a:pt x="898" y="154"/>
                    </a:lnTo>
                    <a:lnTo>
                      <a:pt x="873" y="133"/>
                    </a:lnTo>
                    <a:lnTo>
                      <a:pt x="846" y="182"/>
                    </a:lnTo>
                    <a:lnTo>
                      <a:pt x="823" y="184"/>
                    </a:lnTo>
                    <a:lnTo>
                      <a:pt x="815" y="169"/>
                    </a:lnTo>
                    <a:lnTo>
                      <a:pt x="790" y="165"/>
                    </a:lnTo>
                    <a:lnTo>
                      <a:pt x="772" y="135"/>
                    </a:lnTo>
                    <a:lnTo>
                      <a:pt x="782" y="65"/>
                    </a:lnTo>
                    <a:lnTo>
                      <a:pt x="747" y="29"/>
                    </a:lnTo>
                    <a:lnTo>
                      <a:pt x="686" y="35"/>
                    </a:lnTo>
                    <a:lnTo>
                      <a:pt x="652" y="0"/>
                    </a:lnTo>
                    <a:lnTo>
                      <a:pt x="598" y="82"/>
                    </a:lnTo>
                    <a:lnTo>
                      <a:pt x="599" y="97"/>
                    </a:lnTo>
                    <a:lnTo>
                      <a:pt x="570" y="108"/>
                    </a:lnTo>
                    <a:lnTo>
                      <a:pt x="560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414">
                <a:extLst>
                  <a:ext uri="{FF2B5EF4-FFF2-40B4-BE49-F238E27FC236}">
                    <a16:creationId xmlns:a16="http://schemas.microsoft.com/office/drawing/2014/main" id="{94D13164-89A4-8C01-1343-203A2E2478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794"/>
                <a:ext cx="6" cy="1"/>
              </a:xfrm>
              <a:custGeom>
                <a:avLst/>
                <a:gdLst>
                  <a:gd name="T0" fmla="*/ 14 w 30"/>
                  <a:gd name="T1" fmla="*/ 1 h 4"/>
                  <a:gd name="T2" fmla="*/ 0 w 30"/>
                  <a:gd name="T3" fmla="*/ 4 h 4"/>
                  <a:gd name="T4" fmla="*/ 30 w 30"/>
                  <a:gd name="T5" fmla="*/ 0 h 4"/>
                  <a:gd name="T6" fmla="*/ 14 w 30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4">
                    <a:moveTo>
                      <a:pt x="14" y="1"/>
                    </a:moveTo>
                    <a:lnTo>
                      <a:pt x="0" y="4"/>
                    </a:lnTo>
                    <a:lnTo>
                      <a:pt x="30" y="0"/>
                    </a:lnTo>
                    <a:lnTo>
                      <a:pt x="1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415">
                <a:extLst>
                  <a:ext uri="{FF2B5EF4-FFF2-40B4-BE49-F238E27FC236}">
                    <a16:creationId xmlns:a16="http://schemas.microsoft.com/office/drawing/2014/main" id="{79DCC622-AAB0-669F-9148-945BC06B96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152"/>
                <a:ext cx="231" cy="221"/>
              </a:xfrm>
              <a:custGeom>
                <a:avLst/>
                <a:gdLst>
                  <a:gd name="T0" fmla="*/ 450 w 1157"/>
                  <a:gd name="T1" fmla="*/ 30 h 1105"/>
                  <a:gd name="T2" fmla="*/ 419 w 1157"/>
                  <a:gd name="T3" fmla="*/ 110 h 1105"/>
                  <a:gd name="T4" fmla="*/ 410 w 1157"/>
                  <a:gd name="T5" fmla="*/ 181 h 1105"/>
                  <a:gd name="T6" fmla="*/ 438 w 1157"/>
                  <a:gd name="T7" fmla="*/ 224 h 1105"/>
                  <a:gd name="T8" fmla="*/ 402 w 1157"/>
                  <a:gd name="T9" fmla="*/ 258 h 1105"/>
                  <a:gd name="T10" fmla="*/ 361 w 1157"/>
                  <a:gd name="T11" fmla="*/ 309 h 1105"/>
                  <a:gd name="T12" fmla="*/ 303 w 1157"/>
                  <a:gd name="T13" fmla="*/ 353 h 1105"/>
                  <a:gd name="T14" fmla="*/ 295 w 1157"/>
                  <a:gd name="T15" fmla="*/ 430 h 1105"/>
                  <a:gd name="T16" fmla="*/ 221 w 1157"/>
                  <a:gd name="T17" fmla="*/ 468 h 1105"/>
                  <a:gd name="T18" fmla="*/ 158 w 1157"/>
                  <a:gd name="T19" fmla="*/ 536 h 1105"/>
                  <a:gd name="T20" fmla="*/ 104 w 1157"/>
                  <a:gd name="T21" fmla="*/ 618 h 1105"/>
                  <a:gd name="T22" fmla="*/ 30 w 1157"/>
                  <a:gd name="T23" fmla="*/ 656 h 1105"/>
                  <a:gd name="T24" fmla="*/ 0 w 1157"/>
                  <a:gd name="T25" fmla="*/ 651 h 1105"/>
                  <a:gd name="T26" fmla="*/ 23 w 1157"/>
                  <a:gd name="T27" fmla="*/ 733 h 1105"/>
                  <a:gd name="T28" fmla="*/ 35 w 1157"/>
                  <a:gd name="T29" fmla="*/ 787 h 1105"/>
                  <a:gd name="T30" fmla="*/ 56 w 1157"/>
                  <a:gd name="T31" fmla="*/ 853 h 1105"/>
                  <a:gd name="T32" fmla="*/ 127 w 1157"/>
                  <a:gd name="T33" fmla="*/ 863 h 1105"/>
                  <a:gd name="T34" fmla="*/ 92 w 1157"/>
                  <a:gd name="T35" fmla="*/ 904 h 1105"/>
                  <a:gd name="T36" fmla="*/ 167 w 1157"/>
                  <a:gd name="T37" fmla="*/ 967 h 1105"/>
                  <a:gd name="T38" fmla="*/ 203 w 1157"/>
                  <a:gd name="T39" fmla="*/ 1018 h 1105"/>
                  <a:gd name="T40" fmla="*/ 255 w 1157"/>
                  <a:gd name="T41" fmla="*/ 1005 h 1105"/>
                  <a:gd name="T42" fmla="*/ 288 w 1157"/>
                  <a:gd name="T43" fmla="*/ 1025 h 1105"/>
                  <a:gd name="T44" fmla="*/ 317 w 1157"/>
                  <a:gd name="T45" fmla="*/ 1084 h 1105"/>
                  <a:gd name="T46" fmla="*/ 430 w 1157"/>
                  <a:gd name="T47" fmla="*/ 1051 h 1105"/>
                  <a:gd name="T48" fmla="*/ 489 w 1157"/>
                  <a:gd name="T49" fmla="*/ 1029 h 1105"/>
                  <a:gd name="T50" fmla="*/ 524 w 1157"/>
                  <a:gd name="T51" fmla="*/ 1080 h 1105"/>
                  <a:gd name="T52" fmla="*/ 542 w 1157"/>
                  <a:gd name="T53" fmla="*/ 1017 h 1105"/>
                  <a:gd name="T54" fmla="*/ 586 w 1157"/>
                  <a:gd name="T55" fmla="*/ 998 h 1105"/>
                  <a:gd name="T56" fmla="*/ 626 w 1157"/>
                  <a:gd name="T57" fmla="*/ 1001 h 1105"/>
                  <a:gd name="T58" fmla="*/ 746 w 1157"/>
                  <a:gd name="T59" fmla="*/ 967 h 1105"/>
                  <a:gd name="T60" fmla="*/ 791 w 1157"/>
                  <a:gd name="T61" fmla="*/ 955 h 1105"/>
                  <a:gd name="T62" fmla="*/ 872 w 1157"/>
                  <a:gd name="T63" fmla="*/ 916 h 1105"/>
                  <a:gd name="T64" fmla="*/ 842 w 1157"/>
                  <a:gd name="T65" fmla="*/ 835 h 1105"/>
                  <a:gd name="T66" fmla="*/ 810 w 1157"/>
                  <a:gd name="T67" fmla="*/ 753 h 1105"/>
                  <a:gd name="T68" fmla="*/ 854 w 1157"/>
                  <a:gd name="T69" fmla="*/ 726 h 1105"/>
                  <a:gd name="T70" fmla="*/ 885 w 1157"/>
                  <a:gd name="T71" fmla="*/ 722 h 1105"/>
                  <a:gd name="T72" fmla="*/ 948 w 1157"/>
                  <a:gd name="T73" fmla="*/ 663 h 1105"/>
                  <a:gd name="T74" fmla="*/ 1015 w 1157"/>
                  <a:gd name="T75" fmla="*/ 625 h 1105"/>
                  <a:gd name="T76" fmla="*/ 1038 w 1157"/>
                  <a:gd name="T77" fmla="*/ 624 h 1105"/>
                  <a:gd name="T78" fmla="*/ 1108 w 1157"/>
                  <a:gd name="T79" fmla="*/ 633 h 1105"/>
                  <a:gd name="T80" fmla="*/ 1145 w 1157"/>
                  <a:gd name="T81" fmla="*/ 613 h 1105"/>
                  <a:gd name="T82" fmla="*/ 1123 w 1157"/>
                  <a:gd name="T83" fmla="*/ 547 h 1105"/>
                  <a:gd name="T84" fmla="*/ 1108 w 1157"/>
                  <a:gd name="T85" fmla="*/ 470 h 1105"/>
                  <a:gd name="T86" fmla="*/ 1104 w 1157"/>
                  <a:gd name="T87" fmla="*/ 424 h 1105"/>
                  <a:gd name="T88" fmla="*/ 1122 w 1157"/>
                  <a:gd name="T89" fmla="*/ 361 h 1105"/>
                  <a:gd name="T90" fmla="*/ 1047 w 1157"/>
                  <a:gd name="T91" fmla="*/ 222 h 1105"/>
                  <a:gd name="T92" fmla="*/ 1066 w 1157"/>
                  <a:gd name="T93" fmla="*/ 182 h 1105"/>
                  <a:gd name="T94" fmla="*/ 1038 w 1157"/>
                  <a:gd name="T95" fmla="*/ 130 h 1105"/>
                  <a:gd name="T96" fmla="*/ 1004 w 1157"/>
                  <a:gd name="T97" fmla="*/ 95 h 1105"/>
                  <a:gd name="T98" fmla="*/ 915 w 1157"/>
                  <a:gd name="T99" fmla="*/ 126 h 1105"/>
                  <a:gd name="T100" fmla="*/ 881 w 1157"/>
                  <a:gd name="T101" fmla="*/ 98 h 1105"/>
                  <a:gd name="T102" fmla="*/ 808 w 1157"/>
                  <a:gd name="T103" fmla="*/ 144 h 1105"/>
                  <a:gd name="T104" fmla="*/ 763 w 1157"/>
                  <a:gd name="T105" fmla="*/ 155 h 1105"/>
                  <a:gd name="T106" fmla="*/ 732 w 1157"/>
                  <a:gd name="T107" fmla="*/ 143 h 1105"/>
                  <a:gd name="T108" fmla="*/ 696 w 1157"/>
                  <a:gd name="T109" fmla="*/ 101 h 1105"/>
                  <a:gd name="T110" fmla="*/ 627 w 1157"/>
                  <a:gd name="T111" fmla="*/ 22 h 1105"/>
                  <a:gd name="T112" fmla="*/ 542 w 1157"/>
                  <a:gd name="T113" fmla="*/ 22 h 1105"/>
                  <a:gd name="T114" fmla="*/ 466 w 1157"/>
                  <a:gd name="T115" fmla="*/ 36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57" h="1105">
                    <a:moveTo>
                      <a:pt x="466" y="36"/>
                    </a:moveTo>
                    <a:lnTo>
                      <a:pt x="450" y="30"/>
                    </a:lnTo>
                    <a:lnTo>
                      <a:pt x="414" y="57"/>
                    </a:lnTo>
                    <a:lnTo>
                      <a:pt x="419" y="110"/>
                    </a:lnTo>
                    <a:lnTo>
                      <a:pt x="439" y="162"/>
                    </a:lnTo>
                    <a:lnTo>
                      <a:pt x="410" y="181"/>
                    </a:lnTo>
                    <a:lnTo>
                      <a:pt x="436" y="208"/>
                    </a:lnTo>
                    <a:lnTo>
                      <a:pt x="438" y="224"/>
                    </a:lnTo>
                    <a:lnTo>
                      <a:pt x="415" y="227"/>
                    </a:lnTo>
                    <a:lnTo>
                      <a:pt x="402" y="258"/>
                    </a:lnTo>
                    <a:lnTo>
                      <a:pt x="364" y="270"/>
                    </a:lnTo>
                    <a:lnTo>
                      <a:pt x="361" y="309"/>
                    </a:lnTo>
                    <a:lnTo>
                      <a:pt x="301" y="330"/>
                    </a:lnTo>
                    <a:lnTo>
                      <a:pt x="303" y="353"/>
                    </a:lnTo>
                    <a:lnTo>
                      <a:pt x="321" y="375"/>
                    </a:lnTo>
                    <a:lnTo>
                      <a:pt x="295" y="430"/>
                    </a:lnTo>
                    <a:lnTo>
                      <a:pt x="271" y="425"/>
                    </a:lnTo>
                    <a:lnTo>
                      <a:pt x="221" y="468"/>
                    </a:lnTo>
                    <a:lnTo>
                      <a:pt x="153" y="490"/>
                    </a:lnTo>
                    <a:lnTo>
                      <a:pt x="158" y="536"/>
                    </a:lnTo>
                    <a:lnTo>
                      <a:pt x="109" y="587"/>
                    </a:lnTo>
                    <a:lnTo>
                      <a:pt x="104" y="618"/>
                    </a:lnTo>
                    <a:lnTo>
                      <a:pt x="88" y="612"/>
                    </a:lnTo>
                    <a:lnTo>
                      <a:pt x="30" y="656"/>
                    </a:lnTo>
                    <a:lnTo>
                      <a:pt x="14" y="650"/>
                    </a:lnTo>
                    <a:lnTo>
                      <a:pt x="0" y="651"/>
                    </a:lnTo>
                    <a:lnTo>
                      <a:pt x="27" y="702"/>
                    </a:lnTo>
                    <a:lnTo>
                      <a:pt x="23" y="733"/>
                    </a:lnTo>
                    <a:lnTo>
                      <a:pt x="31" y="748"/>
                    </a:lnTo>
                    <a:lnTo>
                      <a:pt x="35" y="787"/>
                    </a:lnTo>
                    <a:lnTo>
                      <a:pt x="60" y="815"/>
                    </a:lnTo>
                    <a:lnTo>
                      <a:pt x="56" y="853"/>
                    </a:lnTo>
                    <a:lnTo>
                      <a:pt x="66" y="876"/>
                    </a:lnTo>
                    <a:lnTo>
                      <a:pt x="127" y="863"/>
                    </a:lnTo>
                    <a:lnTo>
                      <a:pt x="128" y="878"/>
                    </a:lnTo>
                    <a:lnTo>
                      <a:pt x="92" y="904"/>
                    </a:lnTo>
                    <a:lnTo>
                      <a:pt x="120" y="948"/>
                    </a:lnTo>
                    <a:lnTo>
                      <a:pt x="167" y="967"/>
                    </a:lnTo>
                    <a:lnTo>
                      <a:pt x="185" y="996"/>
                    </a:lnTo>
                    <a:lnTo>
                      <a:pt x="203" y="1018"/>
                    </a:lnTo>
                    <a:lnTo>
                      <a:pt x="242" y="1022"/>
                    </a:lnTo>
                    <a:lnTo>
                      <a:pt x="255" y="1005"/>
                    </a:lnTo>
                    <a:lnTo>
                      <a:pt x="286" y="994"/>
                    </a:lnTo>
                    <a:lnTo>
                      <a:pt x="288" y="1025"/>
                    </a:lnTo>
                    <a:lnTo>
                      <a:pt x="277" y="1064"/>
                    </a:lnTo>
                    <a:lnTo>
                      <a:pt x="317" y="1084"/>
                    </a:lnTo>
                    <a:lnTo>
                      <a:pt x="343" y="1105"/>
                    </a:lnTo>
                    <a:lnTo>
                      <a:pt x="430" y="1051"/>
                    </a:lnTo>
                    <a:lnTo>
                      <a:pt x="458" y="1017"/>
                    </a:lnTo>
                    <a:lnTo>
                      <a:pt x="489" y="1029"/>
                    </a:lnTo>
                    <a:lnTo>
                      <a:pt x="509" y="1067"/>
                    </a:lnTo>
                    <a:lnTo>
                      <a:pt x="524" y="1080"/>
                    </a:lnTo>
                    <a:lnTo>
                      <a:pt x="561" y="1053"/>
                    </a:lnTo>
                    <a:lnTo>
                      <a:pt x="542" y="1017"/>
                    </a:lnTo>
                    <a:lnTo>
                      <a:pt x="556" y="993"/>
                    </a:lnTo>
                    <a:lnTo>
                      <a:pt x="586" y="998"/>
                    </a:lnTo>
                    <a:lnTo>
                      <a:pt x="613" y="1025"/>
                    </a:lnTo>
                    <a:lnTo>
                      <a:pt x="626" y="1001"/>
                    </a:lnTo>
                    <a:lnTo>
                      <a:pt x="707" y="964"/>
                    </a:lnTo>
                    <a:lnTo>
                      <a:pt x="746" y="967"/>
                    </a:lnTo>
                    <a:lnTo>
                      <a:pt x="767" y="950"/>
                    </a:lnTo>
                    <a:lnTo>
                      <a:pt x="791" y="955"/>
                    </a:lnTo>
                    <a:lnTo>
                      <a:pt x="844" y="943"/>
                    </a:lnTo>
                    <a:lnTo>
                      <a:pt x="872" y="916"/>
                    </a:lnTo>
                    <a:lnTo>
                      <a:pt x="837" y="867"/>
                    </a:lnTo>
                    <a:lnTo>
                      <a:pt x="842" y="835"/>
                    </a:lnTo>
                    <a:lnTo>
                      <a:pt x="815" y="806"/>
                    </a:lnTo>
                    <a:lnTo>
                      <a:pt x="810" y="753"/>
                    </a:lnTo>
                    <a:lnTo>
                      <a:pt x="849" y="749"/>
                    </a:lnTo>
                    <a:lnTo>
                      <a:pt x="854" y="726"/>
                    </a:lnTo>
                    <a:lnTo>
                      <a:pt x="879" y="739"/>
                    </a:lnTo>
                    <a:lnTo>
                      <a:pt x="885" y="722"/>
                    </a:lnTo>
                    <a:lnTo>
                      <a:pt x="922" y="704"/>
                    </a:lnTo>
                    <a:lnTo>
                      <a:pt x="948" y="663"/>
                    </a:lnTo>
                    <a:lnTo>
                      <a:pt x="986" y="652"/>
                    </a:lnTo>
                    <a:lnTo>
                      <a:pt x="1015" y="625"/>
                    </a:lnTo>
                    <a:lnTo>
                      <a:pt x="1024" y="640"/>
                    </a:lnTo>
                    <a:lnTo>
                      <a:pt x="1038" y="624"/>
                    </a:lnTo>
                    <a:lnTo>
                      <a:pt x="1062" y="636"/>
                    </a:lnTo>
                    <a:lnTo>
                      <a:pt x="1108" y="633"/>
                    </a:lnTo>
                    <a:lnTo>
                      <a:pt x="1122" y="616"/>
                    </a:lnTo>
                    <a:lnTo>
                      <a:pt x="1145" y="613"/>
                    </a:lnTo>
                    <a:lnTo>
                      <a:pt x="1157" y="582"/>
                    </a:lnTo>
                    <a:lnTo>
                      <a:pt x="1123" y="547"/>
                    </a:lnTo>
                    <a:lnTo>
                      <a:pt x="1125" y="492"/>
                    </a:lnTo>
                    <a:lnTo>
                      <a:pt x="1108" y="470"/>
                    </a:lnTo>
                    <a:lnTo>
                      <a:pt x="1093" y="464"/>
                    </a:lnTo>
                    <a:lnTo>
                      <a:pt x="1104" y="424"/>
                    </a:lnTo>
                    <a:lnTo>
                      <a:pt x="1107" y="378"/>
                    </a:lnTo>
                    <a:lnTo>
                      <a:pt x="1122" y="361"/>
                    </a:lnTo>
                    <a:lnTo>
                      <a:pt x="1118" y="324"/>
                    </a:lnTo>
                    <a:lnTo>
                      <a:pt x="1047" y="222"/>
                    </a:lnTo>
                    <a:lnTo>
                      <a:pt x="1044" y="199"/>
                    </a:lnTo>
                    <a:lnTo>
                      <a:pt x="1066" y="182"/>
                    </a:lnTo>
                    <a:lnTo>
                      <a:pt x="1041" y="153"/>
                    </a:lnTo>
                    <a:lnTo>
                      <a:pt x="1038" y="130"/>
                    </a:lnTo>
                    <a:lnTo>
                      <a:pt x="1027" y="101"/>
                    </a:lnTo>
                    <a:lnTo>
                      <a:pt x="1004" y="95"/>
                    </a:lnTo>
                    <a:lnTo>
                      <a:pt x="958" y="99"/>
                    </a:lnTo>
                    <a:lnTo>
                      <a:pt x="915" y="126"/>
                    </a:lnTo>
                    <a:lnTo>
                      <a:pt x="905" y="104"/>
                    </a:lnTo>
                    <a:lnTo>
                      <a:pt x="881" y="98"/>
                    </a:lnTo>
                    <a:lnTo>
                      <a:pt x="860" y="124"/>
                    </a:lnTo>
                    <a:lnTo>
                      <a:pt x="808" y="144"/>
                    </a:lnTo>
                    <a:lnTo>
                      <a:pt x="795" y="160"/>
                    </a:lnTo>
                    <a:lnTo>
                      <a:pt x="763" y="155"/>
                    </a:lnTo>
                    <a:lnTo>
                      <a:pt x="756" y="164"/>
                    </a:lnTo>
                    <a:lnTo>
                      <a:pt x="732" y="143"/>
                    </a:lnTo>
                    <a:lnTo>
                      <a:pt x="729" y="127"/>
                    </a:lnTo>
                    <a:lnTo>
                      <a:pt x="696" y="101"/>
                    </a:lnTo>
                    <a:lnTo>
                      <a:pt x="670" y="64"/>
                    </a:lnTo>
                    <a:lnTo>
                      <a:pt x="627" y="22"/>
                    </a:lnTo>
                    <a:lnTo>
                      <a:pt x="573" y="11"/>
                    </a:lnTo>
                    <a:lnTo>
                      <a:pt x="542" y="22"/>
                    </a:lnTo>
                    <a:lnTo>
                      <a:pt x="524" y="0"/>
                    </a:lnTo>
                    <a:lnTo>
                      <a:pt x="466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416">
                <a:extLst>
                  <a:ext uri="{FF2B5EF4-FFF2-40B4-BE49-F238E27FC236}">
                    <a16:creationId xmlns:a16="http://schemas.microsoft.com/office/drawing/2014/main" id="{08F0AC5D-4D7A-8D6A-CDEE-0A768D7EC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220"/>
                <a:ext cx="234" cy="207"/>
              </a:xfrm>
              <a:custGeom>
                <a:avLst/>
                <a:gdLst>
                  <a:gd name="T0" fmla="*/ 332 w 1172"/>
                  <a:gd name="T1" fmla="*/ 28 h 1037"/>
                  <a:gd name="T2" fmla="*/ 258 w 1172"/>
                  <a:gd name="T3" fmla="*/ 73 h 1037"/>
                  <a:gd name="T4" fmla="*/ 278 w 1172"/>
                  <a:gd name="T5" fmla="*/ 110 h 1037"/>
                  <a:gd name="T6" fmla="*/ 305 w 1172"/>
                  <a:gd name="T7" fmla="*/ 161 h 1037"/>
                  <a:gd name="T8" fmla="*/ 286 w 1172"/>
                  <a:gd name="T9" fmla="*/ 201 h 1037"/>
                  <a:gd name="T10" fmla="*/ 216 w 1172"/>
                  <a:gd name="T11" fmla="*/ 270 h 1037"/>
                  <a:gd name="T12" fmla="*/ 136 w 1172"/>
                  <a:gd name="T13" fmla="*/ 331 h 1037"/>
                  <a:gd name="T14" fmla="*/ 143 w 1172"/>
                  <a:gd name="T15" fmla="*/ 407 h 1037"/>
                  <a:gd name="T16" fmla="*/ 152 w 1172"/>
                  <a:gd name="T17" fmla="*/ 500 h 1037"/>
                  <a:gd name="T18" fmla="*/ 63 w 1172"/>
                  <a:gd name="T19" fmla="*/ 547 h 1037"/>
                  <a:gd name="T20" fmla="*/ 95 w 1172"/>
                  <a:gd name="T21" fmla="*/ 637 h 1037"/>
                  <a:gd name="T22" fmla="*/ 0 w 1172"/>
                  <a:gd name="T23" fmla="*/ 698 h 1037"/>
                  <a:gd name="T24" fmla="*/ 126 w 1172"/>
                  <a:gd name="T25" fmla="*/ 803 h 1037"/>
                  <a:gd name="T26" fmla="*/ 253 w 1172"/>
                  <a:gd name="T27" fmla="*/ 845 h 1037"/>
                  <a:gd name="T28" fmla="*/ 227 w 1172"/>
                  <a:gd name="T29" fmla="*/ 886 h 1037"/>
                  <a:gd name="T30" fmla="*/ 213 w 1172"/>
                  <a:gd name="T31" fmla="*/ 918 h 1037"/>
                  <a:gd name="T32" fmla="*/ 190 w 1172"/>
                  <a:gd name="T33" fmla="*/ 998 h 1037"/>
                  <a:gd name="T34" fmla="*/ 253 w 1172"/>
                  <a:gd name="T35" fmla="*/ 1015 h 1037"/>
                  <a:gd name="T36" fmla="*/ 272 w 1172"/>
                  <a:gd name="T37" fmla="*/ 1037 h 1037"/>
                  <a:gd name="T38" fmla="*/ 336 w 1172"/>
                  <a:gd name="T39" fmla="*/ 984 h 1037"/>
                  <a:gd name="T40" fmla="*/ 416 w 1172"/>
                  <a:gd name="T41" fmla="*/ 1023 h 1037"/>
                  <a:gd name="T42" fmla="*/ 491 w 1172"/>
                  <a:gd name="T43" fmla="*/ 1000 h 1037"/>
                  <a:gd name="T44" fmla="*/ 571 w 1172"/>
                  <a:gd name="T45" fmla="*/ 947 h 1037"/>
                  <a:gd name="T46" fmla="*/ 648 w 1172"/>
                  <a:gd name="T47" fmla="*/ 947 h 1037"/>
                  <a:gd name="T48" fmla="*/ 709 w 1172"/>
                  <a:gd name="T49" fmla="*/ 942 h 1037"/>
                  <a:gd name="T50" fmla="*/ 804 w 1172"/>
                  <a:gd name="T51" fmla="*/ 955 h 1037"/>
                  <a:gd name="T52" fmla="*/ 841 w 1172"/>
                  <a:gd name="T53" fmla="*/ 944 h 1037"/>
                  <a:gd name="T54" fmla="*/ 831 w 1172"/>
                  <a:gd name="T55" fmla="*/ 930 h 1037"/>
                  <a:gd name="T56" fmla="*/ 888 w 1172"/>
                  <a:gd name="T57" fmla="*/ 870 h 1037"/>
                  <a:gd name="T58" fmla="*/ 957 w 1172"/>
                  <a:gd name="T59" fmla="*/ 864 h 1037"/>
                  <a:gd name="T60" fmla="*/ 974 w 1172"/>
                  <a:gd name="T61" fmla="*/ 809 h 1037"/>
                  <a:gd name="T62" fmla="*/ 950 w 1172"/>
                  <a:gd name="T63" fmla="*/ 788 h 1037"/>
                  <a:gd name="T64" fmla="*/ 1014 w 1172"/>
                  <a:gd name="T65" fmla="*/ 736 h 1037"/>
                  <a:gd name="T66" fmla="*/ 1040 w 1172"/>
                  <a:gd name="T67" fmla="*/ 672 h 1037"/>
                  <a:gd name="T68" fmla="*/ 990 w 1172"/>
                  <a:gd name="T69" fmla="*/ 638 h 1037"/>
                  <a:gd name="T70" fmla="*/ 991 w 1172"/>
                  <a:gd name="T71" fmla="*/ 576 h 1037"/>
                  <a:gd name="T72" fmla="*/ 995 w 1172"/>
                  <a:gd name="T73" fmla="*/ 529 h 1037"/>
                  <a:gd name="T74" fmla="*/ 1036 w 1172"/>
                  <a:gd name="T75" fmla="*/ 557 h 1037"/>
                  <a:gd name="T76" fmla="*/ 1137 w 1172"/>
                  <a:gd name="T77" fmla="*/ 554 h 1037"/>
                  <a:gd name="T78" fmla="*/ 1140 w 1172"/>
                  <a:gd name="T79" fmla="*/ 515 h 1037"/>
                  <a:gd name="T80" fmla="*/ 1119 w 1172"/>
                  <a:gd name="T81" fmla="*/ 449 h 1037"/>
                  <a:gd name="T82" fmla="*/ 1107 w 1172"/>
                  <a:gd name="T83" fmla="*/ 395 h 1037"/>
                  <a:gd name="T84" fmla="*/ 1084 w 1172"/>
                  <a:gd name="T85" fmla="*/ 313 h 1037"/>
                  <a:gd name="T86" fmla="*/ 1114 w 1172"/>
                  <a:gd name="T87" fmla="*/ 318 h 1037"/>
                  <a:gd name="T88" fmla="*/ 1162 w 1172"/>
                  <a:gd name="T89" fmla="*/ 251 h 1037"/>
                  <a:gd name="T90" fmla="*/ 1079 w 1172"/>
                  <a:gd name="T91" fmla="*/ 182 h 1037"/>
                  <a:gd name="T92" fmla="*/ 982 w 1172"/>
                  <a:gd name="T93" fmla="*/ 222 h 1037"/>
                  <a:gd name="T94" fmla="*/ 953 w 1172"/>
                  <a:gd name="T95" fmla="*/ 233 h 1037"/>
                  <a:gd name="T96" fmla="*/ 953 w 1172"/>
                  <a:gd name="T97" fmla="*/ 148 h 1037"/>
                  <a:gd name="T98" fmla="*/ 918 w 1172"/>
                  <a:gd name="T99" fmla="*/ 104 h 1037"/>
                  <a:gd name="T100" fmla="*/ 804 w 1172"/>
                  <a:gd name="T101" fmla="*/ 130 h 1037"/>
                  <a:gd name="T102" fmla="*/ 770 w 1172"/>
                  <a:gd name="T103" fmla="*/ 95 h 1037"/>
                  <a:gd name="T104" fmla="*/ 739 w 1172"/>
                  <a:gd name="T105" fmla="*/ 106 h 1037"/>
                  <a:gd name="T106" fmla="*/ 696 w 1172"/>
                  <a:gd name="T107" fmla="*/ 125 h 1037"/>
                  <a:gd name="T108" fmla="*/ 641 w 1172"/>
                  <a:gd name="T109" fmla="*/ 123 h 1037"/>
                  <a:gd name="T110" fmla="*/ 488 w 1172"/>
                  <a:gd name="T111" fmla="*/ 144 h 1037"/>
                  <a:gd name="T112" fmla="*/ 492 w 1172"/>
                  <a:gd name="T113" fmla="*/ 97 h 1037"/>
                  <a:gd name="T114" fmla="*/ 481 w 1172"/>
                  <a:gd name="T115" fmla="*/ 60 h 1037"/>
                  <a:gd name="T116" fmla="*/ 400 w 1172"/>
                  <a:gd name="T117" fmla="*/ 14 h 1037"/>
                  <a:gd name="T118" fmla="*/ 356 w 1172"/>
                  <a:gd name="T119" fmla="*/ 4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72" h="1037">
                    <a:moveTo>
                      <a:pt x="356" y="49"/>
                    </a:moveTo>
                    <a:lnTo>
                      <a:pt x="332" y="28"/>
                    </a:lnTo>
                    <a:lnTo>
                      <a:pt x="302" y="38"/>
                    </a:lnTo>
                    <a:lnTo>
                      <a:pt x="258" y="73"/>
                    </a:lnTo>
                    <a:lnTo>
                      <a:pt x="261" y="89"/>
                    </a:lnTo>
                    <a:lnTo>
                      <a:pt x="278" y="110"/>
                    </a:lnTo>
                    <a:lnTo>
                      <a:pt x="319" y="137"/>
                    </a:lnTo>
                    <a:lnTo>
                      <a:pt x="305" y="161"/>
                    </a:lnTo>
                    <a:lnTo>
                      <a:pt x="291" y="170"/>
                    </a:lnTo>
                    <a:lnTo>
                      <a:pt x="286" y="201"/>
                    </a:lnTo>
                    <a:lnTo>
                      <a:pt x="235" y="229"/>
                    </a:lnTo>
                    <a:lnTo>
                      <a:pt x="216" y="270"/>
                    </a:lnTo>
                    <a:lnTo>
                      <a:pt x="162" y="283"/>
                    </a:lnTo>
                    <a:lnTo>
                      <a:pt x="136" y="331"/>
                    </a:lnTo>
                    <a:lnTo>
                      <a:pt x="131" y="355"/>
                    </a:lnTo>
                    <a:lnTo>
                      <a:pt x="143" y="407"/>
                    </a:lnTo>
                    <a:lnTo>
                      <a:pt x="139" y="455"/>
                    </a:lnTo>
                    <a:lnTo>
                      <a:pt x="152" y="500"/>
                    </a:lnTo>
                    <a:lnTo>
                      <a:pt x="70" y="530"/>
                    </a:lnTo>
                    <a:lnTo>
                      <a:pt x="63" y="547"/>
                    </a:lnTo>
                    <a:lnTo>
                      <a:pt x="99" y="605"/>
                    </a:lnTo>
                    <a:lnTo>
                      <a:pt x="95" y="637"/>
                    </a:lnTo>
                    <a:lnTo>
                      <a:pt x="52" y="679"/>
                    </a:lnTo>
                    <a:lnTo>
                      <a:pt x="0" y="698"/>
                    </a:lnTo>
                    <a:lnTo>
                      <a:pt x="9" y="790"/>
                    </a:lnTo>
                    <a:lnTo>
                      <a:pt x="126" y="803"/>
                    </a:lnTo>
                    <a:lnTo>
                      <a:pt x="167" y="829"/>
                    </a:lnTo>
                    <a:lnTo>
                      <a:pt x="253" y="845"/>
                    </a:lnTo>
                    <a:lnTo>
                      <a:pt x="255" y="861"/>
                    </a:lnTo>
                    <a:lnTo>
                      <a:pt x="227" y="886"/>
                    </a:lnTo>
                    <a:lnTo>
                      <a:pt x="221" y="909"/>
                    </a:lnTo>
                    <a:lnTo>
                      <a:pt x="213" y="918"/>
                    </a:lnTo>
                    <a:lnTo>
                      <a:pt x="181" y="975"/>
                    </a:lnTo>
                    <a:lnTo>
                      <a:pt x="190" y="998"/>
                    </a:lnTo>
                    <a:lnTo>
                      <a:pt x="193" y="1028"/>
                    </a:lnTo>
                    <a:lnTo>
                      <a:pt x="253" y="1015"/>
                    </a:lnTo>
                    <a:lnTo>
                      <a:pt x="263" y="1037"/>
                    </a:lnTo>
                    <a:lnTo>
                      <a:pt x="272" y="1037"/>
                    </a:lnTo>
                    <a:lnTo>
                      <a:pt x="305" y="994"/>
                    </a:lnTo>
                    <a:lnTo>
                      <a:pt x="336" y="984"/>
                    </a:lnTo>
                    <a:lnTo>
                      <a:pt x="361" y="1005"/>
                    </a:lnTo>
                    <a:lnTo>
                      <a:pt x="416" y="1023"/>
                    </a:lnTo>
                    <a:lnTo>
                      <a:pt x="430" y="1006"/>
                    </a:lnTo>
                    <a:lnTo>
                      <a:pt x="491" y="1000"/>
                    </a:lnTo>
                    <a:lnTo>
                      <a:pt x="536" y="981"/>
                    </a:lnTo>
                    <a:lnTo>
                      <a:pt x="571" y="947"/>
                    </a:lnTo>
                    <a:lnTo>
                      <a:pt x="625" y="949"/>
                    </a:lnTo>
                    <a:lnTo>
                      <a:pt x="648" y="947"/>
                    </a:lnTo>
                    <a:lnTo>
                      <a:pt x="692" y="920"/>
                    </a:lnTo>
                    <a:lnTo>
                      <a:pt x="709" y="942"/>
                    </a:lnTo>
                    <a:lnTo>
                      <a:pt x="760" y="983"/>
                    </a:lnTo>
                    <a:lnTo>
                      <a:pt x="804" y="955"/>
                    </a:lnTo>
                    <a:lnTo>
                      <a:pt x="834" y="946"/>
                    </a:lnTo>
                    <a:lnTo>
                      <a:pt x="841" y="944"/>
                    </a:lnTo>
                    <a:lnTo>
                      <a:pt x="833" y="937"/>
                    </a:lnTo>
                    <a:lnTo>
                      <a:pt x="831" y="930"/>
                    </a:lnTo>
                    <a:lnTo>
                      <a:pt x="851" y="890"/>
                    </a:lnTo>
                    <a:lnTo>
                      <a:pt x="888" y="870"/>
                    </a:lnTo>
                    <a:lnTo>
                      <a:pt x="893" y="840"/>
                    </a:lnTo>
                    <a:lnTo>
                      <a:pt x="957" y="864"/>
                    </a:lnTo>
                    <a:lnTo>
                      <a:pt x="978" y="847"/>
                    </a:lnTo>
                    <a:lnTo>
                      <a:pt x="974" y="809"/>
                    </a:lnTo>
                    <a:lnTo>
                      <a:pt x="951" y="804"/>
                    </a:lnTo>
                    <a:lnTo>
                      <a:pt x="950" y="788"/>
                    </a:lnTo>
                    <a:lnTo>
                      <a:pt x="995" y="776"/>
                    </a:lnTo>
                    <a:lnTo>
                      <a:pt x="1014" y="736"/>
                    </a:lnTo>
                    <a:lnTo>
                      <a:pt x="1024" y="680"/>
                    </a:lnTo>
                    <a:lnTo>
                      <a:pt x="1040" y="672"/>
                    </a:lnTo>
                    <a:lnTo>
                      <a:pt x="1013" y="635"/>
                    </a:lnTo>
                    <a:lnTo>
                      <a:pt x="990" y="638"/>
                    </a:lnTo>
                    <a:lnTo>
                      <a:pt x="965" y="617"/>
                    </a:lnTo>
                    <a:lnTo>
                      <a:pt x="991" y="576"/>
                    </a:lnTo>
                    <a:lnTo>
                      <a:pt x="989" y="546"/>
                    </a:lnTo>
                    <a:lnTo>
                      <a:pt x="995" y="529"/>
                    </a:lnTo>
                    <a:lnTo>
                      <a:pt x="1018" y="527"/>
                    </a:lnTo>
                    <a:lnTo>
                      <a:pt x="1036" y="557"/>
                    </a:lnTo>
                    <a:lnTo>
                      <a:pt x="1090" y="552"/>
                    </a:lnTo>
                    <a:lnTo>
                      <a:pt x="1137" y="554"/>
                    </a:lnTo>
                    <a:lnTo>
                      <a:pt x="1150" y="538"/>
                    </a:lnTo>
                    <a:lnTo>
                      <a:pt x="1140" y="515"/>
                    </a:lnTo>
                    <a:lnTo>
                      <a:pt x="1144" y="477"/>
                    </a:lnTo>
                    <a:lnTo>
                      <a:pt x="1119" y="449"/>
                    </a:lnTo>
                    <a:lnTo>
                      <a:pt x="1115" y="410"/>
                    </a:lnTo>
                    <a:lnTo>
                      <a:pt x="1107" y="395"/>
                    </a:lnTo>
                    <a:lnTo>
                      <a:pt x="1111" y="364"/>
                    </a:lnTo>
                    <a:lnTo>
                      <a:pt x="1084" y="313"/>
                    </a:lnTo>
                    <a:lnTo>
                      <a:pt x="1098" y="312"/>
                    </a:lnTo>
                    <a:lnTo>
                      <a:pt x="1114" y="318"/>
                    </a:lnTo>
                    <a:lnTo>
                      <a:pt x="1172" y="274"/>
                    </a:lnTo>
                    <a:lnTo>
                      <a:pt x="1162" y="251"/>
                    </a:lnTo>
                    <a:lnTo>
                      <a:pt x="1113" y="217"/>
                    </a:lnTo>
                    <a:lnTo>
                      <a:pt x="1079" y="182"/>
                    </a:lnTo>
                    <a:lnTo>
                      <a:pt x="1033" y="187"/>
                    </a:lnTo>
                    <a:lnTo>
                      <a:pt x="982" y="222"/>
                    </a:lnTo>
                    <a:lnTo>
                      <a:pt x="968" y="239"/>
                    </a:lnTo>
                    <a:lnTo>
                      <a:pt x="953" y="233"/>
                    </a:lnTo>
                    <a:lnTo>
                      <a:pt x="926" y="204"/>
                    </a:lnTo>
                    <a:lnTo>
                      <a:pt x="953" y="148"/>
                    </a:lnTo>
                    <a:lnTo>
                      <a:pt x="933" y="110"/>
                    </a:lnTo>
                    <a:lnTo>
                      <a:pt x="918" y="104"/>
                    </a:lnTo>
                    <a:lnTo>
                      <a:pt x="873" y="124"/>
                    </a:lnTo>
                    <a:lnTo>
                      <a:pt x="804" y="130"/>
                    </a:lnTo>
                    <a:lnTo>
                      <a:pt x="781" y="125"/>
                    </a:lnTo>
                    <a:lnTo>
                      <a:pt x="770" y="95"/>
                    </a:lnTo>
                    <a:lnTo>
                      <a:pt x="754" y="89"/>
                    </a:lnTo>
                    <a:lnTo>
                      <a:pt x="739" y="106"/>
                    </a:lnTo>
                    <a:lnTo>
                      <a:pt x="709" y="101"/>
                    </a:lnTo>
                    <a:lnTo>
                      <a:pt x="696" y="125"/>
                    </a:lnTo>
                    <a:lnTo>
                      <a:pt x="674" y="142"/>
                    </a:lnTo>
                    <a:lnTo>
                      <a:pt x="641" y="123"/>
                    </a:lnTo>
                    <a:lnTo>
                      <a:pt x="544" y="163"/>
                    </a:lnTo>
                    <a:lnTo>
                      <a:pt x="488" y="144"/>
                    </a:lnTo>
                    <a:lnTo>
                      <a:pt x="487" y="129"/>
                    </a:lnTo>
                    <a:lnTo>
                      <a:pt x="492" y="97"/>
                    </a:lnTo>
                    <a:lnTo>
                      <a:pt x="484" y="83"/>
                    </a:lnTo>
                    <a:lnTo>
                      <a:pt x="481" y="60"/>
                    </a:lnTo>
                    <a:lnTo>
                      <a:pt x="438" y="3"/>
                    </a:lnTo>
                    <a:lnTo>
                      <a:pt x="400" y="14"/>
                    </a:lnTo>
                    <a:lnTo>
                      <a:pt x="376" y="0"/>
                    </a:lnTo>
                    <a:lnTo>
                      <a:pt x="356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417">
                <a:extLst>
                  <a:ext uri="{FF2B5EF4-FFF2-40B4-BE49-F238E27FC236}">
                    <a16:creationId xmlns:a16="http://schemas.microsoft.com/office/drawing/2014/main" id="{F7B78311-A666-144F-0B33-CDDB3891A6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5" y="2404"/>
                <a:ext cx="286" cy="202"/>
              </a:xfrm>
              <a:custGeom>
                <a:avLst/>
                <a:gdLst>
                  <a:gd name="T0" fmla="*/ 102 w 1429"/>
                  <a:gd name="T1" fmla="*/ 232 h 1011"/>
                  <a:gd name="T2" fmla="*/ 99 w 1429"/>
                  <a:gd name="T3" fmla="*/ 295 h 1011"/>
                  <a:gd name="T4" fmla="*/ 77 w 1429"/>
                  <a:gd name="T5" fmla="*/ 389 h 1011"/>
                  <a:gd name="T6" fmla="*/ 88 w 1429"/>
                  <a:gd name="T7" fmla="*/ 418 h 1011"/>
                  <a:gd name="T8" fmla="*/ 34 w 1429"/>
                  <a:gd name="T9" fmla="*/ 494 h 1011"/>
                  <a:gd name="T10" fmla="*/ 16 w 1429"/>
                  <a:gd name="T11" fmla="*/ 549 h 1011"/>
                  <a:gd name="T12" fmla="*/ 34 w 1429"/>
                  <a:gd name="T13" fmla="*/ 586 h 1011"/>
                  <a:gd name="T14" fmla="*/ 98 w 1429"/>
                  <a:gd name="T15" fmla="*/ 611 h 1011"/>
                  <a:gd name="T16" fmla="*/ 206 w 1429"/>
                  <a:gd name="T17" fmla="*/ 600 h 1011"/>
                  <a:gd name="T18" fmla="*/ 315 w 1429"/>
                  <a:gd name="T19" fmla="*/ 706 h 1011"/>
                  <a:gd name="T20" fmla="*/ 397 w 1429"/>
                  <a:gd name="T21" fmla="*/ 838 h 1011"/>
                  <a:gd name="T22" fmla="*/ 489 w 1429"/>
                  <a:gd name="T23" fmla="*/ 921 h 1011"/>
                  <a:gd name="T24" fmla="*/ 585 w 1429"/>
                  <a:gd name="T25" fmla="*/ 952 h 1011"/>
                  <a:gd name="T26" fmla="*/ 703 w 1429"/>
                  <a:gd name="T27" fmla="*/ 971 h 1011"/>
                  <a:gd name="T28" fmla="*/ 905 w 1429"/>
                  <a:gd name="T29" fmla="*/ 999 h 1011"/>
                  <a:gd name="T30" fmla="*/ 1002 w 1429"/>
                  <a:gd name="T31" fmla="*/ 881 h 1011"/>
                  <a:gd name="T32" fmla="*/ 1143 w 1429"/>
                  <a:gd name="T33" fmla="*/ 900 h 1011"/>
                  <a:gd name="T34" fmla="*/ 1236 w 1429"/>
                  <a:gd name="T35" fmla="*/ 898 h 1011"/>
                  <a:gd name="T36" fmla="*/ 1269 w 1429"/>
                  <a:gd name="T37" fmla="*/ 834 h 1011"/>
                  <a:gd name="T38" fmla="*/ 1293 w 1429"/>
                  <a:gd name="T39" fmla="*/ 770 h 1011"/>
                  <a:gd name="T40" fmla="*/ 1304 w 1429"/>
                  <a:gd name="T41" fmla="*/ 723 h 1011"/>
                  <a:gd name="T42" fmla="*/ 1349 w 1429"/>
                  <a:gd name="T43" fmla="*/ 703 h 1011"/>
                  <a:gd name="T44" fmla="*/ 1424 w 1429"/>
                  <a:gd name="T45" fmla="*/ 687 h 1011"/>
                  <a:gd name="T46" fmla="*/ 1389 w 1429"/>
                  <a:gd name="T47" fmla="*/ 638 h 1011"/>
                  <a:gd name="T48" fmla="*/ 1328 w 1429"/>
                  <a:gd name="T49" fmla="*/ 566 h 1011"/>
                  <a:gd name="T50" fmla="*/ 1234 w 1429"/>
                  <a:gd name="T51" fmla="*/ 467 h 1011"/>
                  <a:gd name="T52" fmla="*/ 1168 w 1429"/>
                  <a:gd name="T53" fmla="*/ 334 h 1011"/>
                  <a:gd name="T54" fmla="*/ 1132 w 1429"/>
                  <a:gd name="T55" fmla="*/ 275 h 1011"/>
                  <a:gd name="T56" fmla="*/ 1095 w 1429"/>
                  <a:gd name="T57" fmla="*/ 217 h 1011"/>
                  <a:gd name="T58" fmla="*/ 1015 w 1429"/>
                  <a:gd name="T59" fmla="*/ 194 h 1011"/>
                  <a:gd name="T60" fmla="*/ 1074 w 1429"/>
                  <a:gd name="T61" fmla="*/ 73 h 1011"/>
                  <a:gd name="T62" fmla="*/ 1078 w 1429"/>
                  <a:gd name="T63" fmla="*/ 41 h 1011"/>
                  <a:gd name="T64" fmla="*/ 1008 w 1429"/>
                  <a:gd name="T65" fmla="*/ 24 h 1011"/>
                  <a:gd name="T66" fmla="*/ 927 w 1429"/>
                  <a:gd name="T67" fmla="*/ 63 h 1011"/>
                  <a:gd name="T68" fmla="*/ 815 w 1429"/>
                  <a:gd name="T69" fmla="*/ 27 h 1011"/>
                  <a:gd name="T70" fmla="*/ 703 w 1429"/>
                  <a:gd name="T71" fmla="*/ 61 h 1011"/>
                  <a:gd name="T72" fmla="*/ 583 w 1429"/>
                  <a:gd name="T73" fmla="*/ 103 h 1011"/>
                  <a:gd name="T74" fmla="*/ 472 w 1429"/>
                  <a:gd name="T75" fmla="*/ 74 h 1011"/>
                  <a:gd name="T76" fmla="*/ 420 w 1429"/>
                  <a:gd name="T77" fmla="*/ 95 h 1011"/>
                  <a:gd name="T78" fmla="*/ 360 w 1429"/>
                  <a:gd name="T79" fmla="*/ 193 h 1011"/>
                  <a:gd name="T80" fmla="*/ 274 w 1429"/>
                  <a:gd name="T81" fmla="*/ 177 h 1011"/>
                  <a:gd name="T82" fmla="*/ 218 w 1429"/>
                  <a:gd name="T83" fmla="*/ 152 h 1011"/>
                  <a:gd name="T84" fmla="*/ 172 w 1429"/>
                  <a:gd name="T85" fmla="*/ 157 h 1011"/>
                  <a:gd name="T86" fmla="*/ 68 w 1429"/>
                  <a:gd name="T87" fmla="*/ 197 h 1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29" h="1011">
                    <a:moveTo>
                      <a:pt x="68" y="197"/>
                    </a:moveTo>
                    <a:lnTo>
                      <a:pt x="62" y="212"/>
                    </a:lnTo>
                    <a:lnTo>
                      <a:pt x="102" y="232"/>
                    </a:lnTo>
                    <a:lnTo>
                      <a:pt x="103" y="247"/>
                    </a:lnTo>
                    <a:lnTo>
                      <a:pt x="90" y="264"/>
                    </a:lnTo>
                    <a:lnTo>
                      <a:pt x="99" y="295"/>
                    </a:lnTo>
                    <a:lnTo>
                      <a:pt x="94" y="325"/>
                    </a:lnTo>
                    <a:lnTo>
                      <a:pt x="64" y="329"/>
                    </a:lnTo>
                    <a:lnTo>
                      <a:pt x="77" y="389"/>
                    </a:lnTo>
                    <a:lnTo>
                      <a:pt x="71" y="405"/>
                    </a:lnTo>
                    <a:lnTo>
                      <a:pt x="87" y="411"/>
                    </a:lnTo>
                    <a:lnTo>
                      <a:pt x="88" y="418"/>
                    </a:lnTo>
                    <a:lnTo>
                      <a:pt x="37" y="455"/>
                    </a:lnTo>
                    <a:lnTo>
                      <a:pt x="47" y="477"/>
                    </a:lnTo>
                    <a:lnTo>
                      <a:pt x="34" y="494"/>
                    </a:lnTo>
                    <a:lnTo>
                      <a:pt x="42" y="508"/>
                    </a:lnTo>
                    <a:lnTo>
                      <a:pt x="43" y="523"/>
                    </a:lnTo>
                    <a:lnTo>
                      <a:pt x="16" y="549"/>
                    </a:lnTo>
                    <a:lnTo>
                      <a:pt x="0" y="550"/>
                    </a:lnTo>
                    <a:lnTo>
                      <a:pt x="10" y="572"/>
                    </a:lnTo>
                    <a:lnTo>
                      <a:pt x="34" y="586"/>
                    </a:lnTo>
                    <a:lnTo>
                      <a:pt x="28" y="601"/>
                    </a:lnTo>
                    <a:lnTo>
                      <a:pt x="37" y="624"/>
                    </a:lnTo>
                    <a:lnTo>
                      <a:pt x="98" y="611"/>
                    </a:lnTo>
                    <a:lnTo>
                      <a:pt x="115" y="624"/>
                    </a:lnTo>
                    <a:lnTo>
                      <a:pt x="177" y="627"/>
                    </a:lnTo>
                    <a:lnTo>
                      <a:pt x="206" y="600"/>
                    </a:lnTo>
                    <a:lnTo>
                      <a:pt x="252" y="604"/>
                    </a:lnTo>
                    <a:lnTo>
                      <a:pt x="282" y="679"/>
                    </a:lnTo>
                    <a:lnTo>
                      <a:pt x="315" y="706"/>
                    </a:lnTo>
                    <a:lnTo>
                      <a:pt x="379" y="731"/>
                    </a:lnTo>
                    <a:lnTo>
                      <a:pt x="418" y="820"/>
                    </a:lnTo>
                    <a:lnTo>
                      <a:pt x="397" y="838"/>
                    </a:lnTo>
                    <a:lnTo>
                      <a:pt x="399" y="852"/>
                    </a:lnTo>
                    <a:lnTo>
                      <a:pt x="451" y="918"/>
                    </a:lnTo>
                    <a:lnTo>
                      <a:pt x="489" y="921"/>
                    </a:lnTo>
                    <a:lnTo>
                      <a:pt x="543" y="909"/>
                    </a:lnTo>
                    <a:lnTo>
                      <a:pt x="576" y="929"/>
                    </a:lnTo>
                    <a:lnTo>
                      <a:pt x="585" y="952"/>
                    </a:lnTo>
                    <a:lnTo>
                      <a:pt x="631" y="954"/>
                    </a:lnTo>
                    <a:lnTo>
                      <a:pt x="658" y="983"/>
                    </a:lnTo>
                    <a:lnTo>
                      <a:pt x="703" y="971"/>
                    </a:lnTo>
                    <a:lnTo>
                      <a:pt x="765" y="981"/>
                    </a:lnTo>
                    <a:lnTo>
                      <a:pt x="853" y="1011"/>
                    </a:lnTo>
                    <a:lnTo>
                      <a:pt x="905" y="999"/>
                    </a:lnTo>
                    <a:lnTo>
                      <a:pt x="946" y="941"/>
                    </a:lnTo>
                    <a:lnTo>
                      <a:pt x="977" y="930"/>
                    </a:lnTo>
                    <a:lnTo>
                      <a:pt x="1002" y="881"/>
                    </a:lnTo>
                    <a:lnTo>
                      <a:pt x="1043" y="901"/>
                    </a:lnTo>
                    <a:lnTo>
                      <a:pt x="1072" y="883"/>
                    </a:lnTo>
                    <a:lnTo>
                      <a:pt x="1143" y="900"/>
                    </a:lnTo>
                    <a:lnTo>
                      <a:pt x="1218" y="954"/>
                    </a:lnTo>
                    <a:lnTo>
                      <a:pt x="1231" y="937"/>
                    </a:lnTo>
                    <a:lnTo>
                      <a:pt x="1236" y="898"/>
                    </a:lnTo>
                    <a:lnTo>
                      <a:pt x="1258" y="889"/>
                    </a:lnTo>
                    <a:lnTo>
                      <a:pt x="1255" y="866"/>
                    </a:lnTo>
                    <a:lnTo>
                      <a:pt x="1269" y="834"/>
                    </a:lnTo>
                    <a:lnTo>
                      <a:pt x="1259" y="811"/>
                    </a:lnTo>
                    <a:lnTo>
                      <a:pt x="1287" y="786"/>
                    </a:lnTo>
                    <a:lnTo>
                      <a:pt x="1293" y="770"/>
                    </a:lnTo>
                    <a:lnTo>
                      <a:pt x="1292" y="754"/>
                    </a:lnTo>
                    <a:lnTo>
                      <a:pt x="1306" y="746"/>
                    </a:lnTo>
                    <a:lnTo>
                      <a:pt x="1304" y="723"/>
                    </a:lnTo>
                    <a:lnTo>
                      <a:pt x="1320" y="721"/>
                    </a:lnTo>
                    <a:lnTo>
                      <a:pt x="1335" y="727"/>
                    </a:lnTo>
                    <a:lnTo>
                      <a:pt x="1349" y="703"/>
                    </a:lnTo>
                    <a:lnTo>
                      <a:pt x="1380" y="708"/>
                    </a:lnTo>
                    <a:lnTo>
                      <a:pt x="1401" y="683"/>
                    </a:lnTo>
                    <a:lnTo>
                      <a:pt x="1424" y="687"/>
                    </a:lnTo>
                    <a:lnTo>
                      <a:pt x="1429" y="657"/>
                    </a:lnTo>
                    <a:lnTo>
                      <a:pt x="1412" y="635"/>
                    </a:lnTo>
                    <a:lnTo>
                      <a:pt x="1389" y="638"/>
                    </a:lnTo>
                    <a:lnTo>
                      <a:pt x="1371" y="600"/>
                    </a:lnTo>
                    <a:lnTo>
                      <a:pt x="1331" y="589"/>
                    </a:lnTo>
                    <a:lnTo>
                      <a:pt x="1328" y="566"/>
                    </a:lnTo>
                    <a:lnTo>
                      <a:pt x="1288" y="547"/>
                    </a:lnTo>
                    <a:lnTo>
                      <a:pt x="1300" y="514"/>
                    </a:lnTo>
                    <a:lnTo>
                      <a:pt x="1234" y="467"/>
                    </a:lnTo>
                    <a:lnTo>
                      <a:pt x="1196" y="393"/>
                    </a:lnTo>
                    <a:lnTo>
                      <a:pt x="1143" y="390"/>
                    </a:lnTo>
                    <a:lnTo>
                      <a:pt x="1168" y="334"/>
                    </a:lnTo>
                    <a:lnTo>
                      <a:pt x="1144" y="320"/>
                    </a:lnTo>
                    <a:lnTo>
                      <a:pt x="1158" y="312"/>
                    </a:lnTo>
                    <a:lnTo>
                      <a:pt x="1132" y="275"/>
                    </a:lnTo>
                    <a:lnTo>
                      <a:pt x="1144" y="244"/>
                    </a:lnTo>
                    <a:lnTo>
                      <a:pt x="1110" y="216"/>
                    </a:lnTo>
                    <a:lnTo>
                      <a:pt x="1095" y="217"/>
                    </a:lnTo>
                    <a:lnTo>
                      <a:pt x="1063" y="197"/>
                    </a:lnTo>
                    <a:lnTo>
                      <a:pt x="1025" y="209"/>
                    </a:lnTo>
                    <a:lnTo>
                      <a:pt x="1015" y="194"/>
                    </a:lnTo>
                    <a:lnTo>
                      <a:pt x="1023" y="177"/>
                    </a:lnTo>
                    <a:lnTo>
                      <a:pt x="1078" y="119"/>
                    </a:lnTo>
                    <a:lnTo>
                      <a:pt x="1074" y="73"/>
                    </a:lnTo>
                    <a:lnTo>
                      <a:pt x="1097" y="70"/>
                    </a:lnTo>
                    <a:lnTo>
                      <a:pt x="1111" y="54"/>
                    </a:lnTo>
                    <a:lnTo>
                      <a:pt x="1078" y="41"/>
                    </a:lnTo>
                    <a:lnTo>
                      <a:pt x="1019" y="62"/>
                    </a:lnTo>
                    <a:lnTo>
                      <a:pt x="1015" y="24"/>
                    </a:lnTo>
                    <a:lnTo>
                      <a:pt x="1008" y="24"/>
                    </a:lnTo>
                    <a:lnTo>
                      <a:pt x="1001" y="26"/>
                    </a:lnTo>
                    <a:lnTo>
                      <a:pt x="971" y="35"/>
                    </a:lnTo>
                    <a:lnTo>
                      <a:pt x="927" y="63"/>
                    </a:lnTo>
                    <a:lnTo>
                      <a:pt x="876" y="22"/>
                    </a:lnTo>
                    <a:lnTo>
                      <a:pt x="859" y="0"/>
                    </a:lnTo>
                    <a:lnTo>
                      <a:pt x="815" y="27"/>
                    </a:lnTo>
                    <a:lnTo>
                      <a:pt x="792" y="29"/>
                    </a:lnTo>
                    <a:lnTo>
                      <a:pt x="738" y="27"/>
                    </a:lnTo>
                    <a:lnTo>
                      <a:pt x="703" y="61"/>
                    </a:lnTo>
                    <a:lnTo>
                      <a:pt x="658" y="80"/>
                    </a:lnTo>
                    <a:lnTo>
                      <a:pt x="597" y="86"/>
                    </a:lnTo>
                    <a:lnTo>
                      <a:pt x="583" y="103"/>
                    </a:lnTo>
                    <a:lnTo>
                      <a:pt x="528" y="85"/>
                    </a:lnTo>
                    <a:lnTo>
                      <a:pt x="503" y="64"/>
                    </a:lnTo>
                    <a:lnTo>
                      <a:pt x="472" y="74"/>
                    </a:lnTo>
                    <a:lnTo>
                      <a:pt x="439" y="117"/>
                    </a:lnTo>
                    <a:lnTo>
                      <a:pt x="430" y="117"/>
                    </a:lnTo>
                    <a:lnTo>
                      <a:pt x="420" y="95"/>
                    </a:lnTo>
                    <a:lnTo>
                      <a:pt x="360" y="108"/>
                    </a:lnTo>
                    <a:lnTo>
                      <a:pt x="348" y="140"/>
                    </a:lnTo>
                    <a:lnTo>
                      <a:pt x="360" y="193"/>
                    </a:lnTo>
                    <a:lnTo>
                      <a:pt x="339" y="218"/>
                    </a:lnTo>
                    <a:lnTo>
                      <a:pt x="316" y="212"/>
                    </a:lnTo>
                    <a:lnTo>
                      <a:pt x="274" y="177"/>
                    </a:lnTo>
                    <a:lnTo>
                      <a:pt x="294" y="144"/>
                    </a:lnTo>
                    <a:lnTo>
                      <a:pt x="259" y="102"/>
                    </a:lnTo>
                    <a:lnTo>
                      <a:pt x="218" y="152"/>
                    </a:lnTo>
                    <a:lnTo>
                      <a:pt x="195" y="154"/>
                    </a:lnTo>
                    <a:lnTo>
                      <a:pt x="196" y="170"/>
                    </a:lnTo>
                    <a:lnTo>
                      <a:pt x="172" y="157"/>
                    </a:lnTo>
                    <a:lnTo>
                      <a:pt x="119" y="161"/>
                    </a:lnTo>
                    <a:lnTo>
                      <a:pt x="90" y="187"/>
                    </a:lnTo>
                    <a:lnTo>
                      <a:pt x="68" y="1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418">
                <a:extLst>
                  <a:ext uri="{FF2B5EF4-FFF2-40B4-BE49-F238E27FC236}">
                    <a16:creationId xmlns:a16="http://schemas.microsoft.com/office/drawing/2014/main" id="{9A80E56C-6326-7B25-8BB3-09993D6646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2325"/>
                <a:ext cx="241" cy="163"/>
              </a:xfrm>
              <a:custGeom>
                <a:avLst/>
                <a:gdLst>
                  <a:gd name="T0" fmla="*/ 187 w 1204"/>
                  <a:gd name="T1" fmla="*/ 2 h 818"/>
                  <a:gd name="T2" fmla="*/ 160 w 1204"/>
                  <a:gd name="T3" fmla="*/ 51 h 818"/>
                  <a:gd name="T4" fmla="*/ 182 w 1204"/>
                  <a:gd name="T5" fmla="*/ 110 h 818"/>
                  <a:gd name="T6" fmla="*/ 183 w 1204"/>
                  <a:gd name="T7" fmla="*/ 211 h 818"/>
                  <a:gd name="T8" fmla="*/ 120 w 1204"/>
                  <a:gd name="T9" fmla="*/ 279 h 818"/>
                  <a:gd name="T10" fmla="*/ 126 w 1204"/>
                  <a:gd name="T11" fmla="*/ 339 h 818"/>
                  <a:gd name="T12" fmla="*/ 20 w 1204"/>
                  <a:gd name="T13" fmla="*/ 365 h 818"/>
                  <a:gd name="T14" fmla="*/ 10 w 1204"/>
                  <a:gd name="T15" fmla="*/ 419 h 818"/>
                  <a:gd name="T16" fmla="*/ 80 w 1204"/>
                  <a:gd name="T17" fmla="*/ 436 h 818"/>
                  <a:gd name="T18" fmla="*/ 76 w 1204"/>
                  <a:gd name="T19" fmla="*/ 468 h 818"/>
                  <a:gd name="T20" fmla="*/ 17 w 1204"/>
                  <a:gd name="T21" fmla="*/ 589 h 818"/>
                  <a:gd name="T22" fmla="*/ 97 w 1204"/>
                  <a:gd name="T23" fmla="*/ 612 h 818"/>
                  <a:gd name="T24" fmla="*/ 134 w 1204"/>
                  <a:gd name="T25" fmla="*/ 670 h 818"/>
                  <a:gd name="T26" fmla="*/ 170 w 1204"/>
                  <a:gd name="T27" fmla="*/ 729 h 818"/>
                  <a:gd name="T28" fmla="*/ 297 w 1204"/>
                  <a:gd name="T29" fmla="*/ 771 h 818"/>
                  <a:gd name="T30" fmla="*/ 388 w 1204"/>
                  <a:gd name="T31" fmla="*/ 755 h 818"/>
                  <a:gd name="T32" fmla="*/ 456 w 1204"/>
                  <a:gd name="T33" fmla="*/ 818 h 818"/>
                  <a:gd name="T34" fmla="*/ 581 w 1204"/>
                  <a:gd name="T35" fmla="*/ 760 h 818"/>
                  <a:gd name="T36" fmla="*/ 531 w 1204"/>
                  <a:gd name="T37" fmla="*/ 719 h 818"/>
                  <a:gd name="T38" fmla="*/ 589 w 1204"/>
                  <a:gd name="T39" fmla="*/ 682 h 818"/>
                  <a:gd name="T40" fmla="*/ 702 w 1204"/>
                  <a:gd name="T41" fmla="*/ 649 h 818"/>
                  <a:gd name="T42" fmla="*/ 786 w 1204"/>
                  <a:gd name="T43" fmla="*/ 633 h 818"/>
                  <a:gd name="T44" fmla="*/ 766 w 1204"/>
                  <a:gd name="T45" fmla="*/ 589 h 818"/>
                  <a:gd name="T46" fmla="*/ 842 w 1204"/>
                  <a:gd name="T47" fmla="*/ 573 h 818"/>
                  <a:gd name="T48" fmla="*/ 874 w 1204"/>
                  <a:gd name="T49" fmla="*/ 509 h 818"/>
                  <a:gd name="T50" fmla="*/ 898 w 1204"/>
                  <a:gd name="T51" fmla="*/ 438 h 818"/>
                  <a:gd name="T52" fmla="*/ 878 w 1204"/>
                  <a:gd name="T53" fmla="*/ 385 h 818"/>
                  <a:gd name="T54" fmla="*/ 1003 w 1204"/>
                  <a:gd name="T55" fmla="*/ 396 h 818"/>
                  <a:gd name="T56" fmla="*/ 1051 w 1204"/>
                  <a:gd name="T57" fmla="*/ 338 h 818"/>
                  <a:gd name="T58" fmla="*/ 1112 w 1204"/>
                  <a:gd name="T59" fmla="*/ 325 h 818"/>
                  <a:gd name="T60" fmla="*/ 1198 w 1204"/>
                  <a:gd name="T61" fmla="*/ 332 h 818"/>
                  <a:gd name="T62" fmla="*/ 1186 w 1204"/>
                  <a:gd name="T63" fmla="*/ 287 h 818"/>
                  <a:gd name="T64" fmla="*/ 1138 w 1204"/>
                  <a:gd name="T65" fmla="*/ 284 h 818"/>
                  <a:gd name="T66" fmla="*/ 1154 w 1204"/>
                  <a:gd name="T67" fmla="*/ 205 h 818"/>
                  <a:gd name="T68" fmla="*/ 1112 w 1204"/>
                  <a:gd name="T69" fmla="*/ 155 h 818"/>
                  <a:gd name="T70" fmla="*/ 1084 w 1204"/>
                  <a:gd name="T71" fmla="*/ 104 h 818"/>
                  <a:gd name="T72" fmla="*/ 1020 w 1204"/>
                  <a:gd name="T73" fmla="*/ 87 h 818"/>
                  <a:gd name="T74" fmla="*/ 879 w 1204"/>
                  <a:gd name="T75" fmla="*/ 138 h 818"/>
                  <a:gd name="T76" fmla="*/ 809 w 1204"/>
                  <a:gd name="T77" fmla="*/ 130 h 818"/>
                  <a:gd name="T78" fmla="*/ 777 w 1204"/>
                  <a:gd name="T79" fmla="*/ 217 h 818"/>
                  <a:gd name="T80" fmla="*/ 711 w 1204"/>
                  <a:gd name="T81" fmla="*/ 154 h 818"/>
                  <a:gd name="T82" fmla="*/ 570 w 1204"/>
                  <a:gd name="T83" fmla="*/ 221 h 818"/>
                  <a:gd name="T84" fmla="*/ 539 w 1204"/>
                  <a:gd name="T85" fmla="*/ 131 h 818"/>
                  <a:gd name="T86" fmla="*/ 456 w 1204"/>
                  <a:gd name="T87" fmla="*/ 155 h 818"/>
                  <a:gd name="T88" fmla="*/ 373 w 1204"/>
                  <a:gd name="T89" fmla="*/ 85 h 818"/>
                  <a:gd name="T90" fmla="*/ 380 w 1204"/>
                  <a:gd name="T91" fmla="*/ 0 h 818"/>
                  <a:gd name="T92" fmla="*/ 259 w 1204"/>
                  <a:gd name="T93" fmla="*/ 27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04" h="818">
                    <a:moveTo>
                      <a:pt x="259" y="27"/>
                    </a:moveTo>
                    <a:lnTo>
                      <a:pt x="205" y="32"/>
                    </a:lnTo>
                    <a:lnTo>
                      <a:pt x="187" y="2"/>
                    </a:lnTo>
                    <a:lnTo>
                      <a:pt x="164" y="4"/>
                    </a:lnTo>
                    <a:lnTo>
                      <a:pt x="158" y="21"/>
                    </a:lnTo>
                    <a:lnTo>
                      <a:pt x="160" y="51"/>
                    </a:lnTo>
                    <a:lnTo>
                      <a:pt x="134" y="92"/>
                    </a:lnTo>
                    <a:lnTo>
                      <a:pt x="159" y="113"/>
                    </a:lnTo>
                    <a:lnTo>
                      <a:pt x="182" y="110"/>
                    </a:lnTo>
                    <a:lnTo>
                      <a:pt x="209" y="147"/>
                    </a:lnTo>
                    <a:lnTo>
                      <a:pt x="193" y="155"/>
                    </a:lnTo>
                    <a:lnTo>
                      <a:pt x="183" y="211"/>
                    </a:lnTo>
                    <a:lnTo>
                      <a:pt x="164" y="251"/>
                    </a:lnTo>
                    <a:lnTo>
                      <a:pt x="119" y="263"/>
                    </a:lnTo>
                    <a:lnTo>
                      <a:pt x="120" y="279"/>
                    </a:lnTo>
                    <a:lnTo>
                      <a:pt x="143" y="284"/>
                    </a:lnTo>
                    <a:lnTo>
                      <a:pt x="147" y="322"/>
                    </a:lnTo>
                    <a:lnTo>
                      <a:pt x="126" y="339"/>
                    </a:lnTo>
                    <a:lnTo>
                      <a:pt x="62" y="315"/>
                    </a:lnTo>
                    <a:lnTo>
                      <a:pt x="57" y="345"/>
                    </a:lnTo>
                    <a:lnTo>
                      <a:pt x="20" y="365"/>
                    </a:lnTo>
                    <a:lnTo>
                      <a:pt x="0" y="405"/>
                    </a:lnTo>
                    <a:lnTo>
                      <a:pt x="2" y="412"/>
                    </a:lnTo>
                    <a:lnTo>
                      <a:pt x="10" y="419"/>
                    </a:lnTo>
                    <a:lnTo>
                      <a:pt x="17" y="419"/>
                    </a:lnTo>
                    <a:lnTo>
                      <a:pt x="21" y="457"/>
                    </a:lnTo>
                    <a:lnTo>
                      <a:pt x="80" y="436"/>
                    </a:lnTo>
                    <a:lnTo>
                      <a:pt x="113" y="449"/>
                    </a:lnTo>
                    <a:lnTo>
                      <a:pt x="99" y="465"/>
                    </a:lnTo>
                    <a:lnTo>
                      <a:pt x="76" y="468"/>
                    </a:lnTo>
                    <a:lnTo>
                      <a:pt x="80" y="514"/>
                    </a:lnTo>
                    <a:lnTo>
                      <a:pt x="25" y="572"/>
                    </a:lnTo>
                    <a:lnTo>
                      <a:pt x="17" y="589"/>
                    </a:lnTo>
                    <a:lnTo>
                      <a:pt x="27" y="604"/>
                    </a:lnTo>
                    <a:lnTo>
                      <a:pt x="65" y="592"/>
                    </a:lnTo>
                    <a:lnTo>
                      <a:pt x="97" y="612"/>
                    </a:lnTo>
                    <a:lnTo>
                      <a:pt x="112" y="611"/>
                    </a:lnTo>
                    <a:lnTo>
                      <a:pt x="146" y="639"/>
                    </a:lnTo>
                    <a:lnTo>
                      <a:pt x="134" y="670"/>
                    </a:lnTo>
                    <a:lnTo>
                      <a:pt x="160" y="707"/>
                    </a:lnTo>
                    <a:lnTo>
                      <a:pt x="146" y="715"/>
                    </a:lnTo>
                    <a:lnTo>
                      <a:pt x="170" y="729"/>
                    </a:lnTo>
                    <a:lnTo>
                      <a:pt x="145" y="785"/>
                    </a:lnTo>
                    <a:lnTo>
                      <a:pt x="198" y="788"/>
                    </a:lnTo>
                    <a:lnTo>
                      <a:pt x="297" y="771"/>
                    </a:lnTo>
                    <a:lnTo>
                      <a:pt x="326" y="760"/>
                    </a:lnTo>
                    <a:lnTo>
                      <a:pt x="352" y="773"/>
                    </a:lnTo>
                    <a:lnTo>
                      <a:pt x="388" y="755"/>
                    </a:lnTo>
                    <a:lnTo>
                      <a:pt x="446" y="795"/>
                    </a:lnTo>
                    <a:lnTo>
                      <a:pt x="448" y="811"/>
                    </a:lnTo>
                    <a:lnTo>
                      <a:pt x="456" y="818"/>
                    </a:lnTo>
                    <a:lnTo>
                      <a:pt x="500" y="799"/>
                    </a:lnTo>
                    <a:lnTo>
                      <a:pt x="514" y="782"/>
                    </a:lnTo>
                    <a:lnTo>
                      <a:pt x="581" y="760"/>
                    </a:lnTo>
                    <a:lnTo>
                      <a:pt x="580" y="737"/>
                    </a:lnTo>
                    <a:lnTo>
                      <a:pt x="548" y="732"/>
                    </a:lnTo>
                    <a:lnTo>
                      <a:pt x="531" y="719"/>
                    </a:lnTo>
                    <a:lnTo>
                      <a:pt x="553" y="709"/>
                    </a:lnTo>
                    <a:lnTo>
                      <a:pt x="585" y="714"/>
                    </a:lnTo>
                    <a:lnTo>
                      <a:pt x="589" y="682"/>
                    </a:lnTo>
                    <a:lnTo>
                      <a:pt x="597" y="674"/>
                    </a:lnTo>
                    <a:lnTo>
                      <a:pt x="675" y="690"/>
                    </a:lnTo>
                    <a:lnTo>
                      <a:pt x="702" y="649"/>
                    </a:lnTo>
                    <a:lnTo>
                      <a:pt x="726" y="662"/>
                    </a:lnTo>
                    <a:lnTo>
                      <a:pt x="763" y="635"/>
                    </a:lnTo>
                    <a:lnTo>
                      <a:pt x="786" y="633"/>
                    </a:lnTo>
                    <a:lnTo>
                      <a:pt x="793" y="624"/>
                    </a:lnTo>
                    <a:lnTo>
                      <a:pt x="799" y="609"/>
                    </a:lnTo>
                    <a:lnTo>
                      <a:pt x="766" y="589"/>
                    </a:lnTo>
                    <a:lnTo>
                      <a:pt x="772" y="581"/>
                    </a:lnTo>
                    <a:lnTo>
                      <a:pt x="788" y="571"/>
                    </a:lnTo>
                    <a:lnTo>
                      <a:pt x="842" y="573"/>
                    </a:lnTo>
                    <a:lnTo>
                      <a:pt x="854" y="535"/>
                    </a:lnTo>
                    <a:lnTo>
                      <a:pt x="877" y="532"/>
                    </a:lnTo>
                    <a:lnTo>
                      <a:pt x="874" y="509"/>
                    </a:lnTo>
                    <a:lnTo>
                      <a:pt x="911" y="490"/>
                    </a:lnTo>
                    <a:lnTo>
                      <a:pt x="924" y="458"/>
                    </a:lnTo>
                    <a:lnTo>
                      <a:pt x="898" y="438"/>
                    </a:lnTo>
                    <a:lnTo>
                      <a:pt x="883" y="432"/>
                    </a:lnTo>
                    <a:lnTo>
                      <a:pt x="888" y="407"/>
                    </a:lnTo>
                    <a:lnTo>
                      <a:pt x="878" y="385"/>
                    </a:lnTo>
                    <a:lnTo>
                      <a:pt x="885" y="370"/>
                    </a:lnTo>
                    <a:lnTo>
                      <a:pt x="963" y="377"/>
                    </a:lnTo>
                    <a:lnTo>
                      <a:pt x="1003" y="396"/>
                    </a:lnTo>
                    <a:lnTo>
                      <a:pt x="1023" y="364"/>
                    </a:lnTo>
                    <a:lnTo>
                      <a:pt x="1056" y="384"/>
                    </a:lnTo>
                    <a:lnTo>
                      <a:pt x="1051" y="338"/>
                    </a:lnTo>
                    <a:lnTo>
                      <a:pt x="1121" y="348"/>
                    </a:lnTo>
                    <a:lnTo>
                      <a:pt x="1129" y="339"/>
                    </a:lnTo>
                    <a:lnTo>
                      <a:pt x="1112" y="325"/>
                    </a:lnTo>
                    <a:lnTo>
                      <a:pt x="1119" y="316"/>
                    </a:lnTo>
                    <a:lnTo>
                      <a:pt x="1175" y="335"/>
                    </a:lnTo>
                    <a:lnTo>
                      <a:pt x="1198" y="332"/>
                    </a:lnTo>
                    <a:lnTo>
                      <a:pt x="1204" y="316"/>
                    </a:lnTo>
                    <a:lnTo>
                      <a:pt x="1188" y="310"/>
                    </a:lnTo>
                    <a:lnTo>
                      <a:pt x="1186" y="287"/>
                    </a:lnTo>
                    <a:lnTo>
                      <a:pt x="1163" y="290"/>
                    </a:lnTo>
                    <a:lnTo>
                      <a:pt x="1148" y="298"/>
                    </a:lnTo>
                    <a:lnTo>
                      <a:pt x="1138" y="284"/>
                    </a:lnTo>
                    <a:lnTo>
                      <a:pt x="1123" y="278"/>
                    </a:lnTo>
                    <a:lnTo>
                      <a:pt x="1105" y="249"/>
                    </a:lnTo>
                    <a:lnTo>
                      <a:pt x="1154" y="205"/>
                    </a:lnTo>
                    <a:lnTo>
                      <a:pt x="1170" y="204"/>
                    </a:lnTo>
                    <a:lnTo>
                      <a:pt x="1182" y="165"/>
                    </a:lnTo>
                    <a:lnTo>
                      <a:pt x="1112" y="155"/>
                    </a:lnTo>
                    <a:lnTo>
                      <a:pt x="1088" y="142"/>
                    </a:lnTo>
                    <a:lnTo>
                      <a:pt x="1094" y="126"/>
                    </a:lnTo>
                    <a:lnTo>
                      <a:pt x="1084" y="104"/>
                    </a:lnTo>
                    <a:lnTo>
                      <a:pt x="1097" y="80"/>
                    </a:lnTo>
                    <a:lnTo>
                      <a:pt x="1044" y="92"/>
                    </a:lnTo>
                    <a:lnTo>
                      <a:pt x="1020" y="87"/>
                    </a:lnTo>
                    <a:lnTo>
                      <a:pt x="999" y="104"/>
                    </a:lnTo>
                    <a:lnTo>
                      <a:pt x="960" y="101"/>
                    </a:lnTo>
                    <a:lnTo>
                      <a:pt x="879" y="138"/>
                    </a:lnTo>
                    <a:lnTo>
                      <a:pt x="866" y="162"/>
                    </a:lnTo>
                    <a:lnTo>
                      <a:pt x="839" y="135"/>
                    </a:lnTo>
                    <a:lnTo>
                      <a:pt x="809" y="130"/>
                    </a:lnTo>
                    <a:lnTo>
                      <a:pt x="795" y="154"/>
                    </a:lnTo>
                    <a:lnTo>
                      <a:pt x="814" y="190"/>
                    </a:lnTo>
                    <a:lnTo>
                      <a:pt x="777" y="217"/>
                    </a:lnTo>
                    <a:lnTo>
                      <a:pt x="762" y="204"/>
                    </a:lnTo>
                    <a:lnTo>
                      <a:pt x="742" y="166"/>
                    </a:lnTo>
                    <a:lnTo>
                      <a:pt x="711" y="154"/>
                    </a:lnTo>
                    <a:lnTo>
                      <a:pt x="683" y="188"/>
                    </a:lnTo>
                    <a:lnTo>
                      <a:pt x="596" y="242"/>
                    </a:lnTo>
                    <a:lnTo>
                      <a:pt x="570" y="221"/>
                    </a:lnTo>
                    <a:lnTo>
                      <a:pt x="530" y="201"/>
                    </a:lnTo>
                    <a:lnTo>
                      <a:pt x="541" y="162"/>
                    </a:lnTo>
                    <a:lnTo>
                      <a:pt x="539" y="131"/>
                    </a:lnTo>
                    <a:lnTo>
                      <a:pt x="508" y="142"/>
                    </a:lnTo>
                    <a:lnTo>
                      <a:pt x="495" y="159"/>
                    </a:lnTo>
                    <a:lnTo>
                      <a:pt x="456" y="155"/>
                    </a:lnTo>
                    <a:lnTo>
                      <a:pt x="438" y="133"/>
                    </a:lnTo>
                    <a:lnTo>
                      <a:pt x="420" y="104"/>
                    </a:lnTo>
                    <a:lnTo>
                      <a:pt x="373" y="85"/>
                    </a:lnTo>
                    <a:lnTo>
                      <a:pt x="345" y="41"/>
                    </a:lnTo>
                    <a:lnTo>
                      <a:pt x="381" y="15"/>
                    </a:lnTo>
                    <a:lnTo>
                      <a:pt x="380" y="0"/>
                    </a:lnTo>
                    <a:lnTo>
                      <a:pt x="319" y="13"/>
                    </a:lnTo>
                    <a:lnTo>
                      <a:pt x="306" y="29"/>
                    </a:lnTo>
                    <a:lnTo>
                      <a:pt x="259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419">
                <a:extLst>
                  <a:ext uri="{FF2B5EF4-FFF2-40B4-BE49-F238E27FC236}">
                    <a16:creationId xmlns:a16="http://schemas.microsoft.com/office/drawing/2014/main" id="{59E6ED50-9987-C039-1CC8-0437E87FC8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2379"/>
                <a:ext cx="267" cy="215"/>
              </a:xfrm>
              <a:custGeom>
                <a:avLst/>
                <a:gdLst>
                  <a:gd name="T0" fmla="*/ 112 w 1336"/>
                  <a:gd name="T1" fmla="*/ 112 h 1074"/>
                  <a:gd name="T2" fmla="*/ 117 w 1336"/>
                  <a:gd name="T3" fmla="*/ 159 h 1074"/>
                  <a:gd name="T4" fmla="*/ 158 w 1336"/>
                  <a:gd name="T5" fmla="*/ 185 h 1074"/>
                  <a:gd name="T6" fmla="*/ 108 w 1336"/>
                  <a:gd name="T7" fmla="*/ 236 h 1074"/>
                  <a:gd name="T8" fmla="*/ 88 w 1336"/>
                  <a:gd name="T9" fmla="*/ 262 h 1074"/>
                  <a:gd name="T10" fmla="*/ 22 w 1336"/>
                  <a:gd name="T11" fmla="*/ 298 h 1074"/>
                  <a:gd name="T12" fmla="*/ 0 w 1336"/>
                  <a:gd name="T13" fmla="*/ 316 h 1074"/>
                  <a:gd name="T14" fmla="*/ 27 w 1336"/>
                  <a:gd name="T15" fmla="*/ 351 h 1074"/>
                  <a:gd name="T16" fmla="*/ 8 w 1336"/>
                  <a:gd name="T17" fmla="*/ 400 h 1074"/>
                  <a:gd name="T18" fmla="*/ 44 w 1336"/>
                  <a:gd name="T19" fmla="*/ 458 h 1074"/>
                  <a:gd name="T20" fmla="*/ 96 w 1336"/>
                  <a:gd name="T21" fmla="*/ 522 h 1074"/>
                  <a:gd name="T22" fmla="*/ 152 w 1336"/>
                  <a:gd name="T23" fmla="*/ 618 h 1074"/>
                  <a:gd name="T24" fmla="*/ 124 w 1336"/>
                  <a:gd name="T25" fmla="*/ 651 h 1074"/>
                  <a:gd name="T26" fmla="*/ 175 w 1336"/>
                  <a:gd name="T27" fmla="*/ 700 h 1074"/>
                  <a:gd name="T28" fmla="*/ 147 w 1336"/>
                  <a:gd name="T29" fmla="*/ 742 h 1074"/>
                  <a:gd name="T30" fmla="*/ 278 w 1336"/>
                  <a:gd name="T31" fmla="*/ 814 h 1074"/>
                  <a:gd name="T32" fmla="*/ 357 w 1336"/>
                  <a:gd name="T33" fmla="*/ 915 h 1074"/>
                  <a:gd name="T34" fmla="*/ 444 w 1336"/>
                  <a:gd name="T35" fmla="*/ 938 h 1074"/>
                  <a:gd name="T36" fmla="*/ 479 w 1336"/>
                  <a:gd name="T37" fmla="*/ 911 h 1074"/>
                  <a:gd name="T38" fmla="*/ 455 w 1336"/>
                  <a:gd name="T39" fmla="*/ 976 h 1074"/>
                  <a:gd name="T40" fmla="*/ 489 w 1336"/>
                  <a:gd name="T41" fmla="*/ 1011 h 1074"/>
                  <a:gd name="T42" fmla="*/ 508 w 1336"/>
                  <a:gd name="T43" fmla="*/ 1056 h 1074"/>
                  <a:gd name="T44" fmla="*/ 591 w 1336"/>
                  <a:gd name="T45" fmla="*/ 1032 h 1074"/>
                  <a:gd name="T46" fmla="*/ 656 w 1336"/>
                  <a:gd name="T47" fmla="*/ 1065 h 1074"/>
                  <a:gd name="T48" fmla="*/ 686 w 1336"/>
                  <a:gd name="T49" fmla="*/ 977 h 1074"/>
                  <a:gd name="T50" fmla="*/ 735 w 1336"/>
                  <a:gd name="T51" fmla="*/ 996 h 1074"/>
                  <a:gd name="T52" fmla="*/ 851 w 1336"/>
                  <a:gd name="T53" fmla="*/ 1008 h 1074"/>
                  <a:gd name="T54" fmla="*/ 913 w 1336"/>
                  <a:gd name="T55" fmla="*/ 1009 h 1074"/>
                  <a:gd name="T56" fmla="*/ 984 w 1336"/>
                  <a:gd name="T57" fmla="*/ 1026 h 1074"/>
                  <a:gd name="T58" fmla="*/ 1056 w 1336"/>
                  <a:gd name="T59" fmla="*/ 966 h 1074"/>
                  <a:gd name="T60" fmla="*/ 1075 w 1336"/>
                  <a:gd name="T61" fmla="*/ 933 h 1074"/>
                  <a:gd name="T62" fmla="*/ 1035 w 1336"/>
                  <a:gd name="T63" fmla="*/ 836 h 1074"/>
                  <a:gd name="T64" fmla="*/ 1032 w 1336"/>
                  <a:gd name="T65" fmla="*/ 790 h 1074"/>
                  <a:gd name="T66" fmla="*/ 1126 w 1336"/>
                  <a:gd name="T67" fmla="*/ 736 h 1074"/>
                  <a:gd name="T68" fmla="*/ 1227 w 1336"/>
                  <a:gd name="T69" fmla="*/ 742 h 1074"/>
                  <a:gd name="T70" fmla="*/ 1330 w 1336"/>
                  <a:gd name="T71" fmla="*/ 679 h 1074"/>
                  <a:gd name="T72" fmla="*/ 1315 w 1336"/>
                  <a:gd name="T73" fmla="*/ 609 h 1074"/>
                  <a:gd name="T74" fmla="*/ 1154 w 1336"/>
                  <a:gd name="T75" fmla="*/ 617 h 1074"/>
                  <a:gd name="T76" fmla="*/ 1073 w 1336"/>
                  <a:gd name="T77" fmla="*/ 578 h 1074"/>
                  <a:gd name="T78" fmla="*/ 989 w 1336"/>
                  <a:gd name="T79" fmla="*/ 424 h 1074"/>
                  <a:gd name="T80" fmla="*/ 927 w 1336"/>
                  <a:gd name="T81" fmla="*/ 338 h 1074"/>
                  <a:gd name="T82" fmla="*/ 902 w 1336"/>
                  <a:gd name="T83" fmla="*/ 231 h 1074"/>
                  <a:gd name="T84" fmla="*/ 844 w 1336"/>
                  <a:gd name="T85" fmla="*/ 183 h 1074"/>
                  <a:gd name="T86" fmla="*/ 768 w 1336"/>
                  <a:gd name="T87" fmla="*/ 105 h 1074"/>
                  <a:gd name="T88" fmla="*/ 711 w 1336"/>
                  <a:gd name="T89" fmla="*/ 72 h 1074"/>
                  <a:gd name="T90" fmla="*/ 654 w 1336"/>
                  <a:gd name="T91" fmla="*/ 47 h 1074"/>
                  <a:gd name="T92" fmla="*/ 580 w 1336"/>
                  <a:gd name="T93" fmla="*/ 0 h 1074"/>
                  <a:gd name="T94" fmla="*/ 505 w 1336"/>
                  <a:gd name="T95" fmla="*/ 14 h 1074"/>
                  <a:gd name="T96" fmla="*/ 409 w 1336"/>
                  <a:gd name="T97" fmla="*/ 62 h 1074"/>
                  <a:gd name="T98" fmla="*/ 346 w 1336"/>
                  <a:gd name="T99" fmla="*/ 52 h 1074"/>
                  <a:gd name="T100" fmla="*/ 355 w 1336"/>
                  <a:gd name="T101" fmla="*/ 75 h 1074"/>
                  <a:gd name="T102" fmla="*/ 290 w 1336"/>
                  <a:gd name="T103" fmla="*/ 111 h 1074"/>
                  <a:gd name="T104" fmla="*/ 237 w 1336"/>
                  <a:gd name="T105" fmla="*/ 123 h 1074"/>
                  <a:gd name="T106" fmla="*/ 119 w 1336"/>
                  <a:gd name="T107" fmla="*/ 97 h 10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36" h="1074">
                    <a:moveTo>
                      <a:pt x="119" y="97"/>
                    </a:moveTo>
                    <a:lnTo>
                      <a:pt x="112" y="112"/>
                    </a:lnTo>
                    <a:lnTo>
                      <a:pt x="122" y="134"/>
                    </a:lnTo>
                    <a:lnTo>
                      <a:pt x="117" y="159"/>
                    </a:lnTo>
                    <a:lnTo>
                      <a:pt x="132" y="165"/>
                    </a:lnTo>
                    <a:lnTo>
                      <a:pt x="158" y="185"/>
                    </a:lnTo>
                    <a:lnTo>
                      <a:pt x="145" y="217"/>
                    </a:lnTo>
                    <a:lnTo>
                      <a:pt x="108" y="236"/>
                    </a:lnTo>
                    <a:lnTo>
                      <a:pt x="111" y="259"/>
                    </a:lnTo>
                    <a:lnTo>
                      <a:pt x="88" y="262"/>
                    </a:lnTo>
                    <a:lnTo>
                      <a:pt x="76" y="300"/>
                    </a:lnTo>
                    <a:lnTo>
                      <a:pt x="22" y="298"/>
                    </a:lnTo>
                    <a:lnTo>
                      <a:pt x="6" y="308"/>
                    </a:lnTo>
                    <a:lnTo>
                      <a:pt x="0" y="316"/>
                    </a:lnTo>
                    <a:lnTo>
                      <a:pt x="33" y="336"/>
                    </a:lnTo>
                    <a:lnTo>
                      <a:pt x="27" y="351"/>
                    </a:lnTo>
                    <a:lnTo>
                      <a:pt x="20" y="360"/>
                    </a:lnTo>
                    <a:lnTo>
                      <a:pt x="8" y="400"/>
                    </a:lnTo>
                    <a:lnTo>
                      <a:pt x="27" y="436"/>
                    </a:lnTo>
                    <a:lnTo>
                      <a:pt x="44" y="458"/>
                    </a:lnTo>
                    <a:lnTo>
                      <a:pt x="46" y="488"/>
                    </a:lnTo>
                    <a:lnTo>
                      <a:pt x="96" y="522"/>
                    </a:lnTo>
                    <a:lnTo>
                      <a:pt x="109" y="583"/>
                    </a:lnTo>
                    <a:lnTo>
                      <a:pt x="152" y="618"/>
                    </a:lnTo>
                    <a:lnTo>
                      <a:pt x="146" y="634"/>
                    </a:lnTo>
                    <a:lnTo>
                      <a:pt x="124" y="651"/>
                    </a:lnTo>
                    <a:lnTo>
                      <a:pt x="172" y="677"/>
                    </a:lnTo>
                    <a:lnTo>
                      <a:pt x="175" y="700"/>
                    </a:lnTo>
                    <a:lnTo>
                      <a:pt x="146" y="719"/>
                    </a:lnTo>
                    <a:lnTo>
                      <a:pt x="147" y="742"/>
                    </a:lnTo>
                    <a:lnTo>
                      <a:pt x="238" y="802"/>
                    </a:lnTo>
                    <a:lnTo>
                      <a:pt x="278" y="814"/>
                    </a:lnTo>
                    <a:lnTo>
                      <a:pt x="323" y="887"/>
                    </a:lnTo>
                    <a:lnTo>
                      <a:pt x="357" y="915"/>
                    </a:lnTo>
                    <a:lnTo>
                      <a:pt x="429" y="946"/>
                    </a:lnTo>
                    <a:lnTo>
                      <a:pt x="444" y="938"/>
                    </a:lnTo>
                    <a:lnTo>
                      <a:pt x="456" y="914"/>
                    </a:lnTo>
                    <a:lnTo>
                      <a:pt x="479" y="911"/>
                    </a:lnTo>
                    <a:lnTo>
                      <a:pt x="474" y="943"/>
                    </a:lnTo>
                    <a:lnTo>
                      <a:pt x="455" y="976"/>
                    </a:lnTo>
                    <a:lnTo>
                      <a:pt x="466" y="1006"/>
                    </a:lnTo>
                    <a:lnTo>
                      <a:pt x="489" y="1011"/>
                    </a:lnTo>
                    <a:lnTo>
                      <a:pt x="498" y="1025"/>
                    </a:lnTo>
                    <a:lnTo>
                      <a:pt x="508" y="1056"/>
                    </a:lnTo>
                    <a:lnTo>
                      <a:pt x="540" y="1060"/>
                    </a:lnTo>
                    <a:lnTo>
                      <a:pt x="591" y="1032"/>
                    </a:lnTo>
                    <a:lnTo>
                      <a:pt x="641" y="1074"/>
                    </a:lnTo>
                    <a:lnTo>
                      <a:pt x="656" y="1065"/>
                    </a:lnTo>
                    <a:lnTo>
                      <a:pt x="651" y="1019"/>
                    </a:lnTo>
                    <a:lnTo>
                      <a:pt x="686" y="977"/>
                    </a:lnTo>
                    <a:lnTo>
                      <a:pt x="712" y="997"/>
                    </a:lnTo>
                    <a:lnTo>
                      <a:pt x="735" y="996"/>
                    </a:lnTo>
                    <a:lnTo>
                      <a:pt x="815" y="1035"/>
                    </a:lnTo>
                    <a:lnTo>
                      <a:pt x="851" y="1008"/>
                    </a:lnTo>
                    <a:lnTo>
                      <a:pt x="874" y="1013"/>
                    </a:lnTo>
                    <a:lnTo>
                      <a:pt x="913" y="1009"/>
                    </a:lnTo>
                    <a:lnTo>
                      <a:pt x="937" y="1023"/>
                    </a:lnTo>
                    <a:lnTo>
                      <a:pt x="984" y="1026"/>
                    </a:lnTo>
                    <a:lnTo>
                      <a:pt x="1035" y="999"/>
                    </a:lnTo>
                    <a:lnTo>
                      <a:pt x="1056" y="966"/>
                    </a:lnTo>
                    <a:lnTo>
                      <a:pt x="1079" y="972"/>
                    </a:lnTo>
                    <a:lnTo>
                      <a:pt x="1075" y="933"/>
                    </a:lnTo>
                    <a:lnTo>
                      <a:pt x="1079" y="894"/>
                    </a:lnTo>
                    <a:lnTo>
                      <a:pt x="1035" y="836"/>
                    </a:lnTo>
                    <a:lnTo>
                      <a:pt x="1041" y="813"/>
                    </a:lnTo>
                    <a:lnTo>
                      <a:pt x="1032" y="790"/>
                    </a:lnTo>
                    <a:lnTo>
                      <a:pt x="1063" y="719"/>
                    </a:lnTo>
                    <a:lnTo>
                      <a:pt x="1126" y="736"/>
                    </a:lnTo>
                    <a:lnTo>
                      <a:pt x="1176" y="769"/>
                    </a:lnTo>
                    <a:lnTo>
                      <a:pt x="1227" y="742"/>
                    </a:lnTo>
                    <a:lnTo>
                      <a:pt x="1318" y="717"/>
                    </a:lnTo>
                    <a:lnTo>
                      <a:pt x="1330" y="679"/>
                    </a:lnTo>
                    <a:lnTo>
                      <a:pt x="1336" y="670"/>
                    </a:lnTo>
                    <a:lnTo>
                      <a:pt x="1315" y="609"/>
                    </a:lnTo>
                    <a:lnTo>
                      <a:pt x="1244" y="585"/>
                    </a:lnTo>
                    <a:lnTo>
                      <a:pt x="1154" y="617"/>
                    </a:lnTo>
                    <a:lnTo>
                      <a:pt x="1106" y="591"/>
                    </a:lnTo>
                    <a:lnTo>
                      <a:pt x="1073" y="578"/>
                    </a:lnTo>
                    <a:lnTo>
                      <a:pt x="994" y="477"/>
                    </a:lnTo>
                    <a:lnTo>
                      <a:pt x="989" y="424"/>
                    </a:lnTo>
                    <a:lnTo>
                      <a:pt x="969" y="365"/>
                    </a:lnTo>
                    <a:lnTo>
                      <a:pt x="927" y="338"/>
                    </a:lnTo>
                    <a:lnTo>
                      <a:pt x="940" y="298"/>
                    </a:lnTo>
                    <a:lnTo>
                      <a:pt x="902" y="231"/>
                    </a:lnTo>
                    <a:lnTo>
                      <a:pt x="875" y="196"/>
                    </a:lnTo>
                    <a:lnTo>
                      <a:pt x="844" y="183"/>
                    </a:lnTo>
                    <a:lnTo>
                      <a:pt x="835" y="177"/>
                    </a:lnTo>
                    <a:lnTo>
                      <a:pt x="768" y="105"/>
                    </a:lnTo>
                    <a:lnTo>
                      <a:pt x="728" y="94"/>
                    </a:lnTo>
                    <a:lnTo>
                      <a:pt x="711" y="72"/>
                    </a:lnTo>
                    <a:lnTo>
                      <a:pt x="649" y="70"/>
                    </a:lnTo>
                    <a:lnTo>
                      <a:pt x="654" y="47"/>
                    </a:lnTo>
                    <a:lnTo>
                      <a:pt x="622" y="34"/>
                    </a:lnTo>
                    <a:lnTo>
                      <a:pt x="580" y="0"/>
                    </a:lnTo>
                    <a:lnTo>
                      <a:pt x="536" y="19"/>
                    </a:lnTo>
                    <a:lnTo>
                      <a:pt x="505" y="14"/>
                    </a:lnTo>
                    <a:lnTo>
                      <a:pt x="432" y="59"/>
                    </a:lnTo>
                    <a:lnTo>
                      <a:pt x="409" y="62"/>
                    </a:lnTo>
                    <a:lnTo>
                      <a:pt x="353" y="43"/>
                    </a:lnTo>
                    <a:lnTo>
                      <a:pt x="346" y="52"/>
                    </a:lnTo>
                    <a:lnTo>
                      <a:pt x="363" y="66"/>
                    </a:lnTo>
                    <a:lnTo>
                      <a:pt x="355" y="75"/>
                    </a:lnTo>
                    <a:lnTo>
                      <a:pt x="285" y="65"/>
                    </a:lnTo>
                    <a:lnTo>
                      <a:pt x="290" y="111"/>
                    </a:lnTo>
                    <a:lnTo>
                      <a:pt x="257" y="91"/>
                    </a:lnTo>
                    <a:lnTo>
                      <a:pt x="237" y="123"/>
                    </a:lnTo>
                    <a:lnTo>
                      <a:pt x="197" y="104"/>
                    </a:lnTo>
                    <a:lnTo>
                      <a:pt x="119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420">
                <a:extLst>
                  <a:ext uri="{FF2B5EF4-FFF2-40B4-BE49-F238E27FC236}">
                    <a16:creationId xmlns:a16="http://schemas.microsoft.com/office/drawing/2014/main" id="{58CD07C7-C8AB-1E28-8232-2B07CEF4C9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1" y="2451"/>
                <a:ext cx="313" cy="321"/>
              </a:xfrm>
              <a:custGeom>
                <a:avLst/>
                <a:gdLst>
                  <a:gd name="T0" fmla="*/ 874 w 1566"/>
                  <a:gd name="T1" fmla="*/ 76 h 1602"/>
                  <a:gd name="T2" fmla="*/ 901 w 1566"/>
                  <a:gd name="T3" fmla="*/ 104 h 1602"/>
                  <a:gd name="T4" fmla="*/ 821 w 1566"/>
                  <a:gd name="T5" fmla="*/ 166 h 1602"/>
                  <a:gd name="T6" fmla="*/ 767 w 1566"/>
                  <a:gd name="T7" fmla="*/ 162 h 1602"/>
                  <a:gd name="T8" fmla="*/ 647 w 1566"/>
                  <a:gd name="T9" fmla="*/ 127 h 1602"/>
                  <a:gd name="T10" fmla="*/ 557 w 1566"/>
                  <a:gd name="T11" fmla="*/ 229 h 1602"/>
                  <a:gd name="T12" fmla="*/ 651 w 1566"/>
                  <a:gd name="T13" fmla="*/ 328 h 1602"/>
                  <a:gd name="T14" fmla="*/ 712 w 1566"/>
                  <a:gd name="T15" fmla="*/ 400 h 1602"/>
                  <a:gd name="T16" fmla="*/ 747 w 1566"/>
                  <a:gd name="T17" fmla="*/ 449 h 1602"/>
                  <a:gd name="T18" fmla="*/ 672 w 1566"/>
                  <a:gd name="T19" fmla="*/ 465 h 1602"/>
                  <a:gd name="T20" fmla="*/ 627 w 1566"/>
                  <a:gd name="T21" fmla="*/ 485 h 1602"/>
                  <a:gd name="T22" fmla="*/ 616 w 1566"/>
                  <a:gd name="T23" fmla="*/ 532 h 1602"/>
                  <a:gd name="T24" fmla="*/ 592 w 1566"/>
                  <a:gd name="T25" fmla="*/ 596 h 1602"/>
                  <a:gd name="T26" fmla="*/ 559 w 1566"/>
                  <a:gd name="T27" fmla="*/ 660 h 1602"/>
                  <a:gd name="T28" fmla="*/ 466 w 1566"/>
                  <a:gd name="T29" fmla="*/ 662 h 1602"/>
                  <a:gd name="T30" fmla="*/ 325 w 1566"/>
                  <a:gd name="T31" fmla="*/ 643 h 1602"/>
                  <a:gd name="T32" fmla="*/ 228 w 1566"/>
                  <a:gd name="T33" fmla="*/ 761 h 1602"/>
                  <a:gd name="T34" fmla="*/ 129 w 1566"/>
                  <a:gd name="T35" fmla="*/ 854 h 1602"/>
                  <a:gd name="T36" fmla="*/ 134 w 1566"/>
                  <a:gd name="T37" fmla="*/ 900 h 1602"/>
                  <a:gd name="T38" fmla="*/ 12 w 1566"/>
                  <a:gd name="T39" fmla="*/ 1012 h 1602"/>
                  <a:gd name="T40" fmla="*/ 80 w 1566"/>
                  <a:gd name="T41" fmla="*/ 1068 h 1602"/>
                  <a:gd name="T42" fmla="*/ 94 w 1566"/>
                  <a:gd name="T43" fmla="*/ 1136 h 1602"/>
                  <a:gd name="T44" fmla="*/ 164 w 1566"/>
                  <a:gd name="T45" fmla="*/ 1144 h 1602"/>
                  <a:gd name="T46" fmla="*/ 197 w 1566"/>
                  <a:gd name="T47" fmla="*/ 1242 h 1602"/>
                  <a:gd name="T48" fmla="*/ 77 w 1566"/>
                  <a:gd name="T49" fmla="*/ 1361 h 1602"/>
                  <a:gd name="T50" fmla="*/ 14 w 1566"/>
                  <a:gd name="T51" fmla="*/ 1514 h 1602"/>
                  <a:gd name="T52" fmla="*/ 27 w 1566"/>
                  <a:gd name="T53" fmla="*/ 1582 h 1602"/>
                  <a:gd name="T54" fmla="*/ 80 w 1566"/>
                  <a:gd name="T55" fmla="*/ 1577 h 1602"/>
                  <a:gd name="T56" fmla="*/ 206 w 1566"/>
                  <a:gd name="T57" fmla="*/ 1596 h 1602"/>
                  <a:gd name="T58" fmla="*/ 221 w 1566"/>
                  <a:gd name="T59" fmla="*/ 1586 h 1602"/>
                  <a:gd name="T60" fmla="*/ 226 w 1566"/>
                  <a:gd name="T61" fmla="*/ 1555 h 1602"/>
                  <a:gd name="T62" fmla="*/ 191 w 1566"/>
                  <a:gd name="T63" fmla="*/ 1512 h 1602"/>
                  <a:gd name="T64" fmla="*/ 215 w 1566"/>
                  <a:gd name="T65" fmla="*/ 1448 h 1602"/>
                  <a:gd name="T66" fmla="*/ 262 w 1566"/>
                  <a:gd name="T67" fmla="*/ 1374 h 1602"/>
                  <a:gd name="T68" fmla="*/ 380 w 1566"/>
                  <a:gd name="T69" fmla="*/ 1310 h 1602"/>
                  <a:gd name="T70" fmla="*/ 504 w 1566"/>
                  <a:gd name="T71" fmla="*/ 1236 h 1602"/>
                  <a:gd name="T72" fmla="*/ 535 w 1566"/>
                  <a:gd name="T73" fmla="*/ 1156 h 1602"/>
                  <a:gd name="T74" fmla="*/ 581 w 1566"/>
                  <a:gd name="T75" fmla="*/ 1059 h 1602"/>
                  <a:gd name="T76" fmla="*/ 668 w 1566"/>
                  <a:gd name="T77" fmla="*/ 1005 h 1602"/>
                  <a:gd name="T78" fmla="*/ 769 w 1566"/>
                  <a:gd name="T79" fmla="*/ 1088 h 1602"/>
                  <a:gd name="T80" fmla="*/ 815 w 1566"/>
                  <a:gd name="T81" fmla="*/ 1014 h 1602"/>
                  <a:gd name="T82" fmla="*/ 778 w 1566"/>
                  <a:gd name="T83" fmla="*/ 956 h 1602"/>
                  <a:gd name="T84" fmla="*/ 912 w 1566"/>
                  <a:gd name="T85" fmla="*/ 889 h 1602"/>
                  <a:gd name="T86" fmla="*/ 873 w 1566"/>
                  <a:gd name="T87" fmla="*/ 801 h 1602"/>
                  <a:gd name="T88" fmla="*/ 960 w 1566"/>
                  <a:gd name="T89" fmla="*/ 909 h 1602"/>
                  <a:gd name="T90" fmla="*/ 1032 w 1566"/>
                  <a:gd name="T91" fmla="*/ 856 h 1602"/>
                  <a:gd name="T92" fmla="*/ 1116 w 1566"/>
                  <a:gd name="T93" fmla="*/ 856 h 1602"/>
                  <a:gd name="T94" fmla="*/ 1194 w 1566"/>
                  <a:gd name="T95" fmla="*/ 856 h 1602"/>
                  <a:gd name="T96" fmla="*/ 1270 w 1566"/>
                  <a:gd name="T97" fmla="*/ 765 h 1602"/>
                  <a:gd name="T98" fmla="*/ 1382 w 1566"/>
                  <a:gd name="T99" fmla="*/ 637 h 1602"/>
                  <a:gd name="T100" fmla="*/ 1453 w 1566"/>
                  <a:gd name="T101" fmla="*/ 662 h 1602"/>
                  <a:gd name="T102" fmla="*/ 1553 w 1566"/>
                  <a:gd name="T103" fmla="*/ 646 h 1602"/>
                  <a:gd name="T104" fmla="*/ 1566 w 1566"/>
                  <a:gd name="T105" fmla="*/ 551 h 1602"/>
                  <a:gd name="T106" fmla="*/ 1516 w 1566"/>
                  <a:gd name="T107" fmla="*/ 586 h 1602"/>
                  <a:gd name="T108" fmla="*/ 1365 w 1566"/>
                  <a:gd name="T109" fmla="*/ 454 h 1602"/>
                  <a:gd name="T110" fmla="*/ 1233 w 1566"/>
                  <a:gd name="T111" fmla="*/ 359 h 1602"/>
                  <a:gd name="T112" fmla="*/ 1211 w 1566"/>
                  <a:gd name="T113" fmla="*/ 291 h 1602"/>
                  <a:gd name="T114" fmla="*/ 1196 w 1566"/>
                  <a:gd name="T115" fmla="*/ 223 h 1602"/>
                  <a:gd name="T116" fmla="*/ 1131 w 1566"/>
                  <a:gd name="T117" fmla="*/ 98 h 1602"/>
                  <a:gd name="T118" fmla="*/ 1107 w 1566"/>
                  <a:gd name="T119" fmla="*/ 0 h 1602"/>
                  <a:gd name="T120" fmla="*/ 1023 w 1566"/>
                  <a:gd name="T121" fmla="*/ 16 h 1602"/>
                  <a:gd name="T122" fmla="*/ 910 w 1566"/>
                  <a:gd name="T123" fmla="*/ 49 h 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66" h="1602">
                    <a:moveTo>
                      <a:pt x="910" y="49"/>
                    </a:moveTo>
                    <a:lnTo>
                      <a:pt x="906" y="81"/>
                    </a:lnTo>
                    <a:lnTo>
                      <a:pt x="874" y="76"/>
                    </a:lnTo>
                    <a:lnTo>
                      <a:pt x="852" y="86"/>
                    </a:lnTo>
                    <a:lnTo>
                      <a:pt x="869" y="99"/>
                    </a:lnTo>
                    <a:lnTo>
                      <a:pt x="901" y="104"/>
                    </a:lnTo>
                    <a:lnTo>
                      <a:pt x="902" y="127"/>
                    </a:lnTo>
                    <a:lnTo>
                      <a:pt x="835" y="149"/>
                    </a:lnTo>
                    <a:lnTo>
                      <a:pt x="821" y="166"/>
                    </a:lnTo>
                    <a:lnTo>
                      <a:pt x="777" y="185"/>
                    </a:lnTo>
                    <a:lnTo>
                      <a:pt x="769" y="178"/>
                    </a:lnTo>
                    <a:lnTo>
                      <a:pt x="767" y="162"/>
                    </a:lnTo>
                    <a:lnTo>
                      <a:pt x="709" y="122"/>
                    </a:lnTo>
                    <a:lnTo>
                      <a:pt x="673" y="140"/>
                    </a:lnTo>
                    <a:lnTo>
                      <a:pt x="647" y="127"/>
                    </a:lnTo>
                    <a:lnTo>
                      <a:pt x="618" y="138"/>
                    </a:lnTo>
                    <a:lnTo>
                      <a:pt x="519" y="155"/>
                    </a:lnTo>
                    <a:lnTo>
                      <a:pt x="557" y="229"/>
                    </a:lnTo>
                    <a:lnTo>
                      <a:pt x="623" y="276"/>
                    </a:lnTo>
                    <a:lnTo>
                      <a:pt x="611" y="309"/>
                    </a:lnTo>
                    <a:lnTo>
                      <a:pt x="651" y="328"/>
                    </a:lnTo>
                    <a:lnTo>
                      <a:pt x="654" y="351"/>
                    </a:lnTo>
                    <a:lnTo>
                      <a:pt x="694" y="362"/>
                    </a:lnTo>
                    <a:lnTo>
                      <a:pt x="712" y="400"/>
                    </a:lnTo>
                    <a:lnTo>
                      <a:pt x="735" y="397"/>
                    </a:lnTo>
                    <a:lnTo>
                      <a:pt x="752" y="419"/>
                    </a:lnTo>
                    <a:lnTo>
                      <a:pt x="747" y="449"/>
                    </a:lnTo>
                    <a:lnTo>
                      <a:pt x="724" y="445"/>
                    </a:lnTo>
                    <a:lnTo>
                      <a:pt x="703" y="470"/>
                    </a:lnTo>
                    <a:lnTo>
                      <a:pt x="672" y="465"/>
                    </a:lnTo>
                    <a:lnTo>
                      <a:pt x="658" y="489"/>
                    </a:lnTo>
                    <a:lnTo>
                      <a:pt x="643" y="483"/>
                    </a:lnTo>
                    <a:lnTo>
                      <a:pt x="627" y="485"/>
                    </a:lnTo>
                    <a:lnTo>
                      <a:pt x="629" y="508"/>
                    </a:lnTo>
                    <a:lnTo>
                      <a:pt x="615" y="516"/>
                    </a:lnTo>
                    <a:lnTo>
                      <a:pt x="616" y="532"/>
                    </a:lnTo>
                    <a:lnTo>
                      <a:pt x="610" y="548"/>
                    </a:lnTo>
                    <a:lnTo>
                      <a:pt x="582" y="573"/>
                    </a:lnTo>
                    <a:lnTo>
                      <a:pt x="592" y="596"/>
                    </a:lnTo>
                    <a:lnTo>
                      <a:pt x="578" y="628"/>
                    </a:lnTo>
                    <a:lnTo>
                      <a:pt x="581" y="651"/>
                    </a:lnTo>
                    <a:lnTo>
                      <a:pt x="559" y="660"/>
                    </a:lnTo>
                    <a:lnTo>
                      <a:pt x="554" y="699"/>
                    </a:lnTo>
                    <a:lnTo>
                      <a:pt x="541" y="716"/>
                    </a:lnTo>
                    <a:lnTo>
                      <a:pt x="466" y="662"/>
                    </a:lnTo>
                    <a:lnTo>
                      <a:pt x="395" y="645"/>
                    </a:lnTo>
                    <a:lnTo>
                      <a:pt x="366" y="663"/>
                    </a:lnTo>
                    <a:lnTo>
                      <a:pt x="325" y="643"/>
                    </a:lnTo>
                    <a:lnTo>
                      <a:pt x="300" y="692"/>
                    </a:lnTo>
                    <a:lnTo>
                      <a:pt x="269" y="703"/>
                    </a:lnTo>
                    <a:lnTo>
                      <a:pt x="228" y="761"/>
                    </a:lnTo>
                    <a:lnTo>
                      <a:pt x="176" y="773"/>
                    </a:lnTo>
                    <a:lnTo>
                      <a:pt x="193" y="795"/>
                    </a:lnTo>
                    <a:lnTo>
                      <a:pt x="129" y="854"/>
                    </a:lnTo>
                    <a:lnTo>
                      <a:pt x="123" y="870"/>
                    </a:lnTo>
                    <a:lnTo>
                      <a:pt x="132" y="885"/>
                    </a:lnTo>
                    <a:lnTo>
                      <a:pt x="134" y="900"/>
                    </a:lnTo>
                    <a:lnTo>
                      <a:pt x="80" y="905"/>
                    </a:lnTo>
                    <a:lnTo>
                      <a:pt x="75" y="944"/>
                    </a:lnTo>
                    <a:lnTo>
                      <a:pt x="12" y="1012"/>
                    </a:lnTo>
                    <a:lnTo>
                      <a:pt x="22" y="1034"/>
                    </a:lnTo>
                    <a:lnTo>
                      <a:pt x="54" y="1039"/>
                    </a:lnTo>
                    <a:lnTo>
                      <a:pt x="80" y="1068"/>
                    </a:lnTo>
                    <a:lnTo>
                      <a:pt x="120" y="1087"/>
                    </a:lnTo>
                    <a:lnTo>
                      <a:pt x="117" y="1133"/>
                    </a:lnTo>
                    <a:lnTo>
                      <a:pt x="94" y="1136"/>
                    </a:lnTo>
                    <a:lnTo>
                      <a:pt x="90" y="1174"/>
                    </a:lnTo>
                    <a:lnTo>
                      <a:pt x="98" y="1182"/>
                    </a:lnTo>
                    <a:lnTo>
                      <a:pt x="164" y="1144"/>
                    </a:lnTo>
                    <a:lnTo>
                      <a:pt x="176" y="1190"/>
                    </a:lnTo>
                    <a:lnTo>
                      <a:pt x="170" y="1213"/>
                    </a:lnTo>
                    <a:lnTo>
                      <a:pt x="197" y="1242"/>
                    </a:lnTo>
                    <a:lnTo>
                      <a:pt x="154" y="1285"/>
                    </a:lnTo>
                    <a:lnTo>
                      <a:pt x="115" y="1365"/>
                    </a:lnTo>
                    <a:lnTo>
                      <a:pt x="77" y="1361"/>
                    </a:lnTo>
                    <a:lnTo>
                      <a:pt x="29" y="1350"/>
                    </a:lnTo>
                    <a:lnTo>
                      <a:pt x="12" y="1420"/>
                    </a:lnTo>
                    <a:lnTo>
                      <a:pt x="14" y="1514"/>
                    </a:lnTo>
                    <a:lnTo>
                      <a:pt x="0" y="1545"/>
                    </a:lnTo>
                    <a:lnTo>
                      <a:pt x="26" y="1566"/>
                    </a:lnTo>
                    <a:lnTo>
                      <a:pt x="27" y="1582"/>
                    </a:lnTo>
                    <a:lnTo>
                      <a:pt x="60" y="1594"/>
                    </a:lnTo>
                    <a:lnTo>
                      <a:pt x="66" y="1585"/>
                    </a:lnTo>
                    <a:lnTo>
                      <a:pt x="80" y="1577"/>
                    </a:lnTo>
                    <a:lnTo>
                      <a:pt x="128" y="1588"/>
                    </a:lnTo>
                    <a:lnTo>
                      <a:pt x="142" y="1578"/>
                    </a:lnTo>
                    <a:lnTo>
                      <a:pt x="206" y="1596"/>
                    </a:lnTo>
                    <a:lnTo>
                      <a:pt x="215" y="1602"/>
                    </a:lnTo>
                    <a:lnTo>
                      <a:pt x="222" y="1602"/>
                    </a:lnTo>
                    <a:lnTo>
                      <a:pt x="221" y="1586"/>
                    </a:lnTo>
                    <a:lnTo>
                      <a:pt x="227" y="1578"/>
                    </a:lnTo>
                    <a:lnTo>
                      <a:pt x="218" y="1563"/>
                    </a:lnTo>
                    <a:lnTo>
                      <a:pt x="226" y="1555"/>
                    </a:lnTo>
                    <a:lnTo>
                      <a:pt x="217" y="1549"/>
                    </a:lnTo>
                    <a:lnTo>
                      <a:pt x="208" y="1526"/>
                    </a:lnTo>
                    <a:lnTo>
                      <a:pt x="191" y="1512"/>
                    </a:lnTo>
                    <a:lnTo>
                      <a:pt x="211" y="1487"/>
                    </a:lnTo>
                    <a:lnTo>
                      <a:pt x="194" y="1474"/>
                    </a:lnTo>
                    <a:lnTo>
                      <a:pt x="215" y="1448"/>
                    </a:lnTo>
                    <a:lnTo>
                      <a:pt x="211" y="1402"/>
                    </a:lnTo>
                    <a:lnTo>
                      <a:pt x="233" y="1385"/>
                    </a:lnTo>
                    <a:lnTo>
                      <a:pt x="262" y="1374"/>
                    </a:lnTo>
                    <a:lnTo>
                      <a:pt x="319" y="1408"/>
                    </a:lnTo>
                    <a:lnTo>
                      <a:pt x="398" y="1424"/>
                    </a:lnTo>
                    <a:lnTo>
                      <a:pt x="380" y="1310"/>
                    </a:lnTo>
                    <a:lnTo>
                      <a:pt x="424" y="1289"/>
                    </a:lnTo>
                    <a:lnTo>
                      <a:pt x="428" y="1251"/>
                    </a:lnTo>
                    <a:lnTo>
                      <a:pt x="504" y="1236"/>
                    </a:lnTo>
                    <a:lnTo>
                      <a:pt x="541" y="1209"/>
                    </a:lnTo>
                    <a:lnTo>
                      <a:pt x="553" y="1185"/>
                    </a:lnTo>
                    <a:lnTo>
                      <a:pt x="535" y="1156"/>
                    </a:lnTo>
                    <a:lnTo>
                      <a:pt x="532" y="1126"/>
                    </a:lnTo>
                    <a:lnTo>
                      <a:pt x="549" y="1054"/>
                    </a:lnTo>
                    <a:lnTo>
                      <a:pt x="581" y="1059"/>
                    </a:lnTo>
                    <a:lnTo>
                      <a:pt x="600" y="1019"/>
                    </a:lnTo>
                    <a:lnTo>
                      <a:pt x="630" y="1017"/>
                    </a:lnTo>
                    <a:lnTo>
                      <a:pt x="668" y="1005"/>
                    </a:lnTo>
                    <a:lnTo>
                      <a:pt x="701" y="1025"/>
                    </a:lnTo>
                    <a:lnTo>
                      <a:pt x="724" y="1031"/>
                    </a:lnTo>
                    <a:lnTo>
                      <a:pt x="769" y="1088"/>
                    </a:lnTo>
                    <a:lnTo>
                      <a:pt x="790" y="1086"/>
                    </a:lnTo>
                    <a:lnTo>
                      <a:pt x="833" y="1043"/>
                    </a:lnTo>
                    <a:lnTo>
                      <a:pt x="815" y="1014"/>
                    </a:lnTo>
                    <a:lnTo>
                      <a:pt x="776" y="1002"/>
                    </a:lnTo>
                    <a:lnTo>
                      <a:pt x="759" y="989"/>
                    </a:lnTo>
                    <a:lnTo>
                      <a:pt x="778" y="956"/>
                    </a:lnTo>
                    <a:lnTo>
                      <a:pt x="840" y="950"/>
                    </a:lnTo>
                    <a:lnTo>
                      <a:pt x="914" y="921"/>
                    </a:lnTo>
                    <a:lnTo>
                      <a:pt x="912" y="889"/>
                    </a:lnTo>
                    <a:lnTo>
                      <a:pt x="839" y="858"/>
                    </a:lnTo>
                    <a:lnTo>
                      <a:pt x="844" y="826"/>
                    </a:lnTo>
                    <a:lnTo>
                      <a:pt x="873" y="801"/>
                    </a:lnTo>
                    <a:lnTo>
                      <a:pt x="903" y="799"/>
                    </a:lnTo>
                    <a:lnTo>
                      <a:pt x="955" y="863"/>
                    </a:lnTo>
                    <a:lnTo>
                      <a:pt x="960" y="909"/>
                    </a:lnTo>
                    <a:lnTo>
                      <a:pt x="1000" y="928"/>
                    </a:lnTo>
                    <a:lnTo>
                      <a:pt x="1036" y="909"/>
                    </a:lnTo>
                    <a:lnTo>
                      <a:pt x="1032" y="856"/>
                    </a:lnTo>
                    <a:lnTo>
                      <a:pt x="1038" y="832"/>
                    </a:lnTo>
                    <a:lnTo>
                      <a:pt x="1095" y="865"/>
                    </a:lnTo>
                    <a:lnTo>
                      <a:pt x="1116" y="856"/>
                    </a:lnTo>
                    <a:lnTo>
                      <a:pt x="1149" y="868"/>
                    </a:lnTo>
                    <a:lnTo>
                      <a:pt x="1175" y="897"/>
                    </a:lnTo>
                    <a:lnTo>
                      <a:pt x="1194" y="856"/>
                    </a:lnTo>
                    <a:lnTo>
                      <a:pt x="1217" y="854"/>
                    </a:lnTo>
                    <a:lnTo>
                      <a:pt x="1258" y="796"/>
                    </a:lnTo>
                    <a:lnTo>
                      <a:pt x="1270" y="765"/>
                    </a:lnTo>
                    <a:lnTo>
                      <a:pt x="1339" y="757"/>
                    </a:lnTo>
                    <a:lnTo>
                      <a:pt x="1333" y="704"/>
                    </a:lnTo>
                    <a:lnTo>
                      <a:pt x="1382" y="637"/>
                    </a:lnTo>
                    <a:lnTo>
                      <a:pt x="1416" y="665"/>
                    </a:lnTo>
                    <a:lnTo>
                      <a:pt x="1433" y="694"/>
                    </a:lnTo>
                    <a:lnTo>
                      <a:pt x="1453" y="662"/>
                    </a:lnTo>
                    <a:lnTo>
                      <a:pt x="1524" y="671"/>
                    </a:lnTo>
                    <a:lnTo>
                      <a:pt x="1554" y="660"/>
                    </a:lnTo>
                    <a:lnTo>
                      <a:pt x="1553" y="646"/>
                    </a:lnTo>
                    <a:lnTo>
                      <a:pt x="1542" y="616"/>
                    </a:lnTo>
                    <a:lnTo>
                      <a:pt x="1561" y="583"/>
                    </a:lnTo>
                    <a:lnTo>
                      <a:pt x="1566" y="551"/>
                    </a:lnTo>
                    <a:lnTo>
                      <a:pt x="1543" y="554"/>
                    </a:lnTo>
                    <a:lnTo>
                      <a:pt x="1531" y="578"/>
                    </a:lnTo>
                    <a:lnTo>
                      <a:pt x="1516" y="586"/>
                    </a:lnTo>
                    <a:lnTo>
                      <a:pt x="1444" y="555"/>
                    </a:lnTo>
                    <a:lnTo>
                      <a:pt x="1410" y="527"/>
                    </a:lnTo>
                    <a:lnTo>
                      <a:pt x="1365" y="454"/>
                    </a:lnTo>
                    <a:lnTo>
                      <a:pt x="1325" y="442"/>
                    </a:lnTo>
                    <a:lnTo>
                      <a:pt x="1234" y="382"/>
                    </a:lnTo>
                    <a:lnTo>
                      <a:pt x="1233" y="359"/>
                    </a:lnTo>
                    <a:lnTo>
                      <a:pt x="1262" y="340"/>
                    </a:lnTo>
                    <a:lnTo>
                      <a:pt x="1259" y="317"/>
                    </a:lnTo>
                    <a:lnTo>
                      <a:pt x="1211" y="291"/>
                    </a:lnTo>
                    <a:lnTo>
                      <a:pt x="1233" y="274"/>
                    </a:lnTo>
                    <a:lnTo>
                      <a:pt x="1239" y="258"/>
                    </a:lnTo>
                    <a:lnTo>
                      <a:pt x="1196" y="223"/>
                    </a:lnTo>
                    <a:lnTo>
                      <a:pt x="1183" y="162"/>
                    </a:lnTo>
                    <a:lnTo>
                      <a:pt x="1133" y="128"/>
                    </a:lnTo>
                    <a:lnTo>
                      <a:pt x="1131" y="98"/>
                    </a:lnTo>
                    <a:lnTo>
                      <a:pt x="1114" y="76"/>
                    </a:lnTo>
                    <a:lnTo>
                      <a:pt x="1095" y="40"/>
                    </a:lnTo>
                    <a:lnTo>
                      <a:pt x="1107" y="0"/>
                    </a:lnTo>
                    <a:lnTo>
                      <a:pt x="1084" y="2"/>
                    </a:lnTo>
                    <a:lnTo>
                      <a:pt x="1047" y="29"/>
                    </a:lnTo>
                    <a:lnTo>
                      <a:pt x="1023" y="16"/>
                    </a:lnTo>
                    <a:lnTo>
                      <a:pt x="996" y="57"/>
                    </a:lnTo>
                    <a:lnTo>
                      <a:pt x="918" y="41"/>
                    </a:lnTo>
                    <a:lnTo>
                      <a:pt x="910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421">
                <a:extLst>
                  <a:ext uri="{FF2B5EF4-FFF2-40B4-BE49-F238E27FC236}">
                    <a16:creationId xmlns:a16="http://schemas.microsoft.com/office/drawing/2014/main" id="{D38AD3B9-379B-5685-A43B-9C6F63C424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039"/>
                <a:ext cx="244" cy="229"/>
              </a:xfrm>
              <a:custGeom>
                <a:avLst/>
                <a:gdLst>
                  <a:gd name="T0" fmla="*/ 1045 w 1221"/>
                  <a:gd name="T1" fmla="*/ 274 h 1146"/>
                  <a:gd name="T2" fmla="*/ 983 w 1221"/>
                  <a:gd name="T3" fmla="*/ 196 h 1146"/>
                  <a:gd name="T4" fmla="*/ 933 w 1221"/>
                  <a:gd name="T5" fmla="*/ 238 h 1146"/>
                  <a:gd name="T6" fmla="*/ 815 w 1221"/>
                  <a:gd name="T7" fmla="*/ 203 h 1146"/>
                  <a:gd name="T8" fmla="*/ 754 w 1221"/>
                  <a:gd name="T9" fmla="*/ 139 h 1146"/>
                  <a:gd name="T10" fmla="*/ 636 w 1221"/>
                  <a:gd name="T11" fmla="*/ 119 h 1146"/>
                  <a:gd name="T12" fmla="*/ 581 w 1221"/>
                  <a:gd name="T13" fmla="*/ 101 h 1146"/>
                  <a:gd name="T14" fmla="*/ 527 w 1221"/>
                  <a:gd name="T15" fmla="*/ 21 h 1146"/>
                  <a:gd name="T16" fmla="*/ 450 w 1221"/>
                  <a:gd name="T17" fmla="*/ 21 h 1146"/>
                  <a:gd name="T18" fmla="*/ 401 w 1221"/>
                  <a:gd name="T19" fmla="*/ 79 h 1146"/>
                  <a:gd name="T20" fmla="*/ 392 w 1221"/>
                  <a:gd name="T21" fmla="*/ 142 h 1146"/>
                  <a:gd name="T22" fmla="*/ 290 w 1221"/>
                  <a:gd name="T23" fmla="*/ 120 h 1146"/>
                  <a:gd name="T24" fmla="*/ 217 w 1221"/>
                  <a:gd name="T25" fmla="*/ 250 h 1146"/>
                  <a:gd name="T26" fmla="*/ 125 w 1221"/>
                  <a:gd name="T27" fmla="*/ 345 h 1146"/>
                  <a:gd name="T28" fmla="*/ 155 w 1221"/>
                  <a:gd name="T29" fmla="*/ 419 h 1146"/>
                  <a:gd name="T30" fmla="*/ 112 w 1221"/>
                  <a:gd name="T31" fmla="*/ 454 h 1146"/>
                  <a:gd name="T32" fmla="*/ 72 w 1221"/>
                  <a:gd name="T33" fmla="*/ 519 h 1146"/>
                  <a:gd name="T34" fmla="*/ 67 w 1221"/>
                  <a:gd name="T35" fmla="*/ 627 h 1146"/>
                  <a:gd name="T36" fmla="*/ 11 w 1221"/>
                  <a:gd name="T37" fmla="*/ 694 h 1146"/>
                  <a:gd name="T38" fmla="*/ 17 w 1221"/>
                  <a:gd name="T39" fmla="*/ 763 h 1146"/>
                  <a:gd name="T40" fmla="*/ 95 w 1221"/>
                  <a:gd name="T41" fmla="*/ 925 h 1146"/>
                  <a:gd name="T42" fmla="*/ 66 w 1221"/>
                  <a:gd name="T43" fmla="*/ 1028 h 1146"/>
                  <a:gd name="T44" fmla="*/ 96 w 1221"/>
                  <a:gd name="T45" fmla="*/ 1111 h 1146"/>
                  <a:gd name="T46" fmla="*/ 135 w 1221"/>
                  <a:gd name="T47" fmla="*/ 1114 h 1146"/>
                  <a:gd name="T48" fmla="*/ 247 w 1221"/>
                  <a:gd name="T49" fmla="*/ 1073 h 1146"/>
                  <a:gd name="T50" fmla="*/ 296 w 1221"/>
                  <a:gd name="T51" fmla="*/ 1100 h 1146"/>
                  <a:gd name="T52" fmla="*/ 395 w 1221"/>
                  <a:gd name="T53" fmla="*/ 1099 h 1146"/>
                  <a:gd name="T54" fmla="*/ 461 w 1221"/>
                  <a:gd name="T55" fmla="*/ 960 h 1146"/>
                  <a:gd name="T56" fmla="*/ 512 w 1221"/>
                  <a:gd name="T57" fmla="*/ 848 h 1146"/>
                  <a:gd name="T58" fmla="*/ 573 w 1221"/>
                  <a:gd name="T59" fmla="*/ 772 h 1146"/>
                  <a:gd name="T60" fmla="*/ 630 w 1221"/>
                  <a:gd name="T61" fmla="*/ 722 h 1146"/>
                  <a:gd name="T62" fmla="*/ 701 w 1221"/>
                  <a:gd name="T63" fmla="*/ 808 h 1146"/>
                  <a:gd name="T64" fmla="*/ 771 w 1221"/>
                  <a:gd name="T65" fmla="*/ 908 h 1146"/>
                  <a:gd name="T66" fmla="*/ 821 w 1221"/>
                  <a:gd name="T67" fmla="*/ 935 h 1146"/>
                  <a:gd name="T68" fmla="*/ 816 w 1221"/>
                  <a:gd name="T69" fmla="*/ 974 h 1146"/>
                  <a:gd name="T70" fmla="*/ 843 w 1221"/>
                  <a:gd name="T71" fmla="*/ 1088 h 1146"/>
                  <a:gd name="T72" fmla="*/ 920 w 1221"/>
                  <a:gd name="T73" fmla="*/ 1011 h 1146"/>
                  <a:gd name="T74" fmla="*/ 933 w 1221"/>
                  <a:gd name="T75" fmla="*/ 901 h 1146"/>
                  <a:gd name="T76" fmla="*/ 984 w 1221"/>
                  <a:gd name="T77" fmla="*/ 788 h 1146"/>
                  <a:gd name="T78" fmla="*/ 1064 w 1221"/>
                  <a:gd name="T79" fmla="*/ 820 h 1146"/>
                  <a:gd name="T80" fmla="*/ 1112 w 1221"/>
                  <a:gd name="T81" fmla="*/ 746 h 1146"/>
                  <a:gd name="T82" fmla="*/ 1215 w 1221"/>
                  <a:gd name="T83" fmla="*/ 699 h 1146"/>
                  <a:gd name="T84" fmla="*/ 1217 w 1221"/>
                  <a:gd name="T85" fmla="*/ 636 h 1146"/>
                  <a:gd name="T86" fmla="*/ 1160 w 1221"/>
                  <a:gd name="T87" fmla="*/ 518 h 1146"/>
                  <a:gd name="T88" fmla="*/ 1147 w 1221"/>
                  <a:gd name="T89" fmla="*/ 465 h 1146"/>
                  <a:gd name="T90" fmla="*/ 1104 w 1221"/>
                  <a:gd name="T91" fmla="*/ 337 h 1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21" h="1146">
                    <a:moveTo>
                      <a:pt x="1104" y="337"/>
                    </a:moveTo>
                    <a:lnTo>
                      <a:pt x="1084" y="278"/>
                    </a:lnTo>
                    <a:lnTo>
                      <a:pt x="1045" y="274"/>
                    </a:lnTo>
                    <a:lnTo>
                      <a:pt x="1027" y="252"/>
                    </a:lnTo>
                    <a:lnTo>
                      <a:pt x="972" y="250"/>
                    </a:lnTo>
                    <a:lnTo>
                      <a:pt x="983" y="196"/>
                    </a:lnTo>
                    <a:lnTo>
                      <a:pt x="973" y="172"/>
                    </a:lnTo>
                    <a:lnTo>
                      <a:pt x="944" y="198"/>
                    </a:lnTo>
                    <a:lnTo>
                      <a:pt x="933" y="238"/>
                    </a:lnTo>
                    <a:lnTo>
                      <a:pt x="889" y="257"/>
                    </a:lnTo>
                    <a:lnTo>
                      <a:pt x="832" y="225"/>
                    </a:lnTo>
                    <a:lnTo>
                      <a:pt x="815" y="203"/>
                    </a:lnTo>
                    <a:lnTo>
                      <a:pt x="803" y="158"/>
                    </a:lnTo>
                    <a:lnTo>
                      <a:pt x="777" y="137"/>
                    </a:lnTo>
                    <a:lnTo>
                      <a:pt x="754" y="139"/>
                    </a:lnTo>
                    <a:lnTo>
                      <a:pt x="706" y="113"/>
                    </a:lnTo>
                    <a:lnTo>
                      <a:pt x="676" y="131"/>
                    </a:lnTo>
                    <a:lnTo>
                      <a:pt x="636" y="119"/>
                    </a:lnTo>
                    <a:lnTo>
                      <a:pt x="615" y="129"/>
                    </a:lnTo>
                    <a:lnTo>
                      <a:pt x="596" y="107"/>
                    </a:lnTo>
                    <a:lnTo>
                      <a:pt x="581" y="101"/>
                    </a:lnTo>
                    <a:lnTo>
                      <a:pt x="586" y="62"/>
                    </a:lnTo>
                    <a:lnTo>
                      <a:pt x="530" y="44"/>
                    </a:lnTo>
                    <a:lnTo>
                      <a:pt x="527" y="21"/>
                    </a:lnTo>
                    <a:lnTo>
                      <a:pt x="498" y="39"/>
                    </a:lnTo>
                    <a:lnTo>
                      <a:pt x="474" y="26"/>
                    </a:lnTo>
                    <a:lnTo>
                      <a:pt x="450" y="21"/>
                    </a:lnTo>
                    <a:lnTo>
                      <a:pt x="449" y="5"/>
                    </a:lnTo>
                    <a:lnTo>
                      <a:pt x="417" y="0"/>
                    </a:lnTo>
                    <a:lnTo>
                      <a:pt x="401" y="79"/>
                    </a:lnTo>
                    <a:lnTo>
                      <a:pt x="435" y="107"/>
                    </a:lnTo>
                    <a:lnTo>
                      <a:pt x="437" y="123"/>
                    </a:lnTo>
                    <a:lnTo>
                      <a:pt x="392" y="142"/>
                    </a:lnTo>
                    <a:lnTo>
                      <a:pt x="302" y="89"/>
                    </a:lnTo>
                    <a:lnTo>
                      <a:pt x="279" y="90"/>
                    </a:lnTo>
                    <a:lnTo>
                      <a:pt x="290" y="120"/>
                    </a:lnTo>
                    <a:lnTo>
                      <a:pt x="274" y="199"/>
                    </a:lnTo>
                    <a:lnTo>
                      <a:pt x="237" y="210"/>
                    </a:lnTo>
                    <a:lnTo>
                      <a:pt x="217" y="250"/>
                    </a:lnTo>
                    <a:lnTo>
                      <a:pt x="194" y="252"/>
                    </a:lnTo>
                    <a:lnTo>
                      <a:pt x="167" y="301"/>
                    </a:lnTo>
                    <a:lnTo>
                      <a:pt x="125" y="345"/>
                    </a:lnTo>
                    <a:lnTo>
                      <a:pt x="119" y="360"/>
                    </a:lnTo>
                    <a:lnTo>
                      <a:pt x="130" y="389"/>
                    </a:lnTo>
                    <a:lnTo>
                      <a:pt x="155" y="419"/>
                    </a:lnTo>
                    <a:lnTo>
                      <a:pt x="141" y="427"/>
                    </a:lnTo>
                    <a:lnTo>
                      <a:pt x="127" y="451"/>
                    </a:lnTo>
                    <a:lnTo>
                      <a:pt x="112" y="454"/>
                    </a:lnTo>
                    <a:lnTo>
                      <a:pt x="114" y="477"/>
                    </a:lnTo>
                    <a:lnTo>
                      <a:pt x="103" y="524"/>
                    </a:lnTo>
                    <a:lnTo>
                      <a:pt x="72" y="519"/>
                    </a:lnTo>
                    <a:lnTo>
                      <a:pt x="29" y="562"/>
                    </a:lnTo>
                    <a:lnTo>
                      <a:pt x="49" y="605"/>
                    </a:lnTo>
                    <a:lnTo>
                      <a:pt x="67" y="627"/>
                    </a:lnTo>
                    <a:lnTo>
                      <a:pt x="69" y="650"/>
                    </a:lnTo>
                    <a:lnTo>
                      <a:pt x="0" y="665"/>
                    </a:lnTo>
                    <a:lnTo>
                      <a:pt x="11" y="694"/>
                    </a:lnTo>
                    <a:lnTo>
                      <a:pt x="14" y="717"/>
                    </a:lnTo>
                    <a:lnTo>
                      <a:pt x="39" y="746"/>
                    </a:lnTo>
                    <a:lnTo>
                      <a:pt x="17" y="763"/>
                    </a:lnTo>
                    <a:lnTo>
                      <a:pt x="20" y="786"/>
                    </a:lnTo>
                    <a:lnTo>
                      <a:pt x="91" y="888"/>
                    </a:lnTo>
                    <a:lnTo>
                      <a:pt x="95" y="925"/>
                    </a:lnTo>
                    <a:lnTo>
                      <a:pt x="80" y="942"/>
                    </a:lnTo>
                    <a:lnTo>
                      <a:pt x="77" y="988"/>
                    </a:lnTo>
                    <a:lnTo>
                      <a:pt x="66" y="1028"/>
                    </a:lnTo>
                    <a:lnTo>
                      <a:pt x="81" y="1034"/>
                    </a:lnTo>
                    <a:lnTo>
                      <a:pt x="98" y="1056"/>
                    </a:lnTo>
                    <a:lnTo>
                      <a:pt x="96" y="1111"/>
                    </a:lnTo>
                    <a:lnTo>
                      <a:pt x="130" y="1146"/>
                    </a:lnTo>
                    <a:lnTo>
                      <a:pt x="137" y="1137"/>
                    </a:lnTo>
                    <a:lnTo>
                      <a:pt x="135" y="1114"/>
                    </a:lnTo>
                    <a:lnTo>
                      <a:pt x="141" y="1099"/>
                    </a:lnTo>
                    <a:lnTo>
                      <a:pt x="201" y="1078"/>
                    </a:lnTo>
                    <a:lnTo>
                      <a:pt x="247" y="1073"/>
                    </a:lnTo>
                    <a:lnTo>
                      <a:pt x="257" y="1103"/>
                    </a:lnTo>
                    <a:lnTo>
                      <a:pt x="273" y="1109"/>
                    </a:lnTo>
                    <a:lnTo>
                      <a:pt x="296" y="1100"/>
                    </a:lnTo>
                    <a:lnTo>
                      <a:pt x="343" y="1111"/>
                    </a:lnTo>
                    <a:lnTo>
                      <a:pt x="365" y="1101"/>
                    </a:lnTo>
                    <a:lnTo>
                      <a:pt x="395" y="1099"/>
                    </a:lnTo>
                    <a:lnTo>
                      <a:pt x="407" y="1051"/>
                    </a:lnTo>
                    <a:lnTo>
                      <a:pt x="464" y="1006"/>
                    </a:lnTo>
                    <a:lnTo>
                      <a:pt x="461" y="960"/>
                    </a:lnTo>
                    <a:lnTo>
                      <a:pt x="473" y="929"/>
                    </a:lnTo>
                    <a:lnTo>
                      <a:pt x="502" y="911"/>
                    </a:lnTo>
                    <a:lnTo>
                      <a:pt x="512" y="848"/>
                    </a:lnTo>
                    <a:lnTo>
                      <a:pt x="531" y="815"/>
                    </a:lnTo>
                    <a:lnTo>
                      <a:pt x="554" y="805"/>
                    </a:lnTo>
                    <a:lnTo>
                      <a:pt x="573" y="772"/>
                    </a:lnTo>
                    <a:lnTo>
                      <a:pt x="588" y="764"/>
                    </a:lnTo>
                    <a:lnTo>
                      <a:pt x="604" y="763"/>
                    </a:lnTo>
                    <a:lnTo>
                      <a:pt x="630" y="722"/>
                    </a:lnTo>
                    <a:lnTo>
                      <a:pt x="664" y="749"/>
                    </a:lnTo>
                    <a:lnTo>
                      <a:pt x="663" y="826"/>
                    </a:lnTo>
                    <a:lnTo>
                      <a:pt x="701" y="808"/>
                    </a:lnTo>
                    <a:lnTo>
                      <a:pt x="747" y="811"/>
                    </a:lnTo>
                    <a:lnTo>
                      <a:pt x="749" y="834"/>
                    </a:lnTo>
                    <a:lnTo>
                      <a:pt x="771" y="908"/>
                    </a:lnTo>
                    <a:lnTo>
                      <a:pt x="788" y="923"/>
                    </a:lnTo>
                    <a:lnTo>
                      <a:pt x="811" y="913"/>
                    </a:lnTo>
                    <a:lnTo>
                      <a:pt x="821" y="935"/>
                    </a:lnTo>
                    <a:lnTo>
                      <a:pt x="815" y="951"/>
                    </a:lnTo>
                    <a:lnTo>
                      <a:pt x="799" y="953"/>
                    </a:lnTo>
                    <a:lnTo>
                      <a:pt x="816" y="974"/>
                    </a:lnTo>
                    <a:lnTo>
                      <a:pt x="811" y="998"/>
                    </a:lnTo>
                    <a:lnTo>
                      <a:pt x="823" y="1043"/>
                    </a:lnTo>
                    <a:lnTo>
                      <a:pt x="843" y="1088"/>
                    </a:lnTo>
                    <a:lnTo>
                      <a:pt x="867" y="1108"/>
                    </a:lnTo>
                    <a:lnTo>
                      <a:pt x="898" y="1021"/>
                    </a:lnTo>
                    <a:lnTo>
                      <a:pt x="920" y="1011"/>
                    </a:lnTo>
                    <a:lnTo>
                      <a:pt x="910" y="988"/>
                    </a:lnTo>
                    <a:lnTo>
                      <a:pt x="922" y="957"/>
                    </a:lnTo>
                    <a:lnTo>
                      <a:pt x="933" y="901"/>
                    </a:lnTo>
                    <a:lnTo>
                      <a:pt x="953" y="861"/>
                    </a:lnTo>
                    <a:lnTo>
                      <a:pt x="976" y="859"/>
                    </a:lnTo>
                    <a:lnTo>
                      <a:pt x="984" y="788"/>
                    </a:lnTo>
                    <a:lnTo>
                      <a:pt x="1013" y="770"/>
                    </a:lnTo>
                    <a:lnTo>
                      <a:pt x="1040" y="806"/>
                    </a:lnTo>
                    <a:lnTo>
                      <a:pt x="1064" y="820"/>
                    </a:lnTo>
                    <a:lnTo>
                      <a:pt x="1101" y="793"/>
                    </a:lnTo>
                    <a:lnTo>
                      <a:pt x="1097" y="763"/>
                    </a:lnTo>
                    <a:lnTo>
                      <a:pt x="1112" y="746"/>
                    </a:lnTo>
                    <a:lnTo>
                      <a:pt x="1116" y="723"/>
                    </a:lnTo>
                    <a:lnTo>
                      <a:pt x="1149" y="735"/>
                    </a:lnTo>
                    <a:lnTo>
                      <a:pt x="1215" y="699"/>
                    </a:lnTo>
                    <a:lnTo>
                      <a:pt x="1221" y="674"/>
                    </a:lnTo>
                    <a:lnTo>
                      <a:pt x="1211" y="660"/>
                    </a:lnTo>
                    <a:lnTo>
                      <a:pt x="1217" y="636"/>
                    </a:lnTo>
                    <a:lnTo>
                      <a:pt x="1166" y="594"/>
                    </a:lnTo>
                    <a:lnTo>
                      <a:pt x="1170" y="540"/>
                    </a:lnTo>
                    <a:lnTo>
                      <a:pt x="1160" y="518"/>
                    </a:lnTo>
                    <a:lnTo>
                      <a:pt x="1189" y="507"/>
                    </a:lnTo>
                    <a:lnTo>
                      <a:pt x="1204" y="491"/>
                    </a:lnTo>
                    <a:lnTo>
                      <a:pt x="1147" y="465"/>
                    </a:lnTo>
                    <a:lnTo>
                      <a:pt x="1126" y="412"/>
                    </a:lnTo>
                    <a:lnTo>
                      <a:pt x="1130" y="366"/>
                    </a:lnTo>
                    <a:lnTo>
                      <a:pt x="1104" y="3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422">
                <a:extLst>
                  <a:ext uri="{FF2B5EF4-FFF2-40B4-BE49-F238E27FC236}">
                    <a16:creationId xmlns:a16="http://schemas.microsoft.com/office/drawing/2014/main" id="{952D5AC5-A4B3-A628-885A-E68E0B2D0D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" y="2184"/>
                <a:ext cx="306" cy="329"/>
              </a:xfrm>
              <a:custGeom>
                <a:avLst/>
                <a:gdLst>
                  <a:gd name="T0" fmla="*/ 805 w 1531"/>
                  <a:gd name="T1" fmla="*/ 42 h 1648"/>
                  <a:gd name="T2" fmla="*/ 748 w 1531"/>
                  <a:gd name="T3" fmla="*/ 93 h 1648"/>
                  <a:gd name="T4" fmla="*/ 690 w 1531"/>
                  <a:gd name="T5" fmla="*/ 207 h 1648"/>
                  <a:gd name="T6" fmla="*/ 624 w 1531"/>
                  <a:gd name="T7" fmla="*/ 329 h 1648"/>
                  <a:gd name="T8" fmla="*/ 560 w 1531"/>
                  <a:gd name="T9" fmla="*/ 389 h 1648"/>
                  <a:gd name="T10" fmla="*/ 474 w 1531"/>
                  <a:gd name="T11" fmla="*/ 381 h 1648"/>
                  <a:gd name="T12" fmla="*/ 358 w 1531"/>
                  <a:gd name="T13" fmla="*/ 377 h 1648"/>
                  <a:gd name="T14" fmla="*/ 347 w 1531"/>
                  <a:gd name="T15" fmla="*/ 424 h 1648"/>
                  <a:gd name="T16" fmla="*/ 298 w 1531"/>
                  <a:gd name="T17" fmla="*/ 475 h 1648"/>
                  <a:gd name="T18" fmla="*/ 214 w 1531"/>
                  <a:gd name="T19" fmla="*/ 482 h 1648"/>
                  <a:gd name="T20" fmla="*/ 138 w 1531"/>
                  <a:gd name="T21" fmla="*/ 505 h 1648"/>
                  <a:gd name="T22" fmla="*/ 69 w 1531"/>
                  <a:gd name="T23" fmla="*/ 581 h 1648"/>
                  <a:gd name="T24" fmla="*/ 0 w 1531"/>
                  <a:gd name="T25" fmla="*/ 595 h 1648"/>
                  <a:gd name="T26" fmla="*/ 27 w 1531"/>
                  <a:gd name="T27" fmla="*/ 709 h 1648"/>
                  <a:gd name="T28" fmla="*/ 21 w 1531"/>
                  <a:gd name="T29" fmla="*/ 809 h 1648"/>
                  <a:gd name="T30" fmla="*/ 49 w 1531"/>
                  <a:gd name="T31" fmla="*/ 860 h 1648"/>
                  <a:gd name="T32" fmla="*/ 91 w 1531"/>
                  <a:gd name="T33" fmla="*/ 910 h 1648"/>
                  <a:gd name="T34" fmla="*/ 75 w 1531"/>
                  <a:gd name="T35" fmla="*/ 989 h 1648"/>
                  <a:gd name="T36" fmla="*/ 123 w 1531"/>
                  <a:gd name="T37" fmla="*/ 992 h 1648"/>
                  <a:gd name="T38" fmla="*/ 135 w 1531"/>
                  <a:gd name="T39" fmla="*/ 1037 h 1648"/>
                  <a:gd name="T40" fmla="*/ 283 w 1531"/>
                  <a:gd name="T41" fmla="*/ 978 h 1648"/>
                  <a:gd name="T42" fmla="*/ 352 w 1531"/>
                  <a:gd name="T43" fmla="*/ 1048 h 1648"/>
                  <a:gd name="T44" fmla="*/ 471 w 1531"/>
                  <a:gd name="T45" fmla="*/ 1083 h 1648"/>
                  <a:gd name="T46" fmla="*/ 578 w 1531"/>
                  <a:gd name="T47" fmla="*/ 1174 h 1648"/>
                  <a:gd name="T48" fmla="*/ 630 w 1531"/>
                  <a:gd name="T49" fmla="*/ 1316 h 1648"/>
                  <a:gd name="T50" fmla="*/ 697 w 1531"/>
                  <a:gd name="T51" fmla="*/ 1455 h 1648"/>
                  <a:gd name="T52" fmla="*/ 857 w 1531"/>
                  <a:gd name="T53" fmla="*/ 1595 h 1648"/>
                  <a:gd name="T54" fmla="*/ 1039 w 1531"/>
                  <a:gd name="T55" fmla="*/ 1648 h 1648"/>
                  <a:gd name="T56" fmla="*/ 1163 w 1531"/>
                  <a:gd name="T57" fmla="*/ 1644 h 1648"/>
                  <a:gd name="T58" fmla="*/ 1156 w 1531"/>
                  <a:gd name="T59" fmla="*/ 1575 h 1648"/>
                  <a:gd name="T60" fmla="*/ 1169 w 1531"/>
                  <a:gd name="T61" fmla="*/ 1458 h 1648"/>
                  <a:gd name="T62" fmla="*/ 1309 w 1531"/>
                  <a:gd name="T63" fmla="*/ 1483 h 1648"/>
                  <a:gd name="T64" fmla="*/ 1361 w 1531"/>
                  <a:gd name="T65" fmla="*/ 1379 h 1648"/>
                  <a:gd name="T66" fmla="*/ 1447 w 1531"/>
                  <a:gd name="T67" fmla="*/ 1309 h 1648"/>
                  <a:gd name="T68" fmla="*/ 1473 w 1531"/>
                  <a:gd name="T69" fmla="*/ 1168 h 1648"/>
                  <a:gd name="T70" fmla="*/ 1386 w 1531"/>
                  <a:gd name="T71" fmla="*/ 1145 h 1648"/>
                  <a:gd name="T72" fmla="*/ 1410 w 1531"/>
                  <a:gd name="T73" fmla="*/ 1066 h 1648"/>
                  <a:gd name="T74" fmla="*/ 1432 w 1531"/>
                  <a:gd name="T75" fmla="*/ 970 h 1648"/>
                  <a:gd name="T76" fmla="*/ 1320 w 1531"/>
                  <a:gd name="T77" fmla="*/ 935 h 1648"/>
                  <a:gd name="T78" fmla="*/ 1223 w 1531"/>
                  <a:gd name="T79" fmla="*/ 890 h 1648"/>
                  <a:gd name="T80" fmla="*/ 1247 w 1531"/>
                  <a:gd name="T81" fmla="*/ 810 h 1648"/>
                  <a:gd name="T82" fmla="*/ 1216 w 1531"/>
                  <a:gd name="T83" fmla="*/ 729 h 1648"/>
                  <a:gd name="T84" fmla="*/ 1234 w 1531"/>
                  <a:gd name="T85" fmla="*/ 674 h 1648"/>
                  <a:gd name="T86" fmla="*/ 1181 w 1531"/>
                  <a:gd name="T87" fmla="*/ 509 h 1648"/>
                  <a:gd name="T88" fmla="*/ 1060 w 1531"/>
                  <a:gd name="T89" fmla="*/ 366 h 1648"/>
                  <a:gd name="T90" fmla="*/ 1033 w 1531"/>
                  <a:gd name="T91" fmla="*/ 252 h 1648"/>
                  <a:gd name="T92" fmla="*/ 1038 w 1531"/>
                  <a:gd name="T93" fmla="*/ 213 h 1648"/>
                  <a:gd name="T94" fmla="*/ 988 w 1531"/>
                  <a:gd name="T95" fmla="*/ 186 h 1648"/>
                  <a:gd name="T96" fmla="*/ 918 w 1531"/>
                  <a:gd name="T97" fmla="*/ 86 h 1648"/>
                  <a:gd name="T98" fmla="*/ 847 w 1531"/>
                  <a:gd name="T99" fmla="*/ 0 h 1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531" h="1648">
                    <a:moveTo>
                      <a:pt x="847" y="0"/>
                    </a:moveTo>
                    <a:lnTo>
                      <a:pt x="821" y="41"/>
                    </a:lnTo>
                    <a:lnTo>
                      <a:pt x="805" y="42"/>
                    </a:lnTo>
                    <a:lnTo>
                      <a:pt x="790" y="50"/>
                    </a:lnTo>
                    <a:lnTo>
                      <a:pt x="771" y="83"/>
                    </a:lnTo>
                    <a:lnTo>
                      <a:pt x="748" y="93"/>
                    </a:lnTo>
                    <a:lnTo>
                      <a:pt x="729" y="126"/>
                    </a:lnTo>
                    <a:lnTo>
                      <a:pt x="719" y="189"/>
                    </a:lnTo>
                    <a:lnTo>
                      <a:pt x="690" y="207"/>
                    </a:lnTo>
                    <a:lnTo>
                      <a:pt x="678" y="238"/>
                    </a:lnTo>
                    <a:lnTo>
                      <a:pt x="681" y="284"/>
                    </a:lnTo>
                    <a:lnTo>
                      <a:pt x="624" y="329"/>
                    </a:lnTo>
                    <a:lnTo>
                      <a:pt x="612" y="377"/>
                    </a:lnTo>
                    <a:lnTo>
                      <a:pt x="582" y="379"/>
                    </a:lnTo>
                    <a:lnTo>
                      <a:pt x="560" y="389"/>
                    </a:lnTo>
                    <a:lnTo>
                      <a:pt x="513" y="378"/>
                    </a:lnTo>
                    <a:lnTo>
                      <a:pt x="490" y="387"/>
                    </a:lnTo>
                    <a:lnTo>
                      <a:pt x="474" y="381"/>
                    </a:lnTo>
                    <a:lnTo>
                      <a:pt x="464" y="351"/>
                    </a:lnTo>
                    <a:lnTo>
                      <a:pt x="418" y="356"/>
                    </a:lnTo>
                    <a:lnTo>
                      <a:pt x="358" y="377"/>
                    </a:lnTo>
                    <a:lnTo>
                      <a:pt x="352" y="392"/>
                    </a:lnTo>
                    <a:lnTo>
                      <a:pt x="354" y="415"/>
                    </a:lnTo>
                    <a:lnTo>
                      <a:pt x="347" y="424"/>
                    </a:lnTo>
                    <a:lnTo>
                      <a:pt x="335" y="455"/>
                    </a:lnTo>
                    <a:lnTo>
                      <a:pt x="312" y="458"/>
                    </a:lnTo>
                    <a:lnTo>
                      <a:pt x="298" y="475"/>
                    </a:lnTo>
                    <a:lnTo>
                      <a:pt x="252" y="478"/>
                    </a:lnTo>
                    <a:lnTo>
                      <a:pt x="228" y="466"/>
                    </a:lnTo>
                    <a:lnTo>
                      <a:pt x="214" y="482"/>
                    </a:lnTo>
                    <a:lnTo>
                      <a:pt x="205" y="467"/>
                    </a:lnTo>
                    <a:lnTo>
                      <a:pt x="176" y="494"/>
                    </a:lnTo>
                    <a:lnTo>
                      <a:pt x="138" y="505"/>
                    </a:lnTo>
                    <a:lnTo>
                      <a:pt x="112" y="546"/>
                    </a:lnTo>
                    <a:lnTo>
                      <a:pt x="75" y="564"/>
                    </a:lnTo>
                    <a:lnTo>
                      <a:pt x="69" y="581"/>
                    </a:lnTo>
                    <a:lnTo>
                      <a:pt x="44" y="568"/>
                    </a:lnTo>
                    <a:lnTo>
                      <a:pt x="39" y="591"/>
                    </a:lnTo>
                    <a:lnTo>
                      <a:pt x="0" y="595"/>
                    </a:lnTo>
                    <a:lnTo>
                      <a:pt x="5" y="648"/>
                    </a:lnTo>
                    <a:lnTo>
                      <a:pt x="32" y="677"/>
                    </a:lnTo>
                    <a:lnTo>
                      <a:pt x="27" y="709"/>
                    </a:lnTo>
                    <a:lnTo>
                      <a:pt x="62" y="758"/>
                    </a:lnTo>
                    <a:lnTo>
                      <a:pt x="34" y="785"/>
                    </a:lnTo>
                    <a:lnTo>
                      <a:pt x="21" y="809"/>
                    </a:lnTo>
                    <a:lnTo>
                      <a:pt x="31" y="831"/>
                    </a:lnTo>
                    <a:lnTo>
                      <a:pt x="25" y="847"/>
                    </a:lnTo>
                    <a:lnTo>
                      <a:pt x="49" y="860"/>
                    </a:lnTo>
                    <a:lnTo>
                      <a:pt x="119" y="870"/>
                    </a:lnTo>
                    <a:lnTo>
                      <a:pt x="107" y="909"/>
                    </a:lnTo>
                    <a:lnTo>
                      <a:pt x="91" y="910"/>
                    </a:lnTo>
                    <a:lnTo>
                      <a:pt x="42" y="954"/>
                    </a:lnTo>
                    <a:lnTo>
                      <a:pt x="60" y="983"/>
                    </a:lnTo>
                    <a:lnTo>
                      <a:pt x="75" y="989"/>
                    </a:lnTo>
                    <a:lnTo>
                      <a:pt x="85" y="1003"/>
                    </a:lnTo>
                    <a:lnTo>
                      <a:pt x="100" y="995"/>
                    </a:lnTo>
                    <a:lnTo>
                      <a:pt x="123" y="992"/>
                    </a:lnTo>
                    <a:lnTo>
                      <a:pt x="125" y="1015"/>
                    </a:lnTo>
                    <a:lnTo>
                      <a:pt x="141" y="1021"/>
                    </a:lnTo>
                    <a:lnTo>
                      <a:pt x="135" y="1037"/>
                    </a:lnTo>
                    <a:lnTo>
                      <a:pt x="208" y="992"/>
                    </a:lnTo>
                    <a:lnTo>
                      <a:pt x="239" y="997"/>
                    </a:lnTo>
                    <a:lnTo>
                      <a:pt x="283" y="978"/>
                    </a:lnTo>
                    <a:lnTo>
                      <a:pt x="325" y="1012"/>
                    </a:lnTo>
                    <a:lnTo>
                      <a:pt x="357" y="1025"/>
                    </a:lnTo>
                    <a:lnTo>
                      <a:pt x="352" y="1048"/>
                    </a:lnTo>
                    <a:lnTo>
                      <a:pt x="414" y="1050"/>
                    </a:lnTo>
                    <a:lnTo>
                      <a:pt x="431" y="1072"/>
                    </a:lnTo>
                    <a:lnTo>
                      <a:pt x="471" y="1083"/>
                    </a:lnTo>
                    <a:lnTo>
                      <a:pt x="538" y="1155"/>
                    </a:lnTo>
                    <a:lnTo>
                      <a:pt x="547" y="1161"/>
                    </a:lnTo>
                    <a:lnTo>
                      <a:pt x="578" y="1174"/>
                    </a:lnTo>
                    <a:lnTo>
                      <a:pt x="605" y="1209"/>
                    </a:lnTo>
                    <a:lnTo>
                      <a:pt x="643" y="1276"/>
                    </a:lnTo>
                    <a:lnTo>
                      <a:pt x="630" y="1316"/>
                    </a:lnTo>
                    <a:lnTo>
                      <a:pt x="672" y="1343"/>
                    </a:lnTo>
                    <a:lnTo>
                      <a:pt x="692" y="1402"/>
                    </a:lnTo>
                    <a:lnTo>
                      <a:pt x="697" y="1455"/>
                    </a:lnTo>
                    <a:lnTo>
                      <a:pt x="776" y="1556"/>
                    </a:lnTo>
                    <a:lnTo>
                      <a:pt x="809" y="1569"/>
                    </a:lnTo>
                    <a:lnTo>
                      <a:pt x="857" y="1595"/>
                    </a:lnTo>
                    <a:lnTo>
                      <a:pt x="947" y="1563"/>
                    </a:lnTo>
                    <a:lnTo>
                      <a:pt x="1018" y="1587"/>
                    </a:lnTo>
                    <a:lnTo>
                      <a:pt x="1039" y="1648"/>
                    </a:lnTo>
                    <a:lnTo>
                      <a:pt x="1091" y="1627"/>
                    </a:lnTo>
                    <a:lnTo>
                      <a:pt x="1132" y="1647"/>
                    </a:lnTo>
                    <a:lnTo>
                      <a:pt x="1163" y="1644"/>
                    </a:lnTo>
                    <a:lnTo>
                      <a:pt x="1169" y="1627"/>
                    </a:lnTo>
                    <a:lnTo>
                      <a:pt x="1160" y="1613"/>
                    </a:lnTo>
                    <a:lnTo>
                      <a:pt x="1156" y="1575"/>
                    </a:lnTo>
                    <a:lnTo>
                      <a:pt x="1177" y="1550"/>
                    </a:lnTo>
                    <a:lnTo>
                      <a:pt x="1149" y="1506"/>
                    </a:lnTo>
                    <a:lnTo>
                      <a:pt x="1169" y="1458"/>
                    </a:lnTo>
                    <a:lnTo>
                      <a:pt x="1192" y="1464"/>
                    </a:lnTo>
                    <a:lnTo>
                      <a:pt x="1240" y="1482"/>
                    </a:lnTo>
                    <a:lnTo>
                      <a:pt x="1309" y="1483"/>
                    </a:lnTo>
                    <a:lnTo>
                      <a:pt x="1347" y="1465"/>
                    </a:lnTo>
                    <a:lnTo>
                      <a:pt x="1335" y="1420"/>
                    </a:lnTo>
                    <a:lnTo>
                      <a:pt x="1361" y="1379"/>
                    </a:lnTo>
                    <a:lnTo>
                      <a:pt x="1423" y="1380"/>
                    </a:lnTo>
                    <a:lnTo>
                      <a:pt x="1444" y="1356"/>
                    </a:lnTo>
                    <a:lnTo>
                      <a:pt x="1447" y="1309"/>
                    </a:lnTo>
                    <a:lnTo>
                      <a:pt x="1526" y="1240"/>
                    </a:lnTo>
                    <a:lnTo>
                      <a:pt x="1531" y="1209"/>
                    </a:lnTo>
                    <a:lnTo>
                      <a:pt x="1473" y="1168"/>
                    </a:lnTo>
                    <a:lnTo>
                      <a:pt x="1435" y="1172"/>
                    </a:lnTo>
                    <a:lnTo>
                      <a:pt x="1417" y="1143"/>
                    </a:lnTo>
                    <a:lnTo>
                      <a:pt x="1386" y="1145"/>
                    </a:lnTo>
                    <a:lnTo>
                      <a:pt x="1360" y="1116"/>
                    </a:lnTo>
                    <a:lnTo>
                      <a:pt x="1405" y="1097"/>
                    </a:lnTo>
                    <a:lnTo>
                      <a:pt x="1410" y="1066"/>
                    </a:lnTo>
                    <a:lnTo>
                      <a:pt x="1422" y="1034"/>
                    </a:lnTo>
                    <a:lnTo>
                      <a:pt x="1458" y="1015"/>
                    </a:lnTo>
                    <a:lnTo>
                      <a:pt x="1432" y="970"/>
                    </a:lnTo>
                    <a:lnTo>
                      <a:pt x="1386" y="968"/>
                    </a:lnTo>
                    <a:lnTo>
                      <a:pt x="1310" y="990"/>
                    </a:lnTo>
                    <a:lnTo>
                      <a:pt x="1320" y="935"/>
                    </a:lnTo>
                    <a:lnTo>
                      <a:pt x="1257" y="918"/>
                    </a:lnTo>
                    <a:lnTo>
                      <a:pt x="1246" y="881"/>
                    </a:lnTo>
                    <a:lnTo>
                      <a:pt x="1223" y="890"/>
                    </a:lnTo>
                    <a:lnTo>
                      <a:pt x="1222" y="867"/>
                    </a:lnTo>
                    <a:lnTo>
                      <a:pt x="1241" y="835"/>
                    </a:lnTo>
                    <a:lnTo>
                      <a:pt x="1247" y="810"/>
                    </a:lnTo>
                    <a:lnTo>
                      <a:pt x="1230" y="797"/>
                    </a:lnTo>
                    <a:lnTo>
                      <a:pt x="1218" y="752"/>
                    </a:lnTo>
                    <a:lnTo>
                      <a:pt x="1216" y="729"/>
                    </a:lnTo>
                    <a:lnTo>
                      <a:pt x="1230" y="720"/>
                    </a:lnTo>
                    <a:lnTo>
                      <a:pt x="1221" y="689"/>
                    </a:lnTo>
                    <a:lnTo>
                      <a:pt x="1234" y="674"/>
                    </a:lnTo>
                    <a:lnTo>
                      <a:pt x="1232" y="642"/>
                    </a:lnTo>
                    <a:lnTo>
                      <a:pt x="1171" y="579"/>
                    </a:lnTo>
                    <a:lnTo>
                      <a:pt x="1181" y="509"/>
                    </a:lnTo>
                    <a:lnTo>
                      <a:pt x="1171" y="486"/>
                    </a:lnTo>
                    <a:lnTo>
                      <a:pt x="1084" y="386"/>
                    </a:lnTo>
                    <a:lnTo>
                      <a:pt x="1060" y="366"/>
                    </a:lnTo>
                    <a:lnTo>
                      <a:pt x="1040" y="321"/>
                    </a:lnTo>
                    <a:lnTo>
                      <a:pt x="1028" y="276"/>
                    </a:lnTo>
                    <a:lnTo>
                      <a:pt x="1033" y="252"/>
                    </a:lnTo>
                    <a:lnTo>
                      <a:pt x="1016" y="231"/>
                    </a:lnTo>
                    <a:lnTo>
                      <a:pt x="1032" y="229"/>
                    </a:lnTo>
                    <a:lnTo>
                      <a:pt x="1038" y="213"/>
                    </a:lnTo>
                    <a:lnTo>
                      <a:pt x="1028" y="191"/>
                    </a:lnTo>
                    <a:lnTo>
                      <a:pt x="1005" y="201"/>
                    </a:lnTo>
                    <a:lnTo>
                      <a:pt x="988" y="186"/>
                    </a:lnTo>
                    <a:lnTo>
                      <a:pt x="966" y="112"/>
                    </a:lnTo>
                    <a:lnTo>
                      <a:pt x="964" y="89"/>
                    </a:lnTo>
                    <a:lnTo>
                      <a:pt x="918" y="86"/>
                    </a:lnTo>
                    <a:lnTo>
                      <a:pt x="880" y="104"/>
                    </a:lnTo>
                    <a:lnTo>
                      <a:pt x="881" y="27"/>
                    </a:lnTo>
                    <a:lnTo>
                      <a:pt x="8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423">
                <a:extLst>
                  <a:ext uri="{FF2B5EF4-FFF2-40B4-BE49-F238E27FC236}">
                    <a16:creationId xmlns:a16="http://schemas.microsoft.com/office/drawing/2014/main" id="{C85F7712-218F-4019-DC15-B301665F08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575"/>
                <a:ext cx="303" cy="212"/>
              </a:xfrm>
              <a:custGeom>
                <a:avLst/>
                <a:gdLst>
                  <a:gd name="T0" fmla="*/ 1406 w 1513"/>
                  <a:gd name="T1" fmla="*/ 268 h 1064"/>
                  <a:gd name="T2" fmla="*/ 1326 w 1513"/>
                  <a:gd name="T3" fmla="*/ 237 h 1064"/>
                  <a:gd name="T4" fmla="*/ 1275 w 1513"/>
                  <a:gd name="T5" fmla="*/ 188 h 1064"/>
                  <a:gd name="T6" fmla="*/ 1174 w 1513"/>
                  <a:gd name="T7" fmla="*/ 174 h 1064"/>
                  <a:gd name="T8" fmla="*/ 1144 w 1513"/>
                  <a:gd name="T9" fmla="*/ 108 h 1064"/>
                  <a:gd name="T10" fmla="*/ 1148 w 1513"/>
                  <a:gd name="T11" fmla="*/ 145 h 1064"/>
                  <a:gd name="T12" fmla="*/ 1090 w 1513"/>
                  <a:gd name="T13" fmla="*/ 182 h 1064"/>
                  <a:gd name="T14" fmla="*/ 1052 w 1513"/>
                  <a:gd name="T15" fmla="*/ 270 h 1064"/>
                  <a:gd name="T16" fmla="*/ 988 w 1513"/>
                  <a:gd name="T17" fmla="*/ 246 h 1064"/>
                  <a:gd name="T18" fmla="*/ 947 w 1513"/>
                  <a:gd name="T19" fmla="*/ 211 h 1064"/>
                  <a:gd name="T20" fmla="*/ 873 w 1513"/>
                  <a:gd name="T21" fmla="*/ 171 h 1064"/>
                  <a:gd name="T22" fmla="*/ 842 w 1513"/>
                  <a:gd name="T23" fmla="*/ 97 h 1064"/>
                  <a:gd name="T24" fmla="*/ 854 w 1513"/>
                  <a:gd name="T25" fmla="*/ 49 h 1064"/>
                  <a:gd name="T26" fmla="*/ 783 w 1513"/>
                  <a:gd name="T27" fmla="*/ 32 h 1064"/>
                  <a:gd name="T28" fmla="*/ 721 w 1513"/>
                  <a:gd name="T29" fmla="*/ 31 h 1064"/>
                  <a:gd name="T30" fmla="*/ 605 w 1513"/>
                  <a:gd name="T31" fmla="*/ 19 h 1064"/>
                  <a:gd name="T32" fmla="*/ 556 w 1513"/>
                  <a:gd name="T33" fmla="*/ 0 h 1064"/>
                  <a:gd name="T34" fmla="*/ 526 w 1513"/>
                  <a:gd name="T35" fmla="*/ 88 h 1064"/>
                  <a:gd name="T36" fmla="*/ 461 w 1513"/>
                  <a:gd name="T37" fmla="*/ 55 h 1064"/>
                  <a:gd name="T38" fmla="*/ 378 w 1513"/>
                  <a:gd name="T39" fmla="*/ 79 h 1064"/>
                  <a:gd name="T40" fmla="*/ 359 w 1513"/>
                  <a:gd name="T41" fmla="*/ 34 h 1064"/>
                  <a:gd name="T42" fmla="*/ 337 w 1513"/>
                  <a:gd name="T43" fmla="*/ 43 h 1064"/>
                  <a:gd name="T44" fmla="*/ 236 w 1513"/>
                  <a:gd name="T45" fmla="*/ 45 h 1064"/>
                  <a:gd name="T46" fmla="*/ 199 w 1513"/>
                  <a:gd name="T47" fmla="*/ 48 h 1064"/>
                  <a:gd name="T48" fmla="*/ 116 w 1513"/>
                  <a:gd name="T49" fmla="*/ 87 h 1064"/>
                  <a:gd name="T50" fmla="*/ 53 w 1513"/>
                  <a:gd name="T51" fmla="*/ 148 h 1064"/>
                  <a:gd name="T52" fmla="*/ 0 w 1513"/>
                  <a:gd name="T53" fmla="*/ 237 h 1064"/>
                  <a:gd name="T54" fmla="*/ 33 w 1513"/>
                  <a:gd name="T55" fmla="*/ 349 h 1064"/>
                  <a:gd name="T56" fmla="*/ 138 w 1513"/>
                  <a:gd name="T57" fmla="*/ 401 h 1064"/>
                  <a:gd name="T58" fmla="*/ 196 w 1513"/>
                  <a:gd name="T59" fmla="*/ 442 h 1064"/>
                  <a:gd name="T60" fmla="*/ 242 w 1513"/>
                  <a:gd name="T61" fmla="*/ 439 h 1064"/>
                  <a:gd name="T62" fmla="*/ 251 w 1513"/>
                  <a:gd name="T63" fmla="*/ 529 h 1064"/>
                  <a:gd name="T64" fmla="*/ 280 w 1513"/>
                  <a:gd name="T65" fmla="*/ 596 h 1064"/>
                  <a:gd name="T66" fmla="*/ 263 w 1513"/>
                  <a:gd name="T67" fmla="*/ 660 h 1064"/>
                  <a:gd name="T68" fmla="*/ 282 w 1513"/>
                  <a:gd name="T69" fmla="*/ 704 h 1064"/>
                  <a:gd name="T70" fmla="*/ 252 w 1513"/>
                  <a:gd name="T71" fmla="*/ 792 h 1064"/>
                  <a:gd name="T72" fmla="*/ 171 w 1513"/>
                  <a:gd name="T73" fmla="*/ 839 h 1064"/>
                  <a:gd name="T74" fmla="*/ 223 w 1513"/>
                  <a:gd name="T75" fmla="*/ 895 h 1064"/>
                  <a:gd name="T76" fmla="*/ 265 w 1513"/>
                  <a:gd name="T77" fmla="*/ 945 h 1064"/>
                  <a:gd name="T78" fmla="*/ 358 w 1513"/>
                  <a:gd name="T79" fmla="*/ 928 h 1064"/>
                  <a:gd name="T80" fmla="*/ 465 w 1513"/>
                  <a:gd name="T81" fmla="*/ 1012 h 1064"/>
                  <a:gd name="T82" fmla="*/ 478 w 1513"/>
                  <a:gd name="T83" fmla="*/ 1064 h 1064"/>
                  <a:gd name="T84" fmla="*/ 556 w 1513"/>
                  <a:gd name="T85" fmla="*/ 995 h 1064"/>
                  <a:gd name="T86" fmla="*/ 646 w 1513"/>
                  <a:gd name="T87" fmla="*/ 963 h 1064"/>
                  <a:gd name="T88" fmla="*/ 618 w 1513"/>
                  <a:gd name="T89" fmla="*/ 828 h 1064"/>
                  <a:gd name="T90" fmla="*/ 741 w 1513"/>
                  <a:gd name="T91" fmla="*/ 824 h 1064"/>
                  <a:gd name="T92" fmla="*/ 973 w 1513"/>
                  <a:gd name="T93" fmla="*/ 832 h 1064"/>
                  <a:gd name="T94" fmla="*/ 1065 w 1513"/>
                  <a:gd name="T95" fmla="*/ 748 h 1064"/>
                  <a:gd name="T96" fmla="*/ 1197 w 1513"/>
                  <a:gd name="T97" fmla="*/ 759 h 1064"/>
                  <a:gd name="T98" fmla="*/ 1319 w 1513"/>
                  <a:gd name="T99" fmla="*/ 824 h 1064"/>
                  <a:gd name="T100" fmla="*/ 1315 w 1513"/>
                  <a:gd name="T101" fmla="*/ 693 h 1064"/>
                  <a:gd name="T102" fmla="*/ 1343 w 1513"/>
                  <a:gd name="T103" fmla="*/ 575 h 1064"/>
                  <a:gd name="T104" fmla="*/ 1513 w 1513"/>
                  <a:gd name="T105" fmla="*/ 328 h 1064"/>
                  <a:gd name="T106" fmla="*/ 1424 w 1513"/>
                  <a:gd name="T107" fmla="*/ 289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13" h="1064">
                    <a:moveTo>
                      <a:pt x="1424" y="289"/>
                    </a:moveTo>
                    <a:lnTo>
                      <a:pt x="1406" y="268"/>
                    </a:lnTo>
                    <a:lnTo>
                      <a:pt x="1376" y="271"/>
                    </a:lnTo>
                    <a:lnTo>
                      <a:pt x="1326" y="237"/>
                    </a:lnTo>
                    <a:lnTo>
                      <a:pt x="1288" y="241"/>
                    </a:lnTo>
                    <a:lnTo>
                      <a:pt x="1275" y="188"/>
                    </a:lnTo>
                    <a:lnTo>
                      <a:pt x="1222" y="192"/>
                    </a:lnTo>
                    <a:lnTo>
                      <a:pt x="1174" y="174"/>
                    </a:lnTo>
                    <a:lnTo>
                      <a:pt x="1162" y="129"/>
                    </a:lnTo>
                    <a:lnTo>
                      <a:pt x="1144" y="108"/>
                    </a:lnTo>
                    <a:lnTo>
                      <a:pt x="1138" y="116"/>
                    </a:lnTo>
                    <a:lnTo>
                      <a:pt x="1148" y="145"/>
                    </a:lnTo>
                    <a:lnTo>
                      <a:pt x="1150" y="168"/>
                    </a:lnTo>
                    <a:lnTo>
                      <a:pt x="1090" y="182"/>
                    </a:lnTo>
                    <a:lnTo>
                      <a:pt x="1092" y="205"/>
                    </a:lnTo>
                    <a:lnTo>
                      <a:pt x="1052" y="270"/>
                    </a:lnTo>
                    <a:lnTo>
                      <a:pt x="1036" y="271"/>
                    </a:lnTo>
                    <a:lnTo>
                      <a:pt x="988" y="246"/>
                    </a:lnTo>
                    <a:lnTo>
                      <a:pt x="976" y="192"/>
                    </a:lnTo>
                    <a:lnTo>
                      <a:pt x="947" y="211"/>
                    </a:lnTo>
                    <a:lnTo>
                      <a:pt x="901" y="223"/>
                    </a:lnTo>
                    <a:lnTo>
                      <a:pt x="873" y="171"/>
                    </a:lnTo>
                    <a:lnTo>
                      <a:pt x="833" y="151"/>
                    </a:lnTo>
                    <a:lnTo>
                      <a:pt x="842" y="97"/>
                    </a:lnTo>
                    <a:lnTo>
                      <a:pt x="879" y="70"/>
                    </a:lnTo>
                    <a:lnTo>
                      <a:pt x="854" y="49"/>
                    </a:lnTo>
                    <a:lnTo>
                      <a:pt x="807" y="46"/>
                    </a:lnTo>
                    <a:lnTo>
                      <a:pt x="783" y="32"/>
                    </a:lnTo>
                    <a:lnTo>
                      <a:pt x="744" y="36"/>
                    </a:lnTo>
                    <a:lnTo>
                      <a:pt x="721" y="31"/>
                    </a:lnTo>
                    <a:lnTo>
                      <a:pt x="685" y="58"/>
                    </a:lnTo>
                    <a:lnTo>
                      <a:pt x="605" y="19"/>
                    </a:lnTo>
                    <a:lnTo>
                      <a:pt x="582" y="20"/>
                    </a:lnTo>
                    <a:lnTo>
                      <a:pt x="556" y="0"/>
                    </a:lnTo>
                    <a:lnTo>
                      <a:pt x="521" y="42"/>
                    </a:lnTo>
                    <a:lnTo>
                      <a:pt x="526" y="88"/>
                    </a:lnTo>
                    <a:lnTo>
                      <a:pt x="511" y="97"/>
                    </a:lnTo>
                    <a:lnTo>
                      <a:pt x="461" y="55"/>
                    </a:lnTo>
                    <a:lnTo>
                      <a:pt x="410" y="83"/>
                    </a:lnTo>
                    <a:lnTo>
                      <a:pt x="378" y="79"/>
                    </a:lnTo>
                    <a:lnTo>
                      <a:pt x="368" y="48"/>
                    </a:lnTo>
                    <a:lnTo>
                      <a:pt x="359" y="34"/>
                    </a:lnTo>
                    <a:lnTo>
                      <a:pt x="336" y="29"/>
                    </a:lnTo>
                    <a:lnTo>
                      <a:pt x="337" y="43"/>
                    </a:lnTo>
                    <a:lnTo>
                      <a:pt x="307" y="54"/>
                    </a:lnTo>
                    <a:lnTo>
                      <a:pt x="236" y="45"/>
                    </a:lnTo>
                    <a:lnTo>
                      <a:pt x="216" y="77"/>
                    </a:lnTo>
                    <a:lnTo>
                      <a:pt x="199" y="48"/>
                    </a:lnTo>
                    <a:lnTo>
                      <a:pt x="165" y="20"/>
                    </a:lnTo>
                    <a:lnTo>
                      <a:pt x="116" y="87"/>
                    </a:lnTo>
                    <a:lnTo>
                      <a:pt x="122" y="140"/>
                    </a:lnTo>
                    <a:lnTo>
                      <a:pt x="53" y="148"/>
                    </a:lnTo>
                    <a:lnTo>
                      <a:pt x="41" y="179"/>
                    </a:lnTo>
                    <a:lnTo>
                      <a:pt x="0" y="237"/>
                    </a:lnTo>
                    <a:lnTo>
                      <a:pt x="29" y="304"/>
                    </a:lnTo>
                    <a:lnTo>
                      <a:pt x="33" y="349"/>
                    </a:lnTo>
                    <a:lnTo>
                      <a:pt x="99" y="397"/>
                    </a:lnTo>
                    <a:lnTo>
                      <a:pt x="138" y="401"/>
                    </a:lnTo>
                    <a:lnTo>
                      <a:pt x="161" y="400"/>
                    </a:lnTo>
                    <a:lnTo>
                      <a:pt x="196" y="442"/>
                    </a:lnTo>
                    <a:lnTo>
                      <a:pt x="218" y="432"/>
                    </a:lnTo>
                    <a:lnTo>
                      <a:pt x="242" y="439"/>
                    </a:lnTo>
                    <a:lnTo>
                      <a:pt x="264" y="505"/>
                    </a:lnTo>
                    <a:lnTo>
                      <a:pt x="251" y="529"/>
                    </a:lnTo>
                    <a:lnTo>
                      <a:pt x="284" y="557"/>
                    </a:lnTo>
                    <a:lnTo>
                      <a:pt x="280" y="596"/>
                    </a:lnTo>
                    <a:lnTo>
                      <a:pt x="292" y="649"/>
                    </a:lnTo>
                    <a:lnTo>
                      <a:pt x="263" y="660"/>
                    </a:lnTo>
                    <a:lnTo>
                      <a:pt x="241" y="677"/>
                    </a:lnTo>
                    <a:lnTo>
                      <a:pt x="282" y="704"/>
                    </a:lnTo>
                    <a:lnTo>
                      <a:pt x="288" y="766"/>
                    </a:lnTo>
                    <a:lnTo>
                      <a:pt x="252" y="792"/>
                    </a:lnTo>
                    <a:lnTo>
                      <a:pt x="183" y="799"/>
                    </a:lnTo>
                    <a:lnTo>
                      <a:pt x="171" y="839"/>
                    </a:lnTo>
                    <a:lnTo>
                      <a:pt x="205" y="865"/>
                    </a:lnTo>
                    <a:lnTo>
                      <a:pt x="223" y="895"/>
                    </a:lnTo>
                    <a:lnTo>
                      <a:pt x="217" y="911"/>
                    </a:lnTo>
                    <a:lnTo>
                      <a:pt x="265" y="945"/>
                    </a:lnTo>
                    <a:lnTo>
                      <a:pt x="305" y="949"/>
                    </a:lnTo>
                    <a:lnTo>
                      <a:pt x="358" y="928"/>
                    </a:lnTo>
                    <a:lnTo>
                      <a:pt x="381" y="934"/>
                    </a:lnTo>
                    <a:lnTo>
                      <a:pt x="465" y="1012"/>
                    </a:lnTo>
                    <a:lnTo>
                      <a:pt x="461" y="1051"/>
                    </a:lnTo>
                    <a:lnTo>
                      <a:pt x="478" y="1064"/>
                    </a:lnTo>
                    <a:lnTo>
                      <a:pt x="536" y="1028"/>
                    </a:lnTo>
                    <a:lnTo>
                      <a:pt x="556" y="995"/>
                    </a:lnTo>
                    <a:lnTo>
                      <a:pt x="602" y="999"/>
                    </a:lnTo>
                    <a:lnTo>
                      <a:pt x="646" y="963"/>
                    </a:lnTo>
                    <a:lnTo>
                      <a:pt x="641" y="917"/>
                    </a:lnTo>
                    <a:lnTo>
                      <a:pt x="618" y="828"/>
                    </a:lnTo>
                    <a:lnTo>
                      <a:pt x="678" y="807"/>
                    </a:lnTo>
                    <a:lnTo>
                      <a:pt x="741" y="824"/>
                    </a:lnTo>
                    <a:lnTo>
                      <a:pt x="793" y="803"/>
                    </a:lnTo>
                    <a:lnTo>
                      <a:pt x="973" y="832"/>
                    </a:lnTo>
                    <a:lnTo>
                      <a:pt x="1019" y="829"/>
                    </a:lnTo>
                    <a:lnTo>
                      <a:pt x="1065" y="748"/>
                    </a:lnTo>
                    <a:lnTo>
                      <a:pt x="1139" y="717"/>
                    </a:lnTo>
                    <a:lnTo>
                      <a:pt x="1197" y="759"/>
                    </a:lnTo>
                    <a:lnTo>
                      <a:pt x="1253" y="784"/>
                    </a:lnTo>
                    <a:lnTo>
                      <a:pt x="1319" y="824"/>
                    </a:lnTo>
                    <a:lnTo>
                      <a:pt x="1333" y="722"/>
                    </a:lnTo>
                    <a:lnTo>
                      <a:pt x="1315" y="693"/>
                    </a:lnTo>
                    <a:lnTo>
                      <a:pt x="1320" y="662"/>
                    </a:lnTo>
                    <a:lnTo>
                      <a:pt x="1343" y="575"/>
                    </a:lnTo>
                    <a:lnTo>
                      <a:pt x="1422" y="429"/>
                    </a:lnTo>
                    <a:lnTo>
                      <a:pt x="1513" y="328"/>
                    </a:lnTo>
                    <a:lnTo>
                      <a:pt x="1462" y="279"/>
                    </a:lnTo>
                    <a:lnTo>
                      <a:pt x="1424" y="2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424">
                <a:extLst>
                  <a:ext uri="{FF2B5EF4-FFF2-40B4-BE49-F238E27FC236}">
                    <a16:creationId xmlns:a16="http://schemas.microsoft.com/office/drawing/2014/main" id="{647179EE-E899-A27F-5384-AF4CA9DE48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611"/>
                <a:ext cx="260" cy="196"/>
              </a:xfrm>
              <a:custGeom>
                <a:avLst/>
                <a:gdLst>
                  <a:gd name="T0" fmla="*/ 866 w 1302"/>
                  <a:gd name="T1" fmla="*/ 122 h 980"/>
                  <a:gd name="T2" fmla="*/ 814 w 1302"/>
                  <a:gd name="T3" fmla="*/ 57 h 980"/>
                  <a:gd name="T4" fmla="*/ 769 w 1302"/>
                  <a:gd name="T5" fmla="*/ 69 h 980"/>
                  <a:gd name="T6" fmla="*/ 715 w 1302"/>
                  <a:gd name="T7" fmla="*/ 66 h 980"/>
                  <a:gd name="T8" fmla="*/ 652 w 1302"/>
                  <a:gd name="T9" fmla="*/ 57 h 980"/>
                  <a:gd name="T10" fmla="*/ 620 w 1302"/>
                  <a:gd name="T11" fmla="*/ 129 h 980"/>
                  <a:gd name="T12" fmla="*/ 575 w 1302"/>
                  <a:gd name="T13" fmla="*/ 64 h 980"/>
                  <a:gd name="T14" fmla="*/ 493 w 1302"/>
                  <a:gd name="T15" fmla="*/ 2 h 980"/>
                  <a:gd name="T16" fmla="*/ 459 w 1302"/>
                  <a:gd name="T17" fmla="*/ 59 h 980"/>
                  <a:gd name="T18" fmla="*/ 534 w 1302"/>
                  <a:gd name="T19" fmla="*/ 122 h 980"/>
                  <a:gd name="T20" fmla="*/ 398 w 1302"/>
                  <a:gd name="T21" fmla="*/ 157 h 980"/>
                  <a:gd name="T22" fmla="*/ 396 w 1302"/>
                  <a:gd name="T23" fmla="*/ 203 h 980"/>
                  <a:gd name="T24" fmla="*/ 453 w 1302"/>
                  <a:gd name="T25" fmla="*/ 244 h 980"/>
                  <a:gd name="T26" fmla="*/ 389 w 1302"/>
                  <a:gd name="T27" fmla="*/ 289 h 980"/>
                  <a:gd name="T28" fmla="*/ 321 w 1302"/>
                  <a:gd name="T29" fmla="*/ 226 h 980"/>
                  <a:gd name="T30" fmla="*/ 250 w 1302"/>
                  <a:gd name="T31" fmla="*/ 218 h 980"/>
                  <a:gd name="T32" fmla="*/ 201 w 1302"/>
                  <a:gd name="T33" fmla="*/ 260 h 980"/>
                  <a:gd name="T34" fmla="*/ 152 w 1302"/>
                  <a:gd name="T35" fmla="*/ 327 h 980"/>
                  <a:gd name="T36" fmla="*/ 173 w 1302"/>
                  <a:gd name="T37" fmla="*/ 386 h 980"/>
                  <a:gd name="T38" fmla="*/ 124 w 1302"/>
                  <a:gd name="T39" fmla="*/ 437 h 980"/>
                  <a:gd name="T40" fmla="*/ 44 w 1302"/>
                  <a:gd name="T41" fmla="*/ 490 h 980"/>
                  <a:gd name="T42" fmla="*/ 18 w 1302"/>
                  <a:gd name="T43" fmla="*/ 625 h 980"/>
                  <a:gd name="T44" fmla="*/ 122 w 1302"/>
                  <a:gd name="T45" fmla="*/ 661 h 980"/>
                  <a:gd name="T46" fmla="*/ 240 w 1302"/>
                  <a:gd name="T47" fmla="*/ 689 h 980"/>
                  <a:gd name="T48" fmla="*/ 282 w 1302"/>
                  <a:gd name="T49" fmla="*/ 732 h 980"/>
                  <a:gd name="T50" fmla="*/ 327 w 1302"/>
                  <a:gd name="T51" fmla="*/ 789 h 980"/>
                  <a:gd name="T52" fmla="*/ 410 w 1302"/>
                  <a:gd name="T53" fmla="*/ 781 h 980"/>
                  <a:gd name="T54" fmla="*/ 505 w 1302"/>
                  <a:gd name="T55" fmla="*/ 803 h 980"/>
                  <a:gd name="T56" fmla="*/ 540 w 1302"/>
                  <a:gd name="T57" fmla="*/ 846 h 980"/>
                  <a:gd name="T58" fmla="*/ 569 w 1302"/>
                  <a:gd name="T59" fmla="*/ 905 h 980"/>
                  <a:gd name="T60" fmla="*/ 616 w 1302"/>
                  <a:gd name="T61" fmla="*/ 924 h 980"/>
                  <a:gd name="T62" fmla="*/ 627 w 1302"/>
                  <a:gd name="T63" fmla="*/ 876 h 980"/>
                  <a:gd name="T64" fmla="*/ 696 w 1302"/>
                  <a:gd name="T65" fmla="*/ 870 h 980"/>
                  <a:gd name="T66" fmla="*/ 871 w 1302"/>
                  <a:gd name="T67" fmla="*/ 923 h 980"/>
                  <a:gd name="T68" fmla="*/ 923 w 1302"/>
                  <a:gd name="T69" fmla="*/ 980 h 980"/>
                  <a:gd name="T70" fmla="*/ 1020 w 1302"/>
                  <a:gd name="T71" fmla="*/ 956 h 980"/>
                  <a:gd name="T72" fmla="*/ 1072 w 1302"/>
                  <a:gd name="T73" fmla="*/ 935 h 980"/>
                  <a:gd name="T74" fmla="*/ 1136 w 1302"/>
                  <a:gd name="T75" fmla="*/ 867 h 980"/>
                  <a:gd name="T76" fmla="*/ 1259 w 1302"/>
                  <a:gd name="T77" fmla="*/ 857 h 980"/>
                  <a:gd name="T78" fmla="*/ 1302 w 1302"/>
                  <a:gd name="T79" fmla="*/ 830 h 980"/>
                  <a:gd name="T80" fmla="*/ 1195 w 1302"/>
                  <a:gd name="T81" fmla="*/ 746 h 980"/>
                  <a:gd name="T82" fmla="*/ 1102 w 1302"/>
                  <a:gd name="T83" fmla="*/ 763 h 980"/>
                  <a:gd name="T84" fmla="*/ 1060 w 1302"/>
                  <a:gd name="T85" fmla="*/ 713 h 980"/>
                  <a:gd name="T86" fmla="*/ 1008 w 1302"/>
                  <a:gd name="T87" fmla="*/ 657 h 980"/>
                  <a:gd name="T88" fmla="*/ 1089 w 1302"/>
                  <a:gd name="T89" fmla="*/ 610 h 980"/>
                  <a:gd name="T90" fmla="*/ 1119 w 1302"/>
                  <a:gd name="T91" fmla="*/ 522 h 980"/>
                  <a:gd name="T92" fmla="*/ 1100 w 1302"/>
                  <a:gd name="T93" fmla="*/ 478 h 980"/>
                  <a:gd name="T94" fmla="*/ 1117 w 1302"/>
                  <a:gd name="T95" fmla="*/ 414 h 980"/>
                  <a:gd name="T96" fmla="*/ 1088 w 1302"/>
                  <a:gd name="T97" fmla="*/ 347 h 980"/>
                  <a:gd name="T98" fmla="*/ 1079 w 1302"/>
                  <a:gd name="T99" fmla="*/ 257 h 980"/>
                  <a:gd name="T100" fmla="*/ 1033 w 1302"/>
                  <a:gd name="T101" fmla="*/ 260 h 980"/>
                  <a:gd name="T102" fmla="*/ 975 w 1302"/>
                  <a:gd name="T103" fmla="*/ 219 h 980"/>
                  <a:gd name="T104" fmla="*/ 870 w 1302"/>
                  <a:gd name="T105" fmla="*/ 167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02" h="980">
                    <a:moveTo>
                      <a:pt x="870" y="167"/>
                    </a:moveTo>
                    <a:lnTo>
                      <a:pt x="866" y="122"/>
                    </a:lnTo>
                    <a:lnTo>
                      <a:pt x="837" y="55"/>
                    </a:lnTo>
                    <a:lnTo>
                      <a:pt x="814" y="57"/>
                    </a:lnTo>
                    <a:lnTo>
                      <a:pt x="795" y="98"/>
                    </a:lnTo>
                    <a:lnTo>
                      <a:pt x="769" y="69"/>
                    </a:lnTo>
                    <a:lnTo>
                      <a:pt x="736" y="57"/>
                    </a:lnTo>
                    <a:lnTo>
                      <a:pt x="715" y="66"/>
                    </a:lnTo>
                    <a:lnTo>
                      <a:pt x="658" y="33"/>
                    </a:lnTo>
                    <a:lnTo>
                      <a:pt x="652" y="57"/>
                    </a:lnTo>
                    <a:lnTo>
                      <a:pt x="656" y="110"/>
                    </a:lnTo>
                    <a:lnTo>
                      <a:pt x="620" y="129"/>
                    </a:lnTo>
                    <a:lnTo>
                      <a:pt x="580" y="110"/>
                    </a:lnTo>
                    <a:lnTo>
                      <a:pt x="575" y="64"/>
                    </a:lnTo>
                    <a:lnTo>
                      <a:pt x="523" y="0"/>
                    </a:lnTo>
                    <a:lnTo>
                      <a:pt x="493" y="2"/>
                    </a:lnTo>
                    <a:lnTo>
                      <a:pt x="464" y="27"/>
                    </a:lnTo>
                    <a:lnTo>
                      <a:pt x="459" y="59"/>
                    </a:lnTo>
                    <a:lnTo>
                      <a:pt x="532" y="90"/>
                    </a:lnTo>
                    <a:lnTo>
                      <a:pt x="534" y="122"/>
                    </a:lnTo>
                    <a:lnTo>
                      <a:pt x="460" y="151"/>
                    </a:lnTo>
                    <a:lnTo>
                      <a:pt x="398" y="157"/>
                    </a:lnTo>
                    <a:lnTo>
                      <a:pt x="379" y="190"/>
                    </a:lnTo>
                    <a:lnTo>
                      <a:pt x="396" y="203"/>
                    </a:lnTo>
                    <a:lnTo>
                      <a:pt x="435" y="215"/>
                    </a:lnTo>
                    <a:lnTo>
                      <a:pt x="453" y="244"/>
                    </a:lnTo>
                    <a:lnTo>
                      <a:pt x="410" y="287"/>
                    </a:lnTo>
                    <a:lnTo>
                      <a:pt x="389" y="289"/>
                    </a:lnTo>
                    <a:lnTo>
                      <a:pt x="344" y="232"/>
                    </a:lnTo>
                    <a:lnTo>
                      <a:pt x="321" y="226"/>
                    </a:lnTo>
                    <a:lnTo>
                      <a:pt x="288" y="206"/>
                    </a:lnTo>
                    <a:lnTo>
                      <a:pt x="250" y="218"/>
                    </a:lnTo>
                    <a:lnTo>
                      <a:pt x="220" y="220"/>
                    </a:lnTo>
                    <a:lnTo>
                      <a:pt x="201" y="260"/>
                    </a:lnTo>
                    <a:lnTo>
                      <a:pt x="169" y="255"/>
                    </a:lnTo>
                    <a:lnTo>
                      <a:pt x="152" y="327"/>
                    </a:lnTo>
                    <a:lnTo>
                      <a:pt x="155" y="357"/>
                    </a:lnTo>
                    <a:lnTo>
                      <a:pt x="173" y="386"/>
                    </a:lnTo>
                    <a:lnTo>
                      <a:pt x="161" y="410"/>
                    </a:lnTo>
                    <a:lnTo>
                      <a:pt x="124" y="437"/>
                    </a:lnTo>
                    <a:lnTo>
                      <a:pt x="48" y="452"/>
                    </a:lnTo>
                    <a:lnTo>
                      <a:pt x="44" y="490"/>
                    </a:lnTo>
                    <a:lnTo>
                      <a:pt x="0" y="511"/>
                    </a:lnTo>
                    <a:lnTo>
                      <a:pt x="18" y="625"/>
                    </a:lnTo>
                    <a:lnTo>
                      <a:pt x="84" y="672"/>
                    </a:lnTo>
                    <a:lnTo>
                      <a:pt x="122" y="661"/>
                    </a:lnTo>
                    <a:lnTo>
                      <a:pt x="146" y="682"/>
                    </a:lnTo>
                    <a:lnTo>
                      <a:pt x="240" y="689"/>
                    </a:lnTo>
                    <a:lnTo>
                      <a:pt x="266" y="717"/>
                    </a:lnTo>
                    <a:lnTo>
                      <a:pt x="282" y="732"/>
                    </a:lnTo>
                    <a:lnTo>
                      <a:pt x="293" y="761"/>
                    </a:lnTo>
                    <a:lnTo>
                      <a:pt x="327" y="789"/>
                    </a:lnTo>
                    <a:lnTo>
                      <a:pt x="379" y="768"/>
                    </a:lnTo>
                    <a:lnTo>
                      <a:pt x="410" y="781"/>
                    </a:lnTo>
                    <a:lnTo>
                      <a:pt x="503" y="780"/>
                    </a:lnTo>
                    <a:lnTo>
                      <a:pt x="505" y="803"/>
                    </a:lnTo>
                    <a:lnTo>
                      <a:pt x="530" y="824"/>
                    </a:lnTo>
                    <a:lnTo>
                      <a:pt x="540" y="846"/>
                    </a:lnTo>
                    <a:lnTo>
                      <a:pt x="557" y="867"/>
                    </a:lnTo>
                    <a:lnTo>
                      <a:pt x="569" y="905"/>
                    </a:lnTo>
                    <a:lnTo>
                      <a:pt x="586" y="934"/>
                    </a:lnTo>
                    <a:lnTo>
                      <a:pt x="616" y="924"/>
                    </a:lnTo>
                    <a:lnTo>
                      <a:pt x="614" y="893"/>
                    </a:lnTo>
                    <a:lnTo>
                      <a:pt x="627" y="876"/>
                    </a:lnTo>
                    <a:lnTo>
                      <a:pt x="659" y="881"/>
                    </a:lnTo>
                    <a:lnTo>
                      <a:pt x="696" y="870"/>
                    </a:lnTo>
                    <a:lnTo>
                      <a:pt x="746" y="904"/>
                    </a:lnTo>
                    <a:lnTo>
                      <a:pt x="871" y="923"/>
                    </a:lnTo>
                    <a:lnTo>
                      <a:pt x="873" y="953"/>
                    </a:lnTo>
                    <a:lnTo>
                      <a:pt x="923" y="980"/>
                    </a:lnTo>
                    <a:lnTo>
                      <a:pt x="1007" y="973"/>
                    </a:lnTo>
                    <a:lnTo>
                      <a:pt x="1020" y="956"/>
                    </a:lnTo>
                    <a:lnTo>
                      <a:pt x="1033" y="932"/>
                    </a:lnTo>
                    <a:lnTo>
                      <a:pt x="1072" y="935"/>
                    </a:lnTo>
                    <a:lnTo>
                      <a:pt x="1102" y="924"/>
                    </a:lnTo>
                    <a:lnTo>
                      <a:pt x="1136" y="867"/>
                    </a:lnTo>
                    <a:lnTo>
                      <a:pt x="1168" y="881"/>
                    </a:lnTo>
                    <a:lnTo>
                      <a:pt x="1259" y="857"/>
                    </a:lnTo>
                    <a:lnTo>
                      <a:pt x="1298" y="869"/>
                    </a:lnTo>
                    <a:lnTo>
                      <a:pt x="1302" y="830"/>
                    </a:lnTo>
                    <a:lnTo>
                      <a:pt x="1218" y="752"/>
                    </a:lnTo>
                    <a:lnTo>
                      <a:pt x="1195" y="746"/>
                    </a:lnTo>
                    <a:lnTo>
                      <a:pt x="1142" y="767"/>
                    </a:lnTo>
                    <a:lnTo>
                      <a:pt x="1102" y="763"/>
                    </a:lnTo>
                    <a:lnTo>
                      <a:pt x="1054" y="729"/>
                    </a:lnTo>
                    <a:lnTo>
                      <a:pt x="1060" y="713"/>
                    </a:lnTo>
                    <a:lnTo>
                      <a:pt x="1042" y="683"/>
                    </a:lnTo>
                    <a:lnTo>
                      <a:pt x="1008" y="657"/>
                    </a:lnTo>
                    <a:lnTo>
                      <a:pt x="1020" y="617"/>
                    </a:lnTo>
                    <a:lnTo>
                      <a:pt x="1089" y="610"/>
                    </a:lnTo>
                    <a:lnTo>
                      <a:pt x="1125" y="584"/>
                    </a:lnTo>
                    <a:lnTo>
                      <a:pt x="1119" y="522"/>
                    </a:lnTo>
                    <a:lnTo>
                      <a:pt x="1078" y="495"/>
                    </a:lnTo>
                    <a:lnTo>
                      <a:pt x="1100" y="478"/>
                    </a:lnTo>
                    <a:lnTo>
                      <a:pt x="1129" y="467"/>
                    </a:lnTo>
                    <a:lnTo>
                      <a:pt x="1117" y="414"/>
                    </a:lnTo>
                    <a:lnTo>
                      <a:pt x="1121" y="375"/>
                    </a:lnTo>
                    <a:lnTo>
                      <a:pt x="1088" y="347"/>
                    </a:lnTo>
                    <a:lnTo>
                      <a:pt x="1101" y="323"/>
                    </a:lnTo>
                    <a:lnTo>
                      <a:pt x="1079" y="257"/>
                    </a:lnTo>
                    <a:lnTo>
                      <a:pt x="1055" y="250"/>
                    </a:lnTo>
                    <a:lnTo>
                      <a:pt x="1033" y="260"/>
                    </a:lnTo>
                    <a:lnTo>
                      <a:pt x="998" y="218"/>
                    </a:lnTo>
                    <a:lnTo>
                      <a:pt x="975" y="219"/>
                    </a:lnTo>
                    <a:lnTo>
                      <a:pt x="936" y="215"/>
                    </a:lnTo>
                    <a:lnTo>
                      <a:pt x="870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425">
                <a:extLst>
                  <a:ext uri="{FF2B5EF4-FFF2-40B4-BE49-F238E27FC236}">
                    <a16:creationId xmlns:a16="http://schemas.microsoft.com/office/drawing/2014/main" id="{3D049794-C2C3-C648-5E3D-C3F7D3E16A0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79" y="2718"/>
                <a:ext cx="286" cy="154"/>
              </a:xfrm>
              <a:custGeom>
                <a:avLst/>
                <a:gdLst>
                  <a:gd name="T0" fmla="*/ 718 w 1430"/>
                  <a:gd name="T1" fmla="*/ 107 h 771"/>
                  <a:gd name="T2" fmla="*/ 595 w 1430"/>
                  <a:gd name="T3" fmla="*/ 111 h 771"/>
                  <a:gd name="T4" fmla="*/ 623 w 1430"/>
                  <a:gd name="T5" fmla="*/ 246 h 771"/>
                  <a:gd name="T6" fmla="*/ 533 w 1430"/>
                  <a:gd name="T7" fmla="*/ 278 h 771"/>
                  <a:gd name="T8" fmla="*/ 455 w 1430"/>
                  <a:gd name="T9" fmla="*/ 347 h 771"/>
                  <a:gd name="T10" fmla="*/ 399 w 1430"/>
                  <a:gd name="T11" fmla="*/ 322 h 771"/>
                  <a:gd name="T12" fmla="*/ 276 w 1430"/>
                  <a:gd name="T13" fmla="*/ 332 h 771"/>
                  <a:gd name="T14" fmla="*/ 212 w 1430"/>
                  <a:gd name="T15" fmla="*/ 400 h 771"/>
                  <a:gd name="T16" fmla="*/ 160 w 1430"/>
                  <a:gd name="T17" fmla="*/ 421 h 771"/>
                  <a:gd name="T18" fmla="*/ 63 w 1430"/>
                  <a:gd name="T19" fmla="*/ 445 h 771"/>
                  <a:gd name="T20" fmla="*/ 33 w 1430"/>
                  <a:gd name="T21" fmla="*/ 456 h 771"/>
                  <a:gd name="T22" fmla="*/ 15 w 1430"/>
                  <a:gd name="T23" fmla="*/ 503 h 771"/>
                  <a:gd name="T24" fmla="*/ 1 w 1430"/>
                  <a:gd name="T25" fmla="*/ 536 h 771"/>
                  <a:gd name="T26" fmla="*/ 104 w 1430"/>
                  <a:gd name="T27" fmla="*/ 565 h 771"/>
                  <a:gd name="T28" fmla="*/ 209 w 1430"/>
                  <a:gd name="T29" fmla="*/ 609 h 771"/>
                  <a:gd name="T30" fmla="*/ 241 w 1430"/>
                  <a:gd name="T31" fmla="*/ 706 h 771"/>
                  <a:gd name="T32" fmla="*/ 352 w 1430"/>
                  <a:gd name="T33" fmla="*/ 728 h 771"/>
                  <a:gd name="T34" fmla="*/ 475 w 1430"/>
                  <a:gd name="T35" fmla="*/ 654 h 771"/>
                  <a:gd name="T36" fmla="*/ 575 w 1430"/>
                  <a:gd name="T37" fmla="*/ 644 h 771"/>
                  <a:gd name="T38" fmla="*/ 696 w 1430"/>
                  <a:gd name="T39" fmla="*/ 695 h 771"/>
                  <a:gd name="T40" fmla="*/ 795 w 1430"/>
                  <a:gd name="T41" fmla="*/ 771 h 771"/>
                  <a:gd name="T42" fmla="*/ 830 w 1430"/>
                  <a:gd name="T43" fmla="*/ 745 h 771"/>
                  <a:gd name="T44" fmla="*/ 939 w 1430"/>
                  <a:gd name="T45" fmla="*/ 749 h 771"/>
                  <a:gd name="T46" fmla="*/ 941 w 1430"/>
                  <a:gd name="T47" fmla="*/ 680 h 771"/>
                  <a:gd name="T48" fmla="*/ 1007 w 1430"/>
                  <a:gd name="T49" fmla="*/ 651 h 771"/>
                  <a:gd name="T50" fmla="*/ 1054 w 1430"/>
                  <a:gd name="T51" fmla="*/ 662 h 771"/>
                  <a:gd name="T52" fmla="*/ 1133 w 1430"/>
                  <a:gd name="T53" fmla="*/ 600 h 771"/>
                  <a:gd name="T54" fmla="*/ 1201 w 1430"/>
                  <a:gd name="T55" fmla="*/ 578 h 771"/>
                  <a:gd name="T56" fmla="*/ 1294 w 1430"/>
                  <a:gd name="T57" fmla="*/ 593 h 771"/>
                  <a:gd name="T58" fmla="*/ 1377 w 1430"/>
                  <a:gd name="T59" fmla="*/ 639 h 771"/>
                  <a:gd name="T60" fmla="*/ 1411 w 1430"/>
                  <a:gd name="T61" fmla="*/ 591 h 771"/>
                  <a:gd name="T62" fmla="*/ 1389 w 1430"/>
                  <a:gd name="T63" fmla="*/ 530 h 771"/>
                  <a:gd name="T64" fmla="*/ 1308 w 1430"/>
                  <a:gd name="T65" fmla="*/ 484 h 771"/>
                  <a:gd name="T66" fmla="*/ 1296 w 1430"/>
                  <a:gd name="T67" fmla="*/ 107 h 771"/>
                  <a:gd name="T68" fmla="*/ 1174 w 1430"/>
                  <a:gd name="T69" fmla="*/ 42 h 771"/>
                  <a:gd name="T70" fmla="*/ 1042 w 1430"/>
                  <a:gd name="T71" fmla="*/ 31 h 771"/>
                  <a:gd name="T72" fmla="*/ 950 w 1430"/>
                  <a:gd name="T73" fmla="*/ 115 h 771"/>
                  <a:gd name="T74" fmla="*/ 286 w 1430"/>
                  <a:gd name="T75" fmla="*/ 610 h 771"/>
                  <a:gd name="T76" fmla="*/ 256 w 1430"/>
                  <a:gd name="T77" fmla="*/ 612 h 771"/>
                  <a:gd name="T78" fmla="*/ 232 w 1430"/>
                  <a:gd name="T79" fmla="*/ 599 h 771"/>
                  <a:gd name="T80" fmla="*/ 251 w 1430"/>
                  <a:gd name="T81" fmla="*/ 566 h 771"/>
                  <a:gd name="T82" fmla="*/ 274 w 1430"/>
                  <a:gd name="T83" fmla="*/ 564 h 771"/>
                  <a:gd name="T84" fmla="*/ 269 w 1430"/>
                  <a:gd name="T85" fmla="*/ 595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30" h="771">
                    <a:moveTo>
                      <a:pt x="770" y="86"/>
                    </a:moveTo>
                    <a:lnTo>
                      <a:pt x="718" y="107"/>
                    </a:lnTo>
                    <a:lnTo>
                      <a:pt x="655" y="90"/>
                    </a:lnTo>
                    <a:lnTo>
                      <a:pt x="595" y="111"/>
                    </a:lnTo>
                    <a:lnTo>
                      <a:pt x="618" y="200"/>
                    </a:lnTo>
                    <a:lnTo>
                      <a:pt x="623" y="246"/>
                    </a:lnTo>
                    <a:lnTo>
                      <a:pt x="579" y="282"/>
                    </a:lnTo>
                    <a:lnTo>
                      <a:pt x="533" y="278"/>
                    </a:lnTo>
                    <a:lnTo>
                      <a:pt x="513" y="311"/>
                    </a:lnTo>
                    <a:lnTo>
                      <a:pt x="455" y="347"/>
                    </a:lnTo>
                    <a:lnTo>
                      <a:pt x="438" y="334"/>
                    </a:lnTo>
                    <a:lnTo>
                      <a:pt x="399" y="322"/>
                    </a:lnTo>
                    <a:lnTo>
                      <a:pt x="308" y="346"/>
                    </a:lnTo>
                    <a:lnTo>
                      <a:pt x="276" y="332"/>
                    </a:lnTo>
                    <a:lnTo>
                      <a:pt x="242" y="389"/>
                    </a:lnTo>
                    <a:lnTo>
                      <a:pt x="212" y="400"/>
                    </a:lnTo>
                    <a:lnTo>
                      <a:pt x="173" y="397"/>
                    </a:lnTo>
                    <a:lnTo>
                      <a:pt x="160" y="421"/>
                    </a:lnTo>
                    <a:lnTo>
                      <a:pt x="147" y="438"/>
                    </a:lnTo>
                    <a:lnTo>
                      <a:pt x="63" y="445"/>
                    </a:lnTo>
                    <a:lnTo>
                      <a:pt x="49" y="455"/>
                    </a:lnTo>
                    <a:lnTo>
                      <a:pt x="33" y="456"/>
                    </a:lnTo>
                    <a:lnTo>
                      <a:pt x="12" y="480"/>
                    </a:lnTo>
                    <a:lnTo>
                      <a:pt x="15" y="503"/>
                    </a:lnTo>
                    <a:lnTo>
                      <a:pt x="0" y="520"/>
                    </a:lnTo>
                    <a:lnTo>
                      <a:pt x="1" y="536"/>
                    </a:lnTo>
                    <a:lnTo>
                      <a:pt x="11" y="551"/>
                    </a:lnTo>
                    <a:lnTo>
                      <a:pt x="104" y="565"/>
                    </a:lnTo>
                    <a:lnTo>
                      <a:pt x="164" y="614"/>
                    </a:lnTo>
                    <a:lnTo>
                      <a:pt x="209" y="609"/>
                    </a:lnTo>
                    <a:lnTo>
                      <a:pt x="229" y="654"/>
                    </a:lnTo>
                    <a:lnTo>
                      <a:pt x="241" y="706"/>
                    </a:lnTo>
                    <a:lnTo>
                      <a:pt x="291" y="741"/>
                    </a:lnTo>
                    <a:lnTo>
                      <a:pt x="352" y="728"/>
                    </a:lnTo>
                    <a:lnTo>
                      <a:pt x="421" y="651"/>
                    </a:lnTo>
                    <a:lnTo>
                      <a:pt x="475" y="654"/>
                    </a:lnTo>
                    <a:lnTo>
                      <a:pt x="527" y="633"/>
                    </a:lnTo>
                    <a:lnTo>
                      <a:pt x="575" y="644"/>
                    </a:lnTo>
                    <a:lnTo>
                      <a:pt x="631" y="678"/>
                    </a:lnTo>
                    <a:lnTo>
                      <a:pt x="696" y="695"/>
                    </a:lnTo>
                    <a:lnTo>
                      <a:pt x="748" y="759"/>
                    </a:lnTo>
                    <a:lnTo>
                      <a:pt x="795" y="771"/>
                    </a:lnTo>
                    <a:lnTo>
                      <a:pt x="810" y="769"/>
                    </a:lnTo>
                    <a:lnTo>
                      <a:pt x="830" y="745"/>
                    </a:lnTo>
                    <a:lnTo>
                      <a:pt x="932" y="758"/>
                    </a:lnTo>
                    <a:lnTo>
                      <a:pt x="939" y="749"/>
                    </a:lnTo>
                    <a:lnTo>
                      <a:pt x="920" y="705"/>
                    </a:lnTo>
                    <a:lnTo>
                      <a:pt x="941" y="680"/>
                    </a:lnTo>
                    <a:lnTo>
                      <a:pt x="955" y="671"/>
                    </a:lnTo>
                    <a:lnTo>
                      <a:pt x="1007" y="651"/>
                    </a:lnTo>
                    <a:lnTo>
                      <a:pt x="1031" y="663"/>
                    </a:lnTo>
                    <a:lnTo>
                      <a:pt x="1054" y="662"/>
                    </a:lnTo>
                    <a:lnTo>
                      <a:pt x="1104" y="611"/>
                    </a:lnTo>
                    <a:lnTo>
                      <a:pt x="1133" y="600"/>
                    </a:lnTo>
                    <a:lnTo>
                      <a:pt x="1180" y="604"/>
                    </a:lnTo>
                    <a:lnTo>
                      <a:pt x="1201" y="578"/>
                    </a:lnTo>
                    <a:lnTo>
                      <a:pt x="1227" y="599"/>
                    </a:lnTo>
                    <a:lnTo>
                      <a:pt x="1294" y="593"/>
                    </a:lnTo>
                    <a:lnTo>
                      <a:pt x="1347" y="650"/>
                    </a:lnTo>
                    <a:lnTo>
                      <a:pt x="1377" y="639"/>
                    </a:lnTo>
                    <a:lnTo>
                      <a:pt x="1430" y="643"/>
                    </a:lnTo>
                    <a:lnTo>
                      <a:pt x="1411" y="591"/>
                    </a:lnTo>
                    <a:lnTo>
                      <a:pt x="1387" y="577"/>
                    </a:lnTo>
                    <a:lnTo>
                      <a:pt x="1389" y="530"/>
                    </a:lnTo>
                    <a:lnTo>
                      <a:pt x="1342" y="519"/>
                    </a:lnTo>
                    <a:lnTo>
                      <a:pt x="1308" y="484"/>
                    </a:lnTo>
                    <a:lnTo>
                      <a:pt x="1296" y="354"/>
                    </a:lnTo>
                    <a:lnTo>
                      <a:pt x="1296" y="107"/>
                    </a:lnTo>
                    <a:lnTo>
                      <a:pt x="1230" y="67"/>
                    </a:lnTo>
                    <a:lnTo>
                      <a:pt x="1174" y="42"/>
                    </a:lnTo>
                    <a:lnTo>
                      <a:pt x="1116" y="0"/>
                    </a:lnTo>
                    <a:lnTo>
                      <a:pt x="1042" y="31"/>
                    </a:lnTo>
                    <a:lnTo>
                      <a:pt x="996" y="112"/>
                    </a:lnTo>
                    <a:lnTo>
                      <a:pt x="950" y="115"/>
                    </a:lnTo>
                    <a:lnTo>
                      <a:pt x="770" y="86"/>
                    </a:lnTo>
                    <a:close/>
                    <a:moveTo>
                      <a:pt x="286" y="610"/>
                    </a:moveTo>
                    <a:lnTo>
                      <a:pt x="279" y="618"/>
                    </a:lnTo>
                    <a:lnTo>
                      <a:pt x="256" y="612"/>
                    </a:lnTo>
                    <a:lnTo>
                      <a:pt x="240" y="606"/>
                    </a:lnTo>
                    <a:lnTo>
                      <a:pt x="232" y="599"/>
                    </a:lnTo>
                    <a:lnTo>
                      <a:pt x="236" y="576"/>
                    </a:lnTo>
                    <a:lnTo>
                      <a:pt x="251" y="566"/>
                    </a:lnTo>
                    <a:lnTo>
                      <a:pt x="257" y="551"/>
                    </a:lnTo>
                    <a:lnTo>
                      <a:pt x="274" y="564"/>
                    </a:lnTo>
                    <a:lnTo>
                      <a:pt x="261" y="581"/>
                    </a:lnTo>
                    <a:lnTo>
                      <a:pt x="269" y="595"/>
                    </a:lnTo>
                    <a:lnTo>
                      <a:pt x="286" y="6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426">
                <a:extLst>
                  <a:ext uri="{FF2B5EF4-FFF2-40B4-BE49-F238E27FC236}">
                    <a16:creationId xmlns:a16="http://schemas.microsoft.com/office/drawing/2014/main" id="{52C15EB2-F740-91A4-7B47-E438A2305D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2524"/>
                <a:ext cx="189" cy="248"/>
              </a:xfrm>
              <a:custGeom>
                <a:avLst/>
                <a:gdLst>
                  <a:gd name="T0" fmla="*/ 616 w 947"/>
                  <a:gd name="T1" fmla="*/ 309 h 1244"/>
                  <a:gd name="T2" fmla="*/ 524 w 947"/>
                  <a:gd name="T3" fmla="*/ 318 h 1244"/>
                  <a:gd name="T4" fmla="*/ 470 w 947"/>
                  <a:gd name="T5" fmla="*/ 238 h 1244"/>
                  <a:gd name="T6" fmla="*/ 452 w 947"/>
                  <a:gd name="T7" fmla="*/ 131 h 1244"/>
                  <a:gd name="T8" fmla="*/ 355 w 947"/>
                  <a:gd name="T9" fmla="*/ 79 h 1244"/>
                  <a:gd name="T10" fmla="*/ 279 w 947"/>
                  <a:gd name="T11" fmla="*/ 0 h 1244"/>
                  <a:gd name="T12" fmla="*/ 255 w 947"/>
                  <a:gd name="T13" fmla="*/ 73 h 1244"/>
                  <a:gd name="T14" fmla="*/ 301 w 947"/>
                  <a:gd name="T15" fmla="*/ 153 h 1244"/>
                  <a:gd name="T16" fmla="*/ 281 w 947"/>
                  <a:gd name="T17" fmla="*/ 201 h 1244"/>
                  <a:gd name="T18" fmla="*/ 286 w 947"/>
                  <a:gd name="T19" fmla="*/ 255 h 1244"/>
                  <a:gd name="T20" fmla="*/ 307 w 947"/>
                  <a:gd name="T21" fmla="*/ 229 h 1244"/>
                  <a:gd name="T22" fmla="*/ 339 w 947"/>
                  <a:gd name="T23" fmla="*/ 250 h 1244"/>
                  <a:gd name="T24" fmla="*/ 356 w 947"/>
                  <a:gd name="T25" fmla="*/ 348 h 1244"/>
                  <a:gd name="T26" fmla="*/ 313 w 947"/>
                  <a:gd name="T27" fmla="*/ 376 h 1244"/>
                  <a:gd name="T28" fmla="*/ 293 w 947"/>
                  <a:gd name="T29" fmla="*/ 416 h 1244"/>
                  <a:gd name="T30" fmla="*/ 313 w 947"/>
                  <a:gd name="T31" fmla="*/ 461 h 1244"/>
                  <a:gd name="T32" fmla="*/ 256 w 947"/>
                  <a:gd name="T33" fmla="*/ 512 h 1244"/>
                  <a:gd name="T34" fmla="*/ 232 w 947"/>
                  <a:gd name="T35" fmla="*/ 576 h 1244"/>
                  <a:gd name="T36" fmla="*/ 182 w 947"/>
                  <a:gd name="T37" fmla="*/ 627 h 1244"/>
                  <a:gd name="T38" fmla="*/ 130 w 947"/>
                  <a:gd name="T39" fmla="*/ 732 h 1244"/>
                  <a:gd name="T40" fmla="*/ 70 w 947"/>
                  <a:gd name="T41" fmla="*/ 746 h 1244"/>
                  <a:gd name="T42" fmla="*/ 43 w 947"/>
                  <a:gd name="T43" fmla="*/ 786 h 1244"/>
                  <a:gd name="T44" fmla="*/ 0 w 947"/>
                  <a:gd name="T45" fmla="*/ 906 h 1244"/>
                  <a:gd name="T46" fmla="*/ 7 w 947"/>
                  <a:gd name="T47" fmla="*/ 990 h 1244"/>
                  <a:gd name="T48" fmla="*/ 154 w 947"/>
                  <a:gd name="T49" fmla="*/ 1077 h 1244"/>
                  <a:gd name="T50" fmla="*/ 267 w 947"/>
                  <a:gd name="T51" fmla="*/ 1205 h 1244"/>
                  <a:gd name="T52" fmla="*/ 352 w 947"/>
                  <a:gd name="T53" fmla="*/ 1205 h 1244"/>
                  <a:gd name="T54" fmla="*/ 559 w 947"/>
                  <a:gd name="T55" fmla="*/ 1193 h 1244"/>
                  <a:gd name="T56" fmla="*/ 594 w 947"/>
                  <a:gd name="T57" fmla="*/ 1244 h 1244"/>
                  <a:gd name="T58" fmla="*/ 651 w 947"/>
                  <a:gd name="T59" fmla="*/ 1193 h 1244"/>
                  <a:gd name="T60" fmla="*/ 732 w 947"/>
                  <a:gd name="T61" fmla="*/ 1232 h 1244"/>
                  <a:gd name="T62" fmla="*/ 776 w 947"/>
                  <a:gd name="T63" fmla="*/ 1204 h 1244"/>
                  <a:gd name="T64" fmla="*/ 764 w 947"/>
                  <a:gd name="T65" fmla="*/ 1152 h 1244"/>
                  <a:gd name="T66" fmla="*/ 779 w 947"/>
                  <a:gd name="T67" fmla="*/ 988 h 1244"/>
                  <a:gd name="T68" fmla="*/ 865 w 947"/>
                  <a:gd name="T69" fmla="*/ 1003 h 1244"/>
                  <a:gd name="T70" fmla="*/ 947 w 947"/>
                  <a:gd name="T71" fmla="*/ 880 h 1244"/>
                  <a:gd name="T72" fmla="*/ 926 w 947"/>
                  <a:gd name="T73" fmla="*/ 828 h 1244"/>
                  <a:gd name="T74" fmla="*/ 848 w 947"/>
                  <a:gd name="T75" fmla="*/ 820 h 1244"/>
                  <a:gd name="T76" fmla="*/ 844 w 947"/>
                  <a:gd name="T77" fmla="*/ 774 h 1244"/>
                  <a:gd name="T78" fmla="*/ 870 w 947"/>
                  <a:gd name="T79" fmla="*/ 725 h 1244"/>
                  <a:gd name="T80" fmla="*/ 804 w 947"/>
                  <a:gd name="T81" fmla="*/ 677 h 1244"/>
                  <a:gd name="T82" fmla="*/ 762 w 947"/>
                  <a:gd name="T83" fmla="*/ 650 h 1244"/>
                  <a:gd name="T84" fmla="*/ 830 w 947"/>
                  <a:gd name="T85" fmla="*/ 543 h 1244"/>
                  <a:gd name="T86" fmla="*/ 882 w 947"/>
                  <a:gd name="T87" fmla="*/ 523 h 1244"/>
                  <a:gd name="T88" fmla="*/ 879 w 947"/>
                  <a:gd name="T89" fmla="*/ 492 h 1244"/>
                  <a:gd name="T90" fmla="*/ 926 w 947"/>
                  <a:gd name="T91" fmla="*/ 411 h 1244"/>
                  <a:gd name="T92" fmla="*/ 776 w 947"/>
                  <a:gd name="T93" fmla="*/ 371 h 1244"/>
                  <a:gd name="T94" fmla="*/ 704 w 947"/>
                  <a:gd name="T95" fmla="*/ 354 h 1244"/>
                  <a:gd name="T96" fmla="*/ 649 w 947"/>
                  <a:gd name="T97" fmla="*/ 329 h 1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47" h="1244">
                    <a:moveTo>
                      <a:pt x="649" y="329"/>
                    </a:moveTo>
                    <a:lnTo>
                      <a:pt x="616" y="309"/>
                    </a:lnTo>
                    <a:lnTo>
                      <a:pt x="562" y="321"/>
                    </a:lnTo>
                    <a:lnTo>
                      <a:pt x="524" y="318"/>
                    </a:lnTo>
                    <a:lnTo>
                      <a:pt x="472" y="252"/>
                    </a:lnTo>
                    <a:lnTo>
                      <a:pt x="470" y="238"/>
                    </a:lnTo>
                    <a:lnTo>
                      <a:pt x="491" y="220"/>
                    </a:lnTo>
                    <a:lnTo>
                      <a:pt x="452" y="131"/>
                    </a:lnTo>
                    <a:lnTo>
                      <a:pt x="388" y="106"/>
                    </a:lnTo>
                    <a:lnTo>
                      <a:pt x="355" y="79"/>
                    </a:lnTo>
                    <a:lnTo>
                      <a:pt x="325" y="4"/>
                    </a:lnTo>
                    <a:lnTo>
                      <a:pt x="279" y="0"/>
                    </a:lnTo>
                    <a:lnTo>
                      <a:pt x="250" y="27"/>
                    </a:lnTo>
                    <a:lnTo>
                      <a:pt x="255" y="73"/>
                    </a:lnTo>
                    <a:lnTo>
                      <a:pt x="296" y="100"/>
                    </a:lnTo>
                    <a:lnTo>
                      <a:pt x="301" y="153"/>
                    </a:lnTo>
                    <a:lnTo>
                      <a:pt x="319" y="182"/>
                    </a:lnTo>
                    <a:lnTo>
                      <a:pt x="281" y="201"/>
                    </a:lnTo>
                    <a:lnTo>
                      <a:pt x="276" y="224"/>
                    </a:lnTo>
                    <a:lnTo>
                      <a:pt x="286" y="255"/>
                    </a:lnTo>
                    <a:lnTo>
                      <a:pt x="295" y="254"/>
                    </a:lnTo>
                    <a:lnTo>
                      <a:pt x="307" y="229"/>
                    </a:lnTo>
                    <a:lnTo>
                      <a:pt x="338" y="227"/>
                    </a:lnTo>
                    <a:lnTo>
                      <a:pt x="339" y="250"/>
                    </a:lnTo>
                    <a:lnTo>
                      <a:pt x="338" y="312"/>
                    </a:lnTo>
                    <a:lnTo>
                      <a:pt x="356" y="348"/>
                    </a:lnTo>
                    <a:lnTo>
                      <a:pt x="343" y="365"/>
                    </a:lnTo>
                    <a:lnTo>
                      <a:pt x="313" y="376"/>
                    </a:lnTo>
                    <a:lnTo>
                      <a:pt x="292" y="400"/>
                    </a:lnTo>
                    <a:lnTo>
                      <a:pt x="293" y="416"/>
                    </a:lnTo>
                    <a:lnTo>
                      <a:pt x="312" y="438"/>
                    </a:lnTo>
                    <a:lnTo>
                      <a:pt x="313" y="461"/>
                    </a:lnTo>
                    <a:lnTo>
                      <a:pt x="279" y="509"/>
                    </a:lnTo>
                    <a:lnTo>
                      <a:pt x="256" y="512"/>
                    </a:lnTo>
                    <a:lnTo>
                      <a:pt x="262" y="565"/>
                    </a:lnTo>
                    <a:lnTo>
                      <a:pt x="232" y="576"/>
                    </a:lnTo>
                    <a:lnTo>
                      <a:pt x="216" y="570"/>
                    </a:lnTo>
                    <a:lnTo>
                      <a:pt x="182" y="627"/>
                    </a:lnTo>
                    <a:lnTo>
                      <a:pt x="138" y="646"/>
                    </a:lnTo>
                    <a:lnTo>
                      <a:pt x="130" y="732"/>
                    </a:lnTo>
                    <a:lnTo>
                      <a:pt x="109" y="749"/>
                    </a:lnTo>
                    <a:lnTo>
                      <a:pt x="70" y="746"/>
                    </a:lnTo>
                    <a:lnTo>
                      <a:pt x="66" y="776"/>
                    </a:lnTo>
                    <a:lnTo>
                      <a:pt x="43" y="786"/>
                    </a:lnTo>
                    <a:lnTo>
                      <a:pt x="43" y="870"/>
                    </a:lnTo>
                    <a:lnTo>
                      <a:pt x="0" y="906"/>
                    </a:lnTo>
                    <a:lnTo>
                      <a:pt x="13" y="966"/>
                    </a:lnTo>
                    <a:lnTo>
                      <a:pt x="7" y="990"/>
                    </a:lnTo>
                    <a:lnTo>
                      <a:pt x="107" y="1058"/>
                    </a:lnTo>
                    <a:lnTo>
                      <a:pt x="154" y="1077"/>
                    </a:lnTo>
                    <a:lnTo>
                      <a:pt x="200" y="1149"/>
                    </a:lnTo>
                    <a:lnTo>
                      <a:pt x="267" y="1205"/>
                    </a:lnTo>
                    <a:lnTo>
                      <a:pt x="291" y="1218"/>
                    </a:lnTo>
                    <a:lnTo>
                      <a:pt x="352" y="1205"/>
                    </a:lnTo>
                    <a:lnTo>
                      <a:pt x="486" y="1161"/>
                    </a:lnTo>
                    <a:lnTo>
                      <a:pt x="559" y="1193"/>
                    </a:lnTo>
                    <a:lnTo>
                      <a:pt x="577" y="1222"/>
                    </a:lnTo>
                    <a:lnTo>
                      <a:pt x="594" y="1244"/>
                    </a:lnTo>
                    <a:lnTo>
                      <a:pt x="617" y="1234"/>
                    </a:lnTo>
                    <a:lnTo>
                      <a:pt x="651" y="1193"/>
                    </a:lnTo>
                    <a:lnTo>
                      <a:pt x="675" y="1198"/>
                    </a:lnTo>
                    <a:lnTo>
                      <a:pt x="732" y="1232"/>
                    </a:lnTo>
                    <a:lnTo>
                      <a:pt x="777" y="1220"/>
                    </a:lnTo>
                    <a:lnTo>
                      <a:pt x="776" y="1204"/>
                    </a:lnTo>
                    <a:lnTo>
                      <a:pt x="750" y="1183"/>
                    </a:lnTo>
                    <a:lnTo>
                      <a:pt x="764" y="1152"/>
                    </a:lnTo>
                    <a:lnTo>
                      <a:pt x="762" y="1058"/>
                    </a:lnTo>
                    <a:lnTo>
                      <a:pt x="779" y="988"/>
                    </a:lnTo>
                    <a:lnTo>
                      <a:pt x="827" y="999"/>
                    </a:lnTo>
                    <a:lnTo>
                      <a:pt x="865" y="1003"/>
                    </a:lnTo>
                    <a:lnTo>
                      <a:pt x="904" y="923"/>
                    </a:lnTo>
                    <a:lnTo>
                      <a:pt x="947" y="880"/>
                    </a:lnTo>
                    <a:lnTo>
                      <a:pt x="920" y="851"/>
                    </a:lnTo>
                    <a:lnTo>
                      <a:pt x="926" y="828"/>
                    </a:lnTo>
                    <a:lnTo>
                      <a:pt x="914" y="782"/>
                    </a:lnTo>
                    <a:lnTo>
                      <a:pt x="848" y="820"/>
                    </a:lnTo>
                    <a:lnTo>
                      <a:pt x="840" y="812"/>
                    </a:lnTo>
                    <a:lnTo>
                      <a:pt x="844" y="774"/>
                    </a:lnTo>
                    <a:lnTo>
                      <a:pt x="867" y="771"/>
                    </a:lnTo>
                    <a:lnTo>
                      <a:pt x="870" y="725"/>
                    </a:lnTo>
                    <a:lnTo>
                      <a:pt x="830" y="706"/>
                    </a:lnTo>
                    <a:lnTo>
                      <a:pt x="804" y="677"/>
                    </a:lnTo>
                    <a:lnTo>
                      <a:pt x="772" y="672"/>
                    </a:lnTo>
                    <a:lnTo>
                      <a:pt x="762" y="650"/>
                    </a:lnTo>
                    <a:lnTo>
                      <a:pt x="825" y="582"/>
                    </a:lnTo>
                    <a:lnTo>
                      <a:pt x="830" y="543"/>
                    </a:lnTo>
                    <a:lnTo>
                      <a:pt x="884" y="538"/>
                    </a:lnTo>
                    <a:lnTo>
                      <a:pt x="882" y="523"/>
                    </a:lnTo>
                    <a:lnTo>
                      <a:pt x="873" y="508"/>
                    </a:lnTo>
                    <a:lnTo>
                      <a:pt x="879" y="492"/>
                    </a:lnTo>
                    <a:lnTo>
                      <a:pt x="943" y="433"/>
                    </a:lnTo>
                    <a:lnTo>
                      <a:pt x="926" y="411"/>
                    </a:lnTo>
                    <a:lnTo>
                      <a:pt x="838" y="381"/>
                    </a:lnTo>
                    <a:lnTo>
                      <a:pt x="776" y="371"/>
                    </a:lnTo>
                    <a:lnTo>
                      <a:pt x="731" y="383"/>
                    </a:lnTo>
                    <a:lnTo>
                      <a:pt x="704" y="354"/>
                    </a:lnTo>
                    <a:lnTo>
                      <a:pt x="658" y="352"/>
                    </a:lnTo>
                    <a:lnTo>
                      <a:pt x="649" y="3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427">
                <a:extLst>
                  <a:ext uri="{FF2B5EF4-FFF2-40B4-BE49-F238E27FC236}">
                    <a16:creationId xmlns:a16="http://schemas.microsoft.com/office/drawing/2014/main" id="{019F96D1-9FC7-2B2D-71E8-F6C556D9BE1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02" y="2523"/>
                <a:ext cx="350" cy="214"/>
              </a:xfrm>
              <a:custGeom>
                <a:avLst/>
                <a:gdLst>
                  <a:gd name="T0" fmla="*/ 1440 w 1752"/>
                  <a:gd name="T1" fmla="*/ 57 h 1070"/>
                  <a:gd name="T2" fmla="*/ 1309 w 1752"/>
                  <a:gd name="T3" fmla="*/ 60 h 1070"/>
                  <a:gd name="T4" fmla="*/ 1304 w 1752"/>
                  <a:gd name="T5" fmla="*/ 0 h 1070"/>
                  <a:gd name="T6" fmla="*/ 1156 w 1752"/>
                  <a:gd name="T7" fmla="*/ 67 h 1070"/>
                  <a:gd name="T8" fmla="*/ 1060 w 1752"/>
                  <a:gd name="T9" fmla="*/ 37 h 1070"/>
                  <a:gd name="T10" fmla="*/ 1047 w 1752"/>
                  <a:gd name="T11" fmla="*/ 54 h 1070"/>
                  <a:gd name="T12" fmla="*/ 937 w 1752"/>
                  <a:gd name="T13" fmla="*/ 33 h 1070"/>
                  <a:gd name="T14" fmla="*/ 846 w 1752"/>
                  <a:gd name="T15" fmla="*/ 58 h 1070"/>
                  <a:gd name="T16" fmla="*/ 710 w 1752"/>
                  <a:gd name="T17" fmla="*/ 86 h 1070"/>
                  <a:gd name="T18" fmla="*/ 611 w 1752"/>
                  <a:gd name="T19" fmla="*/ 95 h 1070"/>
                  <a:gd name="T20" fmla="*/ 647 w 1752"/>
                  <a:gd name="T21" fmla="*/ 69 h 1070"/>
                  <a:gd name="T22" fmla="*/ 494 w 1752"/>
                  <a:gd name="T23" fmla="*/ 82 h 1070"/>
                  <a:gd name="T24" fmla="*/ 370 w 1752"/>
                  <a:gd name="T25" fmla="*/ 78 h 1070"/>
                  <a:gd name="T26" fmla="*/ 319 w 1752"/>
                  <a:gd name="T27" fmla="*/ 21 h 1070"/>
                  <a:gd name="T28" fmla="*/ 120 w 1752"/>
                  <a:gd name="T29" fmla="*/ 209 h 1070"/>
                  <a:gd name="T30" fmla="*/ 0 w 1752"/>
                  <a:gd name="T31" fmla="*/ 252 h 1070"/>
                  <a:gd name="T32" fmla="*/ 114 w 1752"/>
                  <a:gd name="T33" fmla="*/ 311 h 1070"/>
                  <a:gd name="T34" fmla="*/ 167 w 1752"/>
                  <a:gd name="T35" fmla="*/ 383 h 1070"/>
                  <a:gd name="T36" fmla="*/ 206 w 1752"/>
                  <a:gd name="T37" fmla="*/ 387 h 1070"/>
                  <a:gd name="T38" fmla="*/ 313 w 1752"/>
                  <a:gd name="T39" fmla="*/ 377 h 1070"/>
                  <a:gd name="T40" fmla="*/ 388 w 1752"/>
                  <a:gd name="T41" fmla="*/ 432 h 1070"/>
                  <a:gd name="T42" fmla="*/ 297 w 1752"/>
                  <a:gd name="T43" fmla="*/ 625 h 1070"/>
                  <a:gd name="T44" fmla="*/ 411 w 1752"/>
                  <a:gd name="T45" fmla="*/ 676 h 1070"/>
                  <a:gd name="T46" fmla="*/ 471 w 1752"/>
                  <a:gd name="T47" fmla="*/ 593 h 1070"/>
                  <a:gd name="T48" fmla="*/ 542 w 1752"/>
                  <a:gd name="T49" fmla="*/ 680 h 1070"/>
                  <a:gd name="T50" fmla="*/ 639 w 1752"/>
                  <a:gd name="T51" fmla="*/ 733 h 1070"/>
                  <a:gd name="T52" fmla="*/ 794 w 1752"/>
                  <a:gd name="T53" fmla="*/ 818 h 1070"/>
                  <a:gd name="T54" fmla="*/ 978 w 1752"/>
                  <a:gd name="T55" fmla="*/ 817 h 1070"/>
                  <a:gd name="T56" fmla="*/ 994 w 1752"/>
                  <a:gd name="T57" fmla="*/ 893 h 1070"/>
                  <a:gd name="T58" fmla="*/ 1060 w 1752"/>
                  <a:gd name="T59" fmla="*/ 947 h 1070"/>
                  <a:gd name="T60" fmla="*/ 1146 w 1752"/>
                  <a:gd name="T61" fmla="*/ 1048 h 1070"/>
                  <a:gd name="T62" fmla="*/ 1213 w 1752"/>
                  <a:gd name="T63" fmla="*/ 1019 h 1070"/>
                  <a:gd name="T64" fmla="*/ 1403 w 1752"/>
                  <a:gd name="T65" fmla="*/ 993 h 1070"/>
                  <a:gd name="T66" fmla="*/ 1439 w 1752"/>
                  <a:gd name="T67" fmla="*/ 873 h 1070"/>
                  <a:gd name="T68" fmla="*/ 1466 w 1752"/>
                  <a:gd name="T69" fmla="*/ 749 h 1070"/>
                  <a:gd name="T70" fmla="*/ 1534 w 1752"/>
                  <a:gd name="T71" fmla="*/ 649 h 1070"/>
                  <a:gd name="T72" fmla="*/ 1628 w 1752"/>
                  <a:gd name="T73" fmla="*/ 579 h 1070"/>
                  <a:gd name="T74" fmla="*/ 1675 w 1752"/>
                  <a:gd name="T75" fmla="*/ 512 h 1070"/>
                  <a:gd name="T76" fmla="*/ 1689 w 1752"/>
                  <a:gd name="T77" fmla="*/ 419 h 1070"/>
                  <a:gd name="T78" fmla="*/ 1739 w 1752"/>
                  <a:gd name="T79" fmla="*/ 368 h 1070"/>
                  <a:gd name="T80" fmla="*/ 1735 w 1752"/>
                  <a:gd name="T81" fmla="*/ 253 h 1070"/>
                  <a:gd name="T82" fmla="*/ 1691 w 1752"/>
                  <a:gd name="T83" fmla="*/ 257 h 1070"/>
                  <a:gd name="T84" fmla="*/ 1677 w 1752"/>
                  <a:gd name="T85" fmla="*/ 204 h 1070"/>
                  <a:gd name="T86" fmla="*/ 1692 w 1752"/>
                  <a:gd name="T87" fmla="*/ 103 h 1070"/>
                  <a:gd name="T88" fmla="*/ 1584 w 1752"/>
                  <a:gd name="T89" fmla="*/ 27 h 1070"/>
                  <a:gd name="T90" fmla="*/ 1641 w 1752"/>
                  <a:gd name="T91" fmla="*/ 307 h 1070"/>
                  <a:gd name="T92" fmla="*/ 1664 w 1752"/>
                  <a:gd name="T93" fmla="*/ 390 h 1070"/>
                  <a:gd name="T94" fmla="*/ 1647 w 1752"/>
                  <a:gd name="T95" fmla="*/ 461 h 1070"/>
                  <a:gd name="T96" fmla="*/ 1626 w 1752"/>
                  <a:gd name="T97" fmla="*/ 478 h 1070"/>
                  <a:gd name="T98" fmla="*/ 1599 w 1752"/>
                  <a:gd name="T99" fmla="*/ 427 h 1070"/>
                  <a:gd name="T100" fmla="*/ 1646 w 1752"/>
                  <a:gd name="T101" fmla="*/ 361 h 1070"/>
                  <a:gd name="T102" fmla="*/ 1641 w 1752"/>
                  <a:gd name="T103" fmla="*/ 307 h 10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52" h="1070">
                    <a:moveTo>
                      <a:pt x="1506" y="27"/>
                    </a:moveTo>
                    <a:lnTo>
                      <a:pt x="1476" y="23"/>
                    </a:lnTo>
                    <a:lnTo>
                      <a:pt x="1440" y="57"/>
                    </a:lnTo>
                    <a:lnTo>
                      <a:pt x="1425" y="58"/>
                    </a:lnTo>
                    <a:lnTo>
                      <a:pt x="1369" y="40"/>
                    </a:lnTo>
                    <a:lnTo>
                      <a:pt x="1309" y="60"/>
                    </a:lnTo>
                    <a:lnTo>
                      <a:pt x="1300" y="46"/>
                    </a:lnTo>
                    <a:lnTo>
                      <a:pt x="1321" y="13"/>
                    </a:lnTo>
                    <a:lnTo>
                      <a:pt x="1304" y="0"/>
                    </a:lnTo>
                    <a:lnTo>
                      <a:pt x="1217" y="61"/>
                    </a:lnTo>
                    <a:lnTo>
                      <a:pt x="1193" y="48"/>
                    </a:lnTo>
                    <a:lnTo>
                      <a:pt x="1156" y="67"/>
                    </a:lnTo>
                    <a:lnTo>
                      <a:pt x="1106" y="41"/>
                    </a:lnTo>
                    <a:lnTo>
                      <a:pt x="1114" y="25"/>
                    </a:lnTo>
                    <a:lnTo>
                      <a:pt x="1060" y="37"/>
                    </a:lnTo>
                    <a:lnTo>
                      <a:pt x="1062" y="46"/>
                    </a:lnTo>
                    <a:lnTo>
                      <a:pt x="1054" y="54"/>
                    </a:lnTo>
                    <a:lnTo>
                      <a:pt x="1047" y="54"/>
                    </a:lnTo>
                    <a:lnTo>
                      <a:pt x="996" y="4"/>
                    </a:lnTo>
                    <a:lnTo>
                      <a:pt x="967" y="31"/>
                    </a:lnTo>
                    <a:lnTo>
                      <a:pt x="937" y="33"/>
                    </a:lnTo>
                    <a:lnTo>
                      <a:pt x="922" y="50"/>
                    </a:lnTo>
                    <a:lnTo>
                      <a:pt x="875" y="40"/>
                    </a:lnTo>
                    <a:lnTo>
                      <a:pt x="846" y="58"/>
                    </a:lnTo>
                    <a:lnTo>
                      <a:pt x="784" y="48"/>
                    </a:lnTo>
                    <a:lnTo>
                      <a:pt x="773" y="95"/>
                    </a:lnTo>
                    <a:lnTo>
                      <a:pt x="710" y="86"/>
                    </a:lnTo>
                    <a:lnTo>
                      <a:pt x="693" y="71"/>
                    </a:lnTo>
                    <a:lnTo>
                      <a:pt x="635" y="107"/>
                    </a:lnTo>
                    <a:lnTo>
                      <a:pt x="611" y="95"/>
                    </a:lnTo>
                    <a:lnTo>
                      <a:pt x="610" y="87"/>
                    </a:lnTo>
                    <a:lnTo>
                      <a:pt x="640" y="77"/>
                    </a:lnTo>
                    <a:lnTo>
                      <a:pt x="647" y="69"/>
                    </a:lnTo>
                    <a:lnTo>
                      <a:pt x="605" y="33"/>
                    </a:lnTo>
                    <a:lnTo>
                      <a:pt x="589" y="27"/>
                    </a:lnTo>
                    <a:lnTo>
                      <a:pt x="494" y="82"/>
                    </a:lnTo>
                    <a:lnTo>
                      <a:pt x="463" y="77"/>
                    </a:lnTo>
                    <a:lnTo>
                      <a:pt x="410" y="83"/>
                    </a:lnTo>
                    <a:lnTo>
                      <a:pt x="370" y="78"/>
                    </a:lnTo>
                    <a:lnTo>
                      <a:pt x="360" y="57"/>
                    </a:lnTo>
                    <a:lnTo>
                      <a:pt x="330" y="52"/>
                    </a:lnTo>
                    <a:lnTo>
                      <a:pt x="319" y="21"/>
                    </a:lnTo>
                    <a:lnTo>
                      <a:pt x="265" y="35"/>
                    </a:lnTo>
                    <a:lnTo>
                      <a:pt x="184" y="157"/>
                    </a:lnTo>
                    <a:lnTo>
                      <a:pt x="120" y="209"/>
                    </a:lnTo>
                    <a:lnTo>
                      <a:pt x="97" y="204"/>
                    </a:lnTo>
                    <a:lnTo>
                      <a:pt x="36" y="218"/>
                    </a:lnTo>
                    <a:lnTo>
                      <a:pt x="0" y="252"/>
                    </a:lnTo>
                    <a:lnTo>
                      <a:pt x="42" y="287"/>
                    </a:lnTo>
                    <a:lnTo>
                      <a:pt x="55" y="332"/>
                    </a:lnTo>
                    <a:lnTo>
                      <a:pt x="114" y="311"/>
                    </a:lnTo>
                    <a:lnTo>
                      <a:pt x="154" y="322"/>
                    </a:lnTo>
                    <a:lnTo>
                      <a:pt x="158" y="368"/>
                    </a:lnTo>
                    <a:lnTo>
                      <a:pt x="167" y="383"/>
                    </a:lnTo>
                    <a:lnTo>
                      <a:pt x="167" y="390"/>
                    </a:lnTo>
                    <a:lnTo>
                      <a:pt x="199" y="395"/>
                    </a:lnTo>
                    <a:lnTo>
                      <a:pt x="206" y="387"/>
                    </a:lnTo>
                    <a:lnTo>
                      <a:pt x="218" y="347"/>
                    </a:lnTo>
                    <a:lnTo>
                      <a:pt x="271" y="343"/>
                    </a:lnTo>
                    <a:lnTo>
                      <a:pt x="313" y="377"/>
                    </a:lnTo>
                    <a:lnTo>
                      <a:pt x="360" y="380"/>
                    </a:lnTo>
                    <a:lnTo>
                      <a:pt x="377" y="395"/>
                    </a:lnTo>
                    <a:lnTo>
                      <a:pt x="388" y="432"/>
                    </a:lnTo>
                    <a:lnTo>
                      <a:pt x="385" y="486"/>
                    </a:lnTo>
                    <a:lnTo>
                      <a:pt x="347" y="567"/>
                    </a:lnTo>
                    <a:lnTo>
                      <a:pt x="297" y="625"/>
                    </a:lnTo>
                    <a:lnTo>
                      <a:pt x="326" y="677"/>
                    </a:lnTo>
                    <a:lnTo>
                      <a:pt x="398" y="701"/>
                    </a:lnTo>
                    <a:lnTo>
                      <a:pt x="411" y="676"/>
                    </a:lnTo>
                    <a:lnTo>
                      <a:pt x="419" y="614"/>
                    </a:lnTo>
                    <a:lnTo>
                      <a:pt x="441" y="596"/>
                    </a:lnTo>
                    <a:lnTo>
                      <a:pt x="471" y="593"/>
                    </a:lnTo>
                    <a:lnTo>
                      <a:pt x="454" y="649"/>
                    </a:lnTo>
                    <a:lnTo>
                      <a:pt x="488" y="684"/>
                    </a:lnTo>
                    <a:lnTo>
                      <a:pt x="542" y="680"/>
                    </a:lnTo>
                    <a:lnTo>
                      <a:pt x="591" y="713"/>
                    </a:lnTo>
                    <a:lnTo>
                      <a:pt x="608" y="735"/>
                    </a:lnTo>
                    <a:lnTo>
                      <a:pt x="639" y="733"/>
                    </a:lnTo>
                    <a:lnTo>
                      <a:pt x="673" y="760"/>
                    </a:lnTo>
                    <a:lnTo>
                      <a:pt x="727" y="770"/>
                    </a:lnTo>
                    <a:lnTo>
                      <a:pt x="794" y="818"/>
                    </a:lnTo>
                    <a:lnTo>
                      <a:pt x="831" y="815"/>
                    </a:lnTo>
                    <a:lnTo>
                      <a:pt x="910" y="831"/>
                    </a:lnTo>
                    <a:lnTo>
                      <a:pt x="978" y="817"/>
                    </a:lnTo>
                    <a:lnTo>
                      <a:pt x="996" y="846"/>
                    </a:lnTo>
                    <a:lnTo>
                      <a:pt x="1008" y="883"/>
                    </a:lnTo>
                    <a:lnTo>
                      <a:pt x="994" y="893"/>
                    </a:lnTo>
                    <a:lnTo>
                      <a:pt x="1003" y="915"/>
                    </a:lnTo>
                    <a:lnTo>
                      <a:pt x="1019" y="928"/>
                    </a:lnTo>
                    <a:lnTo>
                      <a:pt x="1060" y="947"/>
                    </a:lnTo>
                    <a:lnTo>
                      <a:pt x="1111" y="997"/>
                    </a:lnTo>
                    <a:lnTo>
                      <a:pt x="1122" y="1035"/>
                    </a:lnTo>
                    <a:lnTo>
                      <a:pt x="1146" y="1048"/>
                    </a:lnTo>
                    <a:lnTo>
                      <a:pt x="1163" y="1070"/>
                    </a:lnTo>
                    <a:lnTo>
                      <a:pt x="1194" y="1052"/>
                    </a:lnTo>
                    <a:lnTo>
                      <a:pt x="1213" y="1019"/>
                    </a:lnTo>
                    <a:lnTo>
                      <a:pt x="1270" y="1052"/>
                    </a:lnTo>
                    <a:lnTo>
                      <a:pt x="1325" y="1054"/>
                    </a:lnTo>
                    <a:lnTo>
                      <a:pt x="1403" y="993"/>
                    </a:lnTo>
                    <a:lnTo>
                      <a:pt x="1409" y="969"/>
                    </a:lnTo>
                    <a:lnTo>
                      <a:pt x="1396" y="909"/>
                    </a:lnTo>
                    <a:lnTo>
                      <a:pt x="1439" y="873"/>
                    </a:lnTo>
                    <a:lnTo>
                      <a:pt x="1439" y="789"/>
                    </a:lnTo>
                    <a:lnTo>
                      <a:pt x="1462" y="779"/>
                    </a:lnTo>
                    <a:lnTo>
                      <a:pt x="1466" y="749"/>
                    </a:lnTo>
                    <a:lnTo>
                      <a:pt x="1505" y="752"/>
                    </a:lnTo>
                    <a:lnTo>
                      <a:pt x="1526" y="735"/>
                    </a:lnTo>
                    <a:lnTo>
                      <a:pt x="1534" y="649"/>
                    </a:lnTo>
                    <a:lnTo>
                      <a:pt x="1578" y="630"/>
                    </a:lnTo>
                    <a:lnTo>
                      <a:pt x="1612" y="573"/>
                    </a:lnTo>
                    <a:lnTo>
                      <a:pt x="1628" y="579"/>
                    </a:lnTo>
                    <a:lnTo>
                      <a:pt x="1658" y="568"/>
                    </a:lnTo>
                    <a:lnTo>
                      <a:pt x="1652" y="515"/>
                    </a:lnTo>
                    <a:lnTo>
                      <a:pt x="1675" y="512"/>
                    </a:lnTo>
                    <a:lnTo>
                      <a:pt x="1709" y="464"/>
                    </a:lnTo>
                    <a:lnTo>
                      <a:pt x="1708" y="441"/>
                    </a:lnTo>
                    <a:lnTo>
                      <a:pt x="1689" y="419"/>
                    </a:lnTo>
                    <a:lnTo>
                      <a:pt x="1688" y="403"/>
                    </a:lnTo>
                    <a:lnTo>
                      <a:pt x="1709" y="379"/>
                    </a:lnTo>
                    <a:lnTo>
                      <a:pt x="1739" y="368"/>
                    </a:lnTo>
                    <a:lnTo>
                      <a:pt x="1752" y="351"/>
                    </a:lnTo>
                    <a:lnTo>
                      <a:pt x="1734" y="315"/>
                    </a:lnTo>
                    <a:lnTo>
                      <a:pt x="1735" y="253"/>
                    </a:lnTo>
                    <a:lnTo>
                      <a:pt x="1734" y="230"/>
                    </a:lnTo>
                    <a:lnTo>
                      <a:pt x="1703" y="232"/>
                    </a:lnTo>
                    <a:lnTo>
                      <a:pt x="1691" y="257"/>
                    </a:lnTo>
                    <a:lnTo>
                      <a:pt x="1682" y="258"/>
                    </a:lnTo>
                    <a:lnTo>
                      <a:pt x="1672" y="227"/>
                    </a:lnTo>
                    <a:lnTo>
                      <a:pt x="1677" y="204"/>
                    </a:lnTo>
                    <a:lnTo>
                      <a:pt x="1715" y="185"/>
                    </a:lnTo>
                    <a:lnTo>
                      <a:pt x="1697" y="156"/>
                    </a:lnTo>
                    <a:lnTo>
                      <a:pt x="1692" y="103"/>
                    </a:lnTo>
                    <a:lnTo>
                      <a:pt x="1651" y="76"/>
                    </a:lnTo>
                    <a:lnTo>
                      <a:pt x="1646" y="30"/>
                    </a:lnTo>
                    <a:lnTo>
                      <a:pt x="1584" y="27"/>
                    </a:lnTo>
                    <a:lnTo>
                      <a:pt x="1567" y="14"/>
                    </a:lnTo>
                    <a:lnTo>
                      <a:pt x="1506" y="27"/>
                    </a:lnTo>
                    <a:close/>
                    <a:moveTo>
                      <a:pt x="1641" y="307"/>
                    </a:moveTo>
                    <a:lnTo>
                      <a:pt x="1658" y="322"/>
                    </a:lnTo>
                    <a:lnTo>
                      <a:pt x="1668" y="344"/>
                    </a:lnTo>
                    <a:lnTo>
                      <a:pt x="1664" y="390"/>
                    </a:lnTo>
                    <a:lnTo>
                      <a:pt x="1634" y="393"/>
                    </a:lnTo>
                    <a:lnTo>
                      <a:pt x="1642" y="408"/>
                    </a:lnTo>
                    <a:lnTo>
                      <a:pt x="1647" y="461"/>
                    </a:lnTo>
                    <a:lnTo>
                      <a:pt x="1641" y="470"/>
                    </a:lnTo>
                    <a:lnTo>
                      <a:pt x="1625" y="471"/>
                    </a:lnTo>
                    <a:lnTo>
                      <a:pt x="1626" y="478"/>
                    </a:lnTo>
                    <a:lnTo>
                      <a:pt x="1611" y="480"/>
                    </a:lnTo>
                    <a:lnTo>
                      <a:pt x="1601" y="458"/>
                    </a:lnTo>
                    <a:lnTo>
                      <a:pt x="1599" y="427"/>
                    </a:lnTo>
                    <a:lnTo>
                      <a:pt x="1625" y="386"/>
                    </a:lnTo>
                    <a:lnTo>
                      <a:pt x="1623" y="363"/>
                    </a:lnTo>
                    <a:lnTo>
                      <a:pt x="1646" y="361"/>
                    </a:lnTo>
                    <a:lnTo>
                      <a:pt x="1643" y="338"/>
                    </a:lnTo>
                    <a:lnTo>
                      <a:pt x="1628" y="324"/>
                    </a:lnTo>
                    <a:lnTo>
                      <a:pt x="1641" y="3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428">
                <a:extLst>
                  <a:ext uri="{FF2B5EF4-FFF2-40B4-BE49-F238E27FC236}">
                    <a16:creationId xmlns:a16="http://schemas.microsoft.com/office/drawing/2014/main" id="{6530CDDB-42A0-6D1B-CE1D-8A04C674FA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584"/>
                <a:ext cx="14" cy="35"/>
              </a:xfrm>
              <a:custGeom>
                <a:avLst/>
                <a:gdLst>
                  <a:gd name="T0" fmla="*/ 59 w 69"/>
                  <a:gd name="T1" fmla="*/ 15 h 173"/>
                  <a:gd name="T2" fmla="*/ 42 w 69"/>
                  <a:gd name="T3" fmla="*/ 0 h 173"/>
                  <a:gd name="T4" fmla="*/ 29 w 69"/>
                  <a:gd name="T5" fmla="*/ 17 h 173"/>
                  <a:gd name="T6" fmla="*/ 44 w 69"/>
                  <a:gd name="T7" fmla="*/ 31 h 173"/>
                  <a:gd name="T8" fmla="*/ 47 w 69"/>
                  <a:gd name="T9" fmla="*/ 54 h 173"/>
                  <a:gd name="T10" fmla="*/ 24 w 69"/>
                  <a:gd name="T11" fmla="*/ 56 h 173"/>
                  <a:gd name="T12" fmla="*/ 26 w 69"/>
                  <a:gd name="T13" fmla="*/ 79 h 173"/>
                  <a:gd name="T14" fmla="*/ 0 w 69"/>
                  <a:gd name="T15" fmla="*/ 120 h 173"/>
                  <a:gd name="T16" fmla="*/ 2 w 69"/>
                  <a:gd name="T17" fmla="*/ 151 h 173"/>
                  <a:gd name="T18" fmla="*/ 12 w 69"/>
                  <a:gd name="T19" fmla="*/ 173 h 173"/>
                  <a:gd name="T20" fmla="*/ 27 w 69"/>
                  <a:gd name="T21" fmla="*/ 171 h 173"/>
                  <a:gd name="T22" fmla="*/ 26 w 69"/>
                  <a:gd name="T23" fmla="*/ 164 h 173"/>
                  <a:gd name="T24" fmla="*/ 42 w 69"/>
                  <a:gd name="T25" fmla="*/ 163 h 173"/>
                  <a:gd name="T26" fmla="*/ 48 w 69"/>
                  <a:gd name="T27" fmla="*/ 154 h 173"/>
                  <a:gd name="T28" fmla="*/ 43 w 69"/>
                  <a:gd name="T29" fmla="*/ 101 h 173"/>
                  <a:gd name="T30" fmla="*/ 35 w 69"/>
                  <a:gd name="T31" fmla="*/ 86 h 173"/>
                  <a:gd name="T32" fmla="*/ 65 w 69"/>
                  <a:gd name="T33" fmla="*/ 83 h 173"/>
                  <a:gd name="T34" fmla="*/ 69 w 69"/>
                  <a:gd name="T35" fmla="*/ 37 h 173"/>
                  <a:gd name="T36" fmla="*/ 59 w 69"/>
                  <a:gd name="T37" fmla="*/ 15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3">
                    <a:moveTo>
                      <a:pt x="59" y="15"/>
                    </a:moveTo>
                    <a:lnTo>
                      <a:pt x="42" y="0"/>
                    </a:lnTo>
                    <a:lnTo>
                      <a:pt x="29" y="17"/>
                    </a:lnTo>
                    <a:lnTo>
                      <a:pt x="44" y="31"/>
                    </a:lnTo>
                    <a:lnTo>
                      <a:pt x="47" y="54"/>
                    </a:lnTo>
                    <a:lnTo>
                      <a:pt x="24" y="56"/>
                    </a:lnTo>
                    <a:lnTo>
                      <a:pt x="26" y="79"/>
                    </a:lnTo>
                    <a:lnTo>
                      <a:pt x="0" y="120"/>
                    </a:lnTo>
                    <a:lnTo>
                      <a:pt x="2" y="151"/>
                    </a:lnTo>
                    <a:lnTo>
                      <a:pt x="12" y="173"/>
                    </a:lnTo>
                    <a:lnTo>
                      <a:pt x="27" y="171"/>
                    </a:lnTo>
                    <a:lnTo>
                      <a:pt x="26" y="164"/>
                    </a:lnTo>
                    <a:lnTo>
                      <a:pt x="42" y="163"/>
                    </a:lnTo>
                    <a:lnTo>
                      <a:pt x="48" y="154"/>
                    </a:lnTo>
                    <a:lnTo>
                      <a:pt x="43" y="101"/>
                    </a:lnTo>
                    <a:lnTo>
                      <a:pt x="35" y="86"/>
                    </a:lnTo>
                    <a:lnTo>
                      <a:pt x="65" y="83"/>
                    </a:lnTo>
                    <a:lnTo>
                      <a:pt x="69" y="37"/>
                    </a:lnTo>
                    <a:lnTo>
                      <a:pt x="59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429">
                <a:extLst>
                  <a:ext uri="{FF2B5EF4-FFF2-40B4-BE49-F238E27FC236}">
                    <a16:creationId xmlns:a16="http://schemas.microsoft.com/office/drawing/2014/main" id="{DDDA9346-B1B6-0BB7-1CB4-CE40D0FE5F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1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430">
                <a:extLst>
                  <a:ext uri="{FF2B5EF4-FFF2-40B4-BE49-F238E27FC236}">
                    <a16:creationId xmlns:a16="http://schemas.microsoft.com/office/drawing/2014/main" id="{5619924A-F5A0-0574-3557-06F619910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431">
                <a:extLst>
                  <a:ext uri="{FF2B5EF4-FFF2-40B4-BE49-F238E27FC236}">
                    <a16:creationId xmlns:a16="http://schemas.microsoft.com/office/drawing/2014/main" id="{297AD151-98A5-D2C8-EC25-182DFFDDF3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44 w 76"/>
                  <a:gd name="T1" fmla="*/ 1 h 49"/>
                  <a:gd name="T2" fmla="*/ 28 w 76"/>
                  <a:gd name="T3" fmla="*/ 2 h 49"/>
                  <a:gd name="T4" fmla="*/ 29 w 76"/>
                  <a:gd name="T5" fmla="*/ 10 h 49"/>
                  <a:gd name="T6" fmla="*/ 6 w 76"/>
                  <a:gd name="T7" fmla="*/ 20 h 49"/>
                  <a:gd name="T8" fmla="*/ 0 w 76"/>
                  <a:gd name="T9" fmla="*/ 29 h 49"/>
                  <a:gd name="T10" fmla="*/ 0 w 76"/>
                  <a:gd name="T11" fmla="*/ 36 h 49"/>
                  <a:gd name="T12" fmla="*/ 15 w 76"/>
                  <a:gd name="T13" fmla="*/ 26 h 49"/>
                  <a:gd name="T14" fmla="*/ 30 w 76"/>
                  <a:gd name="T15" fmla="*/ 25 h 49"/>
                  <a:gd name="T16" fmla="*/ 32 w 76"/>
                  <a:gd name="T17" fmla="*/ 41 h 49"/>
                  <a:gd name="T18" fmla="*/ 24 w 76"/>
                  <a:gd name="T19" fmla="*/ 41 h 49"/>
                  <a:gd name="T20" fmla="*/ 24 w 76"/>
                  <a:gd name="T21" fmla="*/ 49 h 49"/>
                  <a:gd name="T22" fmla="*/ 40 w 76"/>
                  <a:gd name="T23" fmla="*/ 48 h 49"/>
                  <a:gd name="T24" fmla="*/ 47 w 76"/>
                  <a:gd name="T25" fmla="*/ 40 h 49"/>
                  <a:gd name="T26" fmla="*/ 70 w 76"/>
                  <a:gd name="T27" fmla="*/ 37 h 49"/>
                  <a:gd name="T28" fmla="*/ 76 w 76"/>
                  <a:gd name="T29" fmla="*/ 29 h 49"/>
                  <a:gd name="T30" fmla="*/ 68 w 76"/>
                  <a:gd name="T31" fmla="*/ 14 h 49"/>
                  <a:gd name="T32" fmla="*/ 75 w 76"/>
                  <a:gd name="T33" fmla="*/ 6 h 49"/>
                  <a:gd name="T34" fmla="*/ 58 w 76"/>
                  <a:gd name="T35" fmla="*/ 0 h 49"/>
                  <a:gd name="T36" fmla="*/ 52 w 76"/>
                  <a:gd name="T37" fmla="*/ 8 h 49"/>
                  <a:gd name="T38" fmla="*/ 44 w 76"/>
                  <a:gd name="T3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44" y="1"/>
                    </a:move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432">
                <a:extLst>
                  <a:ext uri="{FF2B5EF4-FFF2-40B4-BE49-F238E27FC236}">
                    <a16:creationId xmlns:a16="http://schemas.microsoft.com/office/drawing/2014/main" id="{DDA612F2-8C51-FECF-1184-74C7AD9BA8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22 h 23"/>
                  <a:gd name="T4" fmla="*/ 8 w 17"/>
                  <a:gd name="T5" fmla="*/ 0 h 23"/>
                  <a:gd name="T6" fmla="*/ 0 w 17"/>
                  <a:gd name="T7" fmla="*/ 9 h 23"/>
                  <a:gd name="T8" fmla="*/ 3 w 17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22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433">
                <a:extLst>
                  <a:ext uri="{FF2B5EF4-FFF2-40B4-BE49-F238E27FC236}">
                    <a16:creationId xmlns:a16="http://schemas.microsoft.com/office/drawing/2014/main" id="{1595BFE8-3FA3-9A74-C013-F205291A9D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434">
                <a:extLst>
                  <a:ext uri="{FF2B5EF4-FFF2-40B4-BE49-F238E27FC236}">
                    <a16:creationId xmlns:a16="http://schemas.microsoft.com/office/drawing/2014/main" id="{61EED999-F23B-AA5A-C3E0-B7F1D68AEF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87 w 87"/>
                  <a:gd name="T1" fmla="*/ 40 h 56"/>
                  <a:gd name="T2" fmla="*/ 70 w 87"/>
                  <a:gd name="T3" fmla="*/ 25 h 56"/>
                  <a:gd name="T4" fmla="*/ 54 w 87"/>
                  <a:gd name="T5" fmla="*/ 19 h 56"/>
                  <a:gd name="T6" fmla="*/ 46 w 87"/>
                  <a:gd name="T7" fmla="*/ 12 h 56"/>
                  <a:gd name="T8" fmla="*/ 14 w 87"/>
                  <a:gd name="T9" fmla="*/ 0 h 56"/>
                  <a:gd name="T10" fmla="*/ 0 w 87"/>
                  <a:gd name="T11" fmla="*/ 10 h 56"/>
                  <a:gd name="T12" fmla="*/ 1 w 87"/>
                  <a:gd name="T13" fmla="*/ 24 h 56"/>
                  <a:gd name="T14" fmla="*/ 18 w 87"/>
                  <a:gd name="T15" fmla="*/ 39 h 56"/>
                  <a:gd name="T16" fmla="*/ 42 w 87"/>
                  <a:gd name="T17" fmla="*/ 52 h 56"/>
                  <a:gd name="T18" fmla="*/ 64 w 87"/>
                  <a:gd name="T19" fmla="*/ 41 h 56"/>
                  <a:gd name="T20" fmla="*/ 81 w 87"/>
                  <a:gd name="T21" fmla="*/ 56 h 56"/>
                  <a:gd name="T22" fmla="*/ 87 w 87"/>
                  <a:gd name="T23" fmla="*/ 4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87" y="40"/>
                    </a:move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435">
                <a:extLst>
                  <a:ext uri="{FF2B5EF4-FFF2-40B4-BE49-F238E27FC236}">
                    <a16:creationId xmlns:a16="http://schemas.microsoft.com/office/drawing/2014/main" id="{7BF2A628-7824-771E-E5CE-0F219860FE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2"/>
                  <a:gd name="T2" fmla="*/ 21 w 21"/>
                  <a:gd name="T3" fmla="*/ 16 h 42"/>
                  <a:gd name="T4" fmla="*/ 20 w 21"/>
                  <a:gd name="T5" fmla="*/ 0 h 42"/>
                  <a:gd name="T6" fmla="*/ 6 w 21"/>
                  <a:gd name="T7" fmla="*/ 17 h 42"/>
                  <a:gd name="T8" fmla="*/ 0 w 21"/>
                  <a:gd name="T9" fmla="*/ 42 h 42"/>
                  <a:gd name="T10" fmla="*/ 8 w 21"/>
                  <a:gd name="T11" fmla="*/ 40 h 42"/>
                  <a:gd name="T12" fmla="*/ 14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14" y="17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436">
                <a:extLst>
                  <a:ext uri="{FF2B5EF4-FFF2-40B4-BE49-F238E27FC236}">
                    <a16:creationId xmlns:a16="http://schemas.microsoft.com/office/drawing/2014/main" id="{8AD9D485-7CB3-C9E8-C063-C6F57219C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0 w 23"/>
                  <a:gd name="T1" fmla="*/ 10 h 24"/>
                  <a:gd name="T2" fmla="*/ 3 w 23"/>
                  <a:gd name="T3" fmla="*/ 24 h 24"/>
                  <a:gd name="T4" fmla="*/ 23 w 23"/>
                  <a:gd name="T5" fmla="*/ 7 h 24"/>
                  <a:gd name="T6" fmla="*/ 15 w 23"/>
                  <a:gd name="T7" fmla="*/ 0 h 24"/>
                  <a:gd name="T8" fmla="*/ 0 w 23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0" y="10"/>
                    </a:move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437">
                <a:extLst>
                  <a:ext uri="{FF2B5EF4-FFF2-40B4-BE49-F238E27FC236}">
                    <a16:creationId xmlns:a16="http://schemas.microsoft.com/office/drawing/2014/main" id="{829D5B23-ADFA-84D4-183A-09E0657683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438">
                <a:extLst>
                  <a:ext uri="{FF2B5EF4-FFF2-40B4-BE49-F238E27FC236}">
                    <a16:creationId xmlns:a16="http://schemas.microsoft.com/office/drawing/2014/main" id="{A9343FB6-50C7-7D5D-452F-1F75B5EFAA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60 w 176"/>
                  <a:gd name="T1" fmla="*/ 34 h 157"/>
                  <a:gd name="T2" fmla="*/ 43 w 176"/>
                  <a:gd name="T3" fmla="*/ 20 h 157"/>
                  <a:gd name="T4" fmla="*/ 10 w 176"/>
                  <a:gd name="T5" fmla="*/ 0 h 157"/>
                  <a:gd name="T6" fmla="*/ 13 w 176"/>
                  <a:gd name="T7" fmla="*/ 23 h 157"/>
                  <a:gd name="T8" fmla="*/ 4 w 176"/>
                  <a:gd name="T9" fmla="*/ 24 h 157"/>
                  <a:gd name="T10" fmla="*/ 0 w 176"/>
                  <a:gd name="T11" fmla="*/ 47 h 157"/>
                  <a:gd name="T12" fmla="*/ 1 w 176"/>
                  <a:gd name="T13" fmla="*/ 63 h 157"/>
                  <a:gd name="T14" fmla="*/ 18 w 176"/>
                  <a:gd name="T15" fmla="*/ 84 h 157"/>
                  <a:gd name="T16" fmla="*/ 4 w 176"/>
                  <a:gd name="T17" fmla="*/ 100 h 157"/>
                  <a:gd name="T18" fmla="*/ 13 w 176"/>
                  <a:gd name="T19" fmla="*/ 115 h 157"/>
                  <a:gd name="T20" fmla="*/ 30 w 176"/>
                  <a:gd name="T21" fmla="*/ 129 h 157"/>
                  <a:gd name="T22" fmla="*/ 44 w 176"/>
                  <a:gd name="T23" fmla="*/ 120 h 157"/>
                  <a:gd name="T24" fmla="*/ 60 w 176"/>
                  <a:gd name="T25" fmla="*/ 127 h 157"/>
                  <a:gd name="T26" fmla="*/ 67 w 176"/>
                  <a:gd name="T27" fmla="*/ 118 h 157"/>
                  <a:gd name="T28" fmla="*/ 84 w 176"/>
                  <a:gd name="T29" fmla="*/ 132 h 157"/>
                  <a:gd name="T30" fmla="*/ 100 w 176"/>
                  <a:gd name="T31" fmla="*/ 138 h 157"/>
                  <a:gd name="T32" fmla="*/ 124 w 176"/>
                  <a:gd name="T33" fmla="*/ 144 h 157"/>
                  <a:gd name="T34" fmla="*/ 141 w 176"/>
                  <a:gd name="T35" fmla="*/ 157 h 157"/>
                  <a:gd name="T36" fmla="*/ 156 w 176"/>
                  <a:gd name="T37" fmla="*/ 149 h 157"/>
                  <a:gd name="T38" fmla="*/ 176 w 176"/>
                  <a:gd name="T39" fmla="*/ 123 h 157"/>
                  <a:gd name="T40" fmla="*/ 167 w 176"/>
                  <a:gd name="T41" fmla="*/ 109 h 157"/>
                  <a:gd name="T42" fmla="*/ 135 w 176"/>
                  <a:gd name="T43" fmla="*/ 104 h 157"/>
                  <a:gd name="T44" fmla="*/ 119 w 176"/>
                  <a:gd name="T45" fmla="*/ 98 h 157"/>
                  <a:gd name="T46" fmla="*/ 119 w 176"/>
                  <a:gd name="T47" fmla="*/ 91 h 157"/>
                  <a:gd name="T48" fmla="*/ 103 w 176"/>
                  <a:gd name="T49" fmla="*/ 76 h 157"/>
                  <a:gd name="T50" fmla="*/ 101 w 176"/>
                  <a:gd name="T51" fmla="*/ 69 h 157"/>
                  <a:gd name="T52" fmla="*/ 93 w 176"/>
                  <a:gd name="T53" fmla="*/ 61 h 157"/>
                  <a:gd name="T54" fmla="*/ 92 w 176"/>
                  <a:gd name="T55" fmla="*/ 38 h 157"/>
                  <a:gd name="T56" fmla="*/ 83 w 176"/>
                  <a:gd name="T57" fmla="*/ 40 h 157"/>
                  <a:gd name="T58" fmla="*/ 60 w 176"/>
                  <a:gd name="T59" fmla="*/ 3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60" y="34"/>
                    </a:move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439">
                <a:extLst>
                  <a:ext uri="{FF2B5EF4-FFF2-40B4-BE49-F238E27FC236}">
                    <a16:creationId xmlns:a16="http://schemas.microsoft.com/office/drawing/2014/main" id="{E6B9D4EE-9306-264B-B30B-DE8FD04E2E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9 w 32"/>
                  <a:gd name="T1" fmla="*/ 23 h 29"/>
                  <a:gd name="T2" fmla="*/ 26 w 32"/>
                  <a:gd name="T3" fmla="*/ 29 h 29"/>
                  <a:gd name="T4" fmla="*/ 32 w 32"/>
                  <a:gd name="T5" fmla="*/ 21 h 29"/>
                  <a:gd name="T6" fmla="*/ 23 w 32"/>
                  <a:gd name="T7" fmla="*/ 14 h 29"/>
                  <a:gd name="T8" fmla="*/ 16 w 32"/>
                  <a:gd name="T9" fmla="*/ 14 h 29"/>
                  <a:gd name="T10" fmla="*/ 8 w 32"/>
                  <a:gd name="T11" fmla="*/ 0 h 29"/>
                  <a:gd name="T12" fmla="*/ 0 w 32"/>
                  <a:gd name="T13" fmla="*/ 8 h 29"/>
                  <a:gd name="T14" fmla="*/ 9 w 32"/>
                  <a:gd name="T15" fmla="*/ 2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9" y="23"/>
                    </a:move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440">
                <a:extLst>
                  <a:ext uri="{FF2B5EF4-FFF2-40B4-BE49-F238E27FC236}">
                    <a16:creationId xmlns:a16="http://schemas.microsoft.com/office/drawing/2014/main" id="{DD6C5275-56D8-D771-086A-8F27BFAC40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441">
                <a:extLst>
                  <a:ext uri="{FF2B5EF4-FFF2-40B4-BE49-F238E27FC236}">
                    <a16:creationId xmlns:a16="http://schemas.microsoft.com/office/drawing/2014/main" id="{C03E4615-3802-6D86-B6C4-097B2519A8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0 w 15"/>
                  <a:gd name="T1" fmla="*/ 25 h 25"/>
                  <a:gd name="T2" fmla="*/ 7 w 15"/>
                  <a:gd name="T3" fmla="*/ 23 h 25"/>
                  <a:gd name="T4" fmla="*/ 15 w 15"/>
                  <a:gd name="T5" fmla="*/ 15 h 25"/>
                  <a:gd name="T6" fmla="*/ 12 w 15"/>
                  <a:gd name="T7" fmla="*/ 0 h 25"/>
                  <a:gd name="T8" fmla="*/ 6 w 15"/>
                  <a:gd name="T9" fmla="*/ 9 h 25"/>
                  <a:gd name="T10" fmla="*/ 0 w 15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0" y="25"/>
                    </a:move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442">
                <a:extLst>
                  <a:ext uri="{FF2B5EF4-FFF2-40B4-BE49-F238E27FC236}">
                    <a16:creationId xmlns:a16="http://schemas.microsoft.com/office/drawing/2014/main" id="{CBA14A55-E98A-111F-52B6-40F29C92AE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8 w 22"/>
                  <a:gd name="T1" fmla="*/ 24 h 24"/>
                  <a:gd name="T2" fmla="*/ 22 w 22"/>
                  <a:gd name="T3" fmla="*/ 0 h 24"/>
                  <a:gd name="T4" fmla="*/ 6 w 22"/>
                  <a:gd name="T5" fmla="*/ 1 h 24"/>
                  <a:gd name="T6" fmla="*/ 0 w 22"/>
                  <a:gd name="T7" fmla="*/ 17 h 24"/>
                  <a:gd name="T8" fmla="*/ 8 w 2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8" y="24"/>
                    </a:moveTo>
                    <a:lnTo>
                      <a:pt x="22" y="0"/>
                    </a:ln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443">
                <a:extLst>
                  <a:ext uri="{FF2B5EF4-FFF2-40B4-BE49-F238E27FC236}">
                    <a16:creationId xmlns:a16="http://schemas.microsoft.com/office/drawing/2014/main" id="{6BA077C3-13A5-C879-6F7B-5C89D5386E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33 w 134"/>
                  <a:gd name="T1" fmla="*/ 129 h 176"/>
                  <a:gd name="T2" fmla="*/ 123 w 134"/>
                  <a:gd name="T3" fmla="*/ 114 h 176"/>
                  <a:gd name="T4" fmla="*/ 65 w 134"/>
                  <a:gd name="T5" fmla="*/ 74 h 176"/>
                  <a:gd name="T6" fmla="*/ 57 w 134"/>
                  <a:gd name="T7" fmla="*/ 67 h 176"/>
                  <a:gd name="T8" fmla="*/ 63 w 134"/>
                  <a:gd name="T9" fmla="*/ 51 h 176"/>
                  <a:gd name="T10" fmla="*/ 71 w 134"/>
                  <a:gd name="T11" fmla="*/ 50 h 176"/>
                  <a:gd name="T12" fmla="*/ 77 w 134"/>
                  <a:gd name="T13" fmla="*/ 34 h 176"/>
                  <a:gd name="T14" fmla="*/ 68 w 134"/>
                  <a:gd name="T15" fmla="*/ 20 h 176"/>
                  <a:gd name="T16" fmla="*/ 51 w 134"/>
                  <a:gd name="T17" fmla="*/ 14 h 176"/>
                  <a:gd name="T18" fmla="*/ 44 w 134"/>
                  <a:gd name="T19" fmla="*/ 6 h 176"/>
                  <a:gd name="T20" fmla="*/ 27 w 134"/>
                  <a:gd name="T21" fmla="*/ 0 h 176"/>
                  <a:gd name="T22" fmla="*/ 4 w 134"/>
                  <a:gd name="T23" fmla="*/ 3 h 176"/>
                  <a:gd name="T24" fmla="*/ 7 w 134"/>
                  <a:gd name="T25" fmla="*/ 26 h 176"/>
                  <a:gd name="T26" fmla="*/ 0 w 134"/>
                  <a:gd name="T27" fmla="*/ 41 h 176"/>
                  <a:gd name="T28" fmla="*/ 2 w 134"/>
                  <a:gd name="T29" fmla="*/ 49 h 176"/>
                  <a:gd name="T30" fmla="*/ 17 w 134"/>
                  <a:gd name="T31" fmla="*/ 63 h 176"/>
                  <a:gd name="T32" fmla="*/ 36 w 134"/>
                  <a:gd name="T33" fmla="*/ 92 h 176"/>
                  <a:gd name="T34" fmla="*/ 50 w 134"/>
                  <a:gd name="T35" fmla="*/ 83 h 176"/>
                  <a:gd name="T36" fmla="*/ 67 w 134"/>
                  <a:gd name="T37" fmla="*/ 89 h 176"/>
                  <a:gd name="T38" fmla="*/ 91 w 134"/>
                  <a:gd name="T39" fmla="*/ 109 h 176"/>
                  <a:gd name="T40" fmla="*/ 120 w 134"/>
                  <a:gd name="T41" fmla="*/ 169 h 176"/>
                  <a:gd name="T42" fmla="*/ 120 w 134"/>
                  <a:gd name="T43" fmla="*/ 176 h 176"/>
                  <a:gd name="T44" fmla="*/ 134 w 134"/>
                  <a:gd name="T45" fmla="*/ 145 h 176"/>
                  <a:gd name="T46" fmla="*/ 133 w 134"/>
                  <a:gd name="T47" fmla="*/ 12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33" y="129"/>
                    </a:move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444">
                <a:extLst>
                  <a:ext uri="{FF2B5EF4-FFF2-40B4-BE49-F238E27FC236}">
                    <a16:creationId xmlns:a16="http://schemas.microsoft.com/office/drawing/2014/main" id="{01DCE58C-C621-6CBB-E769-1895990336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70 w 96"/>
                  <a:gd name="T1" fmla="*/ 27 h 67"/>
                  <a:gd name="T2" fmla="*/ 54 w 96"/>
                  <a:gd name="T3" fmla="*/ 20 h 67"/>
                  <a:gd name="T4" fmla="*/ 46 w 96"/>
                  <a:gd name="T5" fmla="*/ 13 h 67"/>
                  <a:gd name="T6" fmla="*/ 21 w 96"/>
                  <a:gd name="T7" fmla="*/ 0 h 67"/>
                  <a:gd name="T8" fmla="*/ 0 w 96"/>
                  <a:gd name="T9" fmla="*/ 11 h 67"/>
                  <a:gd name="T10" fmla="*/ 1 w 96"/>
                  <a:gd name="T11" fmla="*/ 25 h 67"/>
                  <a:gd name="T12" fmla="*/ 10 w 96"/>
                  <a:gd name="T13" fmla="*/ 40 h 67"/>
                  <a:gd name="T14" fmla="*/ 10 w 96"/>
                  <a:gd name="T15" fmla="*/ 48 h 67"/>
                  <a:gd name="T16" fmla="*/ 26 w 96"/>
                  <a:gd name="T17" fmla="*/ 46 h 67"/>
                  <a:gd name="T18" fmla="*/ 26 w 96"/>
                  <a:gd name="T19" fmla="*/ 54 h 67"/>
                  <a:gd name="T20" fmla="*/ 50 w 96"/>
                  <a:gd name="T21" fmla="*/ 59 h 67"/>
                  <a:gd name="T22" fmla="*/ 59 w 96"/>
                  <a:gd name="T23" fmla="*/ 67 h 67"/>
                  <a:gd name="T24" fmla="*/ 73 w 96"/>
                  <a:gd name="T25" fmla="*/ 57 h 67"/>
                  <a:gd name="T26" fmla="*/ 96 w 96"/>
                  <a:gd name="T27" fmla="*/ 63 h 67"/>
                  <a:gd name="T28" fmla="*/ 88 w 96"/>
                  <a:gd name="T29" fmla="*/ 48 h 67"/>
                  <a:gd name="T30" fmla="*/ 70 w 96"/>
                  <a:gd name="T31" fmla="*/ 2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70" y="27"/>
                    </a:move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445">
                <a:extLst>
                  <a:ext uri="{FF2B5EF4-FFF2-40B4-BE49-F238E27FC236}">
                    <a16:creationId xmlns:a16="http://schemas.microsoft.com/office/drawing/2014/main" id="{ABCB0B3C-3972-EE02-B92E-07E44CD959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9 w 258"/>
                  <a:gd name="T1" fmla="*/ 6 h 169"/>
                  <a:gd name="T2" fmla="*/ 44 w 258"/>
                  <a:gd name="T3" fmla="*/ 0 h 169"/>
                  <a:gd name="T4" fmla="*/ 14 w 258"/>
                  <a:gd name="T5" fmla="*/ 18 h 169"/>
                  <a:gd name="T6" fmla="*/ 0 w 258"/>
                  <a:gd name="T7" fmla="*/ 20 h 169"/>
                  <a:gd name="T8" fmla="*/ 0 w 258"/>
                  <a:gd name="T9" fmla="*/ 27 h 169"/>
                  <a:gd name="T10" fmla="*/ 19 w 258"/>
                  <a:gd name="T11" fmla="*/ 72 h 169"/>
                  <a:gd name="T12" fmla="*/ 44 w 258"/>
                  <a:gd name="T13" fmla="*/ 85 h 169"/>
                  <a:gd name="T14" fmla="*/ 74 w 258"/>
                  <a:gd name="T15" fmla="*/ 74 h 169"/>
                  <a:gd name="T16" fmla="*/ 90 w 258"/>
                  <a:gd name="T17" fmla="*/ 80 h 169"/>
                  <a:gd name="T18" fmla="*/ 147 w 258"/>
                  <a:gd name="T19" fmla="*/ 114 h 169"/>
                  <a:gd name="T20" fmla="*/ 180 w 258"/>
                  <a:gd name="T21" fmla="*/ 149 h 169"/>
                  <a:gd name="T22" fmla="*/ 222 w 258"/>
                  <a:gd name="T23" fmla="*/ 169 h 169"/>
                  <a:gd name="T24" fmla="*/ 245 w 258"/>
                  <a:gd name="T25" fmla="*/ 166 h 169"/>
                  <a:gd name="T26" fmla="*/ 258 w 258"/>
                  <a:gd name="T27" fmla="*/ 149 h 169"/>
                  <a:gd name="T28" fmla="*/ 250 w 258"/>
                  <a:gd name="T29" fmla="*/ 135 h 169"/>
                  <a:gd name="T30" fmla="*/ 239 w 258"/>
                  <a:gd name="T31" fmla="*/ 106 h 169"/>
                  <a:gd name="T32" fmla="*/ 223 w 258"/>
                  <a:gd name="T33" fmla="*/ 98 h 169"/>
                  <a:gd name="T34" fmla="*/ 216 w 258"/>
                  <a:gd name="T35" fmla="*/ 107 h 169"/>
                  <a:gd name="T36" fmla="*/ 174 w 258"/>
                  <a:gd name="T37" fmla="*/ 73 h 169"/>
                  <a:gd name="T38" fmla="*/ 120 w 258"/>
                  <a:gd name="T39" fmla="*/ 78 h 169"/>
                  <a:gd name="T40" fmla="*/ 104 w 258"/>
                  <a:gd name="T41" fmla="*/ 72 h 169"/>
                  <a:gd name="T42" fmla="*/ 111 w 258"/>
                  <a:gd name="T43" fmla="*/ 63 h 169"/>
                  <a:gd name="T44" fmla="*/ 126 w 258"/>
                  <a:gd name="T45" fmla="*/ 53 h 169"/>
                  <a:gd name="T46" fmla="*/ 133 w 258"/>
                  <a:gd name="T47" fmla="*/ 45 h 169"/>
                  <a:gd name="T48" fmla="*/ 117 w 258"/>
                  <a:gd name="T49" fmla="*/ 39 h 169"/>
                  <a:gd name="T50" fmla="*/ 94 w 258"/>
                  <a:gd name="T51" fmla="*/ 41 h 169"/>
                  <a:gd name="T52" fmla="*/ 73 w 258"/>
                  <a:gd name="T53" fmla="*/ 58 h 169"/>
                  <a:gd name="T54" fmla="*/ 65 w 258"/>
                  <a:gd name="T55" fmla="*/ 60 h 169"/>
                  <a:gd name="T56" fmla="*/ 58 w 258"/>
                  <a:gd name="T57" fmla="*/ 75 h 169"/>
                  <a:gd name="T58" fmla="*/ 57 w 258"/>
                  <a:gd name="T59" fmla="*/ 61 h 169"/>
                  <a:gd name="T60" fmla="*/ 48 w 258"/>
                  <a:gd name="T61" fmla="*/ 53 h 169"/>
                  <a:gd name="T62" fmla="*/ 40 w 258"/>
                  <a:gd name="T63" fmla="*/ 39 h 169"/>
                  <a:gd name="T64" fmla="*/ 54 w 258"/>
                  <a:gd name="T65" fmla="*/ 29 h 169"/>
                  <a:gd name="T66" fmla="*/ 63 w 258"/>
                  <a:gd name="T67" fmla="*/ 44 h 169"/>
                  <a:gd name="T68" fmla="*/ 77 w 258"/>
                  <a:gd name="T69" fmla="*/ 35 h 169"/>
                  <a:gd name="T70" fmla="*/ 68 w 258"/>
                  <a:gd name="T71" fmla="*/ 13 h 169"/>
                  <a:gd name="T72" fmla="*/ 59 w 258"/>
                  <a:gd name="T73" fmla="*/ 6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9" y="6"/>
                    </a:move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446">
                <a:extLst>
                  <a:ext uri="{FF2B5EF4-FFF2-40B4-BE49-F238E27FC236}">
                    <a16:creationId xmlns:a16="http://schemas.microsoft.com/office/drawing/2014/main" id="{05080814-688A-721A-A4C3-00CB7E73EC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31 w 190"/>
                  <a:gd name="T1" fmla="*/ 13 h 335"/>
                  <a:gd name="T2" fmla="*/ 0 w 190"/>
                  <a:gd name="T3" fmla="*/ 0 h 335"/>
                  <a:gd name="T4" fmla="*/ 13 w 190"/>
                  <a:gd name="T5" fmla="*/ 69 h 335"/>
                  <a:gd name="T6" fmla="*/ 8 w 190"/>
                  <a:gd name="T7" fmla="*/ 92 h 335"/>
                  <a:gd name="T8" fmla="*/ 11 w 190"/>
                  <a:gd name="T9" fmla="*/ 122 h 335"/>
                  <a:gd name="T10" fmla="*/ 46 w 190"/>
                  <a:gd name="T11" fmla="*/ 173 h 335"/>
                  <a:gd name="T12" fmla="*/ 95 w 190"/>
                  <a:gd name="T13" fmla="*/ 207 h 335"/>
                  <a:gd name="T14" fmla="*/ 114 w 190"/>
                  <a:gd name="T15" fmla="*/ 229 h 335"/>
                  <a:gd name="T16" fmla="*/ 125 w 190"/>
                  <a:gd name="T17" fmla="*/ 267 h 335"/>
                  <a:gd name="T18" fmla="*/ 129 w 190"/>
                  <a:gd name="T19" fmla="*/ 327 h 335"/>
                  <a:gd name="T20" fmla="*/ 138 w 190"/>
                  <a:gd name="T21" fmla="*/ 335 h 335"/>
                  <a:gd name="T22" fmla="*/ 174 w 190"/>
                  <a:gd name="T23" fmla="*/ 301 h 335"/>
                  <a:gd name="T24" fmla="*/ 171 w 190"/>
                  <a:gd name="T25" fmla="*/ 270 h 335"/>
                  <a:gd name="T26" fmla="*/ 190 w 190"/>
                  <a:gd name="T27" fmla="*/ 229 h 335"/>
                  <a:gd name="T28" fmla="*/ 180 w 190"/>
                  <a:gd name="T29" fmla="*/ 207 h 335"/>
                  <a:gd name="T30" fmla="*/ 154 w 190"/>
                  <a:gd name="T31" fmla="*/ 171 h 335"/>
                  <a:gd name="T32" fmla="*/ 146 w 190"/>
                  <a:gd name="T33" fmla="*/ 95 h 335"/>
                  <a:gd name="T34" fmla="*/ 83 w 190"/>
                  <a:gd name="T35" fmla="*/ 78 h 335"/>
                  <a:gd name="T36" fmla="*/ 31 w 190"/>
                  <a:gd name="T37" fmla="*/ 13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31" y="13"/>
                    </a:move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447">
                <a:extLst>
                  <a:ext uri="{FF2B5EF4-FFF2-40B4-BE49-F238E27FC236}">
                    <a16:creationId xmlns:a16="http://schemas.microsoft.com/office/drawing/2014/main" id="{89511878-C02F-877E-6807-F17BEB5D27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8 w 24"/>
                  <a:gd name="T1" fmla="*/ 15 h 15"/>
                  <a:gd name="T2" fmla="*/ 24 w 24"/>
                  <a:gd name="T3" fmla="*/ 14 h 15"/>
                  <a:gd name="T4" fmla="*/ 15 w 24"/>
                  <a:gd name="T5" fmla="*/ 0 h 15"/>
                  <a:gd name="T6" fmla="*/ 0 w 24"/>
                  <a:gd name="T7" fmla="*/ 1 h 15"/>
                  <a:gd name="T8" fmla="*/ 8 w 24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8" y="15"/>
                    </a:move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448">
                <a:extLst>
                  <a:ext uri="{FF2B5EF4-FFF2-40B4-BE49-F238E27FC236}">
                    <a16:creationId xmlns:a16="http://schemas.microsoft.com/office/drawing/2014/main" id="{38D9086A-4794-FB0F-060F-C50CE8A921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449">
                <a:extLst>
                  <a:ext uri="{FF2B5EF4-FFF2-40B4-BE49-F238E27FC236}">
                    <a16:creationId xmlns:a16="http://schemas.microsoft.com/office/drawing/2014/main" id="{8802F815-EB58-4675-9DD9-75E5C8A207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13 w 18"/>
                  <a:gd name="T1" fmla="*/ 0 h 46"/>
                  <a:gd name="T2" fmla="*/ 6 w 18"/>
                  <a:gd name="T3" fmla="*/ 0 h 46"/>
                  <a:gd name="T4" fmla="*/ 0 w 18"/>
                  <a:gd name="T5" fmla="*/ 17 h 46"/>
                  <a:gd name="T6" fmla="*/ 11 w 18"/>
                  <a:gd name="T7" fmla="*/ 46 h 46"/>
                  <a:gd name="T8" fmla="*/ 18 w 18"/>
                  <a:gd name="T9" fmla="*/ 46 h 46"/>
                  <a:gd name="T10" fmla="*/ 13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13" y="0"/>
                    </a:moveTo>
                    <a:lnTo>
                      <a:pt x="6" y="0"/>
                    </a:ln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450">
                <a:extLst>
                  <a:ext uri="{FF2B5EF4-FFF2-40B4-BE49-F238E27FC236}">
                    <a16:creationId xmlns:a16="http://schemas.microsoft.com/office/drawing/2014/main" id="{136C5E21-3F8C-2E0A-5E1F-EBD7A2E8E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6 w 8"/>
                  <a:gd name="T1" fmla="*/ 0 h 31"/>
                  <a:gd name="T2" fmla="*/ 0 w 8"/>
                  <a:gd name="T3" fmla="*/ 8 h 31"/>
                  <a:gd name="T4" fmla="*/ 2 w 8"/>
                  <a:gd name="T5" fmla="*/ 31 h 31"/>
                  <a:gd name="T6" fmla="*/ 8 w 8"/>
                  <a:gd name="T7" fmla="*/ 23 h 31"/>
                  <a:gd name="T8" fmla="*/ 6 w 8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6" y="0"/>
                    </a:moveTo>
                    <a:lnTo>
                      <a:pt x="0" y="8"/>
                    </a:ln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451">
                <a:extLst>
                  <a:ext uri="{FF2B5EF4-FFF2-40B4-BE49-F238E27FC236}">
                    <a16:creationId xmlns:a16="http://schemas.microsoft.com/office/drawing/2014/main" id="{0CF36137-C5A1-76B8-CEFC-8A6D9FEDB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2642"/>
                <a:ext cx="198" cy="310"/>
              </a:xfrm>
              <a:custGeom>
                <a:avLst/>
                <a:gdLst>
                  <a:gd name="T0" fmla="*/ 727 w 990"/>
                  <a:gd name="T1" fmla="*/ 0 h 1553"/>
                  <a:gd name="T2" fmla="*/ 697 w 990"/>
                  <a:gd name="T3" fmla="*/ 10 h 1553"/>
                  <a:gd name="T4" fmla="*/ 707 w 990"/>
                  <a:gd name="T5" fmla="*/ 118 h 1553"/>
                  <a:gd name="T6" fmla="*/ 691 w 990"/>
                  <a:gd name="T7" fmla="*/ 196 h 1553"/>
                  <a:gd name="T8" fmla="*/ 708 w 990"/>
                  <a:gd name="T9" fmla="*/ 288 h 1553"/>
                  <a:gd name="T10" fmla="*/ 690 w 990"/>
                  <a:gd name="T11" fmla="*/ 427 h 1553"/>
                  <a:gd name="T12" fmla="*/ 633 w 990"/>
                  <a:gd name="T13" fmla="*/ 394 h 1553"/>
                  <a:gd name="T14" fmla="*/ 500 w 990"/>
                  <a:gd name="T15" fmla="*/ 391 h 1553"/>
                  <a:gd name="T16" fmla="*/ 441 w 990"/>
                  <a:gd name="T17" fmla="*/ 489 h 1553"/>
                  <a:gd name="T18" fmla="*/ 313 w 990"/>
                  <a:gd name="T19" fmla="*/ 524 h 1553"/>
                  <a:gd name="T20" fmla="*/ 263 w 990"/>
                  <a:gd name="T21" fmla="*/ 568 h 1553"/>
                  <a:gd name="T22" fmla="*/ 211 w 990"/>
                  <a:gd name="T23" fmla="*/ 596 h 1553"/>
                  <a:gd name="T24" fmla="*/ 185 w 990"/>
                  <a:gd name="T25" fmla="*/ 644 h 1553"/>
                  <a:gd name="T26" fmla="*/ 161 w 990"/>
                  <a:gd name="T27" fmla="*/ 631 h 1553"/>
                  <a:gd name="T28" fmla="*/ 121 w 990"/>
                  <a:gd name="T29" fmla="*/ 620 h 1553"/>
                  <a:gd name="T30" fmla="*/ 124 w 990"/>
                  <a:gd name="T31" fmla="*/ 650 h 1553"/>
                  <a:gd name="T32" fmla="*/ 75 w 990"/>
                  <a:gd name="T33" fmla="*/ 708 h 1553"/>
                  <a:gd name="T34" fmla="*/ 88 w 990"/>
                  <a:gd name="T35" fmla="*/ 769 h 1553"/>
                  <a:gd name="T36" fmla="*/ 71 w 990"/>
                  <a:gd name="T37" fmla="*/ 832 h 1553"/>
                  <a:gd name="T38" fmla="*/ 34 w 990"/>
                  <a:gd name="T39" fmla="*/ 843 h 1553"/>
                  <a:gd name="T40" fmla="*/ 0 w 990"/>
                  <a:gd name="T41" fmla="*/ 893 h 1553"/>
                  <a:gd name="T42" fmla="*/ 55 w 990"/>
                  <a:gd name="T43" fmla="*/ 895 h 1553"/>
                  <a:gd name="T44" fmla="*/ 111 w 990"/>
                  <a:gd name="T45" fmla="*/ 929 h 1553"/>
                  <a:gd name="T46" fmla="*/ 199 w 990"/>
                  <a:gd name="T47" fmla="*/ 952 h 1553"/>
                  <a:gd name="T48" fmla="*/ 282 w 990"/>
                  <a:gd name="T49" fmla="*/ 944 h 1553"/>
                  <a:gd name="T50" fmla="*/ 309 w 990"/>
                  <a:gd name="T51" fmla="*/ 987 h 1553"/>
                  <a:gd name="T52" fmla="*/ 360 w 990"/>
                  <a:gd name="T53" fmla="*/ 1030 h 1553"/>
                  <a:gd name="T54" fmla="*/ 408 w 990"/>
                  <a:gd name="T55" fmla="*/ 1055 h 1553"/>
                  <a:gd name="T56" fmla="*/ 481 w 990"/>
                  <a:gd name="T57" fmla="*/ 1088 h 1553"/>
                  <a:gd name="T58" fmla="*/ 570 w 990"/>
                  <a:gd name="T59" fmla="*/ 1217 h 1553"/>
                  <a:gd name="T60" fmla="*/ 617 w 990"/>
                  <a:gd name="T61" fmla="*/ 1313 h 1553"/>
                  <a:gd name="T62" fmla="*/ 686 w 990"/>
                  <a:gd name="T63" fmla="*/ 1385 h 1553"/>
                  <a:gd name="T64" fmla="*/ 690 w 990"/>
                  <a:gd name="T65" fmla="*/ 1431 h 1553"/>
                  <a:gd name="T66" fmla="*/ 708 w 990"/>
                  <a:gd name="T67" fmla="*/ 1460 h 1553"/>
                  <a:gd name="T68" fmla="*/ 699 w 990"/>
                  <a:gd name="T69" fmla="*/ 1530 h 1553"/>
                  <a:gd name="T70" fmla="*/ 770 w 990"/>
                  <a:gd name="T71" fmla="*/ 1539 h 1553"/>
                  <a:gd name="T72" fmla="*/ 786 w 990"/>
                  <a:gd name="T73" fmla="*/ 1553 h 1553"/>
                  <a:gd name="T74" fmla="*/ 843 w 990"/>
                  <a:gd name="T75" fmla="*/ 1508 h 1553"/>
                  <a:gd name="T76" fmla="*/ 864 w 990"/>
                  <a:gd name="T77" fmla="*/ 1484 h 1553"/>
                  <a:gd name="T78" fmla="*/ 870 w 990"/>
                  <a:gd name="T79" fmla="*/ 1382 h 1553"/>
                  <a:gd name="T80" fmla="*/ 977 w 990"/>
                  <a:gd name="T81" fmla="*/ 941 h 1553"/>
                  <a:gd name="T82" fmla="*/ 943 w 990"/>
                  <a:gd name="T83" fmla="*/ 744 h 1553"/>
                  <a:gd name="T84" fmla="*/ 902 w 990"/>
                  <a:gd name="T85" fmla="*/ 554 h 1553"/>
                  <a:gd name="T86" fmla="*/ 822 w 990"/>
                  <a:gd name="T87" fmla="*/ 447 h 1553"/>
                  <a:gd name="T88" fmla="*/ 851 w 990"/>
                  <a:gd name="T89" fmla="*/ 259 h 1553"/>
                  <a:gd name="T90" fmla="*/ 794 w 990"/>
                  <a:gd name="T91" fmla="*/ 55 h 1553"/>
                  <a:gd name="T92" fmla="*/ 773 w 990"/>
                  <a:gd name="T93" fmla="*/ 3 h 1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90" h="1553">
                    <a:moveTo>
                      <a:pt x="773" y="3"/>
                    </a:moveTo>
                    <a:lnTo>
                      <a:pt x="727" y="0"/>
                    </a:lnTo>
                    <a:lnTo>
                      <a:pt x="704" y="10"/>
                    </a:lnTo>
                    <a:lnTo>
                      <a:pt x="697" y="10"/>
                    </a:lnTo>
                    <a:lnTo>
                      <a:pt x="691" y="26"/>
                    </a:lnTo>
                    <a:lnTo>
                      <a:pt x="707" y="118"/>
                    </a:lnTo>
                    <a:lnTo>
                      <a:pt x="679" y="151"/>
                    </a:lnTo>
                    <a:lnTo>
                      <a:pt x="691" y="196"/>
                    </a:lnTo>
                    <a:lnTo>
                      <a:pt x="671" y="237"/>
                    </a:lnTo>
                    <a:lnTo>
                      <a:pt x="708" y="288"/>
                    </a:lnTo>
                    <a:lnTo>
                      <a:pt x="714" y="356"/>
                    </a:lnTo>
                    <a:lnTo>
                      <a:pt x="690" y="427"/>
                    </a:lnTo>
                    <a:lnTo>
                      <a:pt x="668" y="445"/>
                    </a:lnTo>
                    <a:lnTo>
                      <a:pt x="633" y="394"/>
                    </a:lnTo>
                    <a:lnTo>
                      <a:pt x="593" y="382"/>
                    </a:lnTo>
                    <a:lnTo>
                      <a:pt x="500" y="391"/>
                    </a:lnTo>
                    <a:lnTo>
                      <a:pt x="444" y="443"/>
                    </a:lnTo>
                    <a:lnTo>
                      <a:pt x="441" y="489"/>
                    </a:lnTo>
                    <a:lnTo>
                      <a:pt x="405" y="516"/>
                    </a:lnTo>
                    <a:lnTo>
                      <a:pt x="313" y="524"/>
                    </a:lnTo>
                    <a:lnTo>
                      <a:pt x="276" y="544"/>
                    </a:lnTo>
                    <a:lnTo>
                      <a:pt x="263" y="568"/>
                    </a:lnTo>
                    <a:lnTo>
                      <a:pt x="210" y="580"/>
                    </a:lnTo>
                    <a:lnTo>
                      <a:pt x="211" y="596"/>
                    </a:lnTo>
                    <a:lnTo>
                      <a:pt x="206" y="627"/>
                    </a:lnTo>
                    <a:lnTo>
                      <a:pt x="185" y="644"/>
                    </a:lnTo>
                    <a:lnTo>
                      <a:pt x="170" y="645"/>
                    </a:lnTo>
                    <a:lnTo>
                      <a:pt x="161" y="631"/>
                    </a:lnTo>
                    <a:lnTo>
                      <a:pt x="130" y="634"/>
                    </a:lnTo>
                    <a:lnTo>
                      <a:pt x="121" y="620"/>
                    </a:lnTo>
                    <a:lnTo>
                      <a:pt x="114" y="627"/>
                    </a:lnTo>
                    <a:lnTo>
                      <a:pt x="124" y="650"/>
                    </a:lnTo>
                    <a:lnTo>
                      <a:pt x="120" y="689"/>
                    </a:lnTo>
                    <a:lnTo>
                      <a:pt x="75" y="708"/>
                    </a:lnTo>
                    <a:lnTo>
                      <a:pt x="64" y="756"/>
                    </a:lnTo>
                    <a:lnTo>
                      <a:pt x="88" y="769"/>
                    </a:lnTo>
                    <a:lnTo>
                      <a:pt x="69" y="802"/>
                    </a:lnTo>
                    <a:lnTo>
                      <a:pt x="71" y="832"/>
                    </a:lnTo>
                    <a:lnTo>
                      <a:pt x="50" y="842"/>
                    </a:lnTo>
                    <a:lnTo>
                      <a:pt x="34" y="843"/>
                    </a:lnTo>
                    <a:lnTo>
                      <a:pt x="30" y="883"/>
                    </a:lnTo>
                    <a:lnTo>
                      <a:pt x="0" y="893"/>
                    </a:lnTo>
                    <a:lnTo>
                      <a:pt x="24" y="906"/>
                    </a:lnTo>
                    <a:lnTo>
                      <a:pt x="55" y="895"/>
                    </a:lnTo>
                    <a:lnTo>
                      <a:pt x="62" y="895"/>
                    </a:lnTo>
                    <a:lnTo>
                      <a:pt x="111" y="929"/>
                    </a:lnTo>
                    <a:lnTo>
                      <a:pt x="182" y="937"/>
                    </a:lnTo>
                    <a:lnTo>
                      <a:pt x="199" y="952"/>
                    </a:lnTo>
                    <a:lnTo>
                      <a:pt x="245" y="954"/>
                    </a:lnTo>
                    <a:lnTo>
                      <a:pt x="282" y="944"/>
                    </a:lnTo>
                    <a:lnTo>
                      <a:pt x="293" y="974"/>
                    </a:lnTo>
                    <a:lnTo>
                      <a:pt x="309" y="987"/>
                    </a:lnTo>
                    <a:lnTo>
                      <a:pt x="330" y="1032"/>
                    </a:lnTo>
                    <a:lnTo>
                      <a:pt x="360" y="1030"/>
                    </a:lnTo>
                    <a:lnTo>
                      <a:pt x="377" y="1050"/>
                    </a:lnTo>
                    <a:lnTo>
                      <a:pt x="408" y="1055"/>
                    </a:lnTo>
                    <a:lnTo>
                      <a:pt x="450" y="1090"/>
                    </a:lnTo>
                    <a:lnTo>
                      <a:pt x="481" y="1088"/>
                    </a:lnTo>
                    <a:lnTo>
                      <a:pt x="521" y="1184"/>
                    </a:lnTo>
                    <a:lnTo>
                      <a:pt x="570" y="1217"/>
                    </a:lnTo>
                    <a:lnTo>
                      <a:pt x="583" y="1278"/>
                    </a:lnTo>
                    <a:lnTo>
                      <a:pt x="617" y="1313"/>
                    </a:lnTo>
                    <a:lnTo>
                      <a:pt x="671" y="1308"/>
                    </a:lnTo>
                    <a:lnTo>
                      <a:pt x="686" y="1385"/>
                    </a:lnTo>
                    <a:lnTo>
                      <a:pt x="681" y="1416"/>
                    </a:lnTo>
                    <a:lnTo>
                      <a:pt x="690" y="1431"/>
                    </a:lnTo>
                    <a:lnTo>
                      <a:pt x="676" y="1455"/>
                    </a:lnTo>
                    <a:lnTo>
                      <a:pt x="708" y="1460"/>
                    </a:lnTo>
                    <a:lnTo>
                      <a:pt x="716" y="1467"/>
                    </a:lnTo>
                    <a:lnTo>
                      <a:pt x="699" y="1530"/>
                    </a:lnTo>
                    <a:lnTo>
                      <a:pt x="700" y="1537"/>
                    </a:lnTo>
                    <a:lnTo>
                      <a:pt x="770" y="1539"/>
                    </a:lnTo>
                    <a:lnTo>
                      <a:pt x="771" y="1546"/>
                    </a:lnTo>
                    <a:lnTo>
                      <a:pt x="786" y="1553"/>
                    </a:lnTo>
                    <a:lnTo>
                      <a:pt x="837" y="1517"/>
                    </a:lnTo>
                    <a:lnTo>
                      <a:pt x="843" y="1508"/>
                    </a:lnTo>
                    <a:lnTo>
                      <a:pt x="868" y="1514"/>
                    </a:lnTo>
                    <a:lnTo>
                      <a:pt x="864" y="1484"/>
                    </a:lnTo>
                    <a:lnTo>
                      <a:pt x="875" y="1428"/>
                    </a:lnTo>
                    <a:lnTo>
                      <a:pt x="870" y="1382"/>
                    </a:lnTo>
                    <a:lnTo>
                      <a:pt x="990" y="1179"/>
                    </a:lnTo>
                    <a:lnTo>
                      <a:pt x="977" y="941"/>
                    </a:lnTo>
                    <a:lnTo>
                      <a:pt x="943" y="836"/>
                    </a:lnTo>
                    <a:lnTo>
                      <a:pt x="943" y="744"/>
                    </a:lnTo>
                    <a:lnTo>
                      <a:pt x="921" y="599"/>
                    </a:lnTo>
                    <a:lnTo>
                      <a:pt x="902" y="554"/>
                    </a:lnTo>
                    <a:lnTo>
                      <a:pt x="893" y="540"/>
                    </a:lnTo>
                    <a:lnTo>
                      <a:pt x="822" y="447"/>
                    </a:lnTo>
                    <a:lnTo>
                      <a:pt x="834" y="322"/>
                    </a:lnTo>
                    <a:lnTo>
                      <a:pt x="851" y="259"/>
                    </a:lnTo>
                    <a:lnTo>
                      <a:pt x="813" y="100"/>
                    </a:lnTo>
                    <a:lnTo>
                      <a:pt x="794" y="55"/>
                    </a:lnTo>
                    <a:lnTo>
                      <a:pt x="799" y="25"/>
                    </a:lnTo>
                    <a:lnTo>
                      <a:pt x="773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452">
                <a:extLst>
                  <a:ext uri="{FF2B5EF4-FFF2-40B4-BE49-F238E27FC236}">
                    <a16:creationId xmlns:a16="http://schemas.microsoft.com/office/drawing/2014/main" id="{81DC61B8-A272-63C9-68C5-D8D0359404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820"/>
                <a:ext cx="181" cy="257"/>
              </a:xfrm>
              <a:custGeom>
                <a:avLst/>
                <a:gdLst>
                  <a:gd name="T0" fmla="*/ 4 w 907"/>
                  <a:gd name="T1" fmla="*/ 48 h 1283"/>
                  <a:gd name="T2" fmla="*/ 68 w 907"/>
                  <a:gd name="T3" fmla="*/ 81 h 1283"/>
                  <a:gd name="T4" fmla="*/ 135 w 907"/>
                  <a:gd name="T5" fmla="*/ 135 h 1283"/>
                  <a:gd name="T6" fmla="*/ 24 w 907"/>
                  <a:gd name="T7" fmla="*/ 192 h 1283"/>
                  <a:gd name="T8" fmla="*/ 51 w 907"/>
                  <a:gd name="T9" fmla="*/ 314 h 1283"/>
                  <a:gd name="T10" fmla="*/ 170 w 907"/>
                  <a:gd name="T11" fmla="*/ 349 h 1283"/>
                  <a:gd name="T12" fmla="*/ 194 w 907"/>
                  <a:gd name="T13" fmla="*/ 447 h 1283"/>
                  <a:gd name="T14" fmla="*/ 140 w 907"/>
                  <a:gd name="T15" fmla="*/ 521 h 1283"/>
                  <a:gd name="T16" fmla="*/ 110 w 907"/>
                  <a:gd name="T17" fmla="*/ 617 h 1283"/>
                  <a:gd name="T18" fmla="*/ 238 w 907"/>
                  <a:gd name="T19" fmla="*/ 581 h 1283"/>
                  <a:gd name="T20" fmla="*/ 287 w 907"/>
                  <a:gd name="T21" fmla="*/ 615 h 1283"/>
                  <a:gd name="T22" fmla="*/ 230 w 907"/>
                  <a:gd name="T23" fmla="*/ 752 h 1283"/>
                  <a:gd name="T24" fmla="*/ 192 w 907"/>
                  <a:gd name="T25" fmla="*/ 832 h 1283"/>
                  <a:gd name="T26" fmla="*/ 276 w 907"/>
                  <a:gd name="T27" fmla="*/ 832 h 1283"/>
                  <a:gd name="T28" fmla="*/ 333 w 907"/>
                  <a:gd name="T29" fmla="*/ 866 h 1283"/>
                  <a:gd name="T30" fmla="*/ 379 w 907"/>
                  <a:gd name="T31" fmla="*/ 939 h 1283"/>
                  <a:gd name="T32" fmla="*/ 308 w 907"/>
                  <a:gd name="T33" fmla="*/ 1007 h 1283"/>
                  <a:gd name="T34" fmla="*/ 369 w 907"/>
                  <a:gd name="T35" fmla="*/ 1078 h 1283"/>
                  <a:gd name="T36" fmla="*/ 411 w 907"/>
                  <a:gd name="T37" fmla="*/ 1114 h 1283"/>
                  <a:gd name="T38" fmla="*/ 600 w 907"/>
                  <a:gd name="T39" fmla="*/ 1164 h 1283"/>
                  <a:gd name="T40" fmla="*/ 647 w 907"/>
                  <a:gd name="T41" fmla="*/ 1253 h 1283"/>
                  <a:gd name="T42" fmla="*/ 758 w 907"/>
                  <a:gd name="T43" fmla="*/ 1274 h 1283"/>
                  <a:gd name="T44" fmla="*/ 767 w 907"/>
                  <a:gd name="T45" fmla="*/ 1212 h 1283"/>
                  <a:gd name="T46" fmla="*/ 813 w 907"/>
                  <a:gd name="T47" fmla="*/ 1129 h 1283"/>
                  <a:gd name="T48" fmla="*/ 876 w 907"/>
                  <a:gd name="T49" fmla="*/ 985 h 1283"/>
                  <a:gd name="T50" fmla="*/ 815 w 907"/>
                  <a:gd name="T51" fmla="*/ 983 h 1283"/>
                  <a:gd name="T52" fmla="*/ 827 w 907"/>
                  <a:gd name="T53" fmla="*/ 944 h 1283"/>
                  <a:gd name="T54" fmla="*/ 891 w 907"/>
                  <a:gd name="T55" fmla="*/ 891 h 1283"/>
                  <a:gd name="T56" fmla="*/ 907 w 907"/>
                  <a:gd name="T57" fmla="*/ 813 h 1283"/>
                  <a:gd name="T58" fmla="*/ 899 w 907"/>
                  <a:gd name="T59" fmla="*/ 643 h 1283"/>
                  <a:gd name="T60" fmla="*/ 865 w 907"/>
                  <a:gd name="T61" fmla="*/ 615 h 1283"/>
                  <a:gd name="T62" fmla="*/ 808 w 907"/>
                  <a:gd name="T63" fmla="*/ 660 h 1283"/>
                  <a:gd name="T64" fmla="*/ 792 w 907"/>
                  <a:gd name="T65" fmla="*/ 646 h 1283"/>
                  <a:gd name="T66" fmla="*/ 721 w 907"/>
                  <a:gd name="T67" fmla="*/ 637 h 1283"/>
                  <a:gd name="T68" fmla="*/ 730 w 907"/>
                  <a:gd name="T69" fmla="*/ 567 h 1283"/>
                  <a:gd name="T70" fmla="*/ 712 w 907"/>
                  <a:gd name="T71" fmla="*/ 538 h 1283"/>
                  <a:gd name="T72" fmla="*/ 708 w 907"/>
                  <a:gd name="T73" fmla="*/ 492 h 1283"/>
                  <a:gd name="T74" fmla="*/ 639 w 907"/>
                  <a:gd name="T75" fmla="*/ 420 h 1283"/>
                  <a:gd name="T76" fmla="*/ 592 w 907"/>
                  <a:gd name="T77" fmla="*/ 324 h 1283"/>
                  <a:gd name="T78" fmla="*/ 503 w 907"/>
                  <a:gd name="T79" fmla="*/ 195 h 1283"/>
                  <a:gd name="T80" fmla="*/ 430 w 907"/>
                  <a:gd name="T81" fmla="*/ 162 h 1283"/>
                  <a:gd name="T82" fmla="*/ 382 w 907"/>
                  <a:gd name="T83" fmla="*/ 137 h 1283"/>
                  <a:gd name="T84" fmla="*/ 331 w 907"/>
                  <a:gd name="T85" fmla="*/ 94 h 1283"/>
                  <a:gd name="T86" fmla="*/ 304 w 907"/>
                  <a:gd name="T87" fmla="*/ 51 h 1283"/>
                  <a:gd name="T88" fmla="*/ 221 w 907"/>
                  <a:gd name="T89" fmla="*/ 59 h 1283"/>
                  <a:gd name="T90" fmla="*/ 133 w 907"/>
                  <a:gd name="T91" fmla="*/ 36 h 1283"/>
                  <a:gd name="T92" fmla="*/ 77 w 907"/>
                  <a:gd name="T93" fmla="*/ 2 h 1283"/>
                  <a:gd name="T94" fmla="*/ 22 w 907"/>
                  <a:gd name="T95" fmla="*/ 0 h 1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07" h="1283">
                    <a:moveTo>
                      <a:pt x="0" y="18"/>
                    </a:moveTo>
                    <a:lnTo>
                      <a:pt x="4" y="48"/>
                    </a:lnTo>
                    <a:lnTo>
                      <a:pt x="64" y="42"/>
                    </a:lnTo>
                    <a:lnTo>
                      <a:pt x="68" y="81"/>
                    </a:lnTo>
                    <a:lnTo>
                      <a:pt x="108" y="100"/>
                    </a:lnTo>
                    <a:lnTo>
                      <a:pt x="135" y="135"/>
                    </a:lnTo>
                    <a:lnTo>
                      <a:pt x="129" y="152"/>
                    </a:lnTo>
                    <a:lnTo>
                      <a:pt x="24" y="192"/>
                    </a:lnTo>
                    <a:lnTo>
                      <a:pt x="35" y="223"/>
                    </a:lnTo>
                    <a:lnTo>
                      <a:pt x="51" y="314"/>
                    </a:lnTo>
                    <a:lnTo>
                      <a:pt x="132" y="352"/>
                    </a:lnTo>
                    <a:lnTo>
                      <a:pt x="170" y="349"/>
                    </a:lnTo>
                    <a:lnTo>
                      <a:pt x="216" y="421"/>
                    </a:lnTo>
                    <a:lnTo>
                      <a:pt x="194" y="447"/>
                    </a:lnTo>
                    <a:lnTo>
                      <a:pt x="150" y="474"/>
                    </a:lnTo>
                    <a:lnTo>
                      <a:pt x="140" y="521"/>
                    </a:lnTo>
                    <a:lnTo>
                      <a:pt x="96" y="549"/>
                    </a:lnTo>
                    <a:lnTo>
                      <a:pt x="110" y="617"/>
                    </a:lnTo>
                    <a:lnTo>
                      <a:pt x="194" y="609"/>
                    </a:lnTo>
                    <a:lnTo>
                      <a:pt x="238" y="581"/>
                    </a:lnTo>
                    <a:lnTo>
                      <a:pt x="269" y="586"/>
                    </a:lnTo>
                    <a:lnTo>
                      <a:pt x="287" y="615"/>
                    </a:lnTo>
                    <a:lnTo>
                      <a:pt x="267" y="726"/>
                    </a:lnTo>
                    <a:lnTo>
                      <a:pt x="230" y="752"/>
                    </a:lnTo>
                    <a:lnTo>
                      <a:pt x="227" y="791"/>
                    </a:lnTo>
                    <a:lnTo>
                      <a:pt x="192" y="832"/>
                    </a:lnTo>
                    <a:lnTo>
                      <a:pt x="224" y="853"/>
                    </a:lnTo>
                    <a:lnTo>
                      <a:pt x="276" y="832"/>
                    </a:lnTo>
                    <a:lnTo>
                      <a:pt x="296" y="869"/>
                    </a:lnTo>
                    <a:lnTo>
                      <a:pt x="333" y="866"/>
                    </a:lnTo>
                    <a:lnTo>
                      <a:pt x="413" y="889"/>
                    </a:lnTo>
                    <a:lnTo>
                      <a:pt x="379" y="939"/>
                    </a:lnTo>
                    <a:lnTo>
                      <a:pt x="320" y="975"/>
                    </a:lnTo>
                    <a:lnTo>
                      <a:pt x="308" y="1007"/>
                    </a:lnTo>
                    <a:lnTo>
                      <a:pt x="321" y="1060"/>
                    </a:lnTo>
                    <a:lnTo>
                      <a:pt x="369" y="1078"/>
                    </a:lnTo>
                    <a:lnTo>
                      <a:pt x="379" y="1109"/>
                    </a:lnTo>
                    <a:lnTo>
                      <a:pt x="411" y="1114"/>
                    </a:lnTo>
                    <a:lnTo>
                      <a:pt x="459" y="1139"/>
                    </a:lnTo>
                    <a:lnTo>
                      <a:pt x="600" y="1164"/>
                    </a:lnTo>
                    <a:lnTo>
                      <a:pt x="642" y="1200"/>
                    </a:lnTo>
                    <a:lnTo>
                      <a:pt x="647" y="1253"/>
                    </a:lnTo>
                    <a:lnTo>
                      <a:pt x="743" y="1283"/>
                    </a:lnTo>
                    <a:lnTo>
                      <a:pt x="758" y="1274"/>
                    </a:lnTo>
                    <a:lnTo>
                      <a:pt x="792" y="1232"/>
                    </a:lnTo>
                    <a:lnTo>
                      <a:pt x="767" y="1212"/>
                    </a:lnTo>
                    <a:lnTo>
                      <a:pt x="765" y="1196"/>
                    </a:lnTo>
                    <a:lnTo>
                      <a:pt x="813" y="1129"/>
                    </a:lnTo>
                    <a:lnTo>
                      <a:pt x="816" y="1067"/>
                    </a:lnTo>
                    <a:lnTo>
                      <a:pt x="876" y="985"/>
                    </a:lnTo>
                    <a:lnTo>
                      <a:pt x="845" y="973"/>
                    </a:lnTo>
                    <a:lnTo>
                      <a:pt x="815" y="983"/>
                    </a:lnTo>
                    <a:lnTo>
                      <a:pt x="813" y="968"/>
                    </a:lnTo>
                    <a:lnTo>
                      <a:pt x="827" y="944"/>
                    </a:lnTo>
                    <a:lnTo>
                      <a:pt x="864" y="932"/>
                    </a:lnTo>
                    <a:lnTo>
                      <a:pt x="891" y="891"/>
                    </a:lnTo>
                    <a:lnTo>
                      <a:pt x="888" y="860"/>
                    </a:lnTo>
                    <a:lnTo>
                      <a:pt x="907" y="813"/>
                    </a:lnTo>
                    <a:lnTo>
                      <a:pt x="897" y="705"/>
                    </a:lnTo>
                    <a:lnTo>
                      <a:pt x="899" y="643"/>
                    </a:lnTo>
                    <a:lnTo>
                      <a:pt x="890" y="621"/>
                    </a:lnTo>
                    <a:lnTo>
                      <a:pt x="865" y="615"/>
                    </a:lnTo>
                    <a:lnTo>
                      <a:pt x="859" y="624"/>
                    </a:lnTo>
                    <a:lnTo>
                      <a:pt x="808" y="660"/>
                    </a:lnTo>
                    <a:lnTo>
                      <a:pt x="793" y="653"/>
                    </a:lnTo>
                    <a:lnTo>
                      <a:pt x="792" y="646"/>
                    </a:lnTo>
                    <a:lnTo>
                      <a:pt x="722" y="644"/>
                    </a:lnTo>
                    <a:lnTo>
                      <a:pt x="721" y="637"/>
                    </a:lnTo>
                    <a:lnTo>
                      <a:pt x="738" y="574"/>
                    </a:lnTo>
                    <a:lnTo>
                      <a:pt x="730" y="567"/>
                    </a:lnTo>
                    <a:lnTo>
                      <a:pt x="698" y="562"/>
                    </a:lnTo>
                    <a:lnTo>
                      <a:pt x="712" y="538"/>
                    </a:lnTo>
                    <a:lnTo>
                      <a:pt x="703" y="523"/>
                    </a:lnTo>
                    <a:lnTo>
                      <a:pt x="708" y="492"/>
                    </a:lnTo>
                    <a:lnTo>
                      <a:pt x="693" y="415"/>
                    </a:lnTo>
                    <a:lnTo>
                      <a:pt x="639" y="420"/>
                    </a:lnTo>
                    <a:lnTo>
                      <a:pt x="605" y="385"/>
                    </a:lnTo>
                    <a:lnTo>
                      <a:pt x="592" y="324"/>
                    </a:lnTo>
                    <a:lnTo>
                      <a:pt x="543" y="291"/>
                    </a:lnTo>
                    <a:lnTo>
                      <a:pt x="503" y="195"/>
                    </a:lnTo>
                    <a:lnTo>
                      <a:pt x="472" y="197"/>
                    </a:lnTo>
                    <a:lnTo>
                      <a:pt x="430" y="162"/>
                    </a:lnTo>
                    <a:lnTo>
                      <a:pt x="399" y="157"/>
                    </a:lnTo>
                    <a:lnTo>
                      <a:pt x="382" y="137"/>
                    </a:lnTo>
                    <a:lnTo>
                      <a:pt x="352" y="139"/>
                    </a:lnTo>
                    <a:lnTo>
                      <a:pt x="331" y="94"/>
                    </a:lnTo>
                    <a:lnTo>
                      <a:pt x="315" y="81"/>
                    </a:lnTo>
                    <a:lnTo>
                      <a:pt x="304" y="51"/>
                    </a:lnTo>
                    <a:lnTo>
                      <a:pt x="267" y="61"/>
                    </a:lnTo>
                    <a:lnTo>
                      <a:pt x="221" y="59"/>
                    </a:lnTo>
                    <a:lnTo>
                      <a:pt x="204" y="44"/>
                    </a:lnTo>
                    <a:lnTo>
                      <a:pt x="133" y="36"/>
                    </a:lnTo>
                    <a:lnTo>
                      <a:pt x="84" y="2"/>
                    </a:lnTo>
                    <a:lnTo>
                      <a:pt x="77" y="2"/>
                    </a:lnTo>
                    <a:lnTo>
                      <a:pt x="46" y="13"/>
                    </a:lnTo>
                    <a:lnTo>
                      <a:pt x="22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453">
                <a:extLst>
                  <a:ext uri="{FF2B5EF4-FFF2-40B4-BE49-F238E27FC236}">
                    <a16:creationId xmlns:a16="http://schemas.microsoft.com/office/drawing/2014/main" id="{B7ADBE79-E439-8848-2C97-D292961BFC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6 w 23"/>
                  <a:gd name="T1" fmla="*/ 0 h 31"/>
                  <a:gd name="T2" fmla="*/ 0 w 23"/>
                  <a:gd name="T3" fmla="*/ 17 h 31"/>
                  <a:gd name="T4" fmla="*/ 16 w 23"/>
                  <a:gd name="T5" fmla="*/ 23 h 31"/>
                  <a:gd name="T6" fmla="*/ 17 w 23"/>
                  <a:gd name="T7" fmla="*/ 31 h 31"/>
                  <a:gd name="T8" fmla="*/ 23 w 23"/>
                  <a:gd name="T9" fmla="*/ 22 h 31"/>
                  <a:gd name="T10" fmla="*/ 6 w 23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6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454">
                <a:extLst>
                  <a:ext uri="{FF2B5EF4-FFF2-40B4-BE49-F238E27FC236}">
                    <a16:creationId xmlns:a16="http://schemas.microsoft.com/office/drawing/2014/main" id="{06C3343F-2B38-AE09-4ACD-9BACCAAE2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455">
                <a:extLst>
                  <a:ext uri="{FF2B5EF4-FFF2-40B4-BE49-F238E27FC236}">
                    <a16:creationId xmlns:a16="http://schemas.microsoft.com/office/drawing/2014/main" id="{230BC46F-D800-D281-C100-029F63B9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456">
                <a:extLst>
                  <a:ext uri="{FF2B5EF4-FFF2-40B4-BE49-F238E27FC236}">
                    <a16:creationId xmlns:a16="http://schemas.microsoft.com/office/drawing/2014/main" id="{6865C3C1-2BBA-B0F2-1EAE-0A38B8D92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457">
                <a:extLst>
                  <a:ext uri="{FF2B5EF4-FFF2-40B4-BE49-F238E27FC236}">
                    <a16:creationId xmlns:a16="http://schemas.microsoft.com/office/drawing/2014/main" id="{DBCC889D-AE1C-D8B9-9AED-292F393609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41 w 85"/>
                  <a:gd name="T1" fmla="*/ 57 h 57"/>
                  <a:gd name="T2" fmla="*/ 47 w 85"/>
                  <a:gd name="T3" fmla="*/ 41 h 57"/>
                  <a:gd name="T4" fmla="*/ 85 w 85"/>
                  <a:gd name="T5" fmla="*/ 31 h 57"/>
                  <a:gd name="T6" fmla="*/ 82 w 85"/>
                  <a:gd name="T7" fmla="*/ 8 h 57"/>
                  <a:gd name="T8" fmla="*/ 74 w 85"/>
                  <a:gd name="T9" fmla="*/ 0 h 57"/>
                  <a:gd name="T10" fmla="*/ 61 w 85"/>
                  <a:gd name="T11" fmla="*/ 17 h 57"/>
                  <a:gd name="T12" fmla="*/ 45 w 85"/>
                  <a:gd name="T13" fmla="*/ 18 h 57"/>
                  <a:gd name="T14" fmla="*/ 46 w 85"/>
                  <a:gd name="T15" fmla="*/ 26 h 57"/>
                  <a:gd name="T16" fmla="*/ 39 w 85"/>
                  <a:gd name="T17" fmla="*/ 34 h 57"/>
                  <a:gd name="T18" fmla="*/ 14 w 85"/>
                  <a:gd name="T19" fmla="*/ 21 h 57"/>
                  <a:gd name="T20" fmla="*/ 0 w 85"/>
                  <a:gd name="T21" fmla="*/ 38 h 57"/>
                  <a:gd name="T22" fmla="*/ 33 w 85"/>
                  <a:gd name="T23" fmla="*/ 50 h 57"/>
                  <a:gd name="T24" fmla="*/ 41 w 85"/>
                  <a:gd name="T2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41" y="57"/>
                    </a:move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458">
                <a:extLst>
                  <a:ext uri="{FF2B5EF4-FFF2-40B4-BE49-F238E27FC236}">
                    <a16:creationId xmlns:a16="http://schemas.microsoft.com/office/drawing/2014/main" id="{1C46B2D6-5407-36C2-991C-975DB98D46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459">
                <a:extLst>
                  <a:ext uri="{FF2B5EF4-FFF2-40B4-BE49-F238E27FC236}">
                    <a16:creationId xmlns:a16="http://schemas.microsoft.com/office/drawing/2014/main" id="{47FF6AE7-3996-7AE5-AD18-32BE63D469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 w 72"/>
                  <a:gd name="T1" fmla="*/ 38 h 68"/>
                  <a:gd name="T2" fmla="*/ 0 w 72"/>
                  <a:gd name="T3" fmla="*/ 61 h 68"/>
                  <a:gd name="T4" fmla="*/ 9 w 72"/>
                  <a:gd name="T5" fmla="*/ 68 h 68"/>
                  <a:gd name="T6" fmla="*/ 15 w 72"/>
                  <a:gd name="T7" fmla="*/ 52 h 68"/>
                  <a:gd name="T8" fmla="*/ 38 w 72"/>
                  <a:gd name="T9" fmla="*/ 50 h 68"/>
                  <a:gd name="T10" fmla="*/ 37 w 72"/>
                  <a:gd name="T11" fmla="*/ 34 h 68"/>
                  <a:gd name="T12" fmla="*/ 50 w 72"/>
                  <a:gd name="T13" fmla="*/ 18 h 68"/>
                  <a:gd name="T14" fmla="*/ 72 w 72"/>
                  <a:gd name="T15" fmla="*/ 7 h 68"/>
                  <a:gd name="T16" fmla="*/ 72 w 72"/>
                  <a:gd name="T17" fmla="*/ 0 h 68"/>
                  <a:gd name="T18" fmla="*/ 34 w 72"/>
                  <a:gd name="T19" fmla="*/ 11 h 68"/>
                  <a:gd name="T20" fmla="*/ 21 w 72"/>
                  <a:gd name="T21" fmla="*/ 35 h 68"/>
                  <a:gd name="T22" fmla="*/ 5 w 72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" y="38"/>
                    </a:move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460">
                <a:extLst>
                  <a:ext uri="{FF2B5EF4-FFF2-40B4-BE49-F238E27FC236}">
                    <a16:creationId xmlns:a16="http://schemas.microsoft.com/office/drawing/2014/main" id="{4C56BCBF-456F-C16D-BC14-1D5BA4D59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5 w 17"/>
                  <a:gd name="T1" fmla="*/ 0 h 30"/>
                  <a:gd name="T2" fmla="*/ 0 w 17"/>
                  <a:gd name="T3" fmla="*/ 9 h 30"/>
                  <a:gd name="T4" fmla="*/ 10 w 17"/>
                  <a:gd name="T5" fmla="*/ 30 h 30"/>
                  <a:gd name="T6" fmla="*/ 17 w 17"/>
                  <a:gd name="T7" fmla="*/ 23 h 30"/>
                  <a:gd name="T8" fmla="*/ 15 w 17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5" y="0"/>
                    </a:move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461">
                <a:extLst>
                  <a:ext uri="{FF2B5EF4-FFF2-40B4-BE49-F238E27FC236}">
                    <a16:creationId xmlns:a16="http://schemas.microsoft.com/office/drawing/2014/main" id="{C30223D2-7C3E-7911-2A35-1E037ED4A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9 w 16"/>
                  <a:gd name="T1" fmla="*/ 23 h 23"/>
                  <a:gd name="T2" fmla="*/ 16 w 16"/>
                  <a:gd name="T3" fmla="*/ 7 h 23"/>
                  <a:gd name="T4" fmla="*/ 7 w 16"/>
                  <a:gd name="T5" fmla="*/ 0 h 23"/>
                  <a:gd name="T6" fmla="*/ 0 w 16"/>
                  <a:gd name="T7" fmla="*/ 9 h 23"/>
                  <a:gd name="T8" fmla="*/ 1 w 16"/>
                  <a:gd name="T9" fmla="*/ 23 h 23"/>
                  <a:gd name="T10" fmla="*/ 9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9" y="23"/>
                    </a:move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462">
                <a:extLst>
                  <a:ext uri="{FF2B5EF4-FFF2-40B4-BE49-F238E27FC236}">
                    <a16:creationId xmlns:a16="http://schemas.microsoft.com/office/drawing/2014/main" id="{48DAA415-E174-27AD-2D70-2EFC834E1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463">
                <a:extLst>
                  <a:ext uri="{FF2B5EF4-FFF2-40B4-BE49-F238E27FC236}">
                    <a16:creationId xmlns:a16="http://schemas.microsoft.com/office/drawing/2014/main" id="{9A1449FD-C59C-605F-9EBA-7BD4EC8DE7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59"/>
                <a:ext cx="309" cy="110"/>
              </a:xfrm>
              <a:custGeom>
                <a:avLst/>
                <a:gdLst>
                  <a:gd name="T0" fmla="*/ 1526 w 1544"/>
                  <a:gd name="T1" fmla="*/ 519 h 548"/>
                  <a:gd name="T2" fmla="*/ 1447 w 1544"/>
                  <a:gd name="T3" fmla="*/ 496 h 548"/>
                  <a:gd name="T4" fmla="*/ 1417 w 1544"/>
                  <a:gd name="T5" fmla="*/ 421 h 548"/>
                  <a:gd name="T6" fmla="*/ 1377 w 1544"/>
                  <a:gd name="T7" fmla="*/ 410 h 548"/>
                  <a:gd name="T8" fmla="*/ 1299 w 1544"/>
                  <a:gd name="T9" fmla="*/ 401 h 548"/>
                  <a:gd name="T10" fmla="*/ 1287 w 1544"/>
                  <a:gd name="T11" fmla="*/ 440 h 548"/>
                  <a:gd name="T12" fmla="*/ 1238 w 1544"/>
                  <a:gd name="T13" fmla="*/ 484 h 548"/>
                  <a:gd name="T14" fmla="*/ 1153 w 1544"/>
                  <a:gd name="T15" fmla="*/ 484 h 548"/>
                  <a:gd name="T16" fmla="*/ 1114 w 1544"/>
                  <a:gd name="T17" fmla="*/ 480 h 548"/>
                  <a:gd name="T18" fmla="*/ 1074 w 1544"/>
                  <a:gd name="T19" fmla="*/ 461 h 548"/>
                  <a:gd name="T20" fmla="*/ 1048 w 1544"/>
                  <a:gd name="T21" fmla="*/ 447 h 548"/>
                  <a:gd name="T22" fmla="*/ 1030 w 1544"/>
                  <a:gd name="T23" fmla="*/ 496 h 548"/>
                  <a:gd name="T24" fmla="*/ 1006 w 1544"/>
                  <a:gd name="T25" fmla="*/ 398 h 548"/>
                  <a:gd name="T26" fmla="*/ 958 w 1544"/>
                  <a:gd name="T27" fmla="*/ 378 h 548"/>
                  <a:gd name="T28" fmla="*/ 910 w 1544"/>
                  <a:gd name="T29" fmla="*/ 360 h 548"/>
                  <a:gd name="T30" fmla="*/ 849 w 1544"/>
                  <a:gd name="T31" fmla="*/ 366 h 548"/>
                  <a:gd name="T32" fmla="*/ 853 w 1544"/>
                  <a:gd name="T33" fmla="*/ 420 h 548"/>
                  <a:gd name="T34" fmla="*/ 787 w 1544"/>
                  <a:gd name="T35" fmla="*/ 441 h 548"/>
                  <a:gd name="T36" fmla="*/ 730 w 1544"/>
                  <a:gd name="T37" fmla="*/ 416 h 548"/>
                  <a:gd name="T38" fmla="*/ 733 w 1544"/>
                  <a:gd name="T39" fmla="*/ 376 h 548"/>
                  <a:gd name="T40" fmla="*/ 710 w 1544"/>
                  <a:gd name="T41" fmla="*/ 371 h 548"/>
                  <a:gd name="T42" fmla="*/ 682 w 1544"/>
                  <a:gd name="T43" fmla="*/ 319 h 548"/>
                  <a:gd name="T44" fmla="*/ 630 w 1544"/>
                  <a:gd name="T45" fmla="*/ 263 h 548"/>
                  <a:gd name="T46" fmla="*/ 594 w 1544"/>
                  <a:gd name="T47" fmla="*/ 197 h 548"/>
                  <a:gd name="T48" fmla="*/ 616 w 1544"/>
                  <a:gd name="T49" fmla="*/ 187 h 548"/>
                  <a:gd name="T50" fmla="*/ 565 w 1544"/>
                  <a:gd name="T51" fmla="*/ 137 h 548"/>
                  <a:gd name="T52" fmla="*/ 578 w 1544"/>
                  <a:gd name="T53" fmla="*/ 113 h 548"/>
                  <a:gd name="T54" fmla="*/ 434 w 1544"/>
                  <a:gd name="T55" fmla="*/ 57 h 548"/>
                  <a:gd name="T56" fmla="*/ 412 w 1544"/>
                  <a:gd name="T57" fmla="*/ 67 h 548"/>
                  <a:gd name="T58" fmla="*/ 347 w 1544"/>
                  <a:gd name="T59" fmla="*/ 34 h 548"/>
                  <a:gd name="T60" fmla="*/ 298 w 1544"/>
                  <a:gd name="T61" fmla="*/ 0 h 548"/>
                  <a:gd name="T62" fmla="*/ 224 w 1544"/>
                  <a:gd name="T63" fmla="*/ 38 h 548"/>
                  <a:gd name="T64" fmla="*/ 175 w 1544"/>
                  <a:gd name="T65" fmla="*/ 81 h 548"/>
                  <a:gd name="T66" fmla="*/ 129 w 1544"/>
                  <a:gd name="T67" fmla="*/ 93 h 548"/>
                  <a:gd name="T68" fmla="*/ 73 w 1544"/>
                  <a:gd name="T69" fmla="*/ 68 h 548"/>
                  <a:gd name="T70" fmla="*/ 46 w 1544"/>
                  <a:gd name="T71" fmla="*/ 32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544" h="548">
                    <a:moveTo>
                      <a:pt x="1544" y="548"/>
                    </a:moveTo>
                    <a:lnTo>
                      <a:pt x="1526" y="519"/>
                    </a:lnTo>
                    <a:lnTo>
                      <a:pt x="1471" y="517"/>
                    </a:lnTo>
                    <a:lnTo>
                      <a:pt x="1447" y="496"/>
                    </a:lnTo>
                    <a:lnTo>
                      <a:pt x="1411" y="445"/>
                    </a:lnTo>
                    <a:lnTo>
                      <a:pt x="1417" y="421"/>
                    </a:lnTo>
                    <a:lnTo>
                      <a:pt x="1400" y="407"/>
                    </a:lnTo>
                    <a:lnTo>
                      <a:pt x="1377" y="410"/>
                    </a:lnTo>
                    <a:lnTo>
                      <a:pt x="1344" y="389"/>
                    </a:lnTo>
                    <a:lnTo>
                      <a:pt x="1299" y="401"/>
                    </a:lnTo>
                    <a:lnTo>
                      <a:pt x="1301" y="416"/>
                    </a:lnTo>
                    <a:lnTo>
                      <a:pt x="1287" y="440"/>
                    </a:lnTo>
                    <a:lnTo>
                      <a:pt x="1265" y="451"/>
                    </a:lnTo>
                    <a:lnTo>
                      <a:pt x="1238" y="484"/>
                    </a:lnTo>
                    <a:lnTo>
                      <a:pt x="1189" y="466"/>
                    </a:lnTo>
                    <a:lnTo>
                      <a:pt x="1153" y="484"/>
                    </a:lnTo>
                    <a:lnTo>
                      <a:pt x="1136" y="470"/>
                    </a:lnTo>
                    <a:lnTo>
                      <a:pt x="1114" y="480"/>
                    </a:lnTo>
                    <a:lnTo>
                      <a:pt x="1088" y="460"/>
                    </a:lnTo>
                    <a:lnTo>
                      <a:pt x="1074" y="461"/>
                    </a:lnTo>
                    <a:lnTo>
                      <a:pt x="1071" y="438"/>
                    </a:lnTo>
                    <a:lnTo>
                      <a:pt x="1048" y="447"/>
                    </a:lnTo>
                    <a:lnTo>
                      <a:pt x="1052" y="478"/>
                    </a:lnTo>
                    <a:lnTo>
                      <a:pt x="1030" y="496"/>
                    </a:lnTo>
                    <a:lnTo>
                      <a:pt x="1001" y="429"/>
                    </a:lnTo>
                    <a:lnTo>
                      <a:pt x="1006" y="398"/>
                    </a:lnTo>
                    <a:lnTo>
                      <a:pt x="983" y="400"/>
                    </a:lnTo>
                    <a:lnTo>
                      <a:pt x="958" y="378"/>
                    </a:lnTo>
                    <a:lnTo>
                      <a:pt x="935" y="381"/>
                    </a:lnTo>
                    <a:lnTo>
                      <a:pt x="910" y="360"/>
                    </a:lnTo>
                    <a:lnTo>
                      <a:pt x="889" y="377"/>
                    </a:lnTo>
                    <a:lnTo>
                      <a:pt x="849" y="366"/>
                    </a:lnTo>
                    <a:lnTo>
                      <a:pt x="841" y="375"/>
                    </a:lnTo>
                    <a:lnTo>
                      <a:pt x="853" y="420"/>
                    </a:lnTo>
                    <a:lnTo>
                      <a:pt x="841" y="451"/>
                    </a:lnTo>
                    <a:lnTo>
                      <a:pt x="787" y="441"/>
                    </a:lnTo>
                    <a:lnTo>
                      <a:pt x="755" y="444"/>
                    </a:lnTo>
                    <a:lnTo>
                      <a:pt x="730" y="416"/>
                    </a:lnTo>
                    <a:lnTo>
                      <a:pt x="743" y="390"/>
                    </a:lnTo>
                    <a:lnTo>
                      <a:pt x="733" y="376"/>
                    </a:lnTo>
                    <a:lnTo>
                      <a:pt x="719" y="378"/>
                    </a:lnTo>
                    <a:lnTo>
                      <a:pt x="710" y="371"/>
                    </a:lnTo>
                    <a:lnTo>
                      <a:pt x="699" y="333"/>
                    </a:lnTo>
                    <a:lnTo>
                      <a:pt x="682" y="319"/>
                    </a:lnTo>
                    <a:lnTo>
                      <a:pt x="680" y="297"/>
                    </a:lnTo>
                    <a:lnTo>
                      <a:pt x="630" y="263"/>
                    </a:lnTo>
                    <a:lnTo>
                      <a:pt x="594" y="204"/>
                    </a:lnTo>
                    <a:lnTo>
                      <a:pt x="594" y="197"/>
                    </a:lnTo>
                    <a:lnTo>
                      <a:pt x="609" y="195"/>
                    </a:lnTo>
                    <a:lnTo>
                      <a:pt x="616" y="187"/>
                    </a:lnTo>
                    <a:lnTo>
                      <a:pt x="598" y="158"/>
                    </a:lnTo>
                    <a:lnTo>
                      <a:pt x="565" y="137"/>
                    </a:lnTo>
                    <a:lnTo>
                      <a:pt x="564" y="123"/>
                    </a:lnTo>
                    <a:lnTo>
                      <a:pt x="578" y="113"/>
                    </a:lnTo>
                    <a:lnTo>
                      <a:pt x="464" y="46"/>
                    </a:lnTo>
                    <a:lnTo>
                      <a:pt x="434" y="57"/>
                    </a:lnTo>
                    <a:lnTo>
                      <a:pt x="411" y="51"/>
                    </a:lnTo>
                    <a:lnTo>
                      <a:pt x="412" y="67"/>
                    </a:lnTo>
                    <a:lnTo>
                      <a:pt x="380" y="55"/>
                    </a:lnTo>
                    <a:lnTo>
                      <a:pt x="347" y="34"/>
                    </a:lnTo>
                    <a:lnTo>
                      <a:pt x="330" y="12"/>
                    </a:lnTo>
                    <a:lnTo>
                      <a:pt x="298" y="0"/>
                    </a:lnTo>
                    <a:lnTo>
                      <a:pt x="245" y="13"/>
                    </a:lnTo>
                    <a:lnTo>
                      <a:pt x="224" y="38"/>
                    </a:lnTo>
                    <a:lnTo>
                      <a:pt x="200" y="33"/>
                    </a:lnTo>
                    <a:lnTo>
                      <a:pt x="175" y="81"/>
                    </a:lnTo>
                    <a:lnTo>
                      <a:pt x="150" y="68"/>
                    </a:lnTo>
                    <a:lnTo>
                      <a:pt x="129" y="93"/>
                    </a:lnTo>
                    <a:lnTo>
                      <a:pt x="81" y="83"/>
                    </a:lnTo>
                    <a:lnTo>
                      <a:pt x="73" y="68"/>
                    </a:lnTo>
                    <a:lnTo>
                      <a:pt x="70" y="45"/>
                    </a:lnTo>
                    <a:lnTo>
                      <a:pt x="46" y="32"/>
                    </a:lnTo>
                    <a:lnTo>
                      <a:pt x="0" y="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464">
                <a:extLst>
                  <a:ext uri="{FF2B5EF4-FFF2-40B4-BE49-F238E27FC236}">
                    <a16:creationId xmlns:a16="http://schemas.microsoft.com/office/drawing/2014/main" id="{A7E88107-88D9-62EC-3B55-23EE20F45A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51"/>
                <a:ext cx="365" cy="294"/>
              </a:xfrm>
              <a:custGeom>
                <a:avLst/>
                <a:gdLst>
                  <a:gd name="T0" fmla="*/ 1769 w 1828"/>
                  <a:gd name="T1" fmla="*/ 1454 h 1471"/>
                  <a:gd name="T2" fmla="*/ 1763 w 1828"/>
                  <a:gd name="T3" fmla="*/ 1392 h 1471"/>
                  <a:gd name="T4" fmla="*/ 1810 w 1828"/>
                  <a:gd name="T5" fmla="*/ 1311 h 1471"/>
                  <a:gd name="T6" fmla="*/ 1743 w 1828"/>
                  <a:gd name="T7" fmla="*/ 1264 h 1471"/>
                  <a:gd name="T8" fmla="*/ 1756 w 1828"/>
                  <a:gd name="T9" fmla="*/ 1162 h 1471"/>
                  <a:gd name="T10" fmla="*/ 1804 w 1828"/>
                  <a:gd name="T11" fmla="*/ 1081 h 1471"/>
                  <a:gd name="T12" fmla="*/ 1756 w 1828"/>
                  <a:gd name="T13" fmla="*/ 1077 h 1471"/>
                  <a:gd name="T14" fmla="*/ 1752 w 1828"/>
                  <a:gd name="T15" fmla="*/ 1100 h 1471"/>
                  <a:gd name="T16" fmla="*/ 1731 w 1828"/>
                  <a:gd name="T17" fmla="*/ 1048 h 1471"/>
                  <a:gd name="T18" fmla="*/ 1646 w 1828"/>
                  <a:gd name="T19" fmla="*/ 972 h 1471"/>
                  <a:gd name="T20" fmla="*/ 1493 w 1828"/>
                  <a:gd name="T21" fmla="*/ 986 h 1471"/>
                  <a:gd name="T22" fmla="*/ 1403 w 1828"/>
                  <a:gd name="T23" fmla="*/ 1002 h 1471"/>
                  <a:gd name="T24" fmla="*/ 1383 w 1828"/>
                  <a:gd name="T25" fmla="*/ 1042 h 1471"/>
                  <a:gd name="T26" fmla="*/ 1336 w 1828"/>
                  <a:gd name="T27" fmla="*/ 954 h 1471"/>
                  <a:gd name="T28" fmla="*/ 1333 w 1828"/>
                  <a:gd name="T29" fmla="*/ 839 h 1471"/>
                  <a:gd name="T30" fmla="*/ 1260 w 1828"/>
                  <a:gd name="T31" fmla="*/ 784 h 1471"/>
                  <a:gd name="T32" fmla="*/ 1198 w 1828"/>
                  <a:gd name="T33" fmla="*/ 790 h 1471"/>
                  <a:gd name="T34" fmla="*/ 1201 w 1828"/>
                  <a:gd name="T35" fmla="*/ 751 h 1471"/>
                  <a:gd name="T36" fmla="*/ 1158 w 1828"/>
                  <a:gd name="T37" fmla="*/ 778 h 1471"/>
                  <a:gd name="T38" fmla="*/ 1024 w 1828"/>
                  <a:gd name="T39" fmla="*/ 751 h 1471"/>
                  <a:gd name="T40" fmla="*/ 1016 w 1828"/>
                  <a:gd name="T41" fmla="*/ 660 h 1471"/>
                  <a:gd name="T42" fmla="*/ 999 w 1828"/>
                  <a:gd name="T43" fmla="*/ 554 h 1471"/>
                  <a:gd name="T44" fmla="*/ 986 w 1828"/>
                  <a:gd name="T45" fmla="*/ 500 h 1471"/>
                  <a:gd name="T46" fmla="*/ 926 w 1828"/>
                  <a:gd name="T47" fmla="*/ 445 h 1471"/>
                  <a:gd name="T48" fmla="*/ 877 w 1828"/>
                  <a:gd name="T49" fmla="*/ 403 h 1471"/>
                  <a:gd name="T50" fmla="*/ 794 w 1828"/>
                  <a:gd name="T51" fmla="*/ 426 h 1471"/>
                  <a:gd name="T52" fmla="*/ 717 w 1828"/>
                  <a:gd name="T53" fmla="*/ 510 h 1471"/>
                  <a:gd name="T54" fmla="*/ 662 w 1828"/>
                  <a:gd name="T55" fmla="*/ 508 h 1471"/>
                  <a:gd name="T56" fmla="*/ 623 w 1828"/>
                  <a:gd name="T57" fmla="*/ 495 h 1471"/>
                  <a:gd name="T58" fmla="*/ 595 w 1828"/>
                  <a:gd name="T59" fmla="*/ 452 h 1471"/>
                  <a:gd name="T60" fmla="*/ 542 w 1828"/>
                  <a:gd name="T61" fmla="*/ 372 h 1471"/>
                  <a:gd name="T62" fmla="*/ 472 w 1828"/>
                  <a:gd name="T63" fmla="*/ 363 h 1471"/>
                  <a:gd name="T64" fmla="*/ 452 w 1828"/>
                  <a:gd name="T65" fmla="*/ 234 h 1471"/>
                  <a:gd name="T66" fmla="*/ 471 w 1828"/>
                  <a:gd name="T67" fmla="*/ 186 h 1471"/>
                  <a:gd name="T68" fmla="*/ 426 w 1828"/>
                  <a:gd name="T69" fmla="*/ 114 h 1471"/>
                  <a:gd name="T70" fmla="*/ 326 w 1828"/>
                  <a:gd name="T71" fmla="*/ 37 h 1471"/>
                  <a:gd name="T72" fmla="*/ 227 w 1828"/>
                  <a:gd name="T73" fmla="*/ 47 h 1471"/>
                  <a:gd name="T74" fmla="*/ 113 w 1828"/>
                  <a:gd name="T75" fmla="*/ 72 h 1471"/>
                  <a:gd name="T76" fmla="*/ 93 w 1828"/>
                  <a:gd name="T77" fmla="*/ 105 h 1471"/>
                  <a:gd name="T78" fmla="*/ 32 w 1828"/>
                  <a:gd name="T79" fmla="*/ 111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28" h="1471">
                    <a:moveTo>
                      <a:pt x="1755" y="1471"/>
                    </a:moveTo>
                    <a:lnTo>
                      <a:pt x="1769" y="1454"/>
                    </a:lnTo>
                    <a:lnTo>
                      <a:pt x="1750" y="1425"/>
                    </a:lnTo>
                    <a:lnTo>
                      <a:pt x="1763" y="1392"/>
                    </a:lnTo>
                    <a:lnTo>
                      <a:pt x="1828" y="1349"/>
                    </a:lnTo>
                    <a:lnTo>
                      <a:pt x="1810" y="1311"/>
                    </a:lnTo>
                    <a:lnTo>
                      <a:pt x="1798" y="1266"/>
                    </a:lnTo>
                    <a:lnTo>
                      <a:pt x="1743" y="1264"/>
                    </a:lnTo>
                    <a:lnTo>
                      <a:pt x="1764" y="1231"/>
                    </a:lnTo>
                    <a:lnTo>
                      <a:pt x="1756" y="1162"/>
                    </a:lnTo>
                    <a:lnTo>
                      <a:pt x="1813" y="1103"/>
                    </a:lnTo>
                    <a:lnTo>
                      <a:pt x="1804" y="1081"/>
                    </a:lnTo>
                    <a:lnTo>
                      <a:pt x="1771" y="1068"/>
                    </a:lnTo>
                    <a:lnTo>
                      <a:pt x="1756" y="1077"/>
                    </a:lnTo>
                    <a:lnTo>
                      <a:pt x="1766" y="1099"/>
                    </a:lnTo>
                    <a:lnTo>
                      <a:pt x="1752" y="1100"/>
                    </a:lnTo>
                    <a:lnTo>
                      <a:pt x="1733" y="1080"/>
                    </a:lnTo>
                    <a:lnTo>
                      <a:pt x="1731" y="1048"/>
                    </a:lnTo>
                    <a:lnTo>
                      <a:pt x="1698" y="1036"/>
                    </a:lnTo>
                    <a:lnTo>
                      <a:pt x="1646" y="972"/>
                    </a:lnTo>
                    <a:lnTo>
                      <a:pt x="1542" y="1012"/>
                    </a:lnTo>
                    <a:lnTo>
                      <a:pt x="1493" y="986"/>
                    </a:lnTo>
                    <a:lnTo>
                      <a:pt x="1416" y="985"/>
                    </a:lnTo>
                    <a:lnTo>
                      <a:pt x="1403" y="1002"/>
                    </a:lnTo>
                    <a:lnTo>
                      <a:pt x="1398" y="1034"/>
                    </a:lnTo>
                    <a:lnTo>
                      <a:pt x="1383" y="1042"/>
                    </a:lnTo>
                    <a:lnTo>
                      <a:pt x="1347" y="984"/>
                    </a:lnTo>
                    <a:lnTo>
                      <a:pt x="1336" y="954"/>
                    </a:lnTo>
                    <a:lnTo>
                      <a:pt x="1348" y="906"/>
                    </a:lnTo>
                    <a:lnTo>
                      <a:pt x="1333" y="839"/>
                    </a:lnTo>
                    <a:lnTo>
                      <a:pt x="1298" y="796"/>
                    </a:lnTo>
                    <a:lnTo>
                      <a:pt x="1260" y="784"/>
                    </a:lnTo>
                    <a:lnTo>
                      <a:pt x="1206" y="796"/>
                    </a:lnTo>
                    <a:lnTo>
                      <a:pt x="1198" y="790"/>
                    </a:lnTo>
                    <a:lnTo>
                      <a:pt x="1218" y="757"/>
                    </a:lnTo>
                    <a:lnTo>
                      <a:pt x="1201" y="751"/>
                    </a:lnTo>
                    <a:lnTo>
                      <a:pt x="1178" y="745"/>
                    </a:lnTo>
                    <a:lnTo>
                      <a:pt x="1158" y="778"/>
                    </a:lnTo>
                    <a:lnTo>
                      <a:pt x="1098" y="799"/>
                    </a:lnTo>
                    <a:lnTo>
                      <a:pt x="1024" y="751"/>
                    </a:lnTo>
                    <a:lnTo>
                      <a:pt x="1016" y="737"/>
                    </a:lnTo>
                    <a:lnTo>
                      <a:pt x="1016" y="660"/>
                    </a:lnTo>
                    <a:lnTo>
                      <a:pt x="986" y="578"/>
                    </a:lnTo>
                    <a:lnTo>
                      <a:pt x="999" y="554"/>
                    </a:lnTo>
                    <a:lnTo>
                      <a:pt x="995" y="523"/>
                    </a:lnTo>
                    <a:lnTo>
                      <a:pt x="986" y="500"/>
                    </a:lnTo>
                    <a:lnTo>
                      <a:pt x="955" y="504"/>
                    </a:lnTo>
                    <a:lnTo>
                      <a:pt x="926" y="445"/>
                    </a:lnTo>
                    <a:lnTo>
                      <a:pt x="900" y="408"/>
                    </a:lnTo>
                    <a:lnTo>
                      <a:pt x="877" y="403"/>
                    </a:lnTo>
                    <a:lnTo>
                      <a:pt x="862" y="419"/>
                    </a:lnTo>
                    <a:lnTo>
                      <a:pt x="794" y="426"/>
                    </a:lnTo>
                    <a:lnTo>
                      <a:pt x="735" y="454"/>
                    </a:lnTo>
                    <a:lnTo>
                      <a:pt x="717" y="510"/>
                    </a:lnTo>
                    <a:lnTo>
                      <a:pt x="703" y="527"/>
                    </a:lnTo>
                    <a:lnTo>
                      <a:pt x="662" y="508"/>
                    </a:lnTo>
                    <a:lnTo>
                      <a:pt x="654" y="493"/>
                    </a:lnTo>
                    <a:lnTo>
                      <a:pt x="623" y="495"/>
                    </a:lnTo>
                    <a:lnTo>
                      <a:pt x="606" y="482"/>
                    </a:lnTo>
                    <a:lnTo>
                      <a:pt x="595" y="452"/>
                    </a:lnTo>
                    <a:lnTo>
                      <a:pt x="553" y="409"/>
                    </a:lnTo>
                    <a:lnTo>
                      <a:pt x="542" y="372"/>
                    </a:lnTo>
                    <a:lnTo>
                      <a:pt x="526" y="366"/>
                    </a:lnTo>
                    <a:lnTo>
                      <a:pt x="472" y="363"/>
                    </a:lnTo>
                    <a:lnTo>
                      <a:pt x="445" y="320"/>
                    </a:lnTo>
                    <a:lnTo>
                      <a:pt x="452" y="234"/>
                    </a:lnTo>
                    <a:lnTo>
                      <a:pt x="437" y="228"/>
                    </a:lnTo>
                    <a:lnTo>
                      <a:pt x="471" y="186"/>
                    </a:lnTo>
                    <a:lnTo>
                      <a:pt x="450" y="134"/>
                    </a:lnTo>
                    <a:lnTo>
                      <a:pt x="426" y="114"/>
                    </a:lnTo>
                    <a:lnTo>
                      <a:pt x="399" y="0"/>
                    </a:lnTo>
                    <a:lnTo>
                      <a:pt x="326" y="37"/>
                    </a:lnTo>
                    <a:lnTo>
                      <a:pt x="251" y="60"/>
                    </a:lnTo>
                    <a:lnTo>
                      <a:pt x="227" y="47"/>
                    </a:lnTo>
                    <a:lnTo>
                      <a:pt x="168" y="75"/>
                    </a:lnTo>
                    <a:lnTo>
                      <a:pt x="113" y="72"/>
                    </a:lnTo>
                    <a:lnTo>
                      <a:pt x="91" y="91"/>
                    </a:lnTo>
                    <a:lnTo>
                      <a:pt x="93" y="105"/>
                    </a:lnTo>
                    <a:lnTo>
                      <a:pt x="68" y="85"/>
                    </a:lnTo>
                    <a:lnTo>
                      <a:pt x="32" y="111"/>
                    </a:lnTo>
                    <a:lnTo>
                      <a:pt x="0" y="1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465">
                <a:extLst>
                  <a:ext uri="{FF2B5EF4-FFF2-40B4-BE49-F238E27FC236}">
                    <a16:creationId xmlns:a16="http://schemas.microsoft.com/office/drawing/2014/main" id="{DEE1445A-96A9-64E5-8A86-384E7C9077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" y="794"/>
                <a:ext cx="200" cy="143"/>
              </a:xfrm>
              <a:custGeom>
                <a:avLst/>
                <a:gdLst>
                  <a:gd name="T0" fmla="*/ 1004 w 1004"/>
                  <a:gd name="T1" fmla="*/ 716 h 716"/>
                  <a:gd name="T2" fmla="*/ 964 w 1004"/>
                  <a:gd name="T3" fmla="*/ 704 h 716"/>
                  <a:gd name="T4" fmla="*/ 935 w 1004"/>
                  <a:gd name="T5" fmla="*/ 715 h 716"/>
                  <a:gd name="T6" fmla="*/ 933 w 1004"/>
                  <a:gd name="T7" fmla="*/ 708 h 716"/>
                  <a:gd name="T8" fmla="*/ 946 w 1004"/>
                  <a:gd name="T9" fmla="*/ 668 h 716"/>
                  <a:gd name="T10" fmla="*/ 910 w 1004"/>
                  <a:gd name="T11" fmla="*/ 625 h 716"/>
                  <a:gd name="T12" fmla="*/ 817 w 1004"/>
                  <a:gd name="T13" fmla="*/ 618 h 716"/>
                  <a:gd name="T14" fmla="*/ 792 w 1004"/>
                  <a:gd name="T15" fmla="*/ 589 h 716"/>
                  <a:gd name="T16" fmla="*/ 776 w 1004"/>
                  <a:gd name="T17" fmla="*/ 591 h 716"/>
                  <a:gd name="T18" fmla="*/ 739 w 1004"/>
                  <a:gd name="T19" fmla="*/ 525 h 716"/>
                  <a:gd name="T20" fmla="*/ 676 w 1004"/>
                  <a:gd name="T21" fmla="*/ 508 h 716"/>
                  <a:gd name="T22" fmla="*/ 650 w 1004"/>
                  <a:gd name="T23" fmla="*/ 478 h 716"/>
                  <a:gd name="T24" fmla="*/ 635 w 1004"/>
                  <a:gd name="T25" fmla="*/ 481 h 716"/>
                  <a:gd name="T26" fmla="*/ 590 w 1004"/>
                  <a:gd name="T27" fmla="*/ 500 h 716"/>
                  <a:gd name="T28" fmla="*/ 536 w 1004"/>
                  <a:gd name="T29" fmla="*/ 489 h 716"/>
                  <a:gd name="T30" fmla="*/ 548 w 1004"/>
                  <a:gd name="T31" fmla="*/ 458 h 716"/>
                  <a:gd name="T32" fmla="*/ 535 w 1004"/>
                  <a:gd name="T33" fmla="*/ 405 h 716"/>
                  <a:gd name="T34" fmla="*/ 559 w 1004"/>
                  <a:gd name="T35" fmla="*/ 333 h 716"/>
                  <a:gd name="T36" fmla="*/ 525 w 1004"/>
                  <a:gd name="T37" fmla="*/ 291 h 716"/>
                  <a:gd name="T38" fmla="*/ 478 w 1004"/>
                  <a:gd name="T39" fmla="*/ 280 h 716"/>
                  <a:gd name="T40" fmla="*/ 475 w 1004"/>
                  <a:gd name="T41" fmla="*/ 264 h 716"/>
                  <a:gd name="T42" fmla="*/ 496 w 1004"/>
                  <a:gd name="T43" fmla="*/ 231 h 716"/>
                  <a:gd name="T44" fmla="*/ 500 w 1004"/>
                  <a:gd name="T45" fmla="*/ 184 h 716"/>
                  <a:gd name="T46" fmla="*/ 513 w 1004"/>
                  <a:gd name="T47" fmla="*/ 168 h 716"/>
                  <a:gd name="T48" fmla="*/ 503 w 1004"/>
                  <a:gd name="T49" fmla="*/ 138 h 716"/>
                  <a:gd name="T50" fmla="*/ 516 w 1004"/>
                  <a:gd name="T51" fmla="*/ 121 h 716"/>
                  <a:gd name="T52" fmla="*/ 514 w 1004"/>
                  <a:gd name="T53" fmla="*/ 91 h 716"/>
                  <a:gd name="T54" fmla="*/ 537 w 1004"/>
                  <a:gd name="T55" fmla="*/ 97 h 716"/>
                  <a:gd name="T56" fmla="*/ 533 w 1004"/>
                  <a:gd name="T57" fmla="*/ 58 h 716"/>
                  <a:gd name="T58" fmla="*/ 555 w 1004"/>
                  <a:gd name="T59" fmla="*/ 41 h 716"/>
                  <a:gd name="T60" fmla="*/ 538 w 1004"/>
                  <a:gd name="T61" fmla="*/ 19 h 716"/>
                  <a:gd name="T62" fmla="*/ 507 w 1004"/>
                  <a:gd name="T63" fmla="*/ 14 h 716"/>
                  <a:gd name="T64" fmla="*/ 497 w 1004"/>
                  <a:gd name="T65" fmla="*/ 0 h 716"/>
                  <a:gd name="T66" fmla="*/ 476 w 1004"/>
                  <a:gd name="T67" fmla="*/ 25 h 716"/>
                  <a:gd name="T68" fmla="*/ 447 w 1004"/>
                  <a:gd name="T69" fmla="*/ 35 h 716"/>
                  <a:gd name="T70" fmla="*/ 435 w 1004"/>
                  <a:gd name="T71" fmla="*/ 75 h 716"/>
                  <a:gd name="T72" fmla="*/ 399 w 1004"/>
                  <a:gd name="T73" fmla="*/ 93 h 716"/>
                  <a:gd name="T74" fmla="*/ 386 w 1004"/>
                  <a:gd name="T75" fmla="*/ 118 h 716"/>
                  <a:gd name="T76" fmla="*/ 380 w 1004"/>
                  <a:gd name="T77" fmla="*/ 134 h 716"/>
                  <a:gd name="T78" fmla="*/ 389 w 1004"/>
                  <a:gd name="T79" fmla="*/ 156 h 716"/>
                  <a:gd name="T80" fmla="*/ 380 w 1004"/>
                  <a:gd name="T81" fmla="*/ 226 h 716"/>
                  <a:gd name="T82" fmla="*/ 297 w 1004"/>
                  <a:gd name="T83" fmla="*/ 249 h 716"/>
                  <a:gd name="T84" fmla="*/ 239 w 1004"/>
                  <a:gd name="T85" fmla="*/ 293 h 716"/>
                  <a:gd name="T86" fmla="*/ 171 w 1004"/>
                  <a:gd name="T87" fmla="*/ 300 h 716"/>
                  <a:gd name="T88" fmla="*/ 101 w 1004"/>
                  <a:gd name="T89" fmla="*/ 291 h 716"/>
                  <a:gd name="T90" fmla="*/ 68 w 1004"/>
                  <a:gd name="T91" fmla="*/ 271 h 716"/>
                  <a:gd name="T92" fmla="*/ 0 w 1004"/>
                  <a:gd name="T93" fmla="*/ 285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04" h="716">
                    <a:moveTo>
                      <a:pt x="1004" y="716"/>
                    </a:moveTo>
                    <a:lnTo>
                      <a:pt x="964" y="704"/>
                    </a:lnTo>
                    <a:lnTo>
                      <a:pt x="935" y="715"/>
                    </a:lnTo>
                    <a:lnTo>
                      <a:pt x="933" y="708"/>
                    </a:lnTo>
                    <a:lnTo>
                      <a:pt x="946" y="668"/>
                    </a:lnTo>
                    <a:lnTo>
                      <a:pt x="910" y="625"/>
                    </a:lnTo>
                    <a:lnTo>
                      <a:pt x="817" y="618"/>
                    </a:lnTo>
                    <a:lnTo>
                      <a:pt x="792" y="589"/>
                    </a:lnTo>
                    <a:lnTo>
                      <a:pt x="776" y="591"/>
                    </a:lnTo>
                    <a:lnTo>
                      <a:pt x="739" y="525"/>
                    </a:lnTo>
                    <a:lnTo>
                      <a:pt x="676" y="508"/>
                    </a:lnTo>
                    <a:lnTo>
                      <a:pt x="650" y="478"/>
                    </a:lnTo>
                    <a:lnTo>
                      <a:pt x="635" y="481"/>
                    </a:lnTo>
                    <a:lnTo>
                      <a:pt x="590" y="500"/>
                    </a:lnTo>
                    <a:lnTo>
                      <a:pt x="536" y="489"/>
                    </a:lnTo>
                    <a:lnTo>
                      <a:pt x="548" y="458"/>
                    </a:lnTo>
                    <a:lnTo>
                      <a:pt x="535" y="405"/>
                    </a:lnTo>
                    <a:lnTo>
                      <a:pt x="559" y="333"/>
                    </a:lnTo>
                    <a:lnTo>
                      <a:pt x="525" y="291"/>
                    </a:lnTo>
                    <a:lnTo>
                      <a:pt x="478" y="280"/>
                    </a:lnTo>
                    <a:lnTo>
                      <a:pt x="475" y="264"/>
                    </a:lnTo>
                    <a:lnTo>
                      <a:pt x="496" y="231"/>
                    </a:lnTo>
                    <a:lnTo>
                      <a:pt x="500" y="184"/>
                    </a:lnTo>
                    <a:lnTo>
                      <a:pt x="513" y="168"/>
                    </a:lnTo>
                    <a:lnTo>
                      <a:pt x="503" y="138"/>
                    </a:lnTo>
                    <a:lnTo>
                      <a:pt x="516" y="121"/>
                    </a:lnTo>
                    <a:lnTo>
                      <a:pt x="514" y="91"/>
                    </a:lnTo>
                    <a:lnTo>
                      <a:pt x="537" y="97"/>
                    </a:lnTo>
                    <a:lnTo>
                      <a:pt x="533" y="58"/>
                    </a:lnTo>
                    <a:lnTo>
                      <a:pt x="555" y="41"/>
                    </a:lnTo>
                    <a:lnTo>
                      <a:pt x="538" y="19"/>
                    </a:lnTo>
                    <a:lnTo>
                      <a:pt x="507" y="14"/>
                    </a:lnTo>
                    <a:lnTo>
                      <a:pt x="497" y="0"/>
                    </a:lnTo>
                    <a:lnTo>
                      <a:pt x="476" y="25"/>
                    </a:lnTo>
                    <a:lnTo>
                      <a:pt x="447" y="35"/>
                    </a:lnTo>
                    <a:lnTo>
                      <a:pt x="435" y="75"/>
                    </a:lnTo>
                    <a:lnTo>
                      <a:pt x="399" y="93"/>
                    </a:lnTo>
                    <a:lnTo>
                      <a:pt x="386" y="118"/>
                    </a:lnTo>
                    <a:lnTo>
                      <a:pt x="380" y="134"/>
                    </a:lnTo>
                    <a:lnTo>
                      <a:pt x="389" y="156"/>
                    </a:lnTo>
                    <a:lnTo>
                      <a:pt x="380" y="226"/>
                    </a:lnTo>
                    <a:lnTo>
                      <a:pt x="297" y="249"/>
                    </a:lnTo>
                    <a:lnTo>
                      <a:pt x="239" y="293"/>
                    </a:lnTo>
                    <a:lnTo>
                      <a:pt x="171" y="300"/>
                    </a:lnTo>
                    <a:lnTo>
                      <a:pt x="101" y="291"/>
                    </a:lnTo>
                    <a:lnTo>
                      <a:pt x="68" y="271"/>
                    </a:lnTo>
                    <a:lnTo>
                      <a:pt x="0" y="2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466">
                <a:extLst>
                  <a:ext uri="{FF2B5EF4-FFF2-40B4-BE49-F238E27FC236}">
                    <a16:creationId xmlns:a16="http://schemas.microsoft.com/office/drawing/2014/main" id="{491F6CEC-2317-F4C9-ACEF-5E7000D6D1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2" y="845"/>
                <a:ext cx="16" cy="7"/>
              </a:xfrm>
              <a:custGeom>
                <a:avLst/>
                <a:gdLst>
                  <a:gd name="T0" fmla="*/ 80 w 80"/>
                  <a:gd name="T1" fmla="*/ 31 h 34"/>
                  <a:gd name="T2" fmla="*/ 49 w 80"/>
                  <a:gd name="T3" fmla="*/ 34 h 34"/>
                  <a:gd name="T4" fmla="*/ 47 w 80"/>
                  <a:gd name="T5" fmla="*/ 18 h 34"/>
                  <a:gd name="T6" fmla="*/ 32 w 80"/>
                  <a:gd name="T7" fmla="*/ 12 h 34"/>
                  <a:gd name="T8" fmla="*/ 31 w 80"/>
                  <a:gd name="T9" fmla="*/ 5 h 34"/>
                  <a:gd name="T10" fmla="*/ 8 w 80"/>
                  <a:gd name="T11" fmla="*/ 6 h 34"/>
                  <a:gd name="T12" fmla="*/ 0 w 80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" h="34">
                    <a:moveTo>
                      <a:pt x="80" y="31"/>
                    </a:moveTo>
                    <a:lnTo>
                      <a:pt x="49" y="34"/>
                    </a:lnTo>
                    <a:lnTo>
                      <a:pt x="47" y="18"/>
                    </a:lnTo>
                    <a:lnTo>
                      <a:pt x="32" y="12"/>
                    </a:lnTo>
                    <a:lnTo>
                      <a:pt x="31" y="5"/>
                    </a:lnTo>
                    <a:lnTo>
                      <a:pt x="8" y="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467">
                <a:extLst>
                  <a:ext uri="{FF2B5EF4-FFF2-40B4-BE49-F238E27FC236}">
                    <a16:creationId xmlns:a16="http://schemas.microsoft.com/office/drawing/2014/main" id="{159CF88E-89F4-445D-CC7D-C2F773AF9A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6" y="824"/>
                <a:ext cx="166" cy="23"/>
              </a:xfrm>
              <a:custGeom>
                <a:avLst/>
                <a:gdLst>
                  <a:gd name="T0" fmla="*/ 829 w 829"/>
                  <a:gd name="T1" fmla="*/ 104 h 115"/>
                  <a:gd name="T2" fmla="*/ 783 w 829"/>
                  <a:gd name="T3" fmla="*/ 115 h 115"/>
                  <a:gd name="T4" fmla="*/ 766 w 829"/>
                  <a:gd name="T5" fmla="*/ 102 h 115"/>
                  <a:gd name="T6" fmla="*/ 729 w 829"/>
                  <a:gd name="T7" fmla="*/ 105 h 115"/>
                  <a:gd name="T8" fmla="*/ 696 w 829"/>
                  <a:gd name="T9" fmla="*/ 85 h 115"/>
                  <a:gd name="T10" fmla="*/ 700 w 829"/>
                  <a:gd name="T11" fmla="*/ 46 h 115"/>
                  <a:gd name="T12" fmla="*/ 690 w 829"/>
                  <a:gd name="T13" fmla="*/ 24 h 115"/>
                  <a:gd name="T14" fmla="*/ 609 w 829"/>
                  <a:gd name="T15" fmla="*/ 63 h 115"/>
                  <a:gd name="T16" fmla="*/ 599 w 829"/>
                  <a:gd name="T17" fmla="*/ 33 h 115"/>
                  <a:gd name="T18" fmla="*/ 566 w 829"/>
                  <a:gd name="T19" fmla="*/ 21 h 115"/>
                  <a:gd name="T20" fmla="*/ 544 w 829"/>
                  <a:gd name="T21" fmla="*/ 30 h 115"/>
                  <a:gd name="T22" fmla="*/ 456 w 829"/>
                  <a:gd name="T23" fmla="*/ 0 h 115"/>
                  <a:gd name="T24" fmla="*/ 418 w 829"/>
                  <a:gd name="T25" fmla="*/ 11 h 115"/>
                  <a:gd name="T26" fmla="*/ 414 w 829"/>
                  <a:gd name="T27" fmla="*/ 42 h 115"/>
                  <a:gd name="T28" fmla="*/ 398 w 829"/>
                  <a:gd name="T29" fmla="*/ 36 h 115"/>
                  <a:gd name="T30" fmla="*/ 376 w 829"/>
                  <a:gd name="T31" fmla="*/ 46 h 115"/>
                  <a:gd name="T32" fmla="*/ 359 w 829"/>
                  <a:gd name="T33" fmla="*/ 24 h 115"/>
                  <a:gd name="T34" fmla="*/ 319 w 829"/>
                  <a:gd name="T35" fmla="*/ 12 h 115"/>
                  <a:gd name="T36" fmla="*/ 269 w 829"/>
                  <a:gd name="T37" fmla="*/ 56 h 115"/>
                  <a:gd name="T38" fmla="*/ 166 w 829"/>
                  <a:gd name="T39" fmla="*/ 34 h 115"/>
                  <a:gd name="T40" fmla="*/ 138 w 829"/>
                  <a:gd name="T41" fmla="*/ 59 h 115"/>
                  <a:gd name="T42" fmla="*/ 92 w 829"/>
                  <a:gd name="T43" fmla="*/ 64 h 115"/>
                  <a:gd name="T44" fmla="*/ 83 w 829"/>
                  <a:gd name="T45" fmla="*/ 42 h 115"/>
                  <a:gd name="T46" fmla="*/ 52 w 829"/>
                  <a:gd name="T47" fmla="*/ 45 h 115"/>
                  <a:gd name="T48" fmla="*/ 0 w 829"/>
                  <a:gd name="T49" fmla="*/ 7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29" h="115">
                    <a:moveTo>
                      <a:pt x="829" y="104"/>
                    </a:moveTo>
                    <a:lnTo>
                      <a:pt x="783" y="115"/>
                    </a:lnTo>
                    <a:lnTo>
                      <a:pt x="766" y="102"/>
                    </a:lnTo>
                    <a:lnTo>
                      <a:pt x="729" y="105"/>
                    </a:lnTo>
                    <a:lnTo>
                      <a:pt x="696" y="85"/>
                    </a:lnTo>
                    <a:lnTo>
                      <a:pt x="700" y="46"/>
                    </a:lnTo>
                    <a:lnTo>
                      <a:pt x="690" y="24"/>
                    </a:lnTo>
                    <a:lnTo>
                      <a:pt x="609" y="63"/>
                    </a:lnTo>
                    <a:lnTo>
                      <a:pt x="599" y="33"/>
                    </a:lnTo>
                    <a:lnTo>
                      <a:pt x="566" y="21"/>
                    </a:lnTo>
                    <a:lnTo>
                      <a:pt x="544" y="30"/>
                    </a:lnTo>
                    <a:lnTo>
                      <a:pt x="456" y="0"/>
                    </a:lnTo>
                    <a:lnTo>
                      <a:pt x="418" y="11"/>
                    </a:lnTo>
                    <a:lnTo>
                      <a:pt x="414" y="42"/>
                    </a:lnTo>
                    <a:lnTo>
                      <a:pt x="398" y="36"/>
                    </a:lnTo>
                    <a:lnTo>
                      <a:pt x="376" y="46"/>
                    </a:lnTo>
                    <a:lnTo>
                      <a:pt x="359" y="24"/>
                    </a:lnTo>
                    <a:lnTo>
                      <a:pt x="319" y="12"/>
                    </a:lnTo>
                    <a:lnTo>
                      <a:pt x="269" y="56"/>
                    </a:lnTo>
                    <a:lnTo>
                      <a:pt x="166" y="34"/>
                    </a:lnTo>
                    <a:lnTo>
                      <a:pt x="138" y="59"/>
                    </a:lnTo>
                    <a:lnTo>
                      <a:pt x="92" y="64"/>
                    </a:lnTo>
                    <a:lnTo>
                      <a:pt x="83" y="42"/>
                    </a:lnTo>
                    <a:lnTo>
                      <a:pt x="52" y="45"/>
                    </a:lnTo>
                    <a:lnTo>
                      <a:pt x="0" y="7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468">
                <a:extLst>
                  <a:ext uri="{FF2B5EF4-FFF2-40B4-BE49-F238E27FC236}">
                    <a16:creationId xmlns:a16="http://schemas.microsoft.com/office/drawing/2014/main" id="{F17E1181-910F-2C1E-246D-98775C3185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851"/>
                <a:ext cx="38" cy="146"/>
              </a:xfrm>
              <a:custGeom>
                <a:avLst/>
                <a:gdLst>
                  <a:gd name="T0" fmla="*/ 18 w 192"/>
                  <a:gd name="T1" fmla="*/ 732 h 732"/>
                  <a:gd name="T2" fmla="*/ 14 w 192"/>
                  <a:gd name="T3" fmla="*/ 694 h 732"/>
                  <a:gd name="T4" fmla="*/ 36 w 192"/>
                  <a:gd name="T5" fmla="*/ 676 h 732"/>
                  <a:gd name="T6" fmla="*/ 18 w 192"/>
                  <a:gd name="T7" fmla="*/ 647 h 732"/>
                  <a:gd name="T8" fmla="*/ 13 w 192"/>
                  <a:gd name="T9" fmla="*/ 601 h 732"/>
                  <a:gd name="T10" fmla="*/ 42 w 192"/>
                  <a:gd name="T11" fmla="*/ 583 h 732"/>
                  <a:gd name="T12" fmla="*/ 41 w 192"/>
                  <a:gd name="T13" fmla="*/ 568 h 732"/>
                  <a:gd name="T14" fmla="*/ 24 w 192"/>
                  <a:gd name="T15" fmla="*/ 546 h 732"/>
                  <a:gd name="T16" fmla="*/ 45 w 192"/>
                  <a:gd name="T17" fmla="*/ 513 h 732"/>
                  <a:gd name="T18" fmla="*/ 0 w 192"/>
                  <a:gd name="T19" fmla="*/ 455 h 732"/>
                  <a:gd name="T20" fmla="*/ 7 w 192"/>
                  <a:gd name="T21" fmla="*/ 447 h 732"/>
                  <a:gd name="T22" fmla="*/ 29 w 192"/>
                  <a:gd name="T23" fmla="*/ 430 h 732"/>
                  <a:gd name="T24" fmla="*/ 75 w 192"/>
                  <a:gd name="T25" fmla="*/ 433 h 732"/>
                  <a:gd name="T26" fmla="*/ 86 w 192"/>
                  <a:gd name="T27" fmla="*/ 379 h 732"/>
                  <a:gd name="T28" fmla="*/ 137 w 192"/>
                  <a:gd name="T29" fmla="*/ 343 h 732"/>
                  <a:gd name="T30" fmla="*/ 141 w 192"/>
                  <a:gd name="T31" fmla="*/ 320 h 732"/>
                  <a:gd name="T32" fmla="*/ 163 w 192"/>
                  <a:gd name="T33" fmla="*/ 301 h 732"/>
                  <a:gd name="T34" fmla="*/ 183 w 192"/>
                  <a:gd name="T35" fmla="*/ 269 h 732"/>
                  <a:gd name="T36" fmla="*/ 181 w 192"/>
                  <a:gd name="T37" fmla="*/ 254 h 732"/>
                  <a:gd name="T38" fmla="*/ 157 w 192"/>
                  <a:gd name="T39" fmla="*/ 241 h 732"/>
                  <a:gd name="T40" fmla="*/ 163 w 192"/>
                  <a:gd name="T41" fmla="*/ 217 h 732"/>
                  <a:gd name="T42" fmla="*/ 162 w 192"/>
                  <a:gd name="T43" fmla="*/ 202 h 732"/>
                  <a:gd name="T44" fmla="*/ 167 w 192"/>
                  <a:gd name="T45" fmla="*/ 170 h 732"/>
                  <a:gd name="T46" fmla="*/ 192 w 192"/>
                  <a:gd name="T47" fmla="*/ 113 h 732"/>
                  <a:gd name="T48" fmla="*/ 189 w 192"/>
                  <a:gd name="T49" fmla="*/ 76 h 732"/>
                  <a:gd name="T50" fmla="*/ 163 w 192"/>
                  <a:gd name="T51" fmla="*/ 55 h 732"/>
                  <a:gd name="T52" fmla="*/ 174 w 192"/>
                  <a:gd name="T53" fmla="*/ 0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92" h="732">
                    <a:moveTo>
                      <a:pt x="18" y="732"/>
                    </a:moveTo>
                    <a:lnTo>
                      <a:pt x="14" y="694"/>
                    </a:lnTo>
                    <a:lnTo>
                      <a:pt x="36" y="676"/>
                    </a:lnTo>
                    <a:lnTo>
                      <a:pt x="18" y="647"/>
                    </a:lnTo>
                    <a:lnTo>
                      <a:pt x="13" y="601"/>
                    </a:lnTo>
                    <a:lnTo>
                      <a:pt x="42" y="583"/>
                    </a:lnTo>
                    <a:lnTo>
                      <a:pt x="41" y="568"/>
                    </a:lnTo>
                    <a:lnTo>
                      <a:pt x="24" y="546"/>
                    </a:lnTo>
                    <a:lnTo>
                      <a:pt x="45" y="513"/>
                    </a:lnTo>
                    <a:lnTo>
                      <a:pt x="0" y="455"/>
                    </a:lnTo>
                    <a:lnTo>
                      <a:pt x="7" y="447"/>
                    </a:lnTo>
                    <a:lnTo>
                      <a:pt x="29" y="430"/>
                    </a:lnTo>
                    <a:lnTo>
                      <a:pt x="75" y="433"/>
                    </a:lnTo>
                    <a:lnTo>
                      <a:pt x="86" y="379"/>
                    </a:lnTo>
                    <a:lnTo>
                      <a:pt x="137" y="343"/>
                    </a:lnTo>
                    <a:lnTo>
                      <a:pt x="141" y="320"/>
                    </a:lnTo>
                    <a:lnTo>
                      <a:pt x="163" y="301"/>
                    </a:lnTo>
                    <a:lnTo>
                      <a:pt x="183" y="269"/>
                    </a:lnTo>
                    <a:lnTo>
                      <a:pt x="181" y="254"/>
                    </a:lnTo>
                    <a:lnTo>
                      <a:pt x="157" y="241"/>
                    </a:lnTo>
                    <a:lnTo>
                      <a:pt x="163" y="217"/>
                    </a:lnTo>
                    <a:lnTo>
                      <a:pt x="162" y="202"/>
                    </a:lnTo>
                    <a:lnTo>
                      <a:pt x="167" y="170"/>
                    </a:lnTo>
                    <a:lnTo>
                      <a:pt x="192" y="113"/>
                    </a:lnTo>
                    <a:lnTo>
                      <a:pt x="189" y="76"/>
                    </a:lnTo>
                    <a:lnTo>
                      <a:pt x="163" y="55"/>
                    </a:lnTo>
                    <a:lnTo>
                      <a:pt x="17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469">
                <a:extLst>
                  <a:ext uri="{FF2B5EF4-FFF2-40B4-BE49-F238E27FC236}">
                    <a16:creationId xmlns:a16="http://schemas.microsoft.com/office/drawing/2014/main" id="{1AADA979-6C2D-D832-AEEC-200C7AD36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997"/>
                <a:ext cx="96" cy="148"/>
              </a:xfrm>
              <a:custGeom>
                <a:avLst/>
                <a:gdLst>
                  <a:gd name="T0" fmla="*/ 1 w 480"/>
                  <a:gd name="T1" fmla="*/ 739 h 739"/>
                  <a:gd name="T2" fmla="*/ 0 w 480"/>
                  <a:gd name="T3" fmla="*/ 723 h 739"/>
                  <a:gd name="T4" fmla="*/ 15 w 480"/>
                  <a:gd name="T5" fmla="*/ 714 h 739"/>
                  <a:gd name="T6" fmla="*/ 33 w 480"/>
                  <a:gd name="T7" fmla="*/ 666 h 739"/>
                  <a:gd name="T8" fmla="*/ 70 w 480"/>
                  <a:gd name="T9" fmla="*/ 655 h 739"/>
                  <a:gd name="T10" fmla="*/ 82 w 480"/>
                  <a:gd name="T11" fmla="*/ 623 h 739"/>
                  <a:gd name="T12" fmla="*/ 97 w 480"/>
                  <a:gd name="T13" fmla="*/ 614 h 739"/>
                  <a:gd name="T14" fmla="*/ 96 w 480"/>
                  <a:gd name="T15" fmla="*/ 591 h 739"/>
                  <a:gd name="T16" fmla="*/ 119 w 480"/>
                  <a:gd name="T17" fmla="*/ 589 h 739"/>
                  <a:gd name="T18" fmla="*/ 130 w 480"/>
                  <a:gd name="T19" fmla="*/ 541 h 739"/>
                  <a:gd name="T20" fmla="*/ 166 w 480"/>
                  <a:gd name="T21" fmla="*/ 522 h 739"/>
                  <a:gd name="T22" fmla="*/ 148 w 480"/>
                  <a:gd name="T23" fmla="*/ 493 h 739"/>
                  <a:gd name="T24" fmla="*/ 109 w 480"/>
                  <a:gd name="T25" fmla="*/ 497 h 739"/>
                  <a:gd name="T26" fmla="*/ 86 w 480"/>
                  <a:gd name="T27" fmla="*/ 492 h 739"/>
                  <a:gd name="T28" fmla="*/ 92 w 480"/>
                  <a:gd name="T29" fmla="*/ 468 h 739"/>
                  <a:gd name="T30" fmla="*/ 127 w 480"/>
                  <a:gd name="T31" fmla="*/ 441 h 739"/>
                  <a:gd name="T32" fmla="*/ 99 w 480"/>
                  <a:gd name="T33" fmla="*/ 383 h 739"/>
                  <a:gd name="T34" fmla="*/ 119 w 480"/>
                  <a:gd name="T35" fmla="*/ 350 h 739"/>
                  <a:gd name="T36" fmla="*/ 172 w 480"/>
                  <a:gd name="T37" fmla="*/ 337 h 739"/>
                  <a:gd name="T38" fmla="*/ 196 w 480"/>
                  <a:gd name="T39" fmla="*/ 350 h 739"/>
                  <a:gd name="T40" fmla="*/ 224 w 480"/>
                  <a:gd name="T41" fmla="*/ 325 h 739"/>
                  <a:gd name="T42" fmla="*/ 223 w 480"/>
                  <a:gd name="T43" fmla="*/ 309 h 739"/>
                  <a:gd name="T44" fmla="*/ 191 w 480"/>
                  <a:gd name="T45" fmla="*/ 304 h 739"/>
                  <a:gd name="T46" fmla="*/ 182 w 480"/>
                  <a:gd name="T47" fmla="*/ 275 h 739"/>
                  <a:gd name="T48" fmla="*/ 173 w 480"/>
                  <a:gd name="T49" fmla="*/ 275 h 739"/>
                  <a:gd name="T50" fmla="*/ 149 w 480"/>
                  <a:gd name="T51" fmla="*/ 261 h 739"/>
                  <a:gd name="T52" fmla="*/ 162 w 480"/>
                  <a:gd name="T53" fmla="*/ 230 h 739"/>
                  <a:gd name="T54" fmla="*/ 139 w 480"/>
                  <a:gd name="T55" fmla="*/ 148 h 739"/>
                  <a:gd name="T56" fmla="*/ 137 w 480"/>
                  <a:gd name="T57" fmla="*/ 125 h 739"/>
                  <a:gd name="T58" fmla="*/ 248 w 480"/>
                  <a:gd name="T59" fmla="*/ 75 h 739"/>
                  <a:gd name="T60" fmla="*/ 277 w 480"/>
                  <a:gd name="T61" fmla="*/ 65 h 739"/>
                  <a:gd name="T62" fmla="*/ 317 w 480"/>
                  <a:gd name="T63" fmla="*/ 76 h 739"/>
                  <a:gd name="T64" fmla="*/ 321 w 480"/>
                  <a:gd name="T65" fmla="*/ 37 h 739"/>
                  <a:gd name="T66" fmla="*/ 305 w 480"/>
                  <a:gd name="T67" fmla="*/ 24 h 739"/>
                  <a:gd name="T68" fmla="*/ 311 w 480"/>
                  <a:gd name="T69" fmla="*/ 8 h 739"/>
                  <a:gd name="T70" fmla="*/ 334 w 480"/>
                  <a:gd name="T71" fmla="*/ 6 h 739"/>
                  <a:gd name="T72" fmla="*/ 359 w 480"/>
                  <a:gd name="T73" fmla="*/ 19 h 739"/>
                  <a:gd name="T74" fmla="*/ 379 w 480"/>
                  <a:gd name="T75" fmla="*/ 1 h 739"/>
                  <a:gd name="T76" fmla="*/ 406 w 480"/>
                  <a:gd name="T77" fmla="*/ 37 h 739"/>
                  <a:gd name="T78" fmla="*/ 437 w 480"/>
                  <a:gd name="T79" fmla="*/ 42 h 739"/>
                  <a:gd name="T80" fmla="*/ 463 w 480"/>
                  <a:gd name="T81" fmla="*/ 63 h 739"/>
                  <a:gd name="T82" fmla="*/ 470 w 480"/>
                  <a:gd name="T83" fmla="*/ 63 h 739"/>
                  <a:gd name="T84" fmla="*/ 480 w 480"/>
                  <a:gd name="T85" fmla="*/ 0 h 7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80" h="739">
                    <a:moveTo>
                      <a:pt x="1" y="739"/>
                    </a:moveTo>
                    <a:lnTo>
                      <a:pt x="0" y="723"/>
                    </a:lnTo>
                    <a:lnTo>
                      <a:pt x="15" y="714"/>
                    </a:lnTo>
                    <a:lnTo>
                      <a:pt x="33" y="666"/>
                    </a:lnTo>
                    <a:lnTo>
                      <a:pt x="70" y="655"/>
                    </a:lnTo>
                    <a:lnTo>
                      <a:pt x="82" y="623"/>
                    </a:lnTo>
                    <a:lnTo>
                      <a:pt x="97" y="614"/>
                    </a:lnTo>
                    <a:lnTo>
                      <a:pt x="96" y="591"/>
                    </a:lnTo>
                    <a:lnTo>
                      <a:pt x="119" y="589"/>
                    </a:lnTo>
                    <a:lnTo>
                      <a:pt x="130" y="541"/>
                    </a:lnTo>
                    <a:lnTo>
                      <a:pt x="166" y="522"/>
                    </a:lnTo>
                    <a:lnTo>
                      <a:pt x="148" y="493"/>
                    </a:lnTo>
                    <a:lnTo>
                      <a:pt x="109" y="497"/>
                    </a:lnTo>
                    <a:lnTo>
                      <a:pt x="86" y="492"/>
                    </a:lnTo>
                    <a:lnTo>
                      <a:pt x="92" y="468"/>
                    </a:lnTo>
                    <a:lnTo>
                      <a:pt x="127" y="441"/>
                    </a:lnTo>
                    <a:lnTo>
                      <a:pt x="99" y="383"/>
                    </a:lnTo>
                    <a:lnTo>
                      <a:pt x="119" y="350"/>
                    </a:lnTo>
                    <a:lnTo>
                      <a:pt x="172" y="337"/>
                    </a:lnTo>
                    <a:lnTo>
                      <a:pt x="196" y="350"/>
                    </a:lnTo>
                    <a:lnTo>
                      <a:pt x="224" y="325"/>
                    </a:lnTo>
                    <a:lnTo>
                      <a:pt x="223" y="309"/>
                    </a:lnTo>
                    <a:lnTo>
                      <a:pt x="191" y="304"/>
                    </a:lnTo>
                    <a:lnTo>
                      <a:pt x="182" y="275"/>
                    </a:lnTo>
                    <a:lnTo>
                      <a:pt x="173" y="275"/>
                    </a:lnTo>
                    <a:lnTo>
                      <a:pt x="149" y="261"/>
                    </a:lnTo>
                    <a:lnTo>
                      <a:pt x="162" y="230"/>
                    </a:lnTo>
                    <a:lnTo>
                      <a:pt x="139" y="148"/>
                    </a:lnTo>
                    <a:lnTo>
                      <a:pt x="137" y="125"/>
                    </a:lnTo>
                    <a:lnTo>
                      <a:pt x="248" y="75"/>
                    </a:lnTo>
                    <a:lnTo>
                      <a:pt x="277" y="65"/>
                    </a:lnTo>
                    <a:lnTo>
                      <a:pt x="317" y="76"/>
                    </a:lnTo>
                    <a:lnTo>
                      <a:pt x="321" y="37"/>
                    </a:lnTo>
                    <a:lnTo>
                      <a:pt x="305" y="24"/>
                    </a:lnTo>
                    <a:lnTo>
                      <a:pt x="311" y="8"/>
                    </a:lnTo>
                    <a:lnTo>
                      <a:pt x="334" y="6"/>
                    </a:lnTo>
                    <a:lnTo>
                      <a:pt x="359" y="19"/>
                    </a:lnTo>
                    <a:lnTo>
                      <a:pt x="379" y="1"/>
                    </a:lnTo>
                    <a:lnTo>
                      <a:pt x="406" y="37"/>
                    </a:lnTo>
                    <a:lnTo>
                      <a:pt x="437" y="42"/>
                    </a:lnTo>
                    <a:lnTo>
                      <a:pt x="463" y="63"/>
                    </a:lnTo>
                    <a:lnTo>
                      <a:pt x="470" y="63"/>
                    </a:lnTo>
                    <a:lnTo>
                      <a:pt x="48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470">
                <a:extLst>
                  <a:ext uri="{FF2B5EF4-FFF2-40B4-BE49-F238E27FC236}">
                    <a16:creationId xmlns:a16="http://schemas.microsoft.com/office/drawing/2014/main" id="{EB4FBDF7-99D5-B4D7-0F75-56091A764C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6" y="997"/>
                <a:ext cx="159" cy="45"/>
              </a:xfrm>
              <a:custGeom>
                <a:avLst/>
                <a:gdLst>
                  <a:gd name="T0" fmla="*/ 0 w 791"/>
                  <a:gd name="T1" fmla="*/ 0 h 221"/>
                  <a:gd name="T2" fmla="*/ 125 w 791"/>
                  <a:gd name="T3" fmla="*/ 12 h 221"/>
                  <a:gd name="T4" fmla="*/ 142 w 791"/>
                  <a:gd name="T5" fmla="*/ 25 h 221"/>
                  <a:gd name="T6" fmla="*/ 180 w 791"/>
                  <a:gd name="T7" fmla="*/ 37 h 221"/>
                  <a:gd name="T8" fmla="*/ 233 w 791"/>
                  <a:gd name="T9" fmla="*/ 101 h 221"/>
                  <a:gd name="T10" fmla="*/ 265 w 791"/>
                  <a:gd name="T11" fmla="*/ 114 h 221"/>
                  <a:gd name="T12" fmla="*/ 288 w 791"/>
                  <a:gd name="T13" fmla="*/ 112 h 221"/>
                  <a:gd name="T14" fmla="*/ 306 w 791"/>
                  <a:gd name="T15" fmla="*/ 149 h 221"/>
                  <a:gd name="T16" fmla="*/ 355 w 791"/>
                  <a:gd name="T17" fmla="*/ 167 h 221"/>
                  <a:gd name="T18" fmla="*/ 468 w 791"/>
                  <a:gd name="T19" fmla="*/ 141 h 221"/>
                  <a:gd name="T20" fmla="*/ 485 w 791"/>
                  <a:gd name="T21" fmla="*/ 148 h 221"/>
                  <a:gd name="T22" fmla="*/ 479 w 791"/>
                  <a:gd name="T23" fmla="*/ 172 h 221"/>
                  <a:gd name="T24" fmla="*/ 514 w 791"/>
                  <a:gd name="T25" fmla="*/ 221 h 221"/>
                  <a:gd name="T26" fmla="*/ 544 w 791"/>
                  <a:gd name="T27" fmla="*/ 212 h 221"/>
                  <a:gd name="T28" fmla="*/ 566 w 791"/>
                  <a:gd name="T29" fmla="*/ 194 h 221"/>
                  <a:gd name="T30" fmla="*/ 613 w 791"/>
                  <a:gd name="T31" fmla="*/ 206 h 221"/>
                  <a:gd name="T32" fmla="*/ 666 w 791"/>
                  <a:gd name="T33" fmla="*/ 200 h 221"/>
                  <a:gd name="T34" fmla="*/ 706 w 791"/>
                  <a:gd name="T35" fmla="*/ 219 h 221"/>
                  <a:gd name="T36" fmla="*/ 734 w 791"/>
                  <a:gd name="T37" fmla="*/ 186 h 221"/>
                  <a:gd name="T38" fmla="*/ 765 w 791"/>
                  <a:gd name="T39" fmla="*/ 175 h 221"/>
                  <a:gd name="T40" fmla="*/ 791 w 791"/>
                  <a:gd name="T41" fmla="*/ 212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91" h="221">
                    <a:moveTo>
                      <a:pt x="0" y="0"/>
                    </a:moveTo>
                    <a:lnTo>
                      <a:pt x="125" y="12"/>
                    </a:lnTo>
                    <a:lnTo>
                      <a:pt x="142" y="25"/>
                    </a:lnTo>
                    <a:lnTo>
                      <a:pt x="180" y="37"/>
                    </a:lnTo>
                    <a:lnTo>
                      <a:pt x="233" y="101"/>
                    </a:lnTo>
                    <a:lnTo>
                      <a:pt x="265" y="114"/>
                    </a:lnTo>
                    <a:lnTo>
                      <a:pt x="288" y="112"/>
                    </a:lnTo>
                    <a:lnTo>
                      <a:pt x="306" y="149"/>
                    </a:lnTo>
                    <a:lnTo>
                      <a:pt x="355" y="167"/>
                    </a:lnTo>
                    <a:lnTo>
                      <a:pt x="468" y="141"/>
                    </a:lnTo>
                    <a:lnTo>
                      <a:pt x="485" y="148"/>
                    </a:lnTo>
                    <a:lnTo>
                      <a:pt x="479" y="172"/>
                    </a:lnTo>
                    <a:lnTo>
                      <a:pt x="514" y="221"/>
                    </a:lnTo>
                    <a:lnTo>
                      <a:pt x="544" y="212"/>
                    </a:lnTo>
                    <a:lnTo>
                      <a:pt x="566" y="194"/>
                    </a:lnTo>
                    <a:lnTo>
                      <a:pt x="613" y="206"/>
                    </a:lnTo>
                    <a:lnTo>
                      <a:pt x="666" y="200"/>
                    </a:lnTo>
                    <a:lnTo>
                      <a:pt x="706" y="219"/>
                    </a:lnTo>
                    <a:lnTo>
                      <a:pt x="734" y="186"/>
                    </a:lnTo>
                    <a:lnTo>
                      <a:pt x="765" y="175"/>
                    </a:lnTo>
                    <a:lnTo>
                      <a:pt x="791" y="2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471">
                <a:extLst>
                  <a:ext uri="{FF2B5EF4-FFF2-40B4-BE49-F238E27FC236}">
                    <a16:creationId xmlns:a16="http://schemas.microsoft.com/office/drawing/2014/main" id="{AC1AB008-FB49-1C34-E089-DCDCC5717B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" y="937"/>
                <a:ext cx="73" cy="103"/>
              </a:xfrm>
              <a:custGeom>
                <a:avLst/>
                <a:gdLst>
                  <a:gd name="T0" fmla="*/ 0 w 369"/>
                  <a:gd name="T1" fmla="*/ 513 h 513"/>
                  <a:gd name="T2" fmla="*/ 50 w 369"/>
                  <a:gd name="T3" fmla="*/ 469 h 513"/>
                  <a:gd name="T4" fmla="*/ 80 w 369"/>
                  <a:gd name="T5" fmla="*/ 459 h 513"/>
                  <a:gd name="T6" fmla="*/ 85 w 369"/>
                  <a:gd name="T7" fmla="*/ 435 h 513"/>
                  <a:gd name="T8" fmla="*/ 68 w 369"/>
                  <a:gd name="T9" fmla="*/ 413 h 513"/>
                  <a:gd name="T10" fmla="*/ 64 w 369"/>
                  <a:gd name="T11" fmla="*/ 383 h 513"/>
                  <a:gd name="T12" fmla="*/ 91 w 369"/>
                  <a:gd name="T13" fmla="*/ 335 h 513"/>
                  <a:gd name="T14" fmla="*/ 114 w 369"/>
                  <a:gd name="T15" fmla="*/ 332 h 513"/>
                  <a:gd name="T16" fmla="*/ 129 w 369"/>
                  <a:gd name="T17" fmla="*/ 315 h 513"/>
                  <a:gd name="T18" fmla="*/ 111 w 369"/>
                  <a:gd name="T19" fmla="*/ 286 h 513"/>
                  <a:gd name="T20" fmla="*/ 131 w 369"/>
                  <a:gd name="T21" fmla="*/ 269 h 513"/>
                  <a:gd name="T22" fmla="*/ 121 w 369"/>
                  <a:gd name="T23" fmla="*/ 239 h 513"/>
                  <a:gd name="T24" fmla="*/ 128 w 369"/>
                  <a:gd name="T25" fmla="*/ 223 h 513"/>
                  <a:gd name="T26" fmla="*/ 109 w 369"/>
                  <a:gd name="T27" fmla="*/ 201 h 513"/>
                  <a:gd name="T28" fmla="*/ 90 w 369"/>
                  <a:gd name="T29" fmla="*/ 158 h 513"/>
                  <a:gd name="T30" fmla="*/ 111 w 369"/>
                  <a:gd name="T31" fmla="*/ 125 h 513"/>
                  <a:gd name="T32" fmla="*/ 115 w 369"/>
                  <a:gd name="T33" fmla="*/ 93 h 513"/>
                  <a:gd name="T34" fmla="*/ 129 w 369"/>
                  <a:gd name="T35" fmla="*/ 76 h 513"/>
                  <a:gd name="T36" fmla="*/ 126 w 369"/>
                  <a:gd name="T37" fmla="*/ 46 h 513"/>
                  <a:gd name="T38" fmla="*/ 157 w 369"/>
                  <a:gd name="T39" fmla="*/ 42 h 513"/>
                  <a:gd name="T40" fmla="*/ 175 w 369"/>
                  <a:gd name="T41" fmla="*/ 73 h 513"/>
                  <a:gd name="T42" fmla="*/ 228 w 369"/>
                  <a:gd name="T43" fmla="*/ 67 h 513"/>
                  <a:gd name="T44" fmla="*/ 262 w 369"/>
                  <a:gd name="T45" fmla="*/ 95 h 513"/>
                  <a:gd name="T46" fmla="*/ 269 w 369"/>
                  <a:gd name="T47" fmla="*/ 95 h 513"/>
                  <a:gd name="T48" fmla="*/ 298 w 369"/>
                  <a:gd name="T49" fmla="*/ 76 h 513"/>
                  <a:gd name="T50" fmla="*/ 326 w 369"/>
                  <a:gd name="T51" fmla="*/ 35 h 513"/>
                  <a:gd name="T52" fmla="*/ 357 w 369"/>
                  <a:gd name="T53" fmla="*/ 33 h 513"/>
                  <a:gd name="T54" fmla="*/ 369 w 369"/>
                  <a:gd name="T55" fmla="*/ 0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9" h="513">
                    <a:moveTo>
                      <a:pt x="0" y="513"/>
                    </a:moveTo>
                    <a:lnTo>
                      <a:pt x="50" y="469"/>
                    </a:lnTo>
                    <a:lnTo>
                      <a:pt x="80" y="459"/>
                    </a:lnTo>
                    <a:lnTo>
                      <a:pt x="85" y="435"/>
                    </a:lnTo>
                    <a:lnTo>
                      <a:pt x="68" y="413"/>
                    </a:lnTo>
                    <a:lnTo>
                      <a:pt x="64" y="383"/>
                    </a:lnTo>
                    <a:lnTo>
                      <a:pt x="91" y="335"/>
                    </a:lnTo>
                    <a:lnTo>
                      <a:pt x="114" y="332"/>
                    </a:lnTo>
                    <a:lnTo>
                      <a:pt x="129" y="315"/>
                    </a:lnTo>
                    <a:lnTo>
                      <a:pt x="111" y="286"/>
                    </a:lnTo>
                    <a:lnTo>
                      <a:pt x="131" y="269"/>
                    </a:lnTo>
                    <a:lnTo>
                      <a:pt x="121" y="239"/>
                    </a:lnTo>
                    <a:lnTo>
                      <a:pt x="128" y="223"/>
                    </a:lnTo>
                    <a:lnTo>
                      <a:pt x="109" y="201"/>
                    </a:lnTo>
                    <a:lnTo>
                      <a:pt x="90" y="158"/>
                    </a:lnTo>
                    <a:lnTo>
                      <a:pt x="111" y="125"/>
                    </a:lnTo>
                    <a:lnTo>
                      <a:pt x="115" y="93"/>
                    </a:lnTo>
                    <a:lnTo>
                      <a:pt x="129" y="76"/>
                    </a:lnTo>
                    <a:lnTo>
                      <a:pt x="126" y="46"/>
                    </a:lnTo>
                    <a:lnTo>
                      <a:pt x="157" y="42"/>
                    </a:lnTo>
                    <a:lnTo>
                      <a:pt x="175" y="73"/>
                    </a:lnTo>
                    <a:lnTo>
                      <a:pt x="228" y="67"/>
                    </a:lnTo>
                    <a:lnTo>
                      <a:pt x="262" y="95"/>
                    </a:lnTo>
                    <a:lnTo>
                      <a:pt x="269" y="95"/>
                    </a:lnTo>
                    <a:lnTo>
                      <a:pt x="298" y="76"/>
                    </a:lnTo>
                    <a:lnTo>
                      <a:pt x="326" y="35"/>
                    </a:lnTo>
                    <a:lnTo>
                      <a:pt x="357" y="33"/>
                    </a:lnTo>
                    <a:lnTo>
                      <a:pt x="36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472">
                <a:extLst>
                  <a:ext uri="{FF2B5EF4-FFF2-40B4-BE49-F238E27FC236}">
                    <a16:creationId xmlns:a16="http://schemas.microsoft.com/office/drawing/2014/main" id="{DA16735B-FC74-FFC1-1360-75625B3CF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967"/>
                <a:ext cx="4" cy="6"/>
              </a:xfrm>
              <a:custGeom>
                <a:avLst/>
                <a:gdLst>
                  <a:gd name="T0" fmla="*/ 0 w 18"/>
                  <a:gd name="T1" fmla="*/ 0 h 29"/>
                  <a:gd name="T2" fmla="*/ 16 w 18"/>
                  <a:gd name="T3" fmla="*/ 14 h 29"/>
                  <a:gd name="T4" fmla="*/ 18 w 18"/>
                  <a:gd name="T5" fmla="*/ 29 h 29"/>
                  <a:gd name="T6" fmla="*/ 1 w 18"/>
                  <a:gd name="T7" fmla="*/ 16 h 29"/>
                  <a:gd name="T8" fmla="*/ 0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0" y="0"/>
                    </a:moveTo>
                    <a:lnTo>
                      <a:pt x="16" y="14"/>
                    </a:lnTo>
                    <a:lnTo>
                      <a:pt x="18" y="29"/>
                    </a:lnTo>
                    <a:lnTo>
                      <a:pt x="1" y="1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473">
                <a:extLst>
                  <a:ext uri="{FF2B5EF4-FFF2-40B4-BE49-F238E27FC236}">
                    <a16:creationId xmlns:a16="http://schemas.microsoft.com/office/drawing/2014/main" id="{5FD6859E-A4E2-4DD9-E49F-E8F413E72D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937"/>
                <a:ext cx="14" cy="31"/>
              </a:xfrm>
              <a:custGeom>
                <a:avLst/>
                <a:gdLst>
                  <a:gd name="T0" fmla="*/ 69 w 69"/>
                  <a:gd name="T1" fmla="*/ 156 h 156"/>
                  <a:gd name="T2" fmla="*/ 51 w 69"/>
                  <a:gd name="T3" fmla="*/ 126 h 156"/>
                  <a:gd name="T4" fmla="*/ 64 w 69"/>
                  <a:gd name="T5" fmla="*/ 110 h 156"/>
                  <a:gd name="T6" fmla="*/ 47 w 69"/>
                  <a:gd name="T7" fmla="*/ 89 h 156"/>
                  <a:gd name="T8" fmla="*/ 52 w 69"/>
                  <a:gd name="T9" fmla="*/ 64 h 156"/>
                  <a:gd name="T10" fmla="*/ 0 w 69"/>
                  <a:gd name="T11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156">
                    <a:moveTo>
                      <a:pt x="69" y="156"/>
                    </a:moveTo>
                    <a:lnTo>
                      <a:pt x="51" y="126"/>
                    </a:lnTo>
                    <a:lnTo>
                      <a:pt x="64" y="110"/>
                    </a:lnTo>
                    <a:lnTo>
                      <a:pt x="47" y="89"/>
                    </a:lnTo>
                    <a:lnTo>
                      <a:pt x="52" y="6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474">
                <a:extLst>
                  <a:ext uri="{FF2B5EF4-FFF2-40B4-BE49-F238E27FC236}">
                    <a16:creationId xmlns:a16="http://schemas.microsoft.com/office/drawing/2014/main" id="{5F20213A-4DAB-344E-C5FB-36B8D7CAD5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68"/>
                <a:ext cx="70" cy="265"/>
              </a:xfrm>
              <a:custGeom>
                <a:avLst/>
                <a:gdLst>
                  <a:gd name="T0" fmla="*/ 0 w 350"/>
                  <a:gd name="T1" fmla="*/ 0 h 1322"/>
                  <a:gd name="T2" fmla="*/ 7 w 350"/>
                  <a:gd name="T3" fmla="*/ 6 h 1322"/>
                  <a:gd name="T4" fmla="*/ 5 w 350"/>
                  <a:gd name="T5" fmla="*/ 54 h 1322"/>
                  <a:gd name="T6" fmla="*/ 16 w 350"/>
                  <a:gd name="T7" fmla="*/ 91 h 1322"/>
                  <a:gd name="T8" fmla="*/ 41 w 350"/>
                  <a:gd name="T9" fmla="*/ 112 h 1322"/>
                  <a:gd name="T10" fmla="*/ 116 w 350"/>
                  <a:gd name="T11" fmla="*/ 97 h 1322"/>
                  <a:gd name="T12" fmla="*/ 145 w 350"/>
                  <a:gd name="T13" fmla="*/ 79 h 1322"/>
                  <a:gd name="T14" fmla="*/ 185 w 350"/>
                  <a:gd name="T15" fmla="*/ 99 h 1322"/>
                  <a:gd name="T16" fmla="*/ 232 w 350"/>
                  <a:gd name="T17" fmla="*/ 186 h 1322"/>
                  <a:gd name="T18" fmla="*/ 236 w 350"/>
                  <a:gd name="T19" fmla="*/ 225 h 1322"/>
                  <a:gd name="T20" fmla="*/ 269 w 350"/>
                  <a:gd name="T21" fmla="*/ 245 h 1322"/>
                  <a:gd name="T22" fmla="*/ 264 w 350"/>
                  <a:gd name="T23" fmla="*/ 276 h 1322"/>
                  <a:gd name="T24" fmla="*/ 236 w 350"/>
                  <a:gd name="T25" fmla="*/ 302 h 1322"/>
                  <a:gd name="T26" fmla="*/ 240 w 350"/>
                  <a:gd name="T27" fmla="*/ 348 h 1322"/>
                  <a:gd name="T28" fmla="*/ 235 w 350"/>
                  <a:gd name="T29" fmla="*/ 379 h 1322"/>
                  <a:gd name="T30" fmla="*/ 243 w 350"/>
                  <a:gd name="T31" fmla="*/ 386 h 1322"/>
                  <a:gd name="T32" fmla="*/ 266 w 350"/>
                  <a:gd name="T33" fmla="*/ 392 h 1322"/>
                  <a:gd name="T34" fmla="*/ 264 w 350"/>
                  <a:gd name="T35" fmla="*/ 438 h 1322"/>
                  <a:gd name="T36" fmla="*/ 269 w 350"/>
                  <a:gd name="T37" fmla="*/ 500 h 1322"/>
                  <a:gd name="T38" fmla="*/ 277 w 350"/>
                  <a:gd name="T39" fmla="*/ 506 h 1322"/>
                  <a:gd name="T40" fmla="*/ 316 w 350"/>
                  <a:gd name="T41" fmla="*/ 511 h 1322"/>
                  <a:gd name="T42" fmla="*/ 326 w 350"/>
                  <a:gd name="T43" fmla="*/ 533 h 1322"/>
                  <a:gd name="T44" fmla="*/ 321 w 350"/>
                  <a:gd name="T45" fmla="*/ 557 h 1322"/>
                  <a:gd name="T46" fmla="*/ 338 w 350"/>
                  <a:gd name="T47" fmla="*/ 570 h 1322"/>
                  <a:gd name="T48" fmla="*/ 348 w 350"/>
                  <a:gd name="T49" fmla="*/ 592 h 1322"/>
                  <a:gd name="T50" fmla="*/ 334 w 350"/>
                  <a:gd name="T51" fmla="*/ 616 h 1322"/>
                  <a:gd name="T52" fmla="*/ 316 w 350"/>
                  <a:gd name="T53" fmla="*/ 665 h 1322"/>
                  <a:gd name="T54" fmla="*/ 349 w 350"/>
                  <a:gd name="T55" fmla="*/ 693 h 1322"/>
                  <a:gd name="T56" fmla="*/ 350 w 350"/>
                  <a:gd name="T57" fmla="*/ 708 h 1322"/>
                  <a:gd name="T58" fmla="*/ 314 w 350"/>
                  <a:gd name="T59" fmla="*/ 726 h 1322"/>
                  <a:gd name="T60" fmla="*/ 278 w 350"/>
                  <a:gd name="T61" fmla="*/ 760 h 1322"/>
                  <a:gd name="T62" fmla="*/ 305 w 350"/>
                  <a:gd name="T63" fmla="*/ 797 h 1322"/>
                  <a:gd name="T64" fmla="*/ 292 w 350"/>
                  <a:gd name="T65" fmla="*/ 830 h 1322"/>
                  <a:gd name="T66" fmla="*/ 304 w 350"/>
                  <a:gd name="T67" fmla="*/ 874 h 1322"/>
                  <a:gd name="T68" fmla="*/ 292 w 350"/>
                  <a:gd name="T69" fmla="*/ 913 h 1322"/>
                  <a:gd name="T70" fmla="*/ 294 w 350"/>
                  <a:gd name="T71" fmla="*/ 929 h 1322"/>
                  <a:gd name="T72" fmla="*/ 253 w 350"/>
                  <a:gd name="T73" fmla="*/ 994 h 1322"/>
                  <a:gd name="T74" fmla="*/ 281 w 350"/>
                  <a:gd name="T75" fmla="*/ 1038 h 1322"/>
                  <a:gd name="T76" fmla="*/ 289 w 350"/>
                  <a:gd name="T77" fmla="*/ 1045 h 1322"/>
                  <a:gd name="T78" fmla="*/ 280 w 350"/>
                  <a:gd name="T79" fmla="*/ 1108 h 1322"/>
                  <a:gd name="T80" fmla="*/ 292 w 350"/>
                  <a:gd name="T81" fmla="*/ 1153 h 1322"/>
                  <a:gd name="T82" fmla="*/ 329 w 350"/>
                  <a:gd name="T83" fmla="*/ 1150 h 1322"/>
                  <a:gd name="T84" fmla="*/ 323 w 350"/>
                  <a:gd name="T85" fmla="*/ 1165 h 1322"/>
                  <a:gd name="T86" fmla="*/ 293 w 350"/>
                  <a:gd name="T87" fmla="*/ 1176 h 1322"/>
                  <a:gd name="T88" fmla="*/ 258 w 350"/>
                  <a:gd name="T89" fmla="*/ 1203 h 1322"/>
                  <a:gd name="T90" fmla="*/ 262 w 350"/>
                  <a:gd name="T91" fmla="*/ 1240 h 1322"/>
                  <a:gd name="T92" fmla="*/ 309 w 350"/>
                  <a:gd name="T93" fmla="*/ 1260 h 1322"/>
                  <a:gd name="T94" fmla="*/ 304 w 350"/>
                  <a:gd name="T95" fmla="*/ 1283 h 1322"/>
                  <a:gd name="T96" fmla="*/ 308 w 350"/>
                  <a:gd name="T97" fmla="*/ 1322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50" h="1322">
                    <a:moveTo>
                      <a:pt x="0" y="0"/>
                    </a:moveTo>
                    <a:lnTo>
                      <a:pt x="7" y="6"/>
                    </a:lnTo>
                    <a:lnTo>
                      <a:pt x="5" y="54"/>
                    </a:lnTo>
                    <a:lnTo>
                      <a:pt x="16" y="91"/>
                    </a:lnTo>
                    <a:lnTo>
                      <a:pt x="41" y="112"/>
                    </a:lnTo>
                    <a:lnTo>
                      <a:pt x="116" y="97"/>
                    </a:lnTo>
                    <a:lnTo>
                      <a:pt x="145" y="79"/>
                    </a:lnTo>
                    <a:lnTo>
                      <a:pt x="185" y="99"/>
                    </a:lnTo>
                    <a:lnTo>
                      <a:pt x="232" y="186"/>
                    </a:lnTo>
                    <a:lnTo>
                      <a:pt x="236" y="225"/>
                    </a:lnTo>
                    <a:lnTo>
                      <a:pt x="269" y="245"/>
                    </a:lnTo>
                    <a:lnTo>
                      <a:pt x="264" y="276"/>
                    </a:lnTo>
                    <a:lnTo>
                      <a:pt x="236" y="302"/>
                    </a:lnTo>
                    <a:lnTo>
                      <a:pt x="240" y="348"/>
                    </a:lnTo>
                    <a:lnTo>
                      <a:pt x="235" y="379"/>
                    </a:lnTo>
                    <a:lnTo>
                      <a:pt x="243" y="386"/>
                    </a:lnTo>
                    <a:lnTo>
                      <a:pt x="266" y="392"/>
                    </a:lnTo>
                    <a:lnTo>
                      <a:pt x="264" y="438"/>
                    </a:lnTo>
                    <a:lnTo>
                      <a:pt x="269" y="500"/>
                    </a:lnTo>
                    <a:lnTo>
                      <a:pt x="277" y="506"/>
                    </a:lnTo>
                    <a:lnTo>
                      <a:pt x="316" y="511"/>
                    </a:lnTo>
                    <a:lnTo>
                      <a:pt x="326" y="533"/>
                    </a:lnTo>
                    <a:lnTo>
                      <a:pt x="321" y="557"/>
                    </a:lnTo>
                    <a:lnTo>
                      <a:pt x="338" y="570"/>
                    </a:lnTo>
                    <a:lnTo>
                      <a:pt x="348" y="592"/>
                    </a:lnTo>
                    <a:lnTo>
                      <a:pt x="334" y="616"/>
                    </a:lnTo>
                    <a:lnTo>
                      <a:pt x="316" y="665"/>
                    </a:lnTo>
                    <a:lnTo>
                      <a:pt x="349" y="693"/>
                    </a:lnTo>
                    <a:lnTo>
                      <a:pt x="350" y="708"/>
                    </a:lnTo>
                    <a:lnTo>
                      <a:pt x="314" y="726"/>
                    </a:lnTo>
                    <a:lnTo>
                      <a:pt x="278" y="760"/>
                    </a:lnTo>
                    <a:lnTo>
                      <a:pt x="305" y="797"/>
                    </a:lnTo>
                    <a:lnTo>
                      <a:pt x="292" y="830"/>
                    </a:lnTo>
                    <a:lnTo>
                      <a:pt x="304" y="874"/>
                    </a:lnTo>
                    <a:lnTo>
                      <a:pt x="292" y="913"/>
                    </a:lnTo>
                    <a:lnTo>
                      <a:pt x="294" y="929"/>
                    </a:lnTo>
                    <a:lnTo>
                      <a:pt x="253" y="994"/>
                    </a:lnTo>
                    <a:lnTo>
                      <a:pt x="281" y="1038"/>
                    </a:lnTo>
                    <a:lnTo>
                      <a:pt x="289" y="1045"/>
                    </a:lnTo>
                    <a:lnTo>
                      <a:pt x="280" y="1108"/>
                    </a:lnTo>
                    <a:lnTo>
                      <a:pt x="292" y="1153"/>
                    </a:lnTo>
                    <a:lnTo>
                      <a:pt x="329" y="1150"/>
                    </a:lnTo>
                    <a:lnTo>
                      <a:pt x="323" y="1165"/>
                    </a:lnTo>
                    <a:lnTo>
                      <a:pt x="293" y="1176"/>
                    </a:lnTo>
                    <a:lnTo>
                      <a:pt x="258" y="1203"/>
                    </a:lnTo>
                    <a:lnTo>
                      <a:pt x="262" y="1240"/>
                    </a:lnTo>
                    <a:lnTo>
                      <a:pt x="309" y="1260"/>
                    </a:lnTo>
                    <a:lnTo>
                      <a:pt x="304" y="1283"/>
                    </a:lnTo>
                    <a:lnTo>
                      <a:pt x="308" y="13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475">
                <a:extLst>
                  <a:ext uri="{FF2B5EF4-FFF2-40B4-BE49-F238E27FC236}">
                    <a16:creationId xmlns:a16="http://schemas.microsoft.com/office/drawing/2014/main" id="{BB9FE24F-FE8E-C464-67E4-7CF337A094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991"/>
                <a:ext cx="7" cy="8"/>
              </a:xfrm>
              <a:custGeom>
                <a:avLst/>
                <a:gdLst>
                  <a:gd name="T0" fmla="*/ 16 w 33"/>
                  <a:gd name="T1" fmla="*/ 8 h 38"/>
                  <a:gd name="T2" fmla="*/ 31 w 33"/>
                  <a:gd name="T3" fmla="*/ 6 h 38"/>
                  <a:gd name="T4" fmla="*/ 33 w 33"/>
                  <a:gd name="T5" fmla="*/ 22 h 38"/>
                  <a:gd name="T6" fmla="*/ 27 w 33"/>
                  <a:gd name="T7" fmla="*/ 38 h 38"/>
                  <a:gd name="T8" fmla="*/ 18 w 33"/>
                  <a:gd name="T9" fmla="*/ 31 h 38"/>
                  <a:gd name="T10" fmla="*/ 17 w 33"/>
                  <a:gd name="T11" fmla="*/ 16 h 38"/>
                  <a:gd name="T12" fmla="*/ 8 w 33"/>
                  <a:gd name="T13" fmla="*/ 16 h 38"/>
                  <a:gd name="T14" fmla="*/ 0 w 33"/>
                  <a:gd name="T15" fmla="*/ 10 h 38"/>
                  <a:gd name="T16" fmla="*/ 14 w 33"/>
                  <a:gd name="T17" fmla="*/ 0 h 38"/>
                  <a:gd name="T18" fmla="*/ 16 w 33"/>
                  <a:gd name="T19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8">
                    <a:moveTo>
                      <a:pt x="16" y="8"/>
                    </a:moveTo>
                    <a:lnTo>
                      <a:pt x="31" y="6"/>
                    </a:lnTo>
                    <a:lnTo>
                      <a:pt x="33" y="22"/>
                    </a:lnTo>
                    <a:lnTo>
                      <a:pt x="27" y="38"/>
                    </a:lnTo>
                    <a:lnTo>
                      <a:pt x="18" y="31"/>
                    </a:lnTo>
                    <a:lnTo>
                      <a:pt x="17" y="16"/>
                    </a:lnTo>
                    <a:lnTo>
                      <a:pt x="8" y="16"/>
                    </a:lnTo>
                    <a:lnTo>
                      <a:pt x="0" y="10"/>
                    </a:lnTo>
                    <a:lnTo>
                      <a:pt x="14" y="0"/>
                    </a:lnTo>
                    <a:lnTo>
                      <a:pt x="16" y="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476">
                <a:extLst>
                  <a:ext uri="{FF2B5EF4-FFF2-40B4-BE49-F238E27FC236}">
                    <a16:creationId xmlns:a16="http://schemas.microsoft.com/office/drawing/2014/main" id="{8032B6B7-6378-BDE6-79F0-E370E5DF45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50"/>
                <a:ext cx="74" cy="18"/>
              </a:xfrm>
              <a:custGeom>
                <a:avLst/>
                <a:gdLst>
                  <a:gd name="T0" fmla="*/ 368 w 368"/>
                  <a:gd name="T1" fmla="*/ 82 h 94"/>
                  <a:gd name="T2" fmla="*/ 328 w 368"/>
                  <a:gd name="T3" fmla="*/ 63 h 94"/>
                  <a:gd name="T4" fmla="*/ 318 w 368"/>
                  <a:gd name="T5" fmla="*/ 48 h 94"/>
                  <a:gd name="T6" fmla="*/ 317 w 368"/>
                  <a:gd name="T7" fmla="*/ 34 h 94"/>
                  <a:gd name="T8" fmla="*/ 302 w 368"/>
                  <a:gd name="T9" fmla="*/ 28 h 94"/>
                  <a:gd name="T10" fmla="*/ 300 w 368"/>
                  <a:gd name="T11" fmla="*/ 19 h 94"/>
                  <a:gd name="T12" fmla="*/ 293 w 368"/>
                  <a:gd name="T13" fmla="*/ 13 h 94"/>
                  <a:gd name="T14" fmla="*/ 277 w 368"/>
                  <a:gd name="T15" fmla="*/ 14 h 94"/>
                  <a:gd name="T16" fmla="*/ 260 w 368"/>
                  <a:gd name="T17" fmla="*/ 0 h 94"/>
                  <a:gd name="T18" fmla="*/ 246 w 368"/>
                  <a:gd name="T19" fmla="*/ 1 h 94"/>
                  <a:gd name="T20" fmla="*/ 247 w 368"/>
                  <a:gd name="T21" fmla="*/ 24 h 94"/>
                  <a:gd name="T22" fmla="*/ 232 w 368"/>
                  <a:gd name="T23" fmla="*/ 34 h 94"/>
                  <a:gd name="T24" fmla="*/ 231 w 368"/>
                  <a:gd name="T25" fmla="*/ 18 h 94"/>
                  <a:gd name="T26" fmla="*/ 201 w 368"/>
                  <a:gd name="T27" fmla="*/ 29 h 94"/>
                  <a:gd name="T28" fmla="*/ 162 w 368"/>
                  <a:gd name="T29" fmla="*/ 17 h 94"/>
                  <a:gd name="T30" fmla="*/ 133 w 368"/>
                  <a:gd name="T31" fmla="*/ 42 h 94"/>
                  <a:gd name="T32" fmla="*/ 128 w 368"/>
                  <a:gd name="T33" fmla="*/ 74 h 94"/>
                  <a:gd name="T34" fmla="*/ 80 w 368"/>
                  <a:gd name="T35" fmla="*/ 48 h 94"/>
                  <a:gd name="T36" fmla="*/ 0 w 368"/>
                  <a:gd name="T3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8" h="94">
                    <a:moveTo>
                      <a:pt x="368" y="82"/>
                    </a:moveTo>
                    <a:lnTo>
                      <a:pt x="328" y="63"/>
                    </a:lnTo>
                    <a:lnTo>
                      <a:pt x="318" y="48"/>
                    </a:lnTo>
                    <a:lnTo>
                      <a:pt x="317" y="34"/>
                    </a:lnTo>
                    <a:lnTo>
                      <a:pt x="302" y="28"/>
                    </a:lnTo>
                    <a:lnTo>
                      <a:pt x="300" y="19"/>
                    </a:lnTo>
                    <a:lnTo>
                      <a:pt x="293" y="13"/>
                    </a:lnTo>
                    <a:lnTo>
                      <a:pt x="277" y="14"/>
                    </a:lnTo>
                    <a:lnTo>
                      <a:pt x="260" y="0"/>
                    </a:lnTo>
                    <a:lnTo>
                      <a:pt x="246" y="1"/>
                    </a:lnTo>
                    <a:lnTo>
                      <a:pt x="247" y="24"/>
                    </a:lnTo>
                    <a:lnTo>
                      <a:pt x="232" y="34"/>
                    </a:lnTo>
                    <a:lnTo>
                      <a:pt x="231" y="18"/>
                    </a:lnTo>
                    <a:lnTo>
                      <a:pt x="201" y="29"/>
                    </a:lnTo>
                    <a:lnTo>
                      <a:pt x="162" y="17"/>
                    </a:lnTo>
                    <a:lnTo>
                      <a:pt x="133" y="42"/>
                    </a:lnTo>
                    <a:lnTo>
                      <a:pt x="128" y="74"/>
                    </a:lnTo>
                    <a:lnTo>
                      <a:pt x="80" y="48"/>
                    </a:lnTo>
                    <a:lnTo>
                      <a:pt x="0" y="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477">
                <a:extLst>
                  <a:ext uri="{FF2B5EF4-FFF2-40B4-BE49-F238E27FC236}">
                    <a16:creationId xmlns:a16="http://schemas.microsoft.com/office/drawing/2014/main" id="{368B0EE8-3CA3-36CE-C386-5F0FD45B65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66"/>
                <a:ext cx="218" cy="245"/>
              </a:xfrm>
              <a:custGeom>
                <a:avLst/>
                <a:gdLst>
                  <a:gd name="T0" fmla="*/ 1093 w 1093"/>
                  <a:gd name="T1" fmla="*/ 1226 h 1226"/>
                  <a:gd name="T2" fmla="*/ 1051 w 1093"/>
                  <a:gd name="T3" fmla="*/ 1176 h 1226"/>
                  <a:gd name="T4" fmla="*/ 1025 w 1093"/>
                  <a:gd name="T5" fmla="*/ 1155 h 1226"/>
                  <a:gd name="T6" fmla="*/ 1023 w 1093"/>
                  <a:gd name="T7" fmla="*/ 1132 h 1226"/>
                  <a:gd name="T8" fmla="*/ 977 w 1093"/>
                  <a:gd name="T9" fmla="*/ 1129 h 1226"/>
                  <a:gd name="T10" fmla="*/ 952 w 1093"/>
                  <a:gd name="T11" fmla="*/ 1108 h 1226"/>
                  <a:gd name="T12" fmla="*/ 930 w 1093"/>
                  <a:gd name="T13" fmla="*/ 1118 h 1226"/>
                  <a:gd name="T14" fmla="*/ 891 w 1093"/>
                  <a:gd name="T15" fmla="*/ 1122 h 1226"/>
                  <a:gd name="T16" fmla="*/ 865 w 1093"/>
                  <a:gd name="T17" fmla="*/ 1101 h 1226"/>
                  <a:gd name="T18" fmla="*/ 827 w 1093"/>
                  <a:gd name="T19" fmla="*/ 1096 h 1226"/>
                  <a:gd name="T20" fmla="*/ 794 w 1093"/>
                  <a:gd name="T21" fmla="*/ 1068 h 1226"/>
                  <a:gd name="T22" fmla="*/ 731 w 1093"/>
                  <a:gd name="T23" fmla="*/ 1060 h 1226"/>
                  <a:gd name="T24" fmla="*/ 713 w 1093"/>
                  <a:gd name="T25" fmla="*/ 1022 h 1226"/>
                  <a:gd name="T26" fmla="*/ 681 w 1093"/>
                  <a:gd name="T27" fmla="*/ 1017 h 1226"/>
                  <a:gd name="T28" fmla="*/ 622 w 1093"/>
                  <a:gd name="T29" fmla="*/ 962 h 1226"/>
                  <a:gd name="T30" fmla="*/ 544 w 1093"/>
                  <a:gd name="T31" fmla="*/ 953 h 1226"/>
                  <a:gd name="T32" fmla="*/ 510 w 1093"/>
                  <a:gd name="T33" fmla="*/ 925 h 1226"/>
                  <a:gd name="T34" fmla="*/ 450 w 1093"/>
                  <a:gd name="T35" fmla="*/ 931 h 1226"/>
                  <a:gd name="T36" fmla="*/ 430 w 1093"/>
                  <a:gd name="T37" fmla="*/ 894 h 1226"/>
                  <a:gd name="T38" fmla="*/ 406 w 1093"/>
                  <a:gd name="T39" fmla="*/ 882 h 1226"/>
                  <a:gd name="T40" fmla="*/ 405 w 1093"/>
                  <a:gd name="T41" fmla="*/ 866 h 1226"/>
                  <a:gd name="T42" fmla="*/ 387 w 1093"/>
                  <a:gd name="T43" fmla="*/ 844 h 1226"/>
                  <a:gd name="T44" fmla="*/ 404 w 1093"/>
                  <a:gd name="T45" fmla="*/ 774 h 1226"/>
                  <a:gd name="T46" fmla="*/ 395 w 1093"/>
                  <a:gd name="T47" fmla="*/ 759 h 1226"/>
                  <a:gd name="T48" fmla="*/ 307 w 1093"/>
                  <a:gd name="T49" fmla="*/ 729 h 1226"/>
                  <a:gd name="T50" fmla="*/ 246 w 1093"/>
                  <a:gd name="T51" fmla="*/ 734 h 1226"/>
                  <a:gd name="T52" fmla="*/ 220 w 1093"/>
                  <a:gd name="T53" fmla="*/ 697 h 1226"/>
                  <a:gd name="T54" fmla="*/ 164 w 1093"/>
                  <a:gd name="T55" fmla="*/ 680 h 1226"/>
                  <a:gd name="T56" fmla="*/ 152 w 1093"/>
                  <a:gd name="T57" fmla="*/ 634 h 1226"/>
                  <a:gd name="T58" fmla="*/ 135 w 1093"/>
                  <a:gd name="T59" fmla="*/ 614 h 1226"/>
                  <a:gd name="T60" fmla="*/ 78 w 1093"/>
                  <a:gd name="T61" fmla="*/ 587 h 1226"/>
                  <a:gd name="T62" fmla="*/ 56 w 1093"/>
                  <a:gd name="T63" fmla="*/ 520 h 1226"/>
                  <a:gd name="T64" fmla="*/ 108 w 1093"/>
                  <a:gd name="T65" fmla="*/ 500 h 1226"/>
                  <a:gd name="T66" fmla="*/ 106 w 1093"/>
                  <a:gd name="T67" fmla="*/ 469 h 1226"/>
                  <a:gd name="T68" fmla="*/ 125 w 1093"/>
                  <a:gd name="T69" fmla="*/ 429 h 1226"/>
                  <a:gd name="T70" fmla="*/ 98 w 1093"/>
                  <a:gd name="T71" fmla="*/ 393 h 1226"/>
                  <a:gd name="T72" fmla="*/ 125 w 1093"/>
                  <a:gd name="T73" fmla="*/ 352 h 1226"/>
                  <a:gd name="T74" fmla="*/ 124 w 1093"/>
                  <a:gd name="T75" fmla="*/ 329 h 1226"/>
                  <a:gd name="T76" fmla="*/ 101 w 1093"/>
                  <a:gd name="T77" fmla="*/ 254 h 1226"/>
                  <a:gd name="T78" fmla="*/ 60 w 1093"/>
                  <a:gd name="T79" fmla="*/ 218 h 1226"/>
                  <a:gd name="T80" fmla="*/ 56 w 1093"/>
                  <a:gd name="T81" fmla="*/ 188 h 1226"/>
                  <a:gd name="T82" fmla="*/ 38 w 1093"/>
                  <a:gd name="T83" fmla="*/ 159 h 1226"/>
                  <a:gd name="T84" fmla="*/ 27 w 1093"/>
                  <a:gd name="T85" fmla="*/ 114 h 1226"/>
                  <a:gd name="T86" fmla="*/ 38 w 1093"/>
                  <a:gd name="T87" fmla="*/ 74 h 1226"/>
                  <a:gd name="T88" fmla="*/ 34 w 1093"/>
                  <a:gd name="T89" fmla="*/ 28 h 1226"/>
                  <a:gd name="T90" fmla="*/ 0 w 1093"/>
                  <a:gd name="T91" fmla="*/ 0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93" h="1226">
                    <a:moveTo>
                      <a:pt x="1093" y="1226"/>
                    </a:moveTo>
                    <a:lnTo>
                      <a:pt x="1051" y="1176"/>
                    </a:lnTo>
                    <a:lnTo>
                      <a:pt x="1025" y="1155"/>
                    </a:lnTo>
                    <a:lnTo>
                      <a:pt x="1023" y="1132"/>
                    </a:lnTo>
                    <a:lnTo>
                      <a:pt x="977" y="1129"/>
                    </a:lnTo>
                    <a:lnTo>
                      <a:pt x="952" y="1108"/>
                    </a:lnTo>
                    <a:lnTo>
                      <a:pt x="930" y="1118"/>
                    </a:lnTo>
                    <a:lnTo>
                      <a:pt x="891" y="1122"/>
                    </a:lnTo>
                    <a:lnTo>
                      <a:pt x="865" y="1101"/>
                    </a:lnTo>
                    <a:lnTo>
                      <a:pt x="827" y="1096"/>
                    </a:lnTo>
                    <a:lnTo>
                      <a:pt x="794" y="1068"/>
                    </a:lnTo>
                    <a:lnTo>
                      <a:pt x="731" y="1060"/>
                    </a:lnTo>
                    <a:lnTo>
                      <a:pt x="713" y="1022"/>
                    </a:lnTo>
                    <a:lnTo>
                      <a:pt x="681" y="1017"/>
                    </a:lnTo>
                    <a:lnTo>
                      <a:pt x="622" y="962"/>
                    </a:lnTo>
                    <a:lnTo>
                      <a:pt x="544" y="953"/>
                    </a:lnTo>
                    <a:lnTo>
                      <a:pt x="510" y="925"/>
                    </a:lnTo>
                    <a:lnTo>
                      <a:pt x="450" y="931"/>
                    </a:lnTo>
                    <a:lnTo>
                      <a:pt x="430" y="894"/>
                    </a:lnTo>
                    <a:lnTo>
                      <a:pt x="406" y="882"/>
                    </a:lnTo>
                    <a:lnTo>
                      <a:pt x="405" y="866"/>
                    </a:lnTo>
                    <a:lnTo>
                      <a:pt x="387" y="844"/>
                    </a:lnTo>
                    <a:lnTo>
                      <a:pt x="404" y="774"/>
                    </a:lnTo>
                    <a:lnTo>
                      <a:pt x="395" y="759"/>
                    </a:lnTo>
                    <a:lnTo>
                      <a:pt x="307" y="729"/>
                    </a:lnTo>
                    <a:lnTo>
                      <a:pt x="246" y="734"/>
                    </a:lnTo>
                    <a:lnTo>
                      <a:pt x="220" y="697"/>
                    </a:lnTo>
                    <a:lnTo>
                      <a:pt x="164" y="680"/>
                    </a:lnTo>
                    <a:lnTo>
                      <a:pt x="152" y="634"/>
                    </a:lnTo>
                    <a:lnTo>
                      <a:pt x="135" y="614"/>
                    </a:lnTo>
                    <a:lnTo>
                      <a:pt x="78" y="587"/>
                    </a:lnTo>
                    <a:lnTo>
                      <a:pt x="56" y="520"/>
                    </a:lnTo>
                    <a:lnTo>
                      <a:pt x="108" y="500"/>
                    </a:lnTo>
                    <a:lnTo>
                      <a:pt x="106" y="469"/>
                    </a:lnTo>
                    <a:lnTo>
                      <a:pt x="125" y="429"/>
                    </a:lnTo>
                    <a:lnTo>
                      <a:pt x="98" y="393"/>
                    </a:lnTo>
                    <a:lnTo>
                      <a:pt x="125" y="352"/>
                    </a:lnTo>
                    <a:lnTo>
                      <a:pt x="124" y="329"/>
                    </a:lnTo>
                    <a:lnTo>
                      <a:pt x="101" y="254"/>
                    </a:lnTo>
                    <a:lnTo>
                      <a:pt x="60" y="218"/>
                    </a:lnTo>
                    <a:lnTo>
                      <a:pt x="56" y="188"/>
                    </a:lnTo>
                    <a:lnTo>
                      <a:pt x="38" y="159"/>
                    </a:lnTo>
                    <a:lnTo>
                      <a:pt x="27" y="114"/>
                    </a:lnTo>
                    <a:lnTo>
                      <a:pt x="38" y="74"/>
                    </a:lnTo>
                    <a:lnTo>
                      <a:pt x="34" y="2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478">
                <a:extLst>
                  <a:ext uri="{FF2B5EF4-FFF2-40B4-BE49-F238E27FC236}">
                    <a16:creationId xmlns:a16="http://schemas.microsoft.com/office/drawing/2014/main" id="{0A140C9E-94F4-6815-E6C6-9B37069BB1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1040"/>
                <a:ext cx="23" cy="147"/>
              </a:xfrm>
              <a:custGeom>
                <a:avLst/>
                <a:gdLst>
                  <a:gd name="T0" fmla="*/ 92 w 119"/>
                  <a:gd name="T1" fmla="*/ 736 h 736"/>
                  <a:gd name="T2" fmla="*/ 112 w 119"/>
                  <a:gd name="T3" fmla="*/ 696 h 736"/>
                  <a:gd name="T4" fmla="*/ 101 w 119"/>
                  <a:gd name="T5" fmla="*/ 658 h 736"/>
                  <a:gd name="T6" fmla="*/ 0 w 119"/>
                  <a:gd name="T7" fmla="*/ 574 h 736"/>
                  <a:gd name="T8" fmla="*/ 6 w 119"/>
                  <a:gd name="T9" fmla="*/ 550 h 736"/>
                  <a:gd name="T10" fmla="*/ 34 w 119"/>
                  <a:gd name="T11" fmla="*/ 525 h 736"/>
                  <a:gd name="T12" fmla="*/ 23 w 119"/>
                  <a:gd name="T13" fmla="*/ 487 h 736"/>
                  <a:gd name="T14" fmla="*/ 27 w 119"/>
                  <a:gd name="T15" fmla="*/ 441 h 736"/>
                  <a:gd name="T16" fmla="*/ 48 w 119"/>
                  <a:gd name="T17" fmla="*/ 408 h 736"/>
                  <a:gd name="T18" fmla="*/ 100 w 119"/>
                  <a:gd name="T19" fmla="*/ 395 h 736"/>
                  <a:gd name="T20" fmla="*/ 119 w 119"/>
                  <a:gd name="T21" fmla="*/ 355 h 736"/>
                  <a:gd name="T22" fmla="*/ 102 w 119"/>
                  <a:gd name="T23" fmla="*/ 333 h 736"/>
                  <a:gd name="T24" fmla="*/ 115 w 119"/>
                  <a:gd name="T25" fmla="*/ 316 h 736"/>
                  <a:gd name="T26" fmla="*/ 112 w 119"/>
                  <a:gd name="T27" fmla="*/ 279 h 736"/>
                  <a:gd name="T28" fmla="*/ 80 w 119"/>
                  <a:gd name="T29" fmla="*/ 266 h 736"/>
                  <a:gd name="T30" fmla="*/ 92 w 119"/>
                  <a:gd name="T31" fmla="*/ 234 h 736"/>
                  <a:gd name="T32" fmla="*/ 88 w 119"/>
                  <a:gd name="T33" fmla="*/ 180 h 736"/>
                  <a:gd name="T34" fmla="*/ 39 w 119"/>
                  <a:gd name="T35" fmla="*/ 77 h 736"/>
                  <a:gd name="T36" fmla="*/ 73 w 119"/>
                  <a:gd name="T37" fmla="*/ 28 h 736"/>
                  <a:gd name="T38" fmla="*/ 56 w 119"/>
                  <a:gd name="T39" fmla="*/ 6 h 736"/>
                  <a:gd name="T40" fmla="*/ 40 w 119"/>
                  <a:gd name="T41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9" h="736">
                    <a:moveTo>
                      <a:pt x="92" y="736"/>
                    </a:moveTo>
                    <a:lnTo>
                      <a:pt x="112" y="696"/>
                    </a:lnTo>
                    <a:lnTo>
                      <a:pt x="101" y="658"/>
                    </a:lnTo>
                    <a:lnTo>
                      <a:pt x="0" y="574"/>
                    </a:lnTo>
                    <a:lnTo>
                      <a:pt x="6" y="550"/>
                    </a:lnTo>
                    <a:lnTo>
                      <a:pt x="34" y="525"/>
                    </a:lnTo>
                    <a:lnTo>
                      <a:pt x="23" y="487"/>
                    </a:lnTo>
                    <a:lnTo>
                      <a:pt x="27" y="441"/>
                    </a:lnTo>
                    <a:lnTo>
                      <a:pt x="48" y="408"/>
                    </a:lnTo>
                    <a:lnTo>
                      <a:pt x="100" y="395"/>
                    </a:lnTo>
                    <a:lnTo>
                      <a:pt x="119" y="355"/>
                    </a:lnTo>
                    <a:lnTo>
                      <a:pt x="102" y="333"/>
                    </a:lnTo>
                    <a:lnTo>
                      <a:pt x="115" y="316"/>
                    </a:lnTo>
                    <a:lnTo>
                      <a:pt x="112" y="279"/>
                    </a:lnTo>
                    <a:lnTo>
                      <a:pt x="80" y="266"/>
                    </a:lnTo>
                    <a:lnTo>
                      <a:pt x="92" y="234"/>
                    </a:lnTo>
                    <a:lnTo>
                      <a:pt x="88" y="180"/>
                    </a:lnTo>
                    <a:lnTo>
                      <a:pt x="39" y="77"/>
                    </a:lnTo>
                    <a:lnTo>
                      <a:pt x="73" y="28"/>
                    </a:lnTo>
                    <a:lnTo>
                      <a:pt x="56" y="6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479">
                <a:extLst>
                  <a:ext uri="{FF2B5EF4-FFF2-40B4-BE49-F238E27FC236}">
                    <a16:creationId xmlns:a16="http://schemas.microsoft.com/office/drawing/2014/main" id="{A9434BCB-DFAF-D489-4179-6208CB4B34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5" y="1187"/>
                <a:ext cx="87" cy="68"/>
              </a:xfrm>
              <a:custGeom>
                <a:avLst/>
                <a:gdLst>
                  <a:gd name="T0" fmla="*/ 433 w 433"/>
                  <a:gd name="T1" fmla="*/ 338 h 338"/>
                  <a:gd name="T2" fmla="*/ 383 w 433"/>
                  <a:gd name="T3" fmla="*/ 304 h 338"/>
                  <a:gd name="T4" fmla="*/ 372 w 433"/>
                  <a:gd name="T5" fmla="*/ 266 h 338"/>
                  <a:gd name="T6" fmla="*/ 332 w 433"/>
                  <a:gd name="T7" fmla="*/ 254 h 338"/>
                  <a:gd name="T8" fmla="*/ 291 w 433"/>
                  <a:gd name="T9" fmla="*/ 219 h 338"/>
                  <a:gd name="T10" fmla="*/ 260 w 433"/>
                  <a:gd name="T11" fmla="*/ 214 h 338"/>
                  <a:gd name="T12" fmla="*/ 204 w 433"/>
                  <a:gd name="T13" fmla="*/ 196 h 338"/>
                  <a:gd name="T14" fmla="*/ 162 w 433"/>
                  <a:gd name="T15" fmla="*/ 155 h 338"/>
                  <a:gd name="T16" fmla="*/ 130 w 433"/>
                  <a:gd name="T17" fmla="*/ 141 h 338"/>
                  <a:gd name="T18" fmla="*/ 112 w 433"/>
                  <a:gd name="T19" fmla="*/ 112 h 338"/>
                  <a:gd name="T20" fmla="*/ 80 w 433"/>
                  <a:gd name="T21" fmla="*/ 107 h 338"/>
                  <a:gd name="T22" fmla="*/ 61 w 433"/>
                  <a:gd name="T23" fmla="*/ 64 h 338"/>
                  <a:gd name="T24" fmla="*/ 32 w 433"/>
                  <a:gd name="T25" fmla="*/ 89 h 338"/>
                  <a:gd name="T26" fmla="*/ 17 w 433"/>
                  <a:gd name="T27" fmla="*/ 90 h 338"/>
                  <a:gd name="T28" fmla="*/ 4 w 433"/>
                  <a:gd name="T29" fmla="*/ 37 h 338"/>
                  <a:gd name="T30" fmla="*/ 17 w 433"/>
                  <a:gd name="T31" fmla="*/ 13 h 338"/>
                  <a:gd name="T32" fmla="*/ 0 w 433"/>
                  <a:gd name="T33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3" h="338">
                    <a:moveTo>
                      <a:pt x="433" y="338"/>
                    </a:moveTo>
                    <a:lnTo>
                      <a:pt x="383" y="304"/>
                    </a:lnTo>
                    <a:lnTo>
                      <a:pt x="372" y="266"/>
                    </a:lnTo>
                    <a:lnTo>
                      <a:pt x="332" y="254"/>
                    </a:lnTo>
                    <a:lnTo>
                      <a:pt x="291" y="219"/>
                    </a:lnTo>
                    <a:lnTo>
                      <a:pt x="260" y="214"/>
                    </a:lnTo>
                    <a:lnTo>
                      <a:pt x="204" y="196"/>
                    </a:lnTo>
                    <a:lnTo>
                      <a:pt x="162" y="155"/>
                    </a:lnTo>
                    <a:lnTo>
                      <a:pt x="130" y="141"/>
                    </a:lnTo>
                    <a:lnTo>
                      <a:pt x="112" y="112"/>
                    </a:lnTo>
                    <a:lnTo>
                      <a:pt x="80" y="107"/>
                    </a:lnTo>
                    <a:lnTo>
                      <a:pt x="61" y="64"/>
                    </a:lnTo>
                    <a:lnTo>
                      <a:pt x="32" y="89"/>
                    </a:lnTo>
                    <a:lnTo>
                      <a:pt x="17" y="90"/>
                    </a:lnTo>
                    <a:lnTo>
                      <a:pt x="4" y="37"/>
                    </a:lnTo>
                    <a:lnTo>
                      <a:pt x="17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480">
                <a:extLst>
                  <a:ext uri="{FF2B5EF4-FFF2-40B4-BE49-F238E27FC236}">
                    <a16:creationId xmlns:a16="http://schemas.microsoft.com/office/drawing/2014/main" id="{EE56B400-A44F-A50D-DF9E-45F9B0785E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0" y="1186"/>
                <a:ext cx="55" cy="41"/>
              </a:xfrm>
              <a:custGeom>
                <a:avLst/>
                <a:gdLst>
                  <a:gd name="T0" fmla="*/ 0 w 274"/>
                  <a:gd name="T1" fmla="*/ 209 h 209"/>
                  <a:gd name="T2" fmla="*/ 45 w 274"/>
                  <a:gd name="T3" fmla="*/ 197 h 209"/>
                  <a:gd name="T4" fmla="*/ 108 w 274"/>
                  <a:gd name="T5" fmla="*/ 207 h 209"/>
                  <a:gd name="T6" fmla="*/ 99 w 274"/>
                  <a:gd name="T7" fmla="*/ 185 h 209"/>
                  <a:gd name="T8" fmla="*/ 103 w 274"/>
                  <a:gd name="T9" fmla="*/ 162 h 209"/>
                  <a:gd name="T10" fmla="*/ 88 w 274"/>
                  <a:gd name="T11" fmla="*/ 154 h 209"/>
                  <a:gd name="T12" fmla="*/ 85 w 274"/>
                  <a:gd name="T13" fmla="*/ 131 h 209"/>
                  <a:gd name="T14" fmla="*/ 152 w 274"/>
                  <a:gd name="T15" fmla="*/ 95 h 209"/>
                  <a:gd name="T16" fmla="*/ 158 w 274"/>
                  <a:gd name="T17" fmla="*/ 79 h 209"/>
                  <a:gd name="T18" fmla="*/ 140 w 274"/>
                  <a:gd name="T19" fmla="*/ 50 h 209"/>
                  <a:gd name="T20" fmla="*/ 85 w 274"/>
                  <a:gd name="T21" fmla="*/ 47 h 209"/>
                  <a:gd name="T22" fmla="*/ 91 w 274"/>
                  <a:gd name="T23" fmla="*/ 31 h 209"/>
                  <a:gd name="T24" fmla="*/ 122 w 274"/>
                  <a:gd name="T25" fmla="*/ 13 h 209"/>
                  <a:gd name="T26" fmla="*/ 160 w 274"/>
                  <a:gd name="T27" fmla="*/ 25 h 209"/>
                  <a:gd name="T28" fmla="*/ 205 w 274"/>
                  <a:gd name="T29" fmla="*/ 5 h 209"/>
                  <a:gd name="T30" fmla="*/ 228 w 274"/>
                  <a:gd name="T31" fmla="*/ 10 h 209"/>
                  <a:gd name="T32" fmla="*/ 251 w 274"/>
                  <a:gd name="T33" fmla="*/ 0 h 209"/>
                  <a:gd name="T34" fmla="*/ 274 w 274"/>
                  <a:gd name="T35" fmla="*/ 7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4" h="209">
                    <a:moveTo>
                      <a:pt x="0" y="209"/>
                    </a:moveTo>
                    <a:lnTo>
                      <a:pt x="45" y="197"/>
                    </a:lnTo>
                    <a:lnTo>
                      <a:pt x="108" y="207"/>
                    </a:lnTo>
                    <a:lnTo>
                      <a:pt x="99" y="185"/>
                    </a:lnTo>
                    <a:lnTo>
                      <a:pt x="103" y="162"/>
                    </a:lnTo>
                    <a:lnTo>
                      <a:pt x="88" y="154"/>
                    </a:lnTo>
                    <a:lnTo>
                      <a:pt x="85" y="131"/>
                    </a:lnTo>
                    <a:lnTo>
                      <a:pt x="152" y="95"/>
                    </a:lnTo>
                    <a:lnTo>
                      <a:pt x="158" y="79"/>
                    </a:lnTo>
                    <a:lnTo>
                      <a:pt x="140" y="50"/>
                    </a:lnTo>
                    <a:lnTo>
                      <a:pt x="85" y="47"/>
                    </a:lnTo>
                    <a:lnTo>
                      <a:pt x="91" y="31"/>
                    </a:lnTo>
                    <a:lnTo>
                      <a:pt x="122" y="13"/>
                    </a:lnTo>
                    <a:lnTo>
                      <a:pt x="160" y="25"/>
                    </a:lnTo>
                    <a:lnTo>
                      <a:pt x="205" y="5"/>
                    </a:lnTo>
                    <a:lnTo>
                      <a:pt x="228" y="10"/>
                    </a:lnTo>
                    <a:lnTo>
                      <a:pt x="251" y="0"/>
                    </a:lnTo>
                    <a:lnTo>
                      <a:pt x="274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481">
                <a:extLst>
                  <a:ext uri="{FF2B5EF4-FFF2-40B4-BE49-F238E27FC236}">
                    <a16:creationId xmlns:a16="http://schemas.microsoft.com/office/drawing/2014/main" id="{942C371E-8171-BF0B-D3F9-071011BC7E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255"/>
                <a:ext cx="89" cy="128"/>
              </a:xfrm>
              <a:custGeom>
                <a:avLst/>
                <a:gdLst>
                  <a:gd name="T0" fmla="*/ 442 w 442"/>
                  <a:gd name="T1" fmla="*/ 642 h 642"/>
                  <a:gd name="T2" fmla="*/ 406 w 442"/>
                  <a:gd name="T3" fmla="*/ 583 h 642"/>
                  <a:gd name="T4" fmla="*/ 370 w 442"/>
                  <a:gd name="T5" fmla="*/ 609 h 642"/>
                  <a:gd name="T6" fmla="*/ 361 w 442"/>
                  <a:gd name="T7" fmla="*/ 603 h 642"/>
                  <a:gd name="T8" fmla="*/ 352 w 442"/>
                  <a:gd name="T9" fmla="*/ 580 h 642"/>
                  <a:gd name="T10" fmla="*/ 356 w 442"/>
                  <a:gd name="T11" fmla="*/ 542 h 642"/>
                  <a:gd name="T12" fmla="*/ 337 w 442"/>
                  <a:gd name="T13" fmla="*/ 505 h 642"/>
                  <a:gd name="T14" fmla="*/ 297 w 442"/>
                  <a:gd name="T15" fmla="*/ 486 h 642"/>
                  <a:gd name="T16" fmla="*/ 263 w 442"/>
                  <a:gd name="T17" fmla="*/ 451 h 642"/>
                  <a:gd name="T18" fmla="*/ 216 w 442"/>
                  <a:gd name="T19" fmla="*/ 439 h 642"/>
                  <a:gd name="T20" fmla="*/ 221 w 442"/>
                  <a:gd name="T21" fmla="*/ 415 h 642"/>
                  <a:gd name="T22" fmla="*/ 235 w 442"/>
                  <a:gd name="T23" fmla="*/ 399 h 642"/>
                  <a:gd name="T24" fmla="*/ 233 w 442"/>
                  <a:gd name="T25" fmla="*/ 384 h 642"/>
                  <a:gd name="T26" fmla="*/ 253 w 442"/>
                  <a:gd name="T27" fmla="*/ 351 h 642"/>
                  <a:gd name="T28" fmla="*/ 257 w 442"/>
                  <a:gd name="T29" fmla="*/ 311 h 642"/>
                  <a:gd name="T30" fmla="*/ 264 w 442"/>
                  <a:gd name="T31" fmla="*/ 304 h 642"/>
                  <a:gd name="T32" fmla="*/ 286 w 442"/>
                  <a:gd name="T33" fmla="*/ 286 h 642"/>
                  <a:gd name="T34" fmla="*/ 258 w 442"/>
                  <a:gd name="T35" fmla="*/ 242 h 642"/>
                  <a:gd name="T36" fmla="*/ 219 w 442"/>
                  <a:gd name="T37" fmla="*/ 230 h 642"/>
                  <a:gd name="T38" fmla="*/ 216 w 442"/>
                  <a:gd name="T39" fmla="*/ 192 h 642"/>
                  <a:gd name="T40" fmla="*/ 198 w 442"/>
                  <a:gd name="T41" fmla="*/ 171 h 642"/>
                  <a:gd name="T42" fmla="*/ 182 w 442"/>
                  <a:gd name="T43" fmla="*/ 165 h 642"/>
                  <a:gd name="T44" fmla="*/ 160 w 442"/>
                  <a:gd name="T45" fmla="*/ 182 h 642"/>
                  <a:gd name="T46" fmla="*/ 90 w 442"/>
                  <a:gd name="T47" fmla="*/ 88 h 642"/>
                  <a:gd name="T48" fmla="*/ 67 w 442"/>
                  <a:gd name="T49" fmla="*/ 82 h 642"/>
                  <a:gd name="T50" fmla="*/ 30 w 442"/>
                  <a:gd name="T51" fmla="*/ 109 h 642"/>
                  <a:gd name="T52" fmla="*/ 15 w 442"/>
                  <a:gd name="T53" fmla="*/ 103 h 642"/>
                  <a:gd name="T54" fmla="*/ 12 w 442"/>
                  <a:gd name="T55" fmla="*/ 80 h 642"/>
                  <a:gd name="T56" fmla="*/ 18 w 442"/>
                  <a:gd name="T57" fmla="*/ 57 h 642"/>
                  <a:gd name="T58" fmla="*/ 0 w 442"/>
                  <a:gd name="T59" fmla="*/ 35 h 642"/>
                  <a:gd name="T60" fmla="*/ 51 w 442"/>
                  <a:gd name="T61" fmla="*/ 0 h 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2" h="642">
                    <a:moveTo>
                      <a:pt x="442" y="642"/>
                    </a:moveTo>
                    <a:lnTo>
                      <a:pt x="406" y="583"/>
                    </a:lnTo>
                    <a:lnTo>
                      <a:pt x="370" y="609"/>
                    </a:lnTo>
                    <a:lnTo>
                      <a:pt x="361" y="603"/>
                    </a:lnTo>
                    <a:lnTo>
                      <a:pt x="352" y="580"/>
                    </a:lnTo>
                    <a:lnTo>
                      <a:pt x="356" y="542"/>
                    </a:lnTo>
                    <a:lnTo>
                      <a:pt x="337" y="505"/>
                    </a:lnTo>
                    <a:lnTo>
                      <a:pt x="297" y="486"/>
                    </a:lnTo>
                    <a:lnTo>
                      <a:pt x="263" y="451"/>
                    </a:lnTo>
                    <a:lnTo>
                      <a:pt x="216" y="439"/>
                    </a:lnTo>
                    <a:lnTo>
                      <a:pt x="221" y="415"/>
                    </a:lnTo>
                    <a:lnTo>
                      <a:pt x="235" y="399"/>
                    </a:lnTo>
                    <a:lnTo>
                      <a:pt x="233" y="384"/>
                    </a:lnTo>
                    <a:lnTo>
                      <a:pt x="253" y="351"/>
                    </a:lnTo>
                    <a:lnTo>
                      <a:pt x="257" y="311"/>
                    </a:lnTo>
                    <a:lnTo>
                      <a:pt x="264" y="304"/>
                    </a:lnTo>
                    <a:lnTo>
                      <a:pt x="286" y="286"/>
                    </a:lnTo>
                    <a:lnTo>
                      <a:pt x="258" y="242"/>
                    </a:lnTo>
                    <a:lnTo>
                      <a:pt x="219" y="230"/>
                    </a:lnTo>
                    <a:lnTo>
                      <a:pt x="216" y="192"/>
                    </a:lnTo>
                    <a:lnTo>
                      <a:pt x="198" y="171"/>
                    </a:lnTo>
                    <a:lnTo>
                      <a:pt x="182" y="165"/>
                    </a:lnTo>
                    <a:lnTo>
                      <a:pt x="160" y="182"/>
                    </a:lnTo>
                    <a:lnTo>
                      <a:pt x="90" y="88"/>
                    </a:lnTo>
                    <a:lnTo>
                      <a:pt x="67" y="82"/>
                    </a:lnTo>
                    <a:lnTo>
                      <a:pt x="30" y="109"/>
                    </a:lnTo>
                    <a:lnTo>
                      <a:pt x="15" y="103"/>
                    </a:lnTo>
                    <a:lnTo>
                      <a:pt x="12" y="80"/>
                    </a:lnTo>
                    <a:lnTo>
                      <a:pt x="18" y="57"/>
                    </a:lnTo>
                    <a:lnTo>
                      <a:pt x="0" y="35"/>
                    </a:lnTo>
                    <a:lnTo>
                      <a:pt x="5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482">
                <a:extLst>
                  <a:ext uri="{FF2B5EF4-FFF2-40B4-BE49-F238E27FC236}">
                    <a16:creationId xmlns:a16="http://schemas.microsoft.com/office/drawing/2014/main" id="{D7BC6735-7829-A4F7-C211-AF3A8FAE24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2" y="1233"/>
                <a:ext cx="52" cy="24"/>
              </a:xfrm>
              <a:custGeom>
                <a:avLst/>
                <a:gdLst>
                  <a:gd name="T0" fmla="*/ 0 w 261"/>
                  <a:gd name="T1" fmla="*/ 109 h 121"/>
                  <a:gd name="T2" fmla="*/ 33 w 261"/>
                  <a:gd name="T3" fmla="*/ 121 h 121"/>
                  <a:gd name="T4" fmla="*/ 45 w 261"/>
                  <a:gd name="T5" fmla="*/ 88 h 121"/>
                  <a:gd name="T6" fmla="*/ 128 w 261"/>
                  <a:gd name="T7" fmla="*/ 74 h 121"/>
                  <a:gd name="T8" fmla="*/ 158 w 261"/>
                  <a:gd name="T9" fmla="*/ 55 h 121"/>
                  <a:gd name="T10" fmla="*/ 155 w 261"/>
                  <a:gd name="T11" fmla="*/ 32 h 121"/>
                  <a:gd name="T12" fmla="*/ 225 w 261"/>
                  <a:gd name="T13" fmla="*/ 41 h 121"/>
                  <a:gd name="T14" fmla="*/ 261 w 261"/>
                  <a:gd name="T15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1" h="121">
                    <a:moveTo>
                      <a:pt x="0" y="109"/>
                    </a:moveTo>
                    <a:lnTo>
                      <a:pt x="33" y="121"/>
                    </a:lnTo>
                    <a:lnTo>
                      <a:pt x="45" y="88"/>
                    </a:lnTo>
                    <a:lnTo>
                      <a:pt x="128" y="74"/>
                    </a:lnTo>
                    <a:lnTo>
                      <a:pt x="158" y="55"/>
                    </a:lnTo>
                    <a:lnTo>
                      <a:pt x="155" y="32"/>
                    </a:lnTo>
                    <a:lnTo>
                      <a:pt x="225" y="41"/>
                    </a:lnTo>
                    <a:lnTo>
                      <a:pt x="26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483">
                <a:extLst>
                  <a:ext uri="{FF2B5EF4-FFF2-40B4-BE49-F238E27FC236}">
                    <a16:creationId xmlns:a16="http://schemas.microsoft.com/office/drawing/2014/main" id="{9235CEAE-097A-9AB2-A8A8-DF8655C11B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4" y="1217"/>
                <a:ext cx="237" cy="52"/>
              </a:xfrm>
              <a:custGeom>
                <a:avLst/>
                <a:gdLst>
                  <a:gd name="T0" fmla="*/ 0 w 1187"/>
                  <a:gd name="T1" fmla="*/ 80 h 261"/>
                  <a:gd name="T2" fmla="*/ 23 w 1187"/>
                  <a:gd name="T3" fmla="*/ 84 h 261"/>
                  <a:gd name="T4" fmla="*/ 75 w 1187"/>
                  <a:gd name="T5" fmla="*/ 64 h 261"/>
                  <a:gd name="T6" fmla="*/ 106 w 1187"/>
                  <a:gd name="T7" fmla="*/ 77 h 261"/>
                  <a:gd name="T8" fmla="*/ 112 w 1187"/>
                  <a:gd name="T9" fmla="*/ 138 h 261"/>
                  <a:gd name="T10" fmla="*/ 94 w 1187"/>
                  <a:gd name="T11" fmla="*/ 186 h 261"/>
                  <a:gd name="T12" fmla="*/ 109 w 1187"/>
                  <a:gd name="T13" fmla="*/ 185 h 261"/>
                  <a:gd name="T14" fmla="*/ 130 w 1187"/>
                  <a:gd name="T15" fmla="*/ 167 h 261"/>
                  <a:gd name="T16" fmla="*/ 133 w 1187"/>
                  <a:gd name="T17" fmla="*/ 190 h 261"/>
                  <a:gd name="T18" fmla="*/ 157 w 1187"/>
                  <a:gd name="T19" fmla="*/ 203 h 261"/>
                  <a:gd name="T20" fmla="*/ 168 w 1187"/>
                  <a:gd name="T21" fmla="*/ 241 h 261"/>
                  <a:gd name="T22" fmla="*/ 193 w 1187"/>
                  <a:gd name="T23" fmla="*/ 261 h 261"/>
                  <a:gd name="T24" fmla="*/ 269 w 1187"/>
                  <a:gd name="T25" fmla="*/ 247 h 261"/>
                  <a:gd name="T26" fmla="*/ 283 w 1187"/>
                  <a:gd name="T27" fmla="*/ 230 h 261"/>
                  <a:gd name="T28" fmla="*/ 315 w 1187"/>
                  <a:gd name="T29" fmla="*/ 243 h 261"/>
                  <a:gd name="T30" fmla="*/ 336 w 1187"/>
                  <a:gd name="T31" fmla="*/ 225 h 261"/>
                  <a:gd name="T32" fmla="*/ 349 w 1187"/>
                  <a:gd name="T33" fmla="*/ 185 h 261"/>
                  <a:gd name="T34" fmla="*/ 410 w 1187"/>
                  <a:gd name="T35" fmla="*/ 188 h 261"/>
                  <a:gd name="T36" fmla="*/ 461 w 1187"/>
                  <a:gd name="T37" fmla="*/ 152 h 261"/>
                  <a:gd name="T38" fmla="*/ 494 w 1187"/>
                  <a:gd name="T39" fmla="*/ 172 h 261"/>
                  <a:gd name="T40" fmla="*/ 539 w 1187"/>
                  <a:gd name="T41" fmla="*/ 168 h 261"/>
                  <a:gd name="T42" fmla="*/ 564 w 1187"/>
                  <a:gd name="T43" fmla="*/ 181 h 261"/>
                  <a:gd name="T44" fmla="*/ 669 w 1187"/>
                  <a:gd name="T45" fmla="*/ 140 h 261"/>
                  <a:gd name="T46" fmla="*/ 707 w 1187"/>
                  <a:gd name="T47" fmla="*/ 145 h 261"/>
                  <a:gd name="T48" fmla="*/ 718 w 1187"/>
                  <a:gd name="T49" fmla="*/ 105 h 261"/>
                  <a:gd name="T50" fmla="*/ 755 w 1187"/>
                  <a:gd name="T51" fmla="*/ 78 h 261"/>
                  <a:gd name="T52" fmla="*/ 791 w 1187"/>
                  <a:gd name="T53" fmla="*/ 137 h 261"/>
                  <a:gd name="T54" fmla="*/ 924 w 1187"/>
                  <a:gd name="T55" fmla="*/ 163 h 261"/>
                  <a:gd name="T56" fmla="*/ 959 w 1187"/>
                  <a:gd name="T57" fmla="*/ 129 h 261"/>
                  <a:gd name="T58" fmla="*/ 998 w 1187"/>
                  <a:gd name="T59" fmla="*/ 126 h 261"/>
                  <a:gd name="T60" fmla="*/ 1068 w 1187"/>
                  <a:gd name="T61" fmla="*/ 57 h 261"/>
                  <a:gd name="T62" fmla="*/ 1187 w 1187"/>
                  <a:gd name="T63" fmla="*/ 0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87" h="261">
                    <a:moveTo>
                      <a:pt x="0" y="80"/>
                    </a:moveTo>
                    <a:lnTo>
                      <a:pt x="23" y="84"/>
                    </a:lnTo>
                    <a:lnTo>
                      <a:pt x="75" y="64"/>
                    </a:lnTo>
                    <a:lnTo>
                      <a:pt x="106" y="77"/>
                    </a:lnTo>
                    <a:lnTo>
                      <a:pt x="112" y="138"/>
                    </a:lnTo>
                    <a:lnTo>
                      <a:pt x="94" y="186"/>
                    </a:lnTo>
                    <a:lnTo>
                      <a:pt x="109" y="185"/>
                    </a:lnTo>
                    <a:lnTo>
                      <a:pt x="130" y="167"/>
                    </a:lnTo>
                    <a:lnTo>
                      <a:pt x="133" y="190"/>
                    </a:lnTo>
                    <a:lnTo>
                      <a:pt x="157" y="203"/>
                    </a:lnTo>
                    <a:lnTo>
                      <a:pt x="168" y="241"/>
                    </a:lnTo>
                    <a:lnTo>
                      <a:pt x="193" y="261"/>
                    </a:lnTo>
                    <a:lnTo>
                      <a:pt x="269" y="247"/>
                    </a:lnTo>
                    <a:lnTo>
                      <a:pt x="283" y="230"/>
                    </a:lnTo>
                    <a:lnTo>
                      <a:pt x="315" y="243"/>
                    </a:lnTo>
                    <a:lnTo>
                      <a:pt x="336" y="225"/>
                    </a:lnTo>
                    <a:lnTo>
                      <a:pt x="349" y="185"/>
                    </a:lnTo>
                    <a:lnTo>
                      <a:pt x="410" y="188"/>
                    </a:lnTo>
                    <a:lnTo>
                      <a:pt x="461" y="152"/>
                    </a:lnTo>
                    <a:lnTo>
                      <a:pt x="494" y="172"/>
                    </a:lnTo>
                    <a:lnTo>
                      <a:pt x="539" y="168"/>
                    </a:lnTo>
                    <a:lnTo>
                      <a:pt x="564" y="181"/>
                    </a:lnTo>
                    <a:lnTo>
                      <a:pt x="669" y="140"/>
                    </a:lnTo>
                    <a:lnTo>
                      <a:pt x="707" y="145"/>
                    </a:lnTo>
                    <a:lnTo>
                      <a:pt x="718" y="105"/>
                    </a:lnTo>
                    <a:lnTo>
                      <a:pt x="755" y="78"/>
                    </a:lnTo>
                    <a:lnTo>
                      <a:pt x="791" y="137"/>
                    </a:lnTo>
                    <a:lnTo>
                      <a:pt x="924" y="163"/>
                    </a:lnTo>
                    <a:lnTo>
                      <a:pt x="959" y="129"/>
                    </a:lnTo>
                    <a:lnTo>
                      <a:pt x="998" y="126"/>
                    </a:lnTo>
                    <a:lnTo>
                      <a:pt x="1068" y="57"/>
                    </a:lnTo>
                    <a:lnTo>
                      <a:pt x="118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484">
                <a:extLst>
                  <a:ext uri="{FF2B5EF4-FFF2-40B4-BE49-F238E27FC236}">
                    <a16:creationId xmlns:a16="http://schemas.microsoft.com/office/drawing/2014/main" id="{50529A8D-220A-ADB9-A055-2C596857C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4" y="1181"/>
                <a:ext cx="196" cy="53"/>
              </a:xfrm>
              <a:custGeom>
                <a:avLst/>
                <a:gdLst>
                  <a:gd name="T0" fmla="*/ 981 w 981"/>
                  <a:gd name="T1" fmla="*/ 234 h 265"/>
                  <a:gd name="T2" fmla="*/ 933 w 981"/>
                  <a:gd name="T3" fmla="*/ 209 h 265"/>
                  <a:gd name="T4" fmla="*/ 895 w 981"/>
                  <a:gd name="T5" fmla="*/ 219 h 265"/>
                  <a:gd name="T6" fmla="*/ 859 w 981"/>
                  <a:gd name="T7" fmla="*/ 246 h 265"/>
                  <a:gd name="T8" fmla="*/ 842 w 981"/>
                  <a:gd name="T9" fmla="*/ 224 h 265"/>
                  <a:gd name="T10" fmla="*/ 819 w 981"/>
                  <a:gd name="T11" fmla="*/ 227 h 265"/>
                  <a:gd name="T12" fmla="*/ 739 w 981"/>
                  <a:gd name="T13" fmla="*/ 195 h 265"/>
                  <a:gd name="T14" fmla="*/ 671 w 981"/>
                  <a:gd name="T15" fmla="*/ 132 h 265"/>
                  <a:gd name="T16" fmla="*/ 677 w 981"/>
                  <a:gd name="T17" fmla="*/ 108 h 265"/>
                  <a:gd name="T18" fmla="*/ 666 w 981"/>
                  <a:gd name="T19" fmla="*/ 86 h 265"/>
                  <a:gd name="T20" fmla="*/ 680 w 981"/>
                  <a:gd name="T21" fmla="*/ 55 h 265"/>
                  <a:gd name="T22" fmla="*/ 669 w 981"/>
                  <a:gd name="T23" fmla="*/ 17 h 265"/>
                  <a:gd name="T24" fmla="*/ 652 w 981"/>
                  <a:gd name="T25" fmla="*/ 2 h 265"/>
                  <a:gd name="T26" fmla="*/ 613 w 981"/>
                  <a:gd name="T27" fmla="*/ 6 h 265"/>
                  <a:gd name="T28" fmla="*/ 597 w 981"/>
                  <a:gd name="T29" fmla="*/ 0 h 265"/>
                  <a:gd name="T30" fmla="*/ 599 w 981"/>
                  <a:gd name="T31" fmla="*/ 7 h 265"/>
                  <a:gd name="T32" fmla="*/ 584 w 981"/>
                  <a:gd name="T33" fmla="*/ 17 h 265"/>
                  <a:gd name="T34" fmla="*/ 537 w 981"/>
                  <a:gd name="T35" fmla="*/ 13 h 265"/>
                  <a:gd name="T36" fmla="*/ 500 w 981"/>
                  <a:gd name="T37" fmla="*/ 40 h 265"/>
                  <a:gd name="T38" fmla="*/ 453 w 981"/>
                  <a:gd name="T39" fmla="*/ 21 h 265"/>
                  <a:gd name="T40" fmla="*/ 434 w 981"/>
                  <a:gd name="T41" fmla="*/ 69 h 265"/>
                  <a:gd name="T42" fmla="*/ 382 w 981"/>
                  <a:gd name="T43" fmla="*/ 81 h 265"/>
                  <a:gd name="T44" fmla="*/ 342 w 981"/>
                  <a:gd name="T45" fmla="*/ 147 h 265"/>
                  <a:gd name="T46" fmla="*/ 310 w 981"/>
                  <a:gd name="T47" fmla="*/ 150 h 265"/>
                  <a:gd name="T48" fmla="*/ 298 w 981"/>
                  <a:gd name="T49" fmla="*/ 182 h 265"/>
                  <a:gd name="T50" fmla="*/ 268 w 981"/>
                  <a:gd name="T51" fmla="*/ 185 h 265"/>
                  <a:gd name="T52" fmla="*/ 265 w 981"/>
                  <a:gd name="T53" fmla="*/ 247 h 265"/>
                  <a:gd name="T54" fmla="*/ 236 w 981"/>
                  <a:gd name="T55" fmla="*/ 265 h 265"/>
                  <a:gd name="T56" fmla="*/ 157 w 981"/>
                  <a:gd name="T57" fmla="*/ 241 h 265"/>
                  <a:gd name="T58" fmla="*/ 73 w 981"/>
                  <a:gd name="T59" fmla="*/ 241 h 265"/>
                  <a:gd name="T60" fmla="*/ 60 w 981"/>
                  <a:gd name="T61" fmla="*/ 196 h 265"/>
                  <a:gd name="T62" fmla="*/ 20 w 981"/>
                  <a:gd name="T63" fmla="*/ 177 h 265"/>
                  <a:gd name="T64" fmla="*/ 0 w 981"/>
                  <a:gd name="T65" fmla="*/ 132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81" h="265">
                    <a:moveTo>
                      <a:pt x="981" y="234"/>
                    </a:moveTo>
                    <a:lnTo>
                      <a:pt x="933" y="209"/>
                    </a:lnTo>
                    <a:lnTo>
                      <a:pt x="895" y="219"/>
                    </a:lnTo>
                    <a:lnTo>
                      <a:pt x="859" y="246"/>
                    </a:lnTo>
                    <a:lnTo>
                      <a:pt x="842" y="224"/>
                    </a:lnTo>
                    <a:lnTo>
                      <a:pt x="819" y="227"/>
                    </a:lnTo>
                    <a:lnTo>
                      <a:pt x="739" y="195"/>
                    </a:lnTo>
                    <a:lnTo>
                      <a:pt x="671" y="132"/>
                    </a:lnTo>
                    <a:lnTo>
                      <a:pt x="677" y="108"/>
                    </a:lnTo>
                    <a:lnTo>
                      <a:pt x="666" y="86"/>
                    </a:lnTo>
                    <a:lnTo>
                      <a:pt x="680" y="55"/>
                    </a:lnTo>
                    <a:lnTo>
                      <a:pt x="669" y="17"/>
                    </a:lnTo>
                    <a:lnTo>
                      <a:pt x="652" y="2"/>
                    </a:lnTo>
                    <a:lnTo>
                      <a:pt x="613" y="6"/>
                    </a:lnTo>
                    <a:lnTo>
                      <a:pt x="597" y="0"/>
                    </a:lnTo>
                    <a:lnTo>
                      <a:pt x="599" y="7"/>
                    </a:lnTo>
                    <a:lnTo>
                      <a:pt x="584" y="17"/>
                    </a:lnTo>
                    <a:lnTo>
                      <a:pt x="537" y="13"/>
                    </a:lnTo>
                    <a:lnTo>
                      <a:pt x="500" y="40"/>
                    </a:lnTo>
                    <a:lnTo>
                      <a:pt x="453" y="21"/>
                    </a:lnTo>
                    <a:lnTo>
                      <a:pt x="434" y="69"/>
                    </a:lnTo>
                    <a:lnTo>
                      <a:pt x="382" y="81"/>
                    </a:lnTo>
                    <a:lnTo>
                      <a:pt x="342" y="147"/>
                    </a:lnTo>
                    <a:lnTo>
                      <a:pt x="310" y="150"/>
                    </a:lnTo>
                    <a:lnTo>
                      <a:pt x="298" y="182"/>
                    </a:lnTo>
                    <a:lnTo>
                      <a:pt x="268" y="185"/>
                    </a:lnTo>
                    <a:lnTo>
                      <a:pt x="265" y="247"/>
                    </a:lnTo>
                    <a:lnTo>
                      <a:pt x="236" y="265"/>
                    </a:lnTo>
                    <a:lnTo>
                      <a:pt x="157" y="241"/>
                    </a:lnTo>
                    <a:lnTo>
                      <a:pt x="73" y="241"/>
                    </a:lnTo>
                    <a:lnTo>
                      <a:pt x="60" y="196"/>
                    </a:lnTo>
                    <a:lnTo>
                      <a:pt x="20" y="177"/>
                    </a:lnTo>
                    <a:lnTo>
                      <a:pt x="0" y="13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485">
                <a:extLst>
                  <a:ext uri="{FF2B5EF4-FFF2-40B4-BE49-F238E27FC236}">
                    <a16:creationId xmlns:a16="http://schemas.microsoft.com/office/drawing/2014/main" id="{5E3757A7-BA10-FA50-0421-E30FD13448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1227"/>
                <a:ext cx="42" cy="137"/>
              </a:xfrm>
              <a:custGeom>
                <a:avLst/>
                <a:gdLst>
                  <a:gd name="T0" fmla="*/ 78 w 209"/>
                  <a:gd name="T1" fmla="*/ 682 h 682"/>
                  <a:gd name="T2" fmla="*/ 82 w 209"/>
                  <a:gd name="T3" fmla="*/ 644 h 682"/>
                  <a:gd name="T4" fmla="*/ 46 w 209"/>
                  <a:gd name="T5" fmla="*/ 600 h 682"/>
                  <a:gd name="T6" fmla="*/ 105 w 209"/>
                  <a:gd name="T7" fmla="*/ 556 h 682"/>
                  <a:gd name="T8" fmla="*/ 159 w 209"/>
                  <a:gd name="T9" fmla="*/ 567 h 682"/>
                  <a:gd name="T10" fmla="*/ 181 w 209"/>
                  <a:gd name="T11" fmla="*/ 558 h 682"/>
                  <a:gd name="T12" fmla="*/ 193 w 209"/>
                  <a:gd name="T13" fmla="*/ 518 h 682"/>
                  <a:gd name="T14" fmla="*/ 191 w 209"/>
                  <a:gd name="T15" fmla="*/ 487 h 682"/>
                  <a:gd name="T16" fmla="*/ 196 w 209"/>
                  <a:gd name="T17" fmla="*/ 456 h 682"/>
                  <a:gd name="T18" fmla="*/ 209 w 209"/>
                  <a:gd name="T19" fmla="*/ 439 h 682"/>
                  <a:gd name="T20" fmla="*/ 191 w 209"/>
                  <a:gd name="T21" fmla="*/ 410 h 682"/>
                  <a:gd name="T22" fmla="*/ 200 w 209"/>
                  <a:gd name="T23" fmla="*/ 347 h 682"/>
                  <a:gd name="T24" fmla="*/ 164 w 209"/>
                  <a:gd name="T25" fmla="*/ 281 h 682"/>
                  <a:gd name="T26" fmla="*/ 176 w 209"/>
                  <a:gd name="T27" fmla="*/ 248 h 682"/>
                  <a:gd name="T28" fmla="*/ 119 w 209"/>
                  <a:gd name="T29" fmla="*/ 223 h 682"/>
                  <a:gd name="T30" fmla="*/ 101 w 209"/>
                  <a:gd name="T31" fmla="*/ 187 h 682"/>
                  <a:gd name="T32" fmla="*/ 62 w 209"/>
                  <a:gd name="T33" fmla="*/ 183 h 682"/>
                  <a:gd name="T34" fmla="*/ 33 w 209"/>
                  <a:gd name="T35" fmla="*/ 124 h 682"/>
                  <a:gd name="T36" fmla="*/ 0 w 209"/>
                  <a:gd name="T37" fmla="*/ 103 h 682"/>
                  <a:gd name="T38" fmla="*/ 32 w 209"/>
                  <a:gd name="T39" fmla="*/ 23 h 682"/>
                  <a:gd name="T40" fmla="*/ 29 w 209"/>
                  <a:gd name="T41" fmla="*/ 0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9" h="682">
                    <a:moveTo>
                      <a:pt x="78" y="682"/>
                    </a:moveTo>
                    <a:lnTo>
                      <a:pt x="82" y="644"/>
                    </a:lnTo>
                    <a:lnTo>
                      <a:pt x="46" y="600"/>
                    </a:lnTo>
                    <a:lnTo>
                      <a:pt x="105" y="556"/>
                    </a:lnTo>
                    <a:lnTo>
                      <a:pt x="159" y="567"/>
                    </a:lnTo>
                    <a:lnTo>
                      <a:pt x="181" y="558"/>
                    </a:lnTo>
                    <a:lnTo>
                      <a:pt x="193" y="518"/>
                    </a:lnTo>
                    <a:lnTo>
                      <a:pt x="191" y="487"/>
                    </a:lnTo>
                    <a:lnTo>
                      <a:pt x="196" y="456"/>
                    </a:lnTo>
                    <a:lnTo>
                      <a:pt x="209" y="439"/>
                    </a:lnTo>
                    <a:lnTo>
                      <a:pt x="191" y="410"/>
                    </a:lnTo>
                    <a:lnTo>
                      <a:pt x="200" y="347"/>
                    </a:lnTo>
                    <a:lnTo>
                      <a:pt x="164" y="281"/>
                    </a:lnTo>
                    <a:lnTo>
                      <a:pt x="176" y="248"/>
                    </a:lnTo>
                    <a:lnTo>
                      <a:pt x="119" y="223"/>
                    </a:lnTo>
                    <a:lnTo>
                      <a:pt x="101" y="187"/>
                    </a:lnTo>
                    <a:lnTo>
                      <a:pt x="62" y="183"/>
                    </a:lnTo>
                    <a:lnTo>
                      <a:pt x="33" y="124"/>
                    </a:lnTo>
                    <a:lnTo>
                      <a:pt x="0" y="103"/>
                    </a:lnTo>
                    <a:lnTo>
                      <a:pt x="32" y="23"/>
                    </a:lnTo>
                    <a:lnTo>
                      <a:pt x="2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486">
                <a:extLst>
                  <a:ext uri="{FF2B5EF4-FFF2-40B4-BE49-F238E27FC236}">
                    <a16:creationId xmlns:a16="http://schemas.microsoft.com/office/drawing/2014/main" id="{6A27DCBB-A783-60CF-8234-BF89E7297B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" y="1361"/>
                <a:ext cx="73" cy="28"/>
              </a:xfrm>
              <a:custGeom>
                <a:avLst/>
                <a:gdLst>
                  <a:gd name="T0" fmla="*/ 367 w 367"/>
                  <a:gd name="T1" fmla="*/ 14 h 140"/>
                  <a:gd name="T2" fmla="*/ 335 w 367"/>
                  <a:gd name="T3" fmla="*/ 17 h 140"/>
                  <a:gd name="T4" fmla="*/ 280 w 367"/>
                  <a:gd name="T5" fmla="*/ 0 h 140"/>
                  <a:gd name="T6" fmla="*/ 249 w 367"/>
                  <a:gd name="T7" fmla="*/ 2 h 140"/>
                  <a:gd name="T8" fmla="*/ 214 w 367"/>
                  <a:gd name="T9" fmla="*/ 36 h 140"/>
                  <a:gd name="T10" fmla="*/ 232 w 367"/>
                  <a:gd name="T11" fmla="*/ 65 h 140"/>
                  <a:gd name="T12" fmla="*/ 226 w 367"/>
                  <a:gd name="T13" fmla="*/ 81 h 140"/>
                  <a:gd name="T14" fmla="*/ 143 w 367"/>
                  <a:gd name="T15" fmla="*/ 97 h 140"/>
                  <a:gd name="T16" fmla="*/ 103 w 367"/>
                  <a:gd name="T17" fmla="*/ 85 h 140"/>
                  <a:gd name="T18" fmla="*/ 51 w 367"/>
                  <a:gd name="T19" fmla="*/ 105 h 140"/>
                  <a:gd name="T20" fmla="*/ 19 w 367"/>
                  <a:gd name="T21" fmla="*/ 100 h 140"/>
                  <a:gd name="T22" fmla="*/ 5 w 367"/>
                  <a:gd name="T23" fmla="*/ 110 h 140"/>
                  <a:gd name="T24" fmla="*/ 0 w 367"/>
                  <a:gd name="T25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7" h="140">
                    <a:moveTo>
                      <a:pt x="367" y="14"/>
                    </a:moveTo>
                    <a:lnTo>
                      <a:pt x="335" y="17"/>
                    </a:lnTo>
                    <a:lnTo>
                      <a:pt x="280" y="0"/>
                    </a:lnTo>
                    <a:lnTo>
                      <a:pt x="249" y="2"/>
                    </a:lnTo>
                    <a:lnTo>
                      <a:pt x="214" y="36"/>
                    </a:lnTo>
                    <a:lnTo>
                      <a:pt x="232" y="65"/>
                    </a:lnTo>
                    <a:lnTo>
                      <a:pt x="226" y="81"/>
                    </a:lnTo>
                    <a:lnTo>
                      <a:pt x="143" y="97"/>
                    </a:lnTo>
                    <a:lnTo>
                      <a:pt x="103" y="85"/>
                    </a:lnTo>
                    <a:lnTo>
                      <a:pt x="51" y="105"/>
                    </a:lnTo>
                    <a:lnTo>
                      <a:pt x="19" y="100"/>
                    </a:lnTo>
                    <a:lnTo>
                      <a:pt x="5" y="110"/>
                    </a:lnTo>
                    <a:lnTo>
                      <a:pt x="0" y="14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487">
                <a:extLst>
                  <a:ext uri="{FF2B5EF4-FFF2-40B4-BE49-F238E27FC236}">
                    <a16:creationId xmlns:a16="http://schemas.microsoft.com/office/drawing/2014/main" id="{E634DE02-293E-1D0D-180C-37EFB51A3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1364"/>
                <a:ext cx="122" cy="114"/>
              </a:xfrm>
              <a:custGeom>
                <a:avLst/>
                <a:gdLst>
                  <a:gd name="T0" fmla="*/ 612 w 612"/>
                  <a:gd name="T1" fmla="*/ 537 h 570"/>
                  <a:gd name="T2" fmla="*/ 590 w 612"/>
                  <a:gd name="T3" fmla="*/ 547 h 570"/>
                  <a:gd name="T4" fmla="*/ 559 w 612"/>
                  <a:gd name="T5" fmla="*/ 535 h 570"/>
                  <a:gd name="T6" fmla="*/ 508 w 612"/>
                  <a:gd name="T7" fmla="*/ 570 h 570"/>
                  <a:gd name="T8" fmla="*/ 490 w 612"/>
                  <a:gd name="T9" fmla="*/ 548 h 570"/>
                  <a:gd name="T10" fmla="*/ 494 w 612"/>
                  <a:gd name="T11" fmla="*/ 518 h 570"/>
                  <a:gd name="T12" fmla="*/ 437 w 612"/>
                  <a:gd name="T13" fmla="*/ 477 h 570"/>
                  <a:gd name="T14" fmla="*/ 427 w 612"/>
                  <a:gd name="T15" fmla="*/ 446 h 570"/>
                  <a:gd name="T16" fmla="*/ 376 w 612"/>
                  <a:gd name="T17" fmla="*/ 483 h 570"/>
                  <a:gd name="T18" fmla="*/ 320 w 612"/>
                  <a:gd name="T19" fmla="*/ 456 h 570"/>
                  <a:gd name="T20" fmla="*/ 316 w 612"/>
                  <a:gd name="T21" fmla="*/ 426 h 570"/>
                  <a:gd name="T22" fmla="*/ 292 w 612"/>
                  <a:gd name="T23" fmla="*/ 413 h 570"/>
                  <a:gd name="T24" fmla="*/ 240 w 612"/>
                  <a:gd name="T25" fmla="*/ 433 h 570"/>
                  <a:gd name="T26" fmla="*/ 230 w 612"/>
                  <a:gd name="T27" fmla="*/ 411 h 570"/>
                  <a:gd name="T28" fmla="*/ 242 w 612"/>
                  <a:gd name="T29" fmla="*/ 379 h 570"/>
                  <a:gd name="T30" fmla="*/ 233 w 612"/>
                  <a:gd name="T31" fmla="*/ 349 h 570"/>
                  <a:gd name="T32" fmla="*/ 199 w 612"/>
                  <a:gd name="T33" fmla="*/ 322 h 570"/>
                  <a:gd name="T34" fmla="*/ 256 w 612"/>
                  <a:gd name="T35" fmla="*/ 269 h 570"/>
                  <a:gd name="T36" fmla="*/ 253 w 612"/>
                  <a:gd name="T37" fmla="*/ 246 h 570"/>
                  <a:gd name="T38" fmla="*/ 229 w 612"/>
                  <a:gd name="T39" fmla="*/ 233 h 570"/>
                  <a:gd name="T40" fmla="*/ 227 w 612"/>
                  <a:gd name="T41" fmla="*/ 203 h 570"/>
                  <a:gd name="T42" fmla="*/ 202 w 612"/>
                  <a:gd name="T43" fmla="*/ 189 h 570"/>
                  <a:gd name="T44" fmla="*/ 173 w 612"/>
                  <a:gd name="T45" fmla="*/ 131 h 570"/>
                  <a:gd name="T46" fmla="*/ 150 w 612"/>
                  <a:gd name="T47" fmla="*/ 133 h 570"/>
                  <a:gd name="T48" fmla="*/ 137 w 612"/>
                  <a:gd name="T49" fmla="*/ 157 h 570"/>
                  <a:gd name="T50" fmla="*/ 113 w 612"/>
                  <a:gd name="T51" fmla="*/ 145 h 570"/>
                  <a:gd name="T52" fmla="*/ 113 w 612"/>
                  <a:gd name="T53" fmla="*/ 136 h 570"/>
                  <a:gd name="T54" fmla="*/ 139 w 612"/>
                  <a:gd name="T55" fmla="*/ 95 h 570"/>
                  <a:gd name="T56" fmla="*/ 122 w 612"/>
                  <a:gd name="T57" fmla="*/ 74 h 570"/>
                  <a:gd name="T58" fmla="*/ 75 w 612"/>
                  <a:gd name="T59" fmla="*/ 71 h 570"/>
                  <a:gd name="T60" fmla="*/ 74 w 612"/>
                  <a:gd name="T61" fmla="*/ 55 h 570"/>
                  <a:gd name="T62" fmla="*/ 87 w 612"/>
                  <a:gd name="T63" fmla="*/ 38 h 570"/>
                  <a:gd name="T64" fmla="*/ 70 w 612"/>
                  <a:gd name="T65" fmla="*/ 17 h 570"/>
                  <a:gd name="T66" fmla="*/ 24 w 612"/>
                  <a:gd name="T67" fmla="*/ 14 h 570"/>
                  <a:gd name="T68" fmla="*/ 0 w 612"/>
                  <a:gd name="T69" fmla="*/ 0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570">
                    <a:moveTo>
                      <a:pt x="612" y="537"/>
                    </a:moveTo>
                    <a:lnTo>
                      <a:pt x="590" y="547"/>
                    </a:lnTo>
                    <a:lnTo>
                      <a:pt x="559" y="535"/>
                    </a:lnTo>
                    <a:lnTo>
                      <a:pt x="508" y="570"/>
                    </a:lnTo>
                    <a:lnTo>
                      <a:pt x="490" y="548"/>
                    </a:lnTo>
                    <a:lnTo>
                      <a:pt x="494" y="518"/>
                    </a:lnTo>
                    <a:lnTo>
                      <a:pt x="437" y="477"/>
                    </a:lnTo>
                    <a:lnTo>
                      <a:pt x="427" y="446"/>
                    </a:lnTo>
                    <a:lnTo>
                      <a:pt x="376" y="483"/>
                    </a:lnTo>
                    <a:lnTo>
                      <a:pt x="320" y="456"/>
                    </a:lnTo>
                    <a:lnTo>
                      <a:pt x="316" y="426"/>
                    </a:lnTo>
                    <a:lnTo>
                      <a:pt x="292" y="413"/>
                    </a:lnTo>
                    <a:lnTo>
                      <a:pt x="240" y="433"/>
                    </a:lnTo>
                    <a:lnTo>
                      <a:pt x="230" y="411"/>
                    </a:lnTo>
                    <a:lnTo>
                      <a:pt x="242" y="379"/>
                    </a:lnTo>
                    <a:lnTo>
                      <a:pt x="233" y="349"/>
                    </a:lnTo>
                    <a:lnTo>
                      <a:pt x="199" y="322"/>
                    </a:lnTo>
                    <a:lnTo>
                      <a:pt x="256" y="269"/>
                    </a:lnTo>
                    <a:lnTo>
                      <a:pt x="253" y="246"/>
                    </a:lnTo>
                    <a:lnTo>
                      <a:pt x="229" y="233"/>
                    </a:lnTo>
                    <a:lnTo>
                      <a:pt x="227" y="203"/>
                    </a:lnTo>
                    <a:lnTo>
                      <a:pt x="202" y="189"/>
                    </a:lnTo>
                    <a:lnTo>
                      <a:pt x="173" y="131"/>
                    </a:lnTo>
                    <a:lnTo>
                      <a:pt x="150" y="133"/>
                    </a:lnTo>
                    <a:lnTo>
                      <a:pt x="137" y="157"/>
                    </a:lnTo>
                    <a:lnTo>
                      <a:pt x="113" y="145"/>
                    </a:lnTo>
                    <a:lnTo>
                      <a:pt x="113" y="136"/>
                    </a:lnTo>
                    <a:lnTo>
                      <a:pt x="139" y="95"/>
                    </a:lnTo>
                    <a:lnTo>
                      <a:pt x="122" y="74"/>
                    </a:lnTo>
                    <a:lnTo>
                      <a:pt x="75" y="71"/>
                    </a:lnTo>
                    <a:lnTo>
                      <a:pt x="74" y="55"/>
                    </a:lnTo>
                    <a:lnTo>
                      <a:pt x="87" y="38"/>
                    </a:lnTo>
                    <a:lnTo>
                      <a:pt x="70" y="17"/>
                    </a:lnTo>
                    <a:lnTo>
                      <a:pt x="24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488">
                <a:extLst>
                  <a:ext uri="{FF2B5EF4-FFF2-40B4-BE49-F238E27FC236}">
                    <a16:creationId xmlns:a16="http://schemas.microsoft.com/office/drawing/2014/main" id="{DEEB36FB-414F-001F-F846-D5986F507F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1268"/>
                <a:ext cx="158" cy="122"/>
              </a:xfrm>
              <a:custGeom>
                <a:avLst/>
                <a:gdLst>
                  <a:gd name="T0" fmla="*/ 789 w 789"/>
                  <a:gd name="T1" fmla="*/ 604 h 611"/>
                  <a:gd name="T2" fmla="*/ 743 w 789"/>
                  <a:gd name="T3" fmla="*/ 602 h 611"/>
                  <a:gd name="T4" fmla="*/ 715 w 789"/>
                  <a:gd name="T5" fmla="*/ 550 h 611"/>
                  <a:gd name="T6" fmla="*/ 700 w 789"/>
                  <a:gd name="T7" fmla="*/ 560 h 611"/>
                  <a:gd name="T8" fmla="*/ 703 w 789"/>
                  <a:gd name="T9" fmla="*/ 590 h 611"/>
                  <a:gd name="T10" fmla="*/ 670 w 789"/>
                  <a:gd name="T11" fmla="*/ 569 h 611"/>
                  <a:gd name="T12" fmla="*/ 628 w 789"/>
                  <a:gd name="T13" fmla="*/ 604 h 611"/>
                  <a:gd name="T14" fmla="*/ 586 w 789"/>
                  <a:gd name="T15" fmla="*/ 585 h 611"/>
                  <a:gd name="T16" fmla="*/ 566 w 789"/>
                  <a:gd name="T17" fmla="*/ 611 h 611"/>
                  <a:gd name="T18" fmla="*/ 534 w 789"/>
                  <a:gd name="T19" fmla="*/ 598 h 611"/>
                  <a:gd name="T20" fmla="*/ 442 w 789"/>
                  <a:gd name="T21" fmla="*/ 607 h 611"/>
                  <a:gd name="T22" fmla="*/ 445 w 789"/>
                  <a:gd name="T23" fmla="*/ 552 h 611"/>
                  <a:gd name="T24" fmla="*/ 443 w 789"/>
                  <a:gd name="T25" fmla="*/ 529 h 611"/>
                  <a:gd name="T26" fmla="*/ 426 w 789"/>
                  <a:gd name="T27" fmla="*/ 523 h 611"/>
                  <a:gd name="T28" fmla="*/ 413 w 789"/>
                  <a:gd name="T29" fmla="*/ 540 h 611"/>
                  <a:gd name="T30" fmla="*/ 389 w 789"/>
                  <a:gd name="T31" fmla="*/ 534 h 611"/>
                  <a:gd name="T32" fmla="*/ 388 w 789"/>
                  <a:gd name="T33" fmla="*/ 511 h 611"/>
                  <a:gd name="T34" fmla="*/ 402 w 789"/>
                  <a:gd name="T35" fmla="*/ 510 h 611"/>
                  <a:gd name="T36" fmla="*/ 408 w 789"/>
                  <a:gd name="T37" fmla="*/ 494 h 611"/>
                  <a:gd name="T38" fmla="*/ 374 w 789"/>
                  <a:gd name="T39" fmla="*/ 458 h 611"/>
                  <a:gd name="T40" fmla="*/ 334 w 789"/>
                  <a:gd name="T41" fmla="*/ 362 h 611"/>
                  <a:gd name="T42" fmla="*/ 294 w 789"/>
                  <a:gd name="T43" fmla="*/ 343 h 611"/>
                  <a:gd name="T44" fmla="*/ 298 w 789"/>
                  <a:gd name="T45" fmla="*/ 295 h 611"/>
                  <a:gd name="T46" fmla="*/ 274 w 789"/>
                  <a:gd name="T47" fmla="*/ 291 h 611"/>
                  <a:gd name="T48" fmla="*/ 269 w 789"/>
                  <a:gd name="T49" fmla="*/ 314 h 611"/>
                  <a:gd name="T50" fmla="*/ 231 w 789"/>
                  <a:gd name="T51" fmla="*/ 326 h 611"/>
                  <a:gd name="T52" fmla="*/ 195 w 789"/>
                  <a:gd name="T53" fmla="*/ 266 h 611"/>
                  <a:gd name="T54" fmla="*/ 172 w 789"/>
                  <a:gd name="T55" fmla="*/ 269 h 611"/>
                  <a:gd name="T56" fmla="*/ 157 w 789"/>
                  <a:gd name="T57" fmla="*/ 278 h 611"/>
                  <a:gd name="T58" fmla="*/ 149 w 789"/>
                  <a:gd name="T59" fmla="*/ 271 h 611"/>
                  <a:gd name="T60" fmla="*/ 176 w 789"/>
                  <a:gd name="T61" fmla="*/ 223 h 611"/>
                  <a:gd name="T62" fmla="*/ 173 w 789"/>
                  <a:gd name="T63" fmla="*/ 200 h 611"/>
                  <a:gd name="T64" fmla="*/ 178 w 789"/>
                  <a:gd name="T65" fmla="*/ 168 h 611"/>
                  <a:gd name="T66" fmla="*/ 81 w 789"/>
                  <a:gd name="T67" fmla="*/ 38 h 611"/>
                  <a:gd name="T68" fmla="*/ 49 w 789"/>
                  <a:gd name="T69" fmla="*/ 26 h 611"/>
                  <a:gd name="T70" fmla="*/ 12 w 789"/>
                  <a:gd name="T71" fmla="*/ 37 h 611"/>
                  <a:gd name="T72" fmla="*/ 0 w 789"/>
                  <a:gd name="T73" fmla="*/ 0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89" h="611">
                    <a:moveTo>
                      <a:pt x="789" y="604"/>
                    </a:moveTo>
                    <a:lnTo>
                      <a:pt x="743" y="602"/>
                    </a:lnTo>
                    <a:lnTo>
                      <a:pt x="715" y="550"/>
                    </a:lnTo>
                    <a:lnTo>
                      <a:pt x="700" y="560"/>
                    </a:lnTo>
                    <a:lnTo>
                      <a:pt x="703" y="590"/>
                    </a:lnTo>
                    <a:lnTo>
                      <a:pt x="670" y="569"/>
                    </a:lnTo>
                    <a:lnTo>
                      <a:pt x="628" y="604"/>
                    </a:lnTo>
                    <a:lnTo>
                      <a:pt x="586" y="585"/>
                    </a:lnTo>
                    <a:lnTo>
                      <a:pt x="566" y="611"/>
                    </a:lnTo>
                    <a:lnTo>
                      <a:pt x="534" y="598"/>
                    </a:lnTo>
                    <a:lnTo>
                      <a:pt x="442" y="607"/>
                    </a:lnTo>
                    <a:lnTo>
                      <a:pt x="445" y="552"/>
                    </a:lnTo>
                    <a:lnTo>
                      <a:pt x="443" y="529"/>
                    </a:lnTo>
                    <a:lnTo>
                      <a:pt x="426" y="523"/>
                    </a:lnTo>
                    <a:lnTo>
                      <a:pt x="413" y="540"/>
                    </a:lnTo>
                    <a:lnTo>
                      <a:pt x="389" y="534"/>
                    </a:lnTo>
                    <a:lnTo>
                      <a:pt x="388" y="511"/>
                    </a:lnTo>
                    <a:lnTo>
                      <a:pt x="402" y="510"/>
                    </a:lnTo>
                    <a:lnTo>
                      <a:pt x="408" y="494"/>
                    </a:lnTo>
                    <a:lnTo>
                      <a:pt x="374" y="458"/>
                    </a:lnTo>
                    <a:lnTo>
                      <a:pt x="334" y="362"/>
                    </a:lnTo>
                    <a:lnTo>
                      <a:pt x="294" y="343"/>
                    </a:lnTo>
                    <a:lnTo>
                      <a:pt x="298" y="295"/>
                    </a:lnTo>
                    <a:lnTo>
                      <a:pt x="274" y="291"/>
                    </a:lnTo>
                    <a:lnTo>
                      <a:pt x="269" y="314"/>
                    </a:lnTo>
                    <a:lnTo>
                      <a:pt x="231" y="326"/>
                    </a:lnTo>
                    <a:lnTo>
                      <a:pt x="195" y="266"/>
                    </a:lnTo>
                    <a:lnTo>
                      <a:pt x="172" y="269"/>
                    </a:lnTo>
                    <a:lnTo>
                      <a:pt x="157" y="278"/>
                    </a:lnTo>
                    <a:lnTo>
                      <a:pt x="149" y="271"/>
                    </a:lnTo>
                    <a:lnTo>
                      <a:pt x="176" y="223"/>
                    </a:lnTo>
                    <a:lnTo>
                      <a:pt x="173" y="200"/>
                    </a:lnTo>
                    <a:lnTo>
                      <a:pt x="178" y="168"/>
                    </a:lnTo>
                    <a:lnTo>
                      <a:pt x="81" y="38"/>
                    </a:lnTo>
                    <a:lnTo>
                      <a:pt x="49" y="26"/>
                    </a:lnTo>
                    <a:lnTo>
                      <a:pt x="12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489">
                <a:extLst>
                  <a:ext uri="{FF2B5EF4-FFF2-40B4-BE49-F238E27FC236}">
                    <a16:creationId xmlns:a16="http://schemas.microsoft.com/office/drawing/2014/main" id="{77378080-7B39-552B-5E53-842D320E8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1389"/>
                <a:ext cx="46" cy="157"/>
              </a:xfrm>
              <a:custGeom>
                <a:avLst/>
                <a:gdLst>
                  <a:gd name="T0" fmla="*/ 189 w 229"/>
                  <a:gd name="T1" fmla="*/ 0 h 787"/>
                  <a:gd name="T2" fmla="*/ 192 w 229"/>
                  <a:gd name="T3" fmla="*/ 32 h 787"/>
                  <a:gd name="T4" fmla="*/ 171 w 229"/>
                  <a:gd name="T5" fmla="*/ 49 h 787"/>
                  <a:gd name="T6" fmla="*/ 158 w 229"/>
                  <a:gd name="T7" fmla="*/ 80 h 787"/>
                  <a:gd name="T8" fmla="*/ 168 w 229"/>
                  <a:gd name="T9" fmla="*/ 111 h 787"/>
                  <a:gd name="T10" fmla="*/ 215 w 229"/>
                  <a:gd name="T11" fmla="*/ 114 h 787"/>
                  <a:gd name="T12" fmla="*/ 229 w 229"/>
                  <a:gd name="T13" fmla="*/ 175 h 787"/>
                  <a:gd name="T14" fmla="*/ 225 w 229"/>
                  <a:gd name="T15" fmla="*/ 221 h 787"/>
                  <a:gd name="T16" fmla="*/ 197 w 229"/>
                  <a:gd name="T17" fmla="*/ 255 h 787"/>
                  <a:gd name="T18" fmla="*/ 166 w 229"/>
                  <a:gd name="T19" fmla="*/ 250 h 787"/>
                  <a:gd name="T20" fmla="*/ 152 w 229"/>
                  <a:gd name="T21" fmla="*/ 274 h 787"/>
                  <a:gd name="T22" fmla="*/ 173 w 229"/>
                  <a:gd name="T23" fmla="*/ 327 h 787"/>
                  <a:gd name="T24" fmla="*/ 135 w 229"/>
                  <a:gd name="T25" fmla="*/ 337 h 787"/>
                  <a:gd name="T26" fmla="*/ 145 w 229"/>
                  <a:gd name="T27" fmla="*/ 360 h 787"/>
                  <a:gd name="T28" fmla="*/ 126 w 229"/>
                  <a:gd name="T29" fmla="*/ 400 h 787"/>
                  <a:gd name="T30" fmla="*/ 121 w 229"/>
                  <a:gd name="T31" fmla="*/ 432 h 787"/>
                  <a:gd name="T32" fmla="*/ 106 w 229"/>
                  <a:gd name="T33" fmla="*/ 440 h 787"/>
                  <a:gd name="T34" fmla="*/ 95 w 229"/>
                  <a:gd name="T35" fmla="*/ 488 h 787"/>
                  <a:gd name="T36" fmla="*/ 40 w 229"/>
                  <a:gd name="T37" fmla="*/ 554 h 787"/>
                  <a:gd name="T38" fmla="*/ 47 w 229"/>
                  <a:gd name="T39" fmla="*/ 623 h 787"/>
                  <a:gd name="T40" fmla="*/ 26 w 229"/>
                  <a:gd name="T41" fmla="*/ 656 h 787"/>
                  <a:gd name="T42" fmla="*/ 11 w 229"/>
                  <a:gd name="T43" fmla="*/ 657 h 787"/>
                  <a:gd name="T44" fmla="*/ 0 w 229"/>
                  <a:gd name="T45" fmla="*/ 697 h 787"/>
                  <a:gd name="T46" fmla="*/ 9 w 229"/>
                  <a:gd name="T47" fmla="*/ 719 h 787"/>
                  <a:gd name="T48" fmla="*/ 11 w 229"/>
                  <a:gd name="T49" fmla="*/ 735 h 787"/>
                  <a:gd name="T50" fmla="*/ 35 w 229"/>
                  <a:gd name="T51" fmla="*/ 741 h 787"/>
                  <a:gd name="T52" fmla="*/ 31 w 229"/>
                  <a:gd name="T53" fmla="*/ 787 h 7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9" h="787">
                    <a:moveTo>
                      <a:pt x="189" y="0"/>
                    </a:moveTo>
                    <a:lnTo>
                      <a:pt x="192" y="32"/>
                    </a:lnTo>
                    <a:lnTo>
                      <a:pt x="171" y="49"/>
                    </a:lnTo>
                    <a:lnTo>
                      <a:pt x="158" y="80"/>
                    </a:lnTo>
                    <a:lnTo>
                      <a:pt x="168" y="111"/>
                    </a:lnTo>
                    <a:lnTo>
                      <a:pt x="215" y="114"/>
                    </a:lnTo>
                    <a:lnTo>
                      <a:pt x="229" y="175"/>
                    </a:lnTo>
                    <a:lnTo>
                      <a:pt x="225" y="221"/>
                    </a:lnTo>
                    <a:lnTo>
                      <a:pt x="197" y="255"/>
                    </a:lnTo>
                    <a:lnTo>
                      <a:pt x="166" y="250"/>
                    </a:lnTo>
                    <a:lnTo>
                      <a:pt x="152" y="274"/>
                    </a:lnTo>
                    <a:lnTo>
                      <a:pt x="173" y="327"/>
                    </a:lnTo>
                    <a:lnTo>
                      <a:pt x="135" y="337"/>
                    </a:lnTo>
                    <a:lnTo>
                      <a:pt x="145" y="360"/>
                    </a:lnTo>
                    <a:lnTo>
                      <a:pt x="126" y="400"/>
                    </a:lnTo>
                    <a:lnTo>
                      <a:pt x="121" y="432"/>
                    </a:lnTo>
                    <a:lnTo>
                      <a:pt x="106" y="440"/>
                    </a:lnTo>
                    <a:lnTo>
                      <a:pt x="95" y="488"/>
                    </a:lnTo>
                    <a:lnTo>
                      <a:pt x="40" y="554"/>
                    </a:lnTo>
                    <a:lnTo>
                      <a:pt x="47" y="623"/>
                    </a:lnTo>
                    <a:lnTo>
                      <a:pt x="26" y="656"/>
                    </a:lnTo>
                    <a:lnTo>
                      <a:pt x="11" y="657"/>
                    </a:lnTo>
                    <a:lnTo>
                      <a:pt x="0" y="697"/>
                    </a:lnTo>
                    <a:lnTo>
                      <a:pt x="9" y="719"/>
                    </a:lnTo>
                    <a:lnTo>
                      <a:pt x="11" y="735"/>
                    </a:lnTo>
                    <a:lnTo>
                      <a:pt x="35" y="741"/>
                    </a:lnTo>
                    <a:lnTo>
                      <a:pt x="31" y="7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490">
                <a:extLst>
                  <a:ext uri="{FF2B5EF4-FFF2-40B4-BE49-F238E27FC236}">
                    <a16:creationId xmlns:a16="http://schemas.microsoft.com/office/drawing/2014/main" id="{5A2C80DF-0124-17C1-3C65-3842C65A4C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1356"/>
                <a:ext cx="169" cy="50"/>
              </a:xfrm>
              <a:custGeom>
                <a:avLst/>
                <a:gdLst>
                  <a:gd name="T0" fmla="*/ 0 w 844"/>
                  <a:gd name="T1" fmla="*/ 137 h 251"/>
                  <a:gd name="T2" fmla="*/ 28 w 844"/>
                  <a:gd name="T3" fmla="*/ 103 h 251"/>
                  <a:gd name="T4" fmla="*/ 33 w 844"/>
                  <a:gd name="T5" fmla="*/ 72 h 251"/>
                  <a:gd name="T6" fmla="*/ 40 w 844"/>
                  <a:gd name="T7" fmla="*/ 63 h 251"/>
                  <a:gd name="T8" fmla="*/ 55 w 844"/>
                  <a:gd name="T9" fmla="*/ 62 h 251"/>
                  <a:gd name="T10" fmla="*/ 65 w 844"/>
                  <a:gd name="T11" fmla="*/ 77 h 251"/>
                  <a:gd name="T12" fmla="*/ 45 w 844"/>
                  <a:gd name="T13" fmla="*/ 117 h 251"/>
                  <a:gd name="T14" fmla="*/ 60 w 844"/>
                  <a:gd name="T15" fmla="*/ 115 h 251"/>
                  <a:gd name="T16" fmla="*/ 80 w 844"/>
                  <a:gd name="T17" fmla="*/ 91 h 251"/>
                  <a:gd name="T18" fmla="*/ 103 w 844"/>
                  <a:gd name="T19" fmla="*/ 89 h 251"/>
                  <a:gd name="T20" fmla="*/ 145 w 844"/>
                  <a:gd name="T21" fmla="*/ 23 h 251"/>
                  <a:gd name="T22" fmla="*/ 220 w 844"/>
                  <a:gd name="T23" fmla="*/ 0 h 251"/>
                  <a:gd name="T24" fmla="*/ 237 w 844"/>
                  <a:gd name="T25" fmla="*/ 22 h 251"/>
                  <a:gd name="T26" fmla="*/ 248 w 844"/>
                  <a:gd name="T27" fmla="*/ 52 h 251"/>
                  <a:gd name="T28" fmla="*/ 242 w 844"/>
                  <a:gd name="T29" fmla="*/ 75 h 251"/>
                  <a:gd name="T30" fmla="*/ 282 w 844"/>
                  <a:gd name="T31" fmla="*/ 95 h 251"/>
                  <a:gd name="T32" fmla="*/ 291 w 844"/>
                  <a:gd name="T33" fmla="*/ 109 h 251"/>
                  <a:gd name="T34" fmla="*/ 314 w 844"/>
                  <a:gd name="T35" fmla="*/ 108 h 251"/>
                  <a:gd name="T36" fmla="*/ 358 w 844"/>
                  <a:gd name="T37" fmla="*/ 80 h 251"/>
                  <a:gd name="T38" fmla="*/ 389 w 844"/>
                  <a:gd name="T39" fmla="*/ 85 h 251"/>
                  <a:gd name="T40" fmla="*/ 450 w 844"/>
                  <a:gd name="T41" fmla="*/ 72 h 251"/>
                  <a:gd name="T42" fmla="*/ 490 w 844"/>
                  <a:gd name="T43" fmla="*/ 91 h 251"/>
                  <a:gd name="T44" fmla="*/ 517 w 844"/>
                  <a:gd name="T45" fmla="*/ 127 h 251"/>
                  <a:gd name="T46" fmla="*/ 518 w 844"/>
                  <a:gd name="T47" fmla="*/ 143 h 251"/>
                  <a:gd name="T48" fmla="*/ 535 w 844"/>
                  <a:gd name="T49" fmla="*/ 164 h 251"/>
                  <a:gd name="T50" fmla="*/ 587 w 844"/>
                  <a:gd name="T51" fmla="*/ 136 h 251"/>
                  <a:gd name="T52" fmla="*/ 614 w 844"/>
                  <a:gd name="T53" fmla="*/ 95 h 251"/>
                  <a:gd name="T54" fmla="*/ 644 w 844"/>
                  <a:gd name="T55" fmla="*/ 85 h 251"/>
                  <a:gd name="T56" fmla="*/ 668 w 844"/>
                  <a:gd name="T57" fmla="*/ 106 h 251"/>
                  <a:gd name="T58" fmla="*/ 686 w 844"/>
                  <a:gd name="T59" fmla="*/ 135 h 251"/>
                  <a:gd name="T60" fmla="*/ 809 w 844"/>
                  <a:gd name="T61" fmla="*/ 200 h 251"/>
                  <a:gd name="T62" fmla="*/ 819 w 844"/>
                  <a:gd name="T63" fmla="*/ 230 h 251"/>
                  <a:gd name="T64" fmla="*/ 844 w 844"/>
                  <a:gd name="T65" fmla="*/ 251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44" h="251">
                    <a:moveTo>
                      <a:pt x="0" y="137"/>
                    </a:moveTo>
                    <a:lnTo>
                      <a:pt x="28" y="103"/>
                    </a:lnTo>
                    <a:lnTo>
                      <a:pt x="33" y="72"/>
                    </a:lnTo>
                    <a:lnTo>
                      <a:pt x="40" y="63"/>
                    </a:lnTo>
                    <a:lnTo>
                      <a:pt x="55" y="62"/>
                    </a:lnTo>
                    <a:lnTo>
                      <a:pt x="65" y="77"/>
                    </a:lnTo>
                    <a:lnTo>
                      <a:pt x="45" y="117"/>
                    </a:lnTo>
                    <a:lnTo>
                      <a:pt x="60" y="115"/>
                    </a:lnTo>
                    <a:lnTo>
                      <a:pt x="80" y="91"/>
                    </a:lnTo>
                    <a:lnTo>
                      <a:pt x="103" y="89"/>
                    </a:lnTo>
                    <a:lnTo>
                      <a:pt x="145" y="23"/>
                    </a:lnTo>
                    <a:lnTo>
                      <a:pt x="220" y="0"/>
                    </a:lnTo>
                    <a:lnTo>
                      <a:pt x="237" y="22"/>
                    </a:lnTo>
                    <a:lnTo>
                      <a:pt x="248" y="52"/>
                    </a:lnTo>
                    <a:lnTo>
                      <a:pt x="242" y="75"/>
                    </a:lnTo>
                    <a:lnTo>
                      <a:pt x="282" y="95"/>
                    </a:lnTo>
                    <a:lnTo>
                      <a:pt x="291" y="109"/>
                    </a:lnTo>
                    <a:lnTo>
                      <a:pt x="314" y="108"/>
                    </a:lnTo>
                    <a:lnTo>
                      <a:pt x="358" y="80"/>
                    </a:lnTo>
                    <a:lnTo>
                      <a:pt x="389" y="85"/>
                    </a:lnTo>
                    <a:lnTo>
                      <a:pt x="450" y="72"/>
                    </a:lnTo>
                    <a:lnTo>
                      <a:pt x="490" y="91"/>
                    </a:lnTo>
                    <a:lnTo>
                      <a:pt x="517" y="127"/>
                    </a:lnTo>
                    <a:lnTo>
                      <a:pt x="518" y="143"/>
                    </a:lnTo>
                    <a:lnTo>
                      <a:pt x="535" y="164"/>
                    </a:lnTo>
                    <a:lnTo>
                      <a:pt x="587" y="136"/>
                    </a:lnTo>
                    <a:lnTo>
                      <a:pt x="614" y="95"/>
                    </a:lnTo>
                    <a:lnTo>
                      <a:pt x="644" y="85"/>
                    </a:lnTo>
                    <a:lnTo>
                      <a:pt x="668" y="106"/>
                    </a:lnTo>
                    <a:lnTo>
                      <a:pt x="686" y="135"/>
                    </a:lnTo>
                    <a:lnTo>
                      <a:pt x="809" y="200"/>
                    </a:lnTo>
                    <a:lnTo>
                      <a:pt x="819" y="230"/>
                    </a:lnTo>
                    <a:lnTo>
                      <a:pt x="844" y="25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491">
                <a:extLst>
                  <a:ext uri="{FF2B5EF4-FFF2-40B4-BE49-F238E27FC236}">
                    <a16:creationId xmlns:a16="http://schemas.microsoft.com/office/drawing/2014/main" id="{C4BA1A7C-7108-E819-0645-0C46D98412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83"/>
                <a:ext cx="88" cy="88"/>
              </a:xfrm>
              <a:custGeom>
                <a:avLst/>
                <a:gdLst>
                  <a:gd name="T0" fmla="*/ 1 w 441"/>
                  <a:gd name="T1" fmla="*/ 441 h 441"/>
                  <a:gd name="T2" fmla="*/ 0 w 441"/>
                  <a:gd name="T3" fmla="*/ 418 h 441"/>
                  <a:gd name="T4" fmla="*/ 31 w 441"/>
                  <a:gd name="T5" fmla="*/ 346 h 441"/>
                  <a:gd name="T6" fmla="*/ 69 w 441"/>
                  <a:gd name="T7" fmla="*/ 342 h 441"/>
                  <a:gd name="T8" fmla="*/ 92 w 441"/>
                  <a:gd name="T9" fmla="*/ 332 h 441"/>
                  <a:gd name="T10" fmla="*/ 131 w 441"/>
                  <a:gd name="T11" fmla="*/ 344 h 441"/>
                  <a:gd name="T12" fmla="*/ 166 w 441"/>
                  <a:gd name="T13" fmla="*/ 303 h 441"/>
                  <a:gd name="T14" fmla="*/ 182 w 441"/>
                  <a:gd name="T15" fmla="*/ 309 h 441"/>
                  <a:gd name="T16" fmla="*/ 200 w 441"/>
                  <a:gd name="T17" fmla="*/ 338 h 441"/>
                  <a:gd name="T18" fmla="*/ 276 w 441"/>
                  <a:gd name="T19" fmla="*/ 324 h 441"/>
                  <a:gd name="T20" fmla="*/ 272 w 441"/>
                  <a:gd name="T21" fmla="*/ 285 h 441"/>
                  <a:gd name="T22" fmla="*/ 291 w 441"/>
                  <a:gd name="T23" fmla="*/ 229 h 441"/>
                  <a:gd name="T24" fmla="*/ 288 w 441"/>
                  <a:gd name="T25" fmla="*/ 215 h 441"/>
                  <a:gd name="T26" fmla="*/ 264 w 441"/>
                  <a:gd name="T27" fmla="*/ 201 h 441"/>
                  <a:gd name="T28" fmla="*/ 268 w 441"/>
                  <a:gd name="T29" fmla="*/ 154 h 441"/>
                  <a:gd name="T30" fmla="*/ 282 w 441"/>
                  <a:gd name="T31" fmla="*/ 146 h 441"/>
                  <a:gd name="T32" fmla="*/ 312 w 441"/>
                  <a:gd name="T33" fmla="*/ 142 h 441"/>
                  <a:gd name="T34" fmla="*/ 332 w 441"/>
                  <a:gd name="T35" fmla="*/ 95 h 441"/>
                  <a:gd name="T36" fmla="*/ 386 w 441"/>
                  <a:gd name="T37" fmla="*/ 97 h 441"/>
                  <a:gd name="T38" fmla="*/ 403 w 441"/>
                  <a:gd name="T39" fmla="*/ 41 h 441"/>
                  <a:gd name="T40" fmla="*/ 441 w 441"/>
                  <a:gd name="T41" fmla="*/ 23 h 441"/>
                  <a:gd name="T42" fmla="*/ 438 w 441"/>
                  <a:gd name="T43" fmla="*/ 0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1" h="441">
                    <a:moveTo>
                      <a:pt x="1" y="441"/>
                    </a:moveTo>
                    <a:lnTo>
                      <a:pt x="0" y="418"/>
                    </a:lnTo>
                    <a:lnTo>
                      <a:pt x="31" y="346"/>
                    </a:lnTo>
                    <a:lnTo>
                      <a:pt x="69" y="342"/>
                    </a:lnTo>
                    <a:lnTo>
                      <a:pt x="92" y="332"/>
                    </a:lnTo>
                    <a:lnTo>
                      <a:pt x="131" y="344"/>
                    </a:lnTo>
                    <a:lnTo>
                      <a:pt x="166" y="303"/>
                    </a:lnTo>
                    <a:lnTo>
                      <a:pt x="182" y="309"/>
                    </a:lnTo>
                    <a:lnTo>
                      <a:pt x="200" y="338"/>
                    </a:lnTo>
                    <a:lnTo>
                      <a:pt x="276" y="324"/>
                    </a:lnTo>
                    <a:lnTo>
                      <a:pt x="272" y="285"/>
                    </a:lnTo>
                    <a:lnTo>
                      <a:pt x="291" y="229"/>
                    </a:lnTo>
                    <a:lnTo>
                      <a:pt x="288" y="215"/>
                    </a:lnTo>
                    <a:lnTo>
                      <a:pt x="264" y="201"/>
                    </a:lnTo>
                    <a:lnTo>
                      <a:pt x="268" y="154"/>
                    </a:lnTo>
                    <a:lnTo>
                      <a:pt x="282" y="146"/>
                    </a:lnTo>
                    <a:lnTo>
                      <a:pt x="312" y="142"/>
                    </a:lnTo>
                    <a:lnTo>
                      <a:pt x="332" y="95"/>
                    </a:lnTo>
                    <a:lnTo>
                      <a:pt x="386" y="97"/>
                    </a:lnTo>
                    <a:lnTo>
                      <a:pt x="403" y="41"/>
                    </a:lnTo>
                    <a:lnTo>
                      <a:pt x="441" y="23"/>
                    </a:lnTo>
                    <a:lnTo>
                      <a:pt x="43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492">
                <a:extLst>
                  <a:ext uri="{FF2B5EF4-FFF2-40B4-BE49-F238E27FC236}">
                    <a16:creationId xmlns:a16="http://schemas.microsoft.com/office/drawing/2014/main" id="{72BD6EE0-E69F-885C-6E71-50A7EBA1D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463"/>
                <a:ext cx="28" cy="86"/>
              </a:xfrm>
              <a:custGeom>
                <a:avLst/>
                <a:gdLst>
                  <a:gd name="T0" fmla="*/ 137 w 137"/>
                  <a:gd name="T1" fmla="*/ 432 h 432"/>
                  <a:gd name="T2" fmla="*/ 128 w 137"/>
                  <a:gd name="T3" fmla="*/ 425 h 432"/>
                  <a:gd name="T4" fmla="*/ 96 w 137"/>
                  <a:gd name="T5" fmla="*/ 413 h 432"/>
                  <a:gd name="T6" fmla="*/ 118 w 137"/>
                  <a:gd name="T7" fmla="*/ 388 h 432"/>
                  <a:gd name="T8" fmla="*/ 119 w 137"/>
                  <a:gd name="T9" fmla="*/ 326 h 432"/>
                  <a:gd name="T10" fmla="*/ 80 w 137"/>
                  <a:gd name="T11" fmla="*/ 321 h 432"/>
                  <a:gd name="T12" fmla="*/ 65 w 137"/>
                  <a:gd name="T13" fmla="*/ 323 h 432"/>
                  <a:gd name="T14" fmla="*/ 53 w 137"/>
                  <a:gd name="T15" fmla="*/ 277 h 432"/>
                  <a:gd name="T16" fmla="*/ 58 w 137"/>
                  <a:gd name="T17" fmla="*/ 246 h 432"/>
                  <a:gd name="T18" fmla="*/ 34 w 137"/>
                  <a:gd name="T19" fmla="*/ 234 h 432"/>
                  <a:gd name="T20" fmla="*/ 18 w 137"/>
                  <a:gd name="T21" fmla="*/ 235 h 432"/>
                  <a:gd name="T22" fmla="*/ 2 w 137"/>
                  <a:gd name="T23" fmla="*/ 229 h 432"/>
                  <a:gd name="T24" fmla="*/ 23 w 137"/>
                  <a:gd name="T25" fmla="*/ 211 h 432"/>
                  <a:gd name="T26" fmla="*/ 16 w 137"/>
                  <a:gd name="T27" fmla="*/ 205 h 432"/>
                  <a:gd name="T28" fmla="*/ 28 w 137"/>
                  <a:gd name="T29" fmla="*/ 179 h 432"/>
                  <a:gd name="T30" fmla="*/ 59 w 137"/>
                  <a:gd name="T31" fmla="*/ 184 h 432"/>
                  <a:gd name="T32" fmla="*/ 87 w 137"/>
                  <a:gd name="T33" fmla="*/ 144 h 432"/>
                  <a:gd name="T34" fmla="*/ 102 w 137"/>
                  <a:gd name="T35" fmla="*/ 134 h 432"/>
                  <a:gd name="T36" fmla="*/ 107 w 137"/>
                  <a:gd name="T37" fmla="*/ 111 h 432"/>
                  <a:gd name="T38" fmla="*/ 93 w 137"/>
                  <a:gd name="T39" fmla="*/ 42 h 432"/>
                  <a:gd name="T40" fmla="*/ 51 w 137"/>
                  <a:gd name="T41" fmla="*/ 0 h 432"/>
                  <a:gd name="T42" fmla="*/ 16 w 137"/>
                  <a:gd name="T43" fmla="*/ 49 h 432"/>
                  <a:gd name="T44" fmla="*/ 0 w 137"/>
                  <a:gd name="T45" fmla="*/ 43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7" h="432">
                    <a:moveTo>
                      <a:pt x="137" y="432"/>
                    </a:moveTo>
                    <a:lnTo>
                      <a:pt x="128" y="425"/>
                    </a:lnTo>
                    <a:lnTo>
                      <a:pt x="96" y="413"/>
                    </a:lnTo>
                    <a:lnTo>
                      <a:pt x="118" y="388"/>
                    </a:lnTo>
                    <a:lnTo>
                      <a:pt x="119" y="326"/>
                    </a:lnTo>
                    <a:lnTo>
                      <a:pt x="80" y="321"/>
                    </a:lnTo>
                    <a:lnTo>
                      <a:pt x="65" y="323"/>
                    </a:lnTo>
                    <a:lnTo>
                      <a:pt x="53" y="277"/>
                    </a:lnTo>
                    <a:lnTo>
                      <a:pt x="58" y="246"/>
                    </a:lnTo>
                    <a:lnTo>
                      <a:pt x="34" y="234"/>
                    </a:lnTo>
                    <a:lnTo>
                      <a:pt x="18" y="235"/>
                    </a:lnTo>
                    <a:lnTo>
                      <a:pt x="2" y="229"/>
                    </a:lnTo>
                    <a:lnTo>
                      <a:pt x="23" y="211"/>
                    </a:lnTo>
                    <a:lnTo>
                      <a:pt x="16" y="205"/>
                    </a:lnTo>
                    <a:lnTo>
                      <a:pt x="28" y="179"/>
                    </a:lnTo>
                    <a:lnTo>
                      <a:pt x="59" y="184"/>
                    </a:lnTo>
                    <a:lnTo>
                      <a:pt x="87" y="144"/>
                    </a:lnTo>
                    <a:lnTo>
                      <a:pt x="102" y="134"/>
                    </a:lnTo>
                    <a:lnTo>
                      <a:pt x="107" y="111"/>
                    </a:lnTo>
                    <a:lnTo>
                      <a:pt x="93" y="42"/>
                    </a:lnTo>
                    <a:lnTo>
                      <a:pt x="51" y="0"/>
                    </a:lnTo>
                    <a:lnTo>
                      <a:pt x="16" y="49"/>
                    </a:lnTo>
                    <a:lnTo>
                      <a:pt x="0" y="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493">
                <a:extLst>
                  <a:ext uri="{FF2B5EF4-FFF2-40B4-BE49-F238E27FC236}">
                    <a16:creationId xmlns:a16="http://schemas.microsoft.com/office/drawing/2014/main" id="{B8A25617-7202-4026-E2D2-211E22685F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1064"/>
                <a:ext cx="105" cy="253"/>
              </a:xfrm>
              <a:custGeom>
                <a:avLst/>
                <a:gdLst>
                  <a:gd name="T0" fmla="*/ 23 w 525"/>
                  <a:gd name="T1" fmla="*/ 1261 h 1261"/>
                  <a:gd name="T2" fmla="*/ 68 w 525"/>
                  <a:gd name="T3" fmla="*/ 1171 h 1261"/>
                  <a:gd name="T4" fmla="*/ 98 w 525"/>
                  <a:gd name="T5" fmla="*/ 1077 h 1261"/>
                  <a:gd name="T6" fmla="*/ 102 w 525"/>
                  <a:gd name="T7" fmla="*/ 1030 h 1261"/>
                  <a:gd name="T8" fmla="*/ 115 w 525"/>
                  <a:gd name="T9" fmla="*/ 1005 h 1261"/>
                  <a:gd name="T10" fmla="*/ 150 w 525"/>
                  <a:gd name="T11" fmla="*/ 971 h 1261"/>
                  <a:gd name="T12" fmla="*/ 135 w 525"/>
                  <a:gd name="T13" fmla="*/ 888 h 1261"/>
                  <a:gd name="T14" fmla="*/ 158 w 525"/>
                  <a:gd name="T15" fmla="*/ 809 h 1261"/>
                  <a:gd name="T16" fmla="*/ 161 w 525"/>
                  <a:gd name="T17" fmla="*/ 762 h 1261"/>
                  <a:gd name="T18" fmla="*/ 189 w 525"/>
                  <a:gd name="T19" fmla="*/ 729 h 1261"/>
                  <a:gd name="T20" fmla="*/ 180 w 525"/>
                  <a:gd name="T21" fmla="*/ 630 h 1261"/>
                  <a:gd name="T22" fmla="*/ 212 w 525"/>
                  <a:gd name="T23" fmla="*/ 557 h 1261"/>
                  <a:gd name="T24" fmla="*/ 247 w 525"/>
                  <a:gd name="T25" fmla="*/ 523 h 1261"/>
                  <a:gd name="T26" fmla="*/ 309 w 525"/>
                  <a:gd name="T27" fmla="*/ 448 h 1261"/>
                  <a:gd name="T28" fmla="*/ 313 w 525"/>
                  <a:gd name="T29" fmla="*/ 393 h 1261"/>
                  <a:gd name="T30" fmla="*/ 350 w 525"/>
                  <a:gd name="T31" fmla="*/ 390 h 1261"/>
                  <a:gd name="T32" fmla="*/ 363 w 525"/>
                  <a:gd name="T33" fmla="*/ 350 h 1261"/>
                  <a:gd name="T34" fmla="*/ 400 w 525"/>
                  <a:gd name="T35" fmla="*/ 339 h 1261"/>
                  <a:gd name="T36" fmla="*/ 419 w 525"/>
                  <a:gd name="T37" fmla="*/ 306 h 1261"/>
                  <a:gd name="T38" fmla="*/ 487 w 525"/>
                  <a:gd name="T39" fmla="*/ 123 h 1261"/>
                  <a:gd name="T40" fmla="*/ 525 w 525"/>
                  <a:gd name="T41" fmla="*/ 103 h 1261"/>
                  <a:gd name="T42" fmla="*/ 407 w 525"/>
                  <a:gd name="T43" fmla="*/ 84 h 1261"/>
                  <a:gd name="T44" fmla="*/ 375 w 525"/>
                  <a:gd name="T45" fmla="*/ 71 h 1261"/>
                  <a:gd name="T46" fmla="*/ 358 w 525"/>
                  <a:gd name="T47" fmla="*/ 50 h 1261"/>
                  <a:gd name="T48" fmla="*/ 295 w 525"/>
                  <a:gd name="T49" fmla="*/ 32 h 1261"/>
                  <a:gd name="T50" fmla="*/ 261 w 525"/>
                  <a:gd name="T51" fmla="*/ 4 h 1261"/>
                  <a:gd name="T52" fmla="*/ 239 w 525"/>
                  <a:gd name="T53" fmla="*/ 14 h 1261"/>
                  <a:gd name="T54" fmla="*/ 216 w 525"/>
                  <a:gd name="T55" fmla="*/ 16 h 1261"/>
                  <a:gd name="T56" fmla="*/ 194 w 525"/>
                  <a:gd name="T57" fmla="*/ 34 h 1261"/>
                  <a:gd name="T58" fmla="*/ 137 w 525"/>
                  <a:gd name="T59" fmla="*/ 0 h 1261"/>
                  <a:gd name="T60" fmla="*/ 101 w 525"/>
                  <a:gd name="T61" fmla="*/ 27 h 1261"/>
                  <a:gd name="T62" fmla="*/ 53 w 525"/>
                  <a:gd name="T63" fmla="*/ 16 h 1261"/>
                  <a:gd name="T64" fmla="*/ 32 w 525"/>
                  <a:gd name="T65" fmla="*/ 26 h 1261"/>
                  <a:gd name="T66" fmla="*/ 0 w 525"/>
                  <a:gd name="T67" fmla="*/ 21 h 1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25" h="1261">
                    <a:moveTo>
                      <a:pt x="23" y="1261"/>
                    </a:moveTo>
                    <a:lnTo>
                      <a:pt x="68" y="1171"/>
                    </a:lnTo>
                    <a:lnTo>
                      <a:pt x="98" y="1077"/>
                    </a:lnTo>
                    <a:lnTo>
                      <a:pt x="102" y="1030"/>
                    </a:lnTo>
                    <a:lnTo>
                      <a:pt x="115" y="1005"/>
                    </a:lnTo>
                    <a:lnTo>
                      <a:pt x="150" y="971"/>
                    </a:lnTo>
                    <a:lnTo>
                      <a:pt x="135" y="888"/>
                    </a:lnTo>
                    <a:lnTo>
                      <a:pt x="158" y="809"/>
                    </a:lnTo>
                    <a:lnTo>
                      <a:pt x="161" y="762"/>
                    </a:lnTo>
                    <a:lnTo>
                      <a:pt x="189" y="729"/>
                    </a:lnTo>
                    <a:lnTo>
                      <a:pt x="180" y="630"/>
                    </a:lnTo>
                    <a:lnTo>
                      <a:pt x="212" y="557"/>
                    </a:lnTo>
                    <a:lnTo>
                      <a:pt x="247" y="523"/>
                    </a:lnTo>
                    <a:lnTo>
                      <a:pt x="309" y="448"/>
                    </a:lnTo>
                    <a:lnTo>
                      <a:pt x="313" y="393"/>
                    </a:lnTo>
                    <a:lnTo>
                      <a:pt x="350" y="390"/>
                    </a:lnTo>
                    <a:lnTo>
                      <a:pt x="363" y="350"/>
                    </a:lnTo>
                    <a:lnTo>
                      <a:pt x="400" y="339"/>
                    </a:lnTo>
                    <a:lnTo>
                      <a:pt x="419" y="306"/>
                    </a:lnTo>
                    <a:lnTo>
                      <a:pt x="487" y="123"/>
                    </a:lnTo>
                    <a:lnTo>
                      <a:pt x="525" y="103"/>
                    </a:lnTo>
                    <a:lnTo>
                      <a:pt x="407" y="84"/>
                    </a:lnTo>
                    <a:lnTo>
                      <a:pt x="375" y="71"/>
                    </a:lnTo>
                    <a:lnTo>
                      <a:pt x="358" y="50"/>
                    </a:lnTo>
                    <a:lnTo>
                      <a:pt x="295" y="32"/>
                    </a:lnTo>
                    <a:lnTo>
                      <a:pt x="261" y="4"/>
                    </a:lnTo>
                    <a:lnTo>
                      <a:pt x="239" y="14"/>
                    </a:lnTo>
                    <a:lnTo>
                      <a:pt x="216" y="16"/>
                    </a:lnTo>
                    <a:lnTo>
                      <a:pt x="194" y="34"/>
                    </a:lnTo>
                    <a:lnTo>
                      <a:pt x="137" y="0"/>
                    </a:lnTo>
                    <a:lnTo>
                      <a:pt x="101" y="27"/>
                    </a:lnTo>
                    <a:lnTo>
                      <a:pt x="53" y="16"/>
                    </a:lnTo>
                    <a:lnTo>
                      <a:pt x="32" y="26"/>
                    </a:lnTo>
                    <a:lnTo>
                      <a:pt x="0" y="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494">
                <a:extLst>
                  <a:ext uri="{FF2B5EF4-FFF2-40B4-BE49-F238E27FC236}">
                    <a16:creationId xmlns:a16="http://schemas.microsoft.com/office/drawing/2014/main" id="{3E682816-D5CE-F76D-1911-BAAFCC11D5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1068"/>
                <a:ext cx="118" cy="145"/>
              </a:xfrm>
              <a:custGeom>
                <a:avLst/>
                <a:gdLst>
                  <a:gd name="T0" fmla="*/ 590 w 590"/>
                  <a:gd name="T1" fmla="*/ 2 h 723"/>
                  <a:gd name="T2" fmla="*/ 539 w 590"/>
                  <a:gd name="T3" fmla="*/ 122 h 723"/>
                  <a:gd name="T4" fmla="*/ 513 w 590"/>
                  <a:gd name="T5" fmla="*/ 163 h 723"/>
                  <a:gd name="T6" fmla="*/ 433 w 590"/>
                  <a:gd name="T7" fmla="*/ 133 h 723"/>
                  <a:gd name="T8" fmla="*/ 320 w 590"/>
                  <a:gd name="T9" fmla="*/ 158 h 723"/>
                  <a:gd name="T10" fmla="*/ 277 w 590"/>
                  <a:gd name="T11" fmla="*/ 123 h 723"/>
                  <a:gd name="T12" fmla="*/ 223 w 590"/>
                  <a:gd name="T13" fmla="*/ 114 h 723"/>
                  <a:gd name="T14" fmla="*/ 190 w 590"/>
                  <a:gd name="T15" fmla="*/ 93 h 723"/>
                  <a:gd name="T16" fmla="*/ 151 w 590"/>
                  <a:gd name="T17" fmla="*/ 89 h 723"/>
                  <a:gd name="T18" fmla="*/ 130 w 590"/>
                  <a:gd name="T19" fmla="*/ 30 h 723"/>
                  <a:gd name="T20" fmla="*/ 128 w 590"/>
                  <a:gd name="T21" fmla="*/ 7 h 723"/>
                  <a:gd name="T22" fmla="*/ 111 w 590"/>
                  <a:gd name="T23" fmla="*/ 0 h 723"/>
                  <a:gd name="T24" fmla="*/ 97 w 590"/>
                  <a:gd name="T25" fmla="*/ 9 h 723"/>
                  <a:gd name="T26" fmla="*/ 64 w 590"/>
                  <a:gd name="T27" fmla="*/ 151 h 723"/>
                  <a:gd name="T28" fmla="*/ 34 w 590"/>
                  <a:gd name="T29" fmla="*/ 162 h 723"/>
                  <a:gd name="T30" fmla="*/ 14 w 590"/>
                  <a:gd name="T31" fmla="*/ 195 h 723"/>
                  <a:gd name="T32" fmla="*/ 0 w 590"/>
                  <a:gd name="T33" fmla="*/ 203 h 723"/>
                  <a:gd name="T34" fmla="*/ 11 w 590"/>
                  <a:gd name="T35" fmla="*/ 241 h 723"/>
                  <a:gd name="T36" fmla="*/ 115 w 590"/>
                  <a:gd name="T37" fmla="*/ 286 h 723"/>
                  <a:gd name="T38" fmla="*/ 94 w 590"/>
                  <a:gd name="T39" fmla="*/ 310 h 723"/>
                  <a:gd name="T40" fmla="*/ 97 w 590"/>
                  <a:gd name="T41" fmla="*/ 341 h 723"/>
                  <a:gd name="T42" fmla="*/ 121 w 590"/>
                  <a:gd name="T43" fmla="*/ 354 h 723"/>
                  <a:gd name="T44" fmla="*/ 116 w 590"/>
                  <a:gd name="T45" fmla="*/ 378 h 723"/>
                  <a:gd name="T46" fmla="*/ 160 w 590"/>
                  <a:gd name="T47" fmla="*/ 358 h 723"/>
                  <a:gd name="T48" fmla="*/ 179 w 590"/>
                  <a:gd name="T49" fmla="*/ 310 h 723"/>
                  <a:gd name="T50" fmla="*/ 201 w 590"/>
                  <a:gd name="T51" fmla="*/ 300 h 723"/>
                  <a:gd name="T52" fmla="*/ 299 w 590"/>
                  <a:gd name="T53" fmla="*/ 361 h 723"/>
                  <a:gd name="T54" fmla="*/ 319 w 590"/>
                  <a:gd name="T55" fmla="*/ 406 h 723"/>
                  <a:gd name="T56" fmla="*/ 287 w 590"/>
                  <a:gd name="T57" fmla="*/ 477 h 723"/>
                  <a:gd name="T58" fmla="*/ 288 w 590"/>
                  <a:gd name="T59" fmla="*/ 493 h 723"/>
                  <a:gd name="T60" fmla="*/ 274 w 590"/>
                  <a:gd name="T61" fmla="*/ 501 h 723"/>
                  <a:gd name="T62" fmla="*/ 293 w 590"/>
                  <a:gd name="T63" fmla="*/ 539 h 723"/>
                  <a:gd name="T64" fmla="*/ 316 w 590"/>
                  <a:gd name="T65" fmla="*/ 544 h 723"/>
                  <a:gd name="T66" fmla="*/ 304 w 590"/>
                  <a:gd name="T67" fmla="*/ 577 h 723"/>
                  <a:gd name="T68" fmla="*/ 294 w 590"/>
                  <a:gd name="T69" fmla="*/ 631 h 723"/>
                  <a:gd name="T70" fmla="*/ 259 w 590"/>
                  <a:gd name="T71" fmla="*/ 681 h 723"/>
                  <a:gd name="T72" fmla="*/ 237 w 590"/>
                  <a:gd name="T73" fmla="*/ 691 h 723"/>
                  <a:gd name="T74" fmla="*/ 218 w 590"/>
                  <a:gd name="T75" fmla="*/ 723 h 723"/>
                  <a:gd name="T76" fmla="*/ 139 w 590"/>
                  <a:gd name="T77" fmla="*/ 715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90" h="723">
                    <a:moveTo>
                      <a:pt x="590" y="2"/>
                    </a:moveTo>
                    <a:lnTo>
                      <a:pt x="539" y="122"/>
                    </a:lnTo>
                    <a:lnTo>
                      <a:pt x="513" y="163"/>
                    </a:lnTo>
                    <a:lnTo>
                      <a:pt x="433" y="133"/>
                    </a:lnTo>
                    <a:lnTo>
                      <a:pt x="320" y="158"/>
                    </a:lnTo>
                    <a:lnTo>
                      <a:pt x="277" y="123"/>
                    </a:lnTo>
                    <a:lnTo>
                      <a:pt x="223" y="114"/>
                    </a:lnTo>
                    <a:lnTo>
                      <a:pt x="190" y="93"/>
                    </a:lnTo>
                    <a:lnTo>
                      <a:pt x="151" y="89"/>
                    </a:lnTo>
                    <a:lnTo>
                      <a:pt x="130" y="30"/>
                    </a:lnTo>
                    <a:lnTo>
                      <a:pt x="128" y="7"/>
                    </a:lnTo>
                    <a:lnTo>
                      <a:pt x="111" y="0"/>
                    </a:lnTo>
                    <a:lnTo>
                      <a:pt x="97" y="9"/>
                    </a:lnTo>
                    <a:lnTo>
                      <a:pt x="64" y="151"/>
                    </a:lnTo>
                    <a:lnTo>
                      <a:pt x="34" y="162"/>
                    </a:lnTo>
                    <a:lnTo>
                      <a:pt x="14" y="195"/>
                    </a:lnTo>
                    <a:lnTo>
                      <a:pt x="0" y="203"/>
                    </a:lnTo>
                    <a:lnTo>
                      <a:pt x="11" y="241"/>
                    </a:lnTo>
                    <a:lnTo>
                      <a:pt x="115" y="286"/>
                    </a:lnTo>
                    <a:lnTo>
                      <a:pt x="94" y="310"/>
                    </a:lnTo>
                    <a:lnTo>
                      <a:pt x="97" y="341"/>
                    </a:lnTo>
                    <a:lnTo>
                      <a:pt x="121" y="354"/>
                    </a:lnTo>
                    <a:lnTo>
                      <a:pt x="116" y="378"/>
                    </a:lnTo>
                    <a:lnTo>
                      <a:pt x="160" y="358"/>
                    </a:lnTo>
                    <a:lnTo>
                      <a:pt x="179" y="310"/>
                    </a:lnTo>
                    <a:lnTo>
                      <a:pt x="201" y="300"/>
                    </a:lnTo>
                    <a:lnTo>
                      <a:pt x="299" y="361"/>
                    </a:lnTo>
                    <a:lnTo>
                      <a:pt x="319" y="406"/>
                    </a:lnTo>
                    <a:lnTo>
                      <a:pt x="287" y="477"/>
                    </a:lnTo>
                    <a:lnTo>
                      <a:pt x="288" y="493"/>
                    </a:lnTo>
                    <a:lnTo>
                      <a:pt x="274" y="501"/>
                    </a:lnTo>
                    <a:lnTo>
                      <a:pt x="293" y="539"/>
                    </a:lnTo>
                    <a:lnTo>
                      <a:pt x="316" y="544"/>
                    </a:lnTo>
                    <a:lnTo>
                      <a:pt x="304" y="577"/>
                    </a:lnTo>
                    <a:lnTo>
                      <a:pt x="294" y="631"/>
                    </a:lnTo>
                    <a:lnTo>
                      <a:pt x="259" y="681"/>
                    </a:lnTo>
                    <a:lnTo>
                      <a:pt x="237" y="691"/>
                    </a:lnTo>
                    <a:lnTo>
                      <a:pt x="218" y="723"/>
                    </a:lnTo>
                    <a:lnTo>
                      <a:pt x="139" y="7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495">
                <a:extLst>
                  <a:ext uri="{FF2B5EF4-FFF2-40B4-BE49-F238E27FC236}">
                    <a16:creationId xmlns:a16="http://schemas.microsoft.com/office/drawing/2014/main" id="{C565C72E-DAFA-F6FE-3255-DF251210E1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8" y="1217"/>
                <a:ext cx="20" cy="52"/>
              </a:xfrm>
              <a:custGeom>
                <a:avLst/>
                <a:gdLst>
                  <a:gd name="T0" fmla="*/ 18 w 104"/>
                  <a:gd name="T1" fmla="*/ 0 h 261"/>
                  <a:gd name="T2" fmla="*/ 5 w 104"/>
                  <a:gd name="T3" fmla="*/ 24 h 261"/>
                  <a:gd name="T4" fmla="*/ 16 w 104"/>
                  <a:gd name="T5" fmla="*/ 54 h 261"/>
                  <a:gd name="T6" fmla="*/ 0 w 104"/>
                  <a:gd name="T7" fmla="*/ 140 h 261"/>
                  <a:gd name="T8" fmla="*/ 11 w 104"/>
                  <a:gd name="T9" fmla="*/ 178 h 261"/>
                  <a:gd name="T10" fmla="*/ 6 w 104"/>
                  <a:gd name="T11" fmla="*/ 209 h 261"/>
                  <a:gd name="T12" fmla="*/ 40 w 104"/>
                  <a:gd name="T13" fmla="*/ 237 h 261"/>
                  <a:gd name="T14" fmla="*/ 86 w 104"/>
                  <a:gd name="T15" fmla="*/ 232 h 261"/>
                  <a:gd name="T16" fmla="*/ 104 w 104"/>
                  <a:gd name="T1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261">
                    <a:moveTo>
                      <a:pt x="18" y="0"/>
                    </a:moveTo>
                    <a:lnTo>
                      <a:pt x="5" y="24"/>
                    </a:lnTo>
                    <a:lnTo>
                      <a:pt x="16" y="54"/>
                    </a:lnTo>
                    <a:lnTo>
                      <a:pt x="0" y="140"/>
                    </a:lnTo>
                    <a:lnTo>
                      <a:pt x="11" y="178"/>
                    </a:lnTo>
                    <a:lnTo>
                      <a:pt x="6" y="209"/>
                    </a:lnTo>
                    <a:lnTo>
                      <a:pt x="40" y="237"/>
                    </a:lnTo>
                    <a:lnTo>
                      <a:pt x="86" y="232"/>
                    </a:lnTo>
                    <a:lnTo>
                      <a:pt x="104" y="26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496">
                <a:extLst>
                  <a:ext uri="{FF2B5EF4-FFF2-40B4-BE49-F238E27FC236}">
                    <a16:creationId xmlns:a16="http://schemas.microsoft.com/office/drawing/2014/main" id="{DEE75451-C2C8-D0A6-3267-4E8D0686CF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3" y="1211"/>
                <a:ext cx="8" cy="6"/>
              </a:xfrm>
              <a:custGeom>
                <a:avLst/>
                <a:gdLst>
                  <a:gd name="T0" fmla="*/ 6 w 40"/>
                  <a:gd name="T1" fmla="*/ 0 h 28"/>
                  <a:gd name="T2" fmla="*/ 0 w 40"/>
                  <a:gd name="T3" fmla="*/ 16 h 28"/>
                  <a:gd name="T4" fmla="*/ 1 w 40"/>
                  <a:gd name="T5" fmla="*/ 24 h 28"/>
                  <a:gd name="T6" fmla="*/ 40 w 40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28">
                    <a:moveTo>
                      <a:pt x="6" y="0"/>
                    </a:moveTo>
                    <a:lnTo>
                      <a:pt x="0" y="16"/>
                    </a:lnTo>
                    <a:lnTo>
                      <a:pt x="1" y="24"/>
                    </a:lnTo>
                    <a:lnTo>
                      <a:pt x="40" y="2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497">
                <a:extLst>
                  <a:ext uri="{FF2B5EF4-FFF2-40B4-BE49-F238E27FC236}">
                    <a16:creationId xmlns:a16="http://schemas.microsoft.com/office/drawing/2014/main" id="{B9D29A6D-6024-AB74-9A09-5197E0621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269"/>
                <a:ext cx="55" cy="133"/>
              </a:xfrm>
              <a:custGeom>
                <a:avLst/>
                <a:gdLst>
                  <a:gd name="T0" fmla="*/ 277 w 277"/>
                  <a:gd name="T1" fmla="*/ 0 h 667"/>
                  <a:gd name="T2" fmla="*/ 224 w 277"/>
                  <a:gd name="T3" fmla="*/ 90 h 667"/>
                  <a:gd name="T4" fmla="*/ 213 w 277"/>
                  <a:gd name="T5" fmla="*/ 137 h 667"/>
                  <a:gd name="T6" fmla="*/ 192 w 277"/>
                  <a:gd name="T7" fmla="*/ 170 h 667"/>
                  <a:gd name="T8" fmla="*/ 185 w 277"/>
                  <a:gd name="T9" fmla="*/ 179 h 667"/>
                  <a:gd name="T10" fmla="*/ 168 w 277"/>
                  <a:gd name="T11" fmla="*/ 234 h 667"/>
                  <a:gd name="T12" fmla="*/ 185 w 277"/>
                  <a:gd name="T13" fmla="*/ 256 h 667"/>
                  <a:gd name="T14" fmla="*/ 188 w 277"/>
                  <a:gd name="T15" fmla="*/ 279 h 667"/>
                  <a:gd name="T16" fmla="*/ 139 w 277"/>
                  <a:gd name="T17" fmla="*/ 337 h 667"/>
                  <a:gd name="T18" fmla="*/ 128 w 277"/>
                  <a:gd name="T19" fmla="*/ 392 h 667"/>
                  <a:gd name="T20" fmla="*/ 79 w 277"/>
                  <a:gd name="T21" fmla="*/ 436 h 667"/>
                  <a:gd name="T22" fmla="*/ 62 w 277"/>
                  <a:gd name="T23" fmla="*/ 499 h 667"/>
                  <a:gd name="T24" fmla="*/ 58 w 277"/>
                  <a:gd name="T25" fmla="*/ 553 h 667"/>
                  <a:gd name="T26" fmla="*/ 46 w 277"/>
                  <a:gd name="T27" fmla="*/ 577 h 667"/>
                  <a:gd name="T28" fmla="*/ 65 w 277"/>
                  <a:gd name="T29" fmla="*/ 622 h 667"/>
                  <a:gd name="T30" fmla="*/ 36 w 277"/>
                  <a:gd name="T31" fmla="*/ 648 h 667"/>
                  <a:gd name="T32" fmla="*/ 0 w 277"/>
                  <a:gd name="T33" fmla="*/ 667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7" h="667">
                    <a:moveTo>
                      <a:pt x="277" y="0"/>
                    </a:moveTo>
                    <a:lnTo>
                      <a:pt x="224" y="90"/>
                    </a:lnTo>
                    <a:lnTo>
                      <a:pt x="213" y="137"/>
                    </a:lnTo>
                    <a:lnTo>
                      <a:pt x="192" y="170"/>
                    </a:lnTo>
                    <a:lnTo>
                      <a:pt x="185" y="179"/>
                    </a:lnTo>
                    <a:lnTo>
                      <a:pt x="168" y="234"/>
                    </a:lnTo>
                    <a:lnTo>
                      <a:pt x="185" y="256"/>
                    </a:lnTo>
                    <a:lnTo>
                      <a:pt x="188" y="279"/>
                    </a:lnTo>
                    <a:lnTo>
                      <a:pt x="139" y="337"/>
                    </a:lnTo>
                    <a:lnTo>
                      <a:pt x="128" y="392"/>
                    </a:lnTo>
                    <a:lnTo>
                      <a:pt x="79" y="436"/>
                    </a:lnTo>
                    <a:lnTo>
                      <a:pt x="62" y="499"/>
                    </a:lnTo>
                    <a:lnTo>
                      <a:pt x="58" y="553"/>
                    </a:lnTo>
                    <a:lnTo>
                      <a:pt x="46" y="577"/>
                    </a:lnTo>
                    <a:lnTo>
                      <a:pt x="65" y="622"/>
                    </a:lnTo>
                    <a:lnTo>
                      <a:pt x="36" y="648"/>
                    </a:lnTo>
                    <a:lnTo>
                      <a:pt x="0" y="6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498">
                <a:extLst>
                  <a:ext uri="{FF2B5EF4-FFF2-40B4-BE49-F238E27FC236}">
                    <a16:creationId xmlns:a16="http://schemas.microsoft.com/office/drawing/2014/main" id="{92B35628-FD26-7D55-DDFA-5FFA609A91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472"/>
                <a:ext cx="197" cy="86"/>
              </a:xfrm>
              <a:custGeom>
                <a:avLst/>
                <a:gdLst>
                  <a:gd name="T0" fmla="*/ 985 w 985"/>
                  <a:gd name="T1" fmla="*/ 2 h 434"/>
                  <a:gd name="T2" fmla="*/ 950 w 985"/>
                  <a:gd name="T3" fmla="*/ 29 h 434"/>
                  <a:gd name="T4" fmla="*/ 854 w 985"/>
                  <a:gd name="T5" fmla="*/ 0 h 434"/>
                  <a:gd name="T6" fmla="*/ 848 w 985"/>
                  <a:gd name="T7" fmla="*/ 23 h 434"/>
                  <a:gd name="T8" fmla="*/ 836 w 985"/>
                  <a:gd name="T9" fmla="*/ 47 h 434"/>
                  <a:gd name="T10" fmla="*/ 773 w 985"/>
                  <a:gd name="T11" fmla="*/ 46 h 434"/>
                  <a:gd name="T12" fmla="*/ 777 w 985"/>
                  <a:gd name="T13" fmla="*/ 83 h 434"/>
                  <a:gd name="T14" fmla="*/ 771 w 985"/>
                  <a:gd name="T15" fmla="*/ 99 h 434"/>
                  <a:gd name="T16" fmla="*/ 709 w 985"/>
                  <a:gd name="T17" fmla="*/ 89 h 434"/>
                  <a:gd name="T18" fmla="*/ 687 w 985"/>
                  <a:gd name="T19" fmla="*/ 107 h 434"/>
                  <a:gd name="T20" fmla="*/ 669 w 985"/>
                  <a:gd name="T21" fmla="*/ 78 h 434"/>
                  <a:gd name="T22" fmla="*/ 630 w 985"/>
                  <a:gd name="T23" fmla="*/ 74 h 434"/>
                  <a:gd name="T24" fmla="*/ 570 w 985"/>
                  <a:gd name="T25" fmla="*/ 95 h 434"/>
                  <a:gd name="T26" fmla="*/ 534 w 985"/>
                  <a:gd name="T27" fmla="*/ 121 h 434"/>
                  <a:gd name="T28" fmla="*/ 523 w 985"/>
                  <a:gd name="T29" fmla="*/ 168 h 434"/>
                  <a:gd name="T30" fmla="*/ 473 w 985"/>
                  <a:gd name="T31" fmla="*/ 212 h 434"/>
                  <a:gd name="T32" fmla="*/ 450 w 985"/>
                  <a:gd name="T33" fmla="*/ 207 h 434"/>
                  <a:gd name="T34" fmla="*/ 428 w 985"/>
                  <a:gd name="T35" fmla="*/ 224 h 434"/>
                  <a:gd name="T36" fmla="*/ 416 w 985"/>
                  <a:gd name="T37" fmla="*/ 255 h 434"/>
                  <a:gd name="T38" fmla="*/ 377 w 985"/>
                  <a:gd name="T39" fmla="*/ 252 h 434"/>
                  <a:gd name="T40" fmla="*/ 365 w 985"/>
                  <a:gd name="T41" fmla="*/ 292 h 434"/>
                  <a:gd name="T42" fmla="*/ 349 w 985"/>
                  <a:gd name="T43" fmla="*/ 286 h 434"/>
                  <a:gd name="T44" fmla="*/ 328 w 985"/>
                  <a:gd name="T45" fmla="*/ 310 h 434"/>
                  <a:gd name="T46" fmla="*/ 253 w 985"/>
                  <a:gd name="T47" fmla="*/ 340 h 434"/>
                  <a:gd name="T48" fmla="*/ 206 w 985"/>
                  <a:gd name="T49" fmla="*/ 329 h 434"/>
                  <a:gd name="T50" fmla="*/ 184 w 985"/>
                  <a:gd name="T51" fmla="*/ 346 h 434"/>
                  <a:gd name="T52" fmla="*/ 171 w 985"/>
                  <a:gd name="T53" fmla="*/ 363 h 434"/>
                  <a:gd name="T54" fmla="*/ 141 w 985"/>
                  <a:gd name="T55" fmla="*/ 374 h 434"/>
                  <a:gd name="T56" fmla="*/ 39 w 985"/>
                  <a:gd name="T57" fmla="*/ 430 h 434"/>
                  <a:gd name="T58" fmla="*/ 0 w 985"/>
                  <a:gd name="T59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85" h="434">
                    <a:moveTo>
                      <a:pt x="985" y="2"/>
                    </a:moveTo>
                    <a:lnTo>
                      <a:pt x="950" y="29"/>
                    </a:lnTo>
                    <a:lnTo>
                      <a:pt x="854" y="0"/>
                    </a:lnTo>
                    <a:lnTo>
                      <a:pt x="848" y="23"/>
                    </a:lnTo>
                    <a:lnTo>
                      <a:pt x="836" y="47"/>
                    </a:lnTo>
                    <a:lnTo>
                      <a:pt x="773" y="46"/>
                    </a:lnTo>
                    <a:lnTo>
                      <a:pt x="777" y="83"/>
                    </a:lnTo>
                    <a:lnTo>
                      <a:pt x="771" y="99"/>
                    </a:lnTo>
                    <a:lnTo>
                      <a:pt x="709" y="89"/>
                    </a:lnTo>
                    <a:lnTo>
                      <a:pt x="687" y="107"/>
                    </a:lnTo>
                    <a:lnTo>
                      <a:pt x="669" y="78"/>
                    </a:lnTo>
                    <a:lnTo>
                      <a:pt x="630" y="74"/>
                    </a:lnTo>
                    <a:lnTo>
                      <a:pt x="570" y="95"/>
                    </a:lnTo>
                    <a:lnTo>
                      <a:pt x="534" y="121"/>
                    </a:lnTo>
                    <a:lnTo>
                      <a:pt x="523" y="168"/>
                    </a:lnTo>
                    <a:lnTo>
                      <a:pt x="473" y="212"/>
                    </a:lnTo>
                    <a:lnTo>
                      <a:pt x="450" y="207"/>
                    </a:lnTo>
                    <a:lnTo>
                      <a:pt x="428" y="224"/>
                    </a:lnTo>
                    <a:lnTo>
                      <a:pt x="416" y="255"/>
                    </a:lnTo>
                    <a:lnTo>
                      <a:pt x="377" y="252"/>
                    </a:lnTo>
                    <a:lnTo>
                      <a:pt x="365" y="292"/>
                    </a:lnTo>
                    <a:lnTo>
                      <a:pt x="349" y="286"/>
                    </a:lnTo>
                    <a:lnTo>
                      <a:pt x="328" y="310"/>
                    </a:lnTo>
                    <a:lnTo>
                      <a:pt x="253" y="340"/>
                    </a:lnTo>
                    <a:lnTo>
                      <a:pt x="206" y="329"/>
                    </a:lnTo>
                    <a:lnTo>
                      <a:pt x="184" y="346"/>
                    </a:lnTo>
                    <a:lnTo>
                      <a:pt x="171" y="363"/>
                    </a:lnTo>
                    <a:lnTo>
                      <a:pt x="141" y="374"/>
                    </a:lnTo>
                    <a:lnTo>
                      <a:pt x="39" y="430"/>
                    </a:lnTo>
                    <a:lnTo>
                      <a:pt x="0" y="43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Line 499">
                <a:extLst>
                  <a:ext uri="{FF2B5EF4-FFF2-40B4-BE49-F238E27FC236}">
                    <a16:creationId xmlns:a16="http://schemas.microsoft.com/office/drawing/2014/main" id="{87D8359D-940D-C2EC-F2FC-7788F3EC65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09" y="1402"/>
                <a:ext cx="4" cy="4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500">
                <a:extLst>
                  <a:ext uri="{FF2B5EF4-FFF2-40B4-BE49-F238E27FC236}">
                    <a16:creationId xmlns:a16="http://schemas.microsoft.com/office/drawing/2014/main" id="{6F25FE9A-3CF2-68F2-AC80-69EEA41831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402"/>
                <a:ext cx="56" cy="82"/>
              </a:xfrm>
              <a:custGeom>
                <a:avLst/>
                <a:gdLst>
                  <a:gd name="T0" fmla="*/ 0 w 281"/>
                  <a:gd name="T1" fmla="*/ 0 h 406"/>
                  <a:gd name="T2" fmla="*/ 2 w 281"/>
                  <a:gd name="T3" fmla="*/ 23 h 406"/>
                  <a:gd name="T4" fmla="*/ 20 w 281"/>
                  <a:gd name="T5" fmla="*/ 52 h 406"/>
                  <a:gd name="T6" fmla="*/ 83 w 281"/>
                  <a:gd name="T7" fmla="*/ 69 h 406"/>
                  <a:gd name="T8" fmla="*/ 156 w 281"/>
                  <a:gd name="T9" fmla="*/ 101 h 406"/>
                  <a:gd name="T10" fmla="*/ 173 w 281"/>
                  <a:gd name="T11" fmla="*/ 123 h 406"/>
                  <a:gd name="T12" fmla="*/ 168 w 281"/>
                  <a:gd name="T13" fmla="*/ 154 h 406"/>
                  <a:gd name="T14" fmla="*/ 185 w 281"/>
                  <a:gd name="T15" fmla="*/ 176 h 406"/>
                  <a:gd name="T16" fmla="*/ 182 w 281"/>
                  <a:gd name="T17" fmla="*/ 215 h 406"/>
                  <a:gd name="T18" fmla="*/ 167 w 281"/>
                  <a:gd name="T19" fmla="*/ 223 h 406"/>
                  <a:gd name="T20" fmla="*/ 155 w 281"/>
                  <a:gd name="T21" fmla="*/ 256 h 406"/>
                  <a:gd name="T22" fmla="*/ 156 w 281"/>
                  <a:gd name="T23" fmla="*/ 279 h 406"/>
                  <a:gd name="T24" fmla="*/ 173 w 281"/>
                  <a:gd name="T25" fmla="*/ 292 h 406"/>
                  <a:gd name="T26" fmla="*/ 203 w 281"/>
                  <a:gd name="T27" fmla="*/ 281 h 406"/>
                  <a:gd name="T28" fmla="*/ 228 w 281"/>
                  <a:gd name="T29" fmla="*/ 295 h 406"/>
                  <a:gd name="T30" fmla="*/ 255 w 281"/>
                  <a:gd name="T31" fmla="*/ 347 h 406"/>
                  <a:gd name="T32" fmla="*/ 281 w 281"/>
                  <a:gd name="T33" fmla="*/ 375 h 406"/>
                  <a:gd name="T34" fmla="*/ 276 w 281"/>
                  <a:gd name="T35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1" h="406">
                    <a:moveTo>
                      <a:pt x="0" y="0"/>
                    </a:moveTo>
                    <a:lnTo>
                      <a:pt x="2" y="23"/>
                    </a:lnTo>
                    <a:lnTo>
                      <a:pt x="20" y="52"/>
                    </a:lnTo>
                    <a:lnTo>
                      <a:pt x="83" y="69"/>
                    </a:lnTo>
                    <a:lnTo>
                      <a:pt x="156" y="101"/>
                    </a:lnTo>
                    <a:lnTo>
                      <a:pt x="173" y="123"/>
                    </a:lnTo>
                    <a:lnTo>
                      <a:pt x="168" y="154"/>
                    </a:lnTo>
                    <a:lnTo>
                      <a:pt x="185" y="176"/>
                    </a:lnTo>
                    <a:lnTo>
                      <a:pt x="182" y="215"/>
                    </a:lnTo>
                    <a:lnTo>
                      <a:pt x="167" y="223"/>
                    </a:lnTo>
                    <a:lnTo>
                      <a:pt x="155" y="256"/>
                    </a:lnTo>
                    <a:lnTo>
                      <a:pt x="156" y="279"/>
                    </a:lnTo>
                    <a:lnTo>
                      <a:pt x="173" y="292"/>
                    </a:lnTo>
                    <a:lnTo>
                      <a:pt x="203" y="281"/>
                    </a:lnTo>
                    <a:lnTo>
                      <a:pt x="228" y="295"/>
                    </a:lnTo>
                    <a:lnTo>
                      <a:pt x="255" y="347"/>
                    </a:lnTo>
                    <a:lnTo>
                      <a:pt x="281" y="375"/>
                    </a:lnTo>
                    <a:lnTo>
                      <a:pt x="276" y="4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501">
                <a:extLst>
                  <a:ext uri="{FF2B5EF4-FFF2-40B4-BE49-F238E27FC236}">
                    <a16:creationId xmlns:a16="http://schemas.microsoft.com/office/drawing/2014/main" id="{2584C8E8-CBDA-4BDE-D161-7A347B8DB8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8" y="1406"/>
                <a:ext cx="12" cy="66"/>
              </a:xfrm>
              <a:custGeom>
                <a:avLst/>
                <a:gdLst>
                  <a:gd name="T0" fmla="*/ 59 w 59"/>
                  <a:gd name="T1" fmla="*/ 331 h 331"/>
                  <a:gd name="T2" fmla="*/ 58 w 59"/>
                  <a:gd name="T3" fmla="*/ 308 h 331"/>
                  <a:gd name="T4" fmla="*/ 30 w 59"/>
                  <a:gd name="T5" fmla="*/ 264 h 331"/>
                  <a:gd name="T6" fmla="*/ 42 w 59"/>
                  <a:gd name="T7" fmla="*/ 224 h 331"/>
                  <a:gd name="T8" fmla="*/ 24 w 59"/>
                  <a:gd name="T9" fmla="*/ 195 h 331"/>
                  <a:gd name="T10" fmla="*/ 22 w 59"/>
                  <a:gd name="T11" fmla="*/ 165 h 331"/>
                  <a:gd name="T12" fmla="*/ 0 w 59"/>
                  <a:gd name="T13" fmla="*/ 97 h 331"/>
                  <a:gd name="T14" fmla="*/ 18 w 59"/>
                  <a:gd name="T15" fmla="*/ 50 h 331"/>
                  <a:gd name="T16" fmla="*/ 52 w 59"/>
                  <a:gd name="T1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31">
                    <a:moveTo>
                      <a:pt x="59" y="331"/>
                    </a:moveTo>
                    <a:lnTo>
                      <a:pt x="58" y="308"/>
                    </a:lnTo>
                    <a:lnTo>
                      <a:pt x="30" y="264"/>
                    </a:lnTo>
                    <a:lnTo>
                      <a:pt x="42" y="224"/>
                    </a:lnTo>
                    <a:lnTo>
                      <a:pt x="24" y="195"/>
                    </a:lnTo>
                    <a:lnTo>
                      <a:pt x="22" y="165"/>
                    </a:lnTo>
                    <a:lnTo>
                      <a:pt x="0" y="97"/>
                    </a:lnTo>
                    <a:lnTo>
                      <a:pt x="18" y="50"/>
                    </a:lnTo>
                    <a:lnTo>
                      <a:pt x="5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502">
                <a:extLst>
                  <a:ext uri="{FF2B5EF4-FFF2-40B4-BE49-F238E27FC236}">
                    <a16:creationId xmlns:a16="http://schemas.microsoft.com/office/drawing/2014/main" id="{B6B533F8-F55C-D821-CA70-7CD551784E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" y="1472"/>
                <a:ext cx="25" cy="33"/>
              </a:xfrm>
              <a:custGeom>
                <a:avLst/>
                <a:gdLst>
                  <a:gd name="T0" fmla="*/ 124 w 125"/>
                  <a:gd name="T1" fmla="*/ 166 h 166"/>
                  <a:gd name="T2" fmla="*/ 113 w 125"/>
                  <a:gd name="T3" fmla="*/ 128 h 166"/>
                  <a:gd name="T4" fmla="*/ 96 w 125"/>
                  <a:gd name="T5" fmla="*/ 115 h 166"/>
                  <a:gd name="T6" fmla="*/ 94 w 125"/>
                  <a:gd name="T7" fmla="*/ 84 h 166"/>
                  <a:gd name="T8" fmla="*/ 108 w 125"/>
                  <a:gd name="T9" fmla="*/ 75 h 166"/>
                  <a:gd name="T10" fmla="*/ 125 w 125"/>
                  <a:gd name="T11" fmla="*/ 88 h 166"/>
                  <a:gd name="T12" fmla="*/ 121 w 125"/>
                  <a:gd name="T13" fmla="*/ 58 h 166"/>
                  <a:gd name="T14" fmla="*/ 97 w 125"/>
                  <a:gd name="T15" fmla="*/ 45 h 166"/>
                  <a:gd name="T16" fmla="*/ 79 w 125"/>
                  <a:gd name="T17" fmla="*/ 8 h 166"/>
                  <a:gd name="T18" fmla="*/ 10 w 125"/>
                  <a:gd name="T19" fmla="*/ 15 h 166"/>
                  <a:gd name="T20" fmla="*/ 0 w 125"/>
                  <a:gd name="T21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5" h="166">
                    <a:moveTo>
                      <a:pt x="124" y="166"/>
                    </a:moveTo>
                    <a:lnTo>
                      <a:pt x="113" y="128"/>
                    </a:lnTo>
                    <a:lnTo>
                      <a:pt x="96" y="115"/>
                    </a:lnTo>
                    <a:lnTo>
                      <a:pt x="94" y="84"/>
                    </a:lnTo>
                    <a:lnTo>
                      <a:pt x="108" y="75"/>
                    </a:lnTo>
                    <a:lnTo>
                      <a:pt x="125" y="88"/>
                    </a:lnTo>
                    <a:lnTo>
                      <a:pt x="121" y="58"/>
                    </a:lnTo>
                    <a:lnTo>
                      <a:pt x="97" y="45"/>
                    </a:lnTo>
                    <a:lnTo>
                      <a:pt x="79" y="8"/>
                    </a:lnTo>
                    <a:lnTo>
                      <a:pt x="10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503">
                <a:extLst>
                  <a:ext uri="{FF2B5EF4-FFF2-40B4-BE49-F238E27FC236}">
                    <a16:creationId xmlns:a16="http://schemas.microsoft.com/office/drawing/2014/main" id="{5E7CA178-F7CE-7D58-9F1E-C3F8AF7309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5" y="1484"/>
                <a:ext cx="33" cy="21"/>
              </a:xfrm>
              <a:custGeom>
                <a:avLst/>
                <a:gdLst>
                  <a:gd name="T0" fmla="*/ 0 w 167"/>
                  <a:gd name="T1" fmla="*/ 108 h 108"/>
                  <a:gd name="T2" fmla="*/ 51 w 167"/>
                  <a:gd name="T3" fmla="*/ 73 h 108"/>
                  <a:gd name="T4" fmla="*/ 39 w 167"/>
                  <a:gd name="T5" fmla="*/ 20 h 108"/>
                  <a:gd name="T6" fmla="*/ 68 w 167"/>
                  <a:gd name="T7" fmla="*/ 10 h 108"/>
                  <a:gd name="T8" fmla="*/ 123 w 167"/>
                  <a:gd name="T9" fmla="*/ 27 h 108"/>
                  <a:gd name="T10" fmla="*/ 167 w 167"/>
                  <a:gd name="T11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7" h="108">
                    <a:moveTo>
                      <a:pt x="0" y="108"/>
                    </a:moveTo>
                    <a:lnTo>
                      <a:pt x="51" y="73"/>
                    </a:lnTo>
                    <a:lnTo>
                      <a:pt x="39" y="20"/>
                    </a:lnTo>
                    <a:lnTo>
                      <a:pt x="68" y="10"/>
                    </a:lnTo>
                    <a:lnTo>
                      <a:pt x="123" y="27"/>
                    </a:lnTo>
                    <a:lnTo>
                      <a:pt x="1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504">
                <a:extLst>
                  <a:ext uri="{FF2B5EF4-FFF2-40B4-BE49-F238E27FC236}">
                    <a16:creationId xmlns:a16="http://schemas.microsoft.com/office/drawing/2014/main" id="{E562DB96-DFBC-75A4-CE80-E29BC4382C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317"/>
                <a:ext cx="81" cy="188"/>
              </a:xfrm>
              <a:custGeom>
                <a:avLst/>
                <a:gdLst>
                  <a:gd name="T0" fmla="*/ 0 w 404"/>
                  <a:gd name="T1" fmla="*/ 835 h 941"/>
                  <a:gd name="T2" fmla="*/ 49 w 404"/>
                  <a:gd name="T3" fmla="*/ 853 h 941"/>
                  <a:gd name="T4" fmla="*/ 46 w 404"/>
                  <a:gd name="T5" fmla="*/ 908 h 941"/>
                  <a:gd name="T6" fmla="*/ 46 w 404"/>
                  <a:gd name="T7" fmla="*/ 915 h 941"/>
                  <a:gd name="T8" fmla="*/ 93 w 404"/>
                  <a:gd name="T9" fmla="*/ 919 h 941"/>
                  <a:gd name="T10" fmla="*/ 110 w 404"/>
                  <a:gd name="T11" fmla="*/ 941 h 941"/>
                  <a:gd name="T12" fmla="*/ 184 w 404"/>
                  <a:gd name="T13" fmla="*/ 910 h 941"/>
                  <a:gd name="T14" fmla="*/ 193 w 404"/>
                  <a:gd name="T15" fmla="*/ 910 h 941"/>
                  <a:gd name="T16" fmla="*/ 201 w 404"/>
                  <a:gd name="T17" fmla="*/ 916 h 941"/>
                  <a:gd name="T18" fmla="*/ 232 w 404"/>
                  <a:gd name="T19" fmla="*/ 921 h 941"/>
                  <a:gd name="T20" fmla="*/ 268 w 404"/>
                  <a:gd name="T21" fmla="*/ 895 h 941"/>
                  <a:gd name="T22" fmla="*/ 296 w 404"/>
                  <a:gd name="T23" fmla="*/ 862 h 941"/>
                  <a:gd name="T24" fmla="*/ 272 w 404"/>
                  <a:gd name="T25" fmla="*/ 849 h 941"/>
                  <a:gd name="T26" fmla="*/ 270 w 404"/>
                  <a:gd name="T27" fmla="*/ 833 h 941"/>
                  <a:gd name="T28" fmla="*/ 310 w 404"/>
                  <a:gd name="T29" fmla="*/ 852 h 941"/>
                  <a:gd name="T30" fmla="*/ 338 w 404"/>
                  <a:gd name="T31" fmla="*/ 819 h 941"/>
                  <a:gd name="T32" fmla="*/ 350 w 404"/>
                  <a:gd name="T33" fmla="*/ 787 h 941"/>
                  <a:gd name="T34" fmla="*/ 335 w 404"/>
                  <a:gd name="T35" fmla="*/ 773 h 941"/>
                  <a:gd name="T36" fmla="*/ 377 w 404"/>
                  <a:gd name="T37" fmla="*/ 738 h 941"/>
                  <a:gd name="T38" fmla="*/ 376 w 404"/>
                  <a:gd name="T39" fmla="*/ 724 h 941"/>
                  <a:gd name="T40" fmla="*/ 399 w 404"/>
                  <a:gd name="T41" fmla="*/ 721 h 941"/>
                  <a:gd name="T42" fmla="*/ 404 w 404"/>
                  <a:gd name="T43" fmla="*/ 697 h 941"/>
                  <a:gd name="T44" fmla="*/ 402 w 404"/>
                  <a:gd name="T45" fmla="*/ 682 h 941"/>
                  <a:gd name="T46" fmla="*/ 384 w 404"/>
                  <a:gd name="T47" fmla="*/ 645 h 941"/>
                  <a:gd name="T48" fmla="*/ 333 w 404"/>
                  <a:gd name="T49" fmla="*/ 604 h 941"/>
                  <a:gd name="T50" fmla="*/ 330 w 404"/>
                  <a:gd name="T51" fmla="*/ 558 h 941"/>
                  <a:gd name="T52" fmla="*/ 349 w 404"/>
                  <a:gd name="T53" fmla="*/ 525 h 941"/>
                  <a:gd name="T54" fmla="*/ 355 w 404"/>
                  <a:gd name="T55" fmla="*/ 502 h 941"/>
                  <a:gd name="T56" fmla="*/ 335 w 404"/>
                  <a:gd name="T57" fmla="*/ 450 h 941"/>
                  <a:gd name="T58" fmla="*/ 359 w 404"/>
                  <a:gd name="T59" fmla="*/ 370 h 941"/>
                  <a:gd name="T60" fmla="*/ 354 w 404"/>
                  <a:gd name="T61" fmla="*/ 324 h 941"/>
                  <a:gd name="T62" fmla="*/ 375 w 404"/>
                  <a:gd name="T63" fmla="*/ 291 h 941"/>
                  <a:gd name="T64" fmla="*/ 370 w 404"/>
                  <a:gd name="T65" fmla="*/ 245 h 941"/>
                  <a:gd name="T66" fmla="*/ 404 w 404"/>
                  <a:gd name="T67" fmla="*/ 188 h 941"/>
                  <a:gd name="T68" fmla="*/ 393 w 404"/>
                  <a:gd name="T69" fmla="*/ 159 h 941"/>
                  <a:gd name="T70" fmla="*/ 349 w 404"/>
                  <a:gd name="T71" fmla="*/ 108 h 941"/>
                  <a:gd name="T72" fmla="*/ 355 w 404"/>
                  <a:gd name="T73" fmla="*/ 7 h 941"/>
                  <a:gd name="T74" fmla="*/ 355 w 404"/>
                  <a:gd name="T75" fmla="*/ 0 h 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4" h="941">
                    <a:moveTo>
                      <a:pt x="0" y="835"/>
                    </a:moveTo>
                    <a:lnTo>
                      <a:pt x="49" y="853"/>
                    </a:lnTo>
                    <a:lnTo>
                      <a:pt x="46" y="908"/>
                    </a:lnTo>
                    <a:lnTo>
                      <a:pt x="46" y="915"/>
                    </a:lnTo>
                    <a:lnTo>
                      <a:pt x="93" y="919"/>
                    </a:lnTo>
                    <a:lnTo>
                      <a:pt x="110" y="941"/>
                    </a:lnTo>
                    <a:lnTo>
                      <a:pt x="184" y="910"/>
                    </a:lnTo>
                    <a:lnTo>
                      <a:pt x="193" y="910"/>
                    </a:lnTo>
                    <a:lnTo>
                      <a:pt x="201" y="916"/>
                    </a:lnTo>
                    <a:lnTo>
                      <a:pt x="232" y="921"/>
                    </a:lnTo>
                    <a:lnTo>
                      <a:pt x="268" y="895"/>
                    </a:lnTo>
                    <a:lnTo>
                      <a:pt x="296" y="862"/>
                    </a:lnTo>
                    <a:lnTo>
                      <a:pt x="272" y="849"/>
                    </a:lnTo>
                    <a:lnTo>
                      <a:pt x="270" y="833"/>
                    </a:lnTo>
                    <a:lnTo>
                      <a:pt x="310" y="852"/>
                    </a:lnTo>
                    <a:lnTo>
                      <a:pt x="338" y="819"/>
                    </a:lnTo>
                    <a:lnTo>
                      <a:pt x="350" y="787"/>
                    </a:lnTo>
                    <a:lnTo>
                      <a:pt x="335" y="773"/>
                    </a:lnTo>
                    <a:lnTo>
                      <a:pt x="377" y="738"/>
                    </a:lnTo>
                    <a:lnTo>
                      <a:pt x="376" y="724"/>
                    </a:lnTo>
                    <a:lnTo>
                      <a:pt x="399" y="721"/>
                    </a:lnTo>
                    <a:lnTo>
                      <a:pt x="404" y="697"/>
                    </a:lnTo>
                    <a:lnTo>
                      <a:pt x="402" y="682"/>
                    </a:lnTo>
                    <a:lnTo>
                      <a:pt x="384" y="645"/>
                    </a:lnTo>
                    <a:lnTo>
                      <a:pt x="333" y="604"/>
                    </a:lnTo>
                    <a:lnTo>
                      <a:pt x="330" y="558"/>
                    </a:lnTo>
                    <a:lnTo>
                      <a:pt x="349" y="525"/>
                    </a:lnTo>
                    <a:lnTo>
                      <a:pt x="355" y="502"/>
                    </a:lnTo>
                    <a:lnTo>
                      <a:pt x="335" y="450"/>
                    </a:lnTo>
                    <a:lnTo>
                      <a:pt x="359" y="370"/>
                    </a:lnTo>
                    <a:lnTo>
                      <a:pt x="354" y="324"/>
                    </a:lnTo>
                    <a:lnTo>
                      <a:pt x="375" y="291"/>
                    </a:lnTo>
                    <a:lnTo>
                      <a:pt x="370" y="245"/>
                    </a:lnTo>
                    <a:lnTo>
                      <a:pt x="404" y="188"/>
                    </a:lnTo>
                    <a:lnTo>
                      <a:pt x="393" y="159"/>
                    </a:lnTo>
                    <a:lnTo>
                      <a:pt x="349" y="108"/>
                    </a:lnTo>
                    <a:lnTo>
                      <a:pt x="355" y="7"/>
                    </a:lnTo>
                    <a:lnTo>
                      <a:pt x="35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505">
                <a:extLst>
                  <a:ext uri="{FF2B5EF4-FFF2-40B4-BE49-F238E27FC236}">
                    <a16:creationId xmlns:a16="http://schemas.microsoft.com/office/drawing/2014/main" id="{5345D851-51F3-9EF8-D9F2-E826C5D835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269"/>
                <a:ext cx="71" cy="48"/>
              </a:xfrm>
              <a:custGeom>
                <a:avLst/>
                <a:gdLst>
                  <a:gd name="T0" fmla="*/ 0 w 354"/>
                  <a:gd name="T1" fmla="*/ 0 h 238"/>
                  <a:gd name="T2" fmla="*/ 63 w 354"/>
                  <a:gd name="T3" fmla="*/ 10 h 238"/>
                  <a:gd name="T4" fmla="*/ 90 w 354"/>
                  <a:gd name="T5" fmla="*/ 54 h 238"/>
                  <a:gd name="T6" fmla="*/ 106 w 354"/>
                  <a:gd name="T7" fmla="*/ 53 h 238"/>
                  <a:gd name="T8" fmla="*/ 115 w 354"/>
                  <a:gd name="T9" fmla="*/ 83 h 238"/>
                  <a:gd name="T10" fmla="*/ 147 w 354"/>
                  <a:gd name="T11" fmla="*/ 88 h 238"/>
                  <a:gd name="T12" fmla="*/ 244 w 354"/>
                  <a:gd name="T13" fmla="*/ 133 h 238"/>
                  <a:gd name="T14" fmla="*/ 254 w 354"/>
                  <a:gd name="T15" fmla="*/ 154 h 238"/>
                  <a:gd name="T16" fmla="*/ 256 w 354"/>
                  <a:gd name="T17" fmla="*/ 185 h 238"/>
                  <a:gd name="T18" fmla="*/ 289 w 354"/>
                  <a:gd name="T19" fmla="*/ 205 h 238"/>
                  <a:gd name="T20" fmla="*/ 307 w 354"/>
                  <a:gd name="T21" fmla="*/ 227 h 238"/>
                  <a:gd name="T22" fmla="*/ 354 w 354"/>
                  <a:gd name="T23" fmla="*/ 23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4" h="238">
                    <a:moveTo>
                      <a:pt x="0" y="0"/>
                    </a:moveTo>
                    <a:lnTo>
                      <a:pt x="63" y="10"/>
                    </a:lnTo>
                    <a:lnTo>
                      <a:pt x="90" y="54"/>
                    </a:lnTo>
                    <a:lnTo>
                      <a:pt x="106" y="53"/>
                    </a:lnTo>
                    <a:lnTo>
                      <a:pt x="115" y="83"/>
                    </a:lnTo>
                    <a:lnTo>
                      <a:pt x="147" y="88"/>
                    </a:lnTo>
                    <a:lnTo>
                      <a:pt x="244" y="133"/>
                    </a:lnTo>
                    <a:lnTo>
                      <a:pt x="254" y="154"/>
                    </a:lnTo>
                    <a:lnTo>
                      <a:pt x="256" y="185"/>
                    </a:lnTo>
                    <a:lnTo>
                      <a:pt x="289" y="205"/>
                    </a:lnTo>
                    <a:lnTo>
                      <a:pt x="307" y="227"/>
                    </a:lnTo>
                    <a:lnTo>
                      <a:pt x="354" y="23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506">
                <a:extLst>
                  <a:ext uri="{FF2B5EF4-FFF2-40B4-BE49-F238E27FC236}">
                    <a16:creationId xmlns:a16="http://schemas.microsoft.com/office/drawing/2014/main" id="{FAC2A4FA-D8B9-ADF9-E594-741914F4BD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6" y="1505"/>
                <a:ext cx="161" cy="238"/>
              </a:xfrm>
              <a:custGeom>
                <a:avLst/>
                <a:gdLst>
                  <a:gd name="T0" fmla="*/ 24 w 804"/>
                  <a:gd name="T1" fmla="*/ 1188 h 1188"/>
                  <a:gd name="T2" fmla="*/ 0 w 804"/>
                  <a:gd name="T3" fmla="*/ 1167 h 1188"/>
                  <a:gd name="T4" fmla="*/ 6 w 804"/>
                  <a:gd name="T5" fmla="*/ 1152 h 1188"/>
                  <a:gd name="T6" fmla="*/ 146 w 804"/>
                  <a:gd name="T7" fmla="*/ 1007 h 1188"/>
                  <a:gd name="T8" fmla="*/ 204 w 804"/>
                  <a:gd name="T9" fmla="*/ 971 h 1188"/>
                  <a:gd name="T10" fmla="*/ 290 w 804"/>
                  <a:gd name="T11" fmla="*/ 893 h 1188"/>
                  <a:gd name="T12" fmla="*/ 295 w 804"/>
                  <a:gd name="T13" fmla="*/ 870 h 1188"/>
                  <a:gd name="T14" fmla="*/ 277 w 804"/>
                  <a:gd name="T15" fmla="*/ 841 h 1188"/>
                  <a:gd name="T16" fmla="*/ 295 w 804"/>
                  <a:gd name="T17" fmla="*/ 786 h 1188"/>
                  <a:gd name="T18" fmla="*/ 299 w 804"/>
                  <a:gd name="T19" fmla="*/ 738 h 1188"/>
                  <a:gd name="T20" fmla="*/ 271 w 804"/>
                  <a:gd name="T21" fmla="*/ 687 h 1188"/>
                  <a:gd name="T22" fmla="*/ 320 w 804"/>
                  <a:gd name="T23" fmla="*/ 629 h 1188"/>
                  <a:gd name="T24" fmla="*/ 335 w 804"/>
                  <a:gd name="T25" fmla="*/ 628 h 1188"/>
                  <a:gd name="T26" fmla="*/ 447 w 804"/>
                  <a:gd name="T27" fmla="*/ 587 h 1188"/>
                  <a:gd name="T28" fmla="*/ 466 w 804"/>
                  <a:gd name="T29" fmla="*/ 546 h 1188"/>
                  <a:gd name="T30" fmla="*/ 517 w 804"/>
                  <a:gd name="T31" fmla="*/ 518 h 1188"/>
                  <a:gd name="T32" fmla="*/ 500 w 804"/>
                  <a:gd name="T33" fmla="*/ 496 h 1188"/>
                  <a:gd name="T34" fmla="*/ 513 w 804"/>
                  <a:gd name="T35" fmla="*/ 472 h 1188"/>
                  <a:gd name="T36" fmla="*/ 535 w 804"/>
                  <a:gd name="T37" fmla="*/ 455 h 1188"/>
                  <a:gd name="T38" fmla="*/ 540 w 804"/>
                  <a:gd name="T39" fmla="*/ 430 h 1188"/>
                  <a:gd name="T40" fmla="*/ 591 w 804"/>
                  <a:gd name="T41" fmla="*/ 402 h 1188"/>
                  <a:gd name="T42" fmla="*/ 641 w 804"/>
                  <a:gd name="T43" fmla="*/ 352 h 1188"/>
                  <a:gd name="T44" fmla="*/ 632 w 804"/>
                  <a:gd name="T45" fmla="*/ 346 h 1188"/>
                  <a:gd name="T46" fmla="*/ 717 w 804"/>
                  <a:gd name="T47" fmla="*/ 252 h 1188"/>
                  <a:gd name="T48" fmla="*/ 711 w 804"/>
                  <a:gd name="T49" fmla="*/ 192 h 1188"/>
                  <a:gd name="T50" fmla="*/ 756 w 804"/>
                  <a:gd name="T51" fmla="*/ 172 h 1188"/>
                  <a:gd name="T52" fmla="*/ 768 w 804"/>
                  <a:gd name="T53" fmla="*/ 139 h 1188"/>
                  <a:gd name="T54" fmla="*/ 790 w 804"/>
                  <a:gd name="T55" fmla="*/ 130 h 1188"/>
                  <a:gd name="T56" fmla="*/ 804 w 804"/>
                  <a:gd name="T57" fmla="*/ 113 h 1188"/>
                  <a:gd name="T58" fmla="*/ 795 w 804"/>
                  <a:gd name="T59" fmla="*/ 91 h 1188"/>
                  <a:gd name="T60" fmla="*/ 769 w 804"/>
                  <a:gd name="T61" fmla="*/ 78 h 1188"/>
                  <a:gd name="T62" fmla="*/ 649 w 804"/>
                  <a:gd name="T63" fmla="*/ 104 h 1188"/>
                  <a:gd name="T64" fmla="*/ 654 w 804"/>
                  <a:gd name="T65" fmla="*/ 73 h 1188"/>
                  <a:gd name="T66" fmla="*/ 667 w 804"/>
                  <a:gd name="T67" fmla="*/ 57 h 1188"/>
                  <a:gd name="T68" fmla="*/ 673 w 804"/>
                  <a:gd name="T69" fmla="*/ 40 h 1188"/>
                  <a:gd name="T70" fmla="*/ 696 w 804"/>
                  <a:gd name="T71" fmla="*/ 30 h 1188"/>
                  <a:gd name="T72" fmla="*/ 693 w 804"/>
                  <a:gd name="T73" fmla="*/ 0 h 1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04" h="1188">
                    <a:moveTo>
                      <a:pt x="24" y="1188"/>
                    </a:moveTo>
                    <a:lnTo>
                      <a:pt x="0" y="1167"/>
                    </a:lnTo>
                    <a:lnTo>
                      <a:pt x="6" y="1152"/>
                    </a:lnTo>
                    <a:lnTo>
                      <a:pt x="146" y="1007"/>
                    </a:lnTo>
                    <a:lnTo>
                      <a:pt x="204" y="971"/>
                    </a:lnTo>
                    <a:lnTo>
                      <a:pt x="290" y="893"/>
                    </a:lnTo>
                    <a:lnTo>
                      <a:pt x="295" y="870"/>
                    </a:lnTo>
                    <a:lnTo>
                      <a:pt x="277" y="841"/>
                    </a:lnTo>
                    <a:lnTo>
                      <a:pt x="295" y="786"/>
                    </a:lnTo>
                    <a:lnTo>
                      <a:pt x="299" y="738"/>
                    </a:lnTo>
                    <a:lnTo>
                      <a:pt x="271" y="687"/>
                    </a:lnTo>
                    <a:lnTo>
                      <a:pt x="320" y="629"/>
                    </a:lnTo>
                    <a:lnTo>
                      <a:pt x="335" y="628"/>
                    </a:lnTo>
                    <a:lnTo>
                      <a:pt x="447" y="587"/>
                    </a:lnTo>
                    <a:lnTo>
                      <a:pt x="466" y="546"/>
                    </a:lnTo>
                    <a:lnTo>
                      <a:pt x="517" y="518"/>
                    </a:lnTo>
                    <a:lnTo>
                      <a:pt x="500" y="496"/>
                    </a:lnTo>
                    <a:lnTo>
                      <a:pt x="513" y="472"/>
                    </a:lnTo>
                    <a:lnTo>
                      <a:pt x="535" y="455"/>
                    </a:lnTo>
                    <a:lnTo>
                      <a:pt x="540" y="430"/>
                    </a:lnTo>
                    <a:lnTo>
                      <a:pt x="591" y="402"/>
                    </a:lnTo>
                    <a:lnTo>
                      <a:pt x="641" y="352"/>
                    </a:lnTo>
                    <a:lnTo>
                      <a:pt x="632" y="346"/>
                    </a:lnTo>
                    <a:lnTo>
                      <a:pt x="717" y="252"/>
                    </a:lnTo>
                    <a:lnTo>
                      <a:pt x="711" y="192"/>
                    </a:lnTo>
                    <a:lnTo>
                      <a:pt x="756" y="172"/>
                    </a:lnTo>
                    <a:lnTo>
                      <a:pt x="768" y="139"/>
                    </a:lnTo>
                    <a:lnTo>
                      <a:pt x="790" y="130"/>
                    </a:lnTo>
                    <a:lnTo>
                      <a:pt x="804" y="113"/>
                    </a:lnTo>
                    <a:lnTo>
                      <a:pt x="795" y="91"/>
                    </a:lnTo>
                    <a:lnTo>
                      <a:pt x="769" y="78"/>
                    </a:lnTo>
                    <a:lnTo>
                      <a:pt x="649" y="104"/>
                    </a:lnTo>
                    <a:lnTo>
                      <a:pt x="654" y="73"/>
                    </a:lnTo>
                    <a:lnTo>
                      <a:pt x="667" y="57"/>
                    </a:lnTo>
                    <a:lnTo>
                      <a:pt x="673" y="40"/>
                    </a:lnTo>
                    <a:lnTo>
                      <a:pt x="696" y="30"/>
                    </a:lnTo>
                    <a:lnTo>
                      <a:pt x="69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507">
                <a:extLst>
                  <a:ext uri="{FF2B5EF4-FFF2-40B4-BE49-F238E27FC236}">
                    <a16:creationId xmlns:a16="http://schemas.microsoft.com/office/drawing/2014/main" id="{0C23A700-292B-1DF2-FC1B-D9DC1D7F5B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558"/>
                <a:ext cx="97" cy="185"/>
              </a:xfrm>
              <a:custGeom>
                <a:avLst/>
                <a:gdLst>
                  <a:gd name="T0" fmla="*/ 0 w 485"/>
                  <a:gd name="T1" fmla="*/ 0 h 924"/>
                  <a:gd name="T2" fmla="*/ 29 w 485"/>
                  <a:gd name="T3" fmla="*/ 66 h 924"/>
                  <a:gd name="T4" fmla="*/ 104 w 485"/>
                  <a:gd name="T5" fmla="*/ 128 h 924"/>
                  <a:gd name="T6" fmla="*/ 115 w 485"/>
                  <a:gd name="T7" fmla="*/ 158 h 924"/>
                  <a:gd name="T8" fmla="*/ 97 w 485"/>
                  <a:gd name="T9" fmla="*/ 214 h 924"/>
                  <a:gd name="T10" fmla="*/ 75 w 485"/>
                  <a:gd name="T11" fmla="*/ 231 h 924"/>
                  <a:gd name="T12" fmla="*/ 87 w 485"/>
                  <a:gd name="T13" fmla="*/ 276 h 924"/>
                  <a:gd name="T14" fmla="*/ 73 w 485"/>
                  <a:gd name="T15" fmla="*/ 286 h 924"/>
                  <a:gd name="T16" fmla="*/ 50 w 485"/>
                  <a:gd name="T17" fmla="*/ 288 h 924"/>
                  <a:gd name="T18" fmla="*/ 61 w 485"/>
                  <a:gd name="T19" fmla="*/ 326 h 924"/>
                  <a:gd name="T20" fmla="*/ 69 w 485"/>
                  <a:gd name="T21" fmla="*/ 332 h 924"/>
                  <a:gd name="T22" fmla="*/ 92 w 485"/>
                  <a:gd name="T23" fmla="*/ 322 h 924"/>
                  <a:gd name="T24" fmla="*/ 111 w 485"/>
                  <a:gd name="T25" fmla="*/ 289 h 924"/>
                  <a:gd name="T26" fmla="*/ 122 w 485"/>
                  <a:gd name="T27" fmla="*/ 327 h 924"/>
                  <a:gd name="T28" fmla="*/ 210 w 485"/>
                  <a:gd name="T29" fmla="*/ 350 h 924"/>
                  <a:gd name="T30" fmla="*/ 219 w 485"/>
                  <a:gd name="T31" fmla="*/ 372 h 924"/>
                  <a:gd name="T32" fmla="*/ 258 w 485"/>
                  <a:gd name="T33" fmla="*/ 376 h 924"/>
                  <a:gd name="T34" fmla="*/ 268 w 485"/>
                  <a:gd name="T35" fmla="*/ 391 h 924"/>
                  <a:gd name="T36" fmla="*/ 262 w 485"/>
                  <a:gd name="T37" fmla="*/ 414 h 924"/>
                  <a:gd name="T38" fmla="*/ 287 w 485"/>
                  <a:gd name="T39" fmla="*/ 436 h 924"/>
                  <a:gd name="T40" fmla="*/ 275 w 485"/>
                  <a:gd name="T41" fmla="*/ 467 h 924"/>
                  <a:gd name="T42" fmla="*/ 299 w 485"/>
                  <a:gd name="T43" fmla="*/ 488 h 924"/>
                  <a:gd name="T44" fmla="*/ 302 w 485"/>
                  <a:gd name="T45" fmla="*/ 511 h 924"/>
                  <a:gd name="T46" fmla="*/ 317 w 485"/>
                  <a:gd name="T47" fmla="*/ 517 h 924"/>
                  <a:gd name="T48" fmla="*/ 320 w 485"/>
                  <a:gd name="T49" fmla="*/ 540 h 924"/>
                  <a:gd name="T50" fmla="*/ 343 w 485"/>
                  <a:gd name="T51" fmla="*/ 538 h 924"/>
                  <a:gd name="T52" fmla="*/ 357 w 485"/>
                  <a:gd name="T53" fmla="*/ 529 h 924"/>
                  <a:gd name="T54" fmla="*/ 431 w 485"/>
                  <a:gd name="T55" fmla="*/ 576 h 924"/>
                  <a:gd name="T56" fmla="*/ 483 w 485"/>
                  <a:gd name="T57" fmla="*/ 633 h 924"/>
                  <a:gd name="T58" fmla="*/ 485 w 485"/>
                  <a:gd name="T59" fmla="*/ 648 h 924"/>
                  <a:gd name="T60" fmla="*/ 464 w 485"/>
                  <a:gd name="T61" fmla="*/ 681 h 924"/>
                  <a:gd name="T62" fmla="*/ 371 w 485"/>
                  <a:gd name="T63" fmla="*/ 751 h 924"/>
                  <a:gd name="T64" fmla="*/ 399 w 485"/>
                  <a:gd name="T65" fmla="*/ 803 h 924"/>
                  <a:gd name="T66" fmla="*/ 364 w 485"/>
                  <a:gd name="T67" fmla="*/ 837 h 924"/>
                  <a:gd name="T68" fmla="*/ 357 w 485"/>
                  <a:gd name="T69" fmla="*/ 861 h 924"/>
                  <a:gd name="T70" fmla="*/ 425 w 485"/>
                  <a:gd name="T71" fmla="*/ 924 h 924"/>
                  <a:gd name="T72" fmla="*/ 440 w 485"/>
                  <a:gd name="T73" fmla="*/ 922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5" h="924">
                    <a:moveTo>
                      <a:pt x="0" y="0"/>
                    </a:moveTo>
                    <a:lnTo>
                      <a:pt x="29" y="66"/>
                    </a:lnTo>
                    <a:lnTo>
                      <a:pt x="104" y="128"/>
                    </a:lnTo>
                    <a:lnTo>
                      <a:pt x="115" y="158"/>
                    </a:lnTo>
                    <a:lnTo>
                      <a:pt x="97" y="214"/>
                    </a:lnTo>
                    <a:lnTo>
                      <a:pt x="75" y="231"/>
                    </a:lnTo>
                    <a:lnTo>
                      <a:pt x="87" y="276"/>
                    </a:lnTo>
                    <a:lnTo>
                      <a:pt x="73" y="286"/>
                    </a:lnTo>
                    <a:lnTo>
                      <a:pt x="50" y="288"/>
                    </a:lnTo>
                    <a:lnTo>
                      <a:pt x="61" y="326"/>
                    </a:lnTo>
                    <a:lnTo>
                      <a:pt x="69" y="332"/>
                    </a:lnTo>
                    <a:lnTo>
                      <a:pt x="92" y="322"/>
                    </a:lnTo>
                    <a:lnTo>
                      <a:pt x="111" y="289"/>
                    </a:lnTo>
                    <a:lnTo>
                      <a:pt x="122" y="327"/>
                    </a:lnTo>
                    <a:lnTo>
                      <a:pt x="210" y="350"/>
                    </a:lnTo>
                    <a:lnTo>
                      <a:pt x="219" y="372"/>
                    </a:lnTo>
                    <a:lnTo>
                      <a:pt x="258" y="376"/>
                    </a:lnTo>
                    <a:lnTo>
                      <a:pt x="268" y="391"/>
                    </a:lnTo>
                    <a:lnTo>
                      <a:pt x="262" y="414"/>
                    </a:lnTo>
                    <a:lnTo>
                      <a:pt x="287" y="436"/>
                    </a:lnTo>
                    <a:lnTo>
                      <a:pt x="275" y="467"/>
                    </a:lnTo>
                    <a:lnTo>
                      <a:pt x="299" y="488"/>
                    </a:lnTo>
                    <a:lnTo>
                      <a:pt x="302" y="511"/>
                    </a:lnTo>
                    <a:lnTo>
                      <a:pt x="317" y="517"/>
                    </a:lnTo>
                    <a:lnTo>
                      <a:pt x="320" y="540"/>
                    </a:lnTo>
                    <a:lnTo>
                      <a:pt x="343" y="538"/>
                    </a:lnTo>
                    <a:lnTo>
                      <a:pt x="357" y="529"/>
                    </a:lnTo>
                    <a:lnTo>
                      <a:pt x="431" y="576"/>
                    </a:lnTo>
                    <a:lnTo>
                      <a:pt x="483" y="633"/>
                    </a:lnTo>
                    <a:lnTo>
                      <a:pt x="485" y="648"/>
                    </a:lnTo>
                    <a:lnTo>
                      <a:pt x="464" y="681"/>
                    </a:lnTo>
                    <a:lnTo>
                      <a:pt x="371" y="751"/>
                    </a:lnTo>
                    <a:lnTo>
                      <a:pt x="399" y="803"/>
                    </a:lnTo>
                    <a:lnTo>
                      <a:pt x="364" y="837"/>
                    </a:lnTo>
                    <a:lnTo>
                      <a:pt x="357" y="861"/>
                    </a:lnTo>
                    <a:lnTo>
                      <a:pt x="425" y="924"/>
                    </a:lnTo>
                    <a:lnTo>
                      <a:pt x="440" y="9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508">
                <a:extLst>
                  <a:ext uri="{FF2B5EF4-FFF2-40B4-BE49-F238E27FC236}">
                    <a16:creationId xmlns:a16="http://schemas.microsoft.com/office/drawing/2014/main" id="{768D5CAE-7D4F-FB87-4929-E2CB732FF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743"/>
                <a:ext cx="15" cy="38"/>
              </a:xfrm>
              <a:custGeom>
                <a:avLst/>
                <a:gdLst>
                  <a:gd name="T0" fmla="*/ 0 w 78"/>
                  <a:gd name="T1" fmla="*/ 191 h 191"/>
                  <a:gd name="T2" fmla="*/ 21 w 78"/>
                  <a:gd name="T3" fmla="*/ 159 h 191"/>
                  <a:gd name="T4" fmla="*/ 17 w 78"/>
                  <a:gd name="T5" fmla="*/ 121 h 191"/>
                  <a:gd name="T6" fmla="*/ 78 w 78"/>
                  <a:gd name="T7" fmla="*/ 30 h 191"/>
                  <a:gd name="T8" fmla="*/ 67 w 78"/>
                  <a:gd name="T9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191">
                    <a:moveTo>
                      <a:pt x="0" y="191"/>
                    </a:moveTo>
                    <a:lnTo>
                      <a:pt x="21" y="159"/>
                    </a:lnTo>
                    <a:lnTo>
                      <a:pt x="17" y="121"/>
                    </a:lnTo>
                    <a:lnTo>
                      <a:pt x="78" y="30"/>
                    </a:lnTo>
                    <a:lnTo>
                      <a:pt x="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509">
                <a:extLst>
                  <a:ext uri="{FF2B5EF4-FFF2-40B4-BE49-F238E27FC236}">
                    <a16:creationId xmlns:a16="http://schemas.microsoft.com/office/drawing/2014/main" id="{C13B42D2-193A-B952-DEBB-A2F3B67B30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66"/>
                <a:ext cx="203" cy="178"/>
              </a:xfrm>
              <a:custGeom>
                <a:avLst/>
                <a:gdLst>
                  <a:gd name="T0" fmla="*/ 804 w 1017"/>
                  <a:gd name="T1" fmla="*/ 888 h 888"/>
                  <a:gd name="T2" fmla="*/ 809 w 1017"/>
                  <a:gd name="T3" fmla="*/ 857 h 888"/>
                  <a:gd name="T4" fmla="*/ 806 w 1017"/>
                  <a:gd name="T5" fmla="*/ 834 h 888"/>
                  <a:gd name="T6" fmla="*/ 821 w 1017"/>
                  <a:gd name="T7" fmla="*/ 817 h 888"/>
                  <a:gd name="T8" fmla="*/ 842 w 1017"/>
                  <a:gd name="T9" fmla="*/ 808 h 888"/>
                  <a:gd name="T10" fmla="*/ 859 w 1017"/>
                  <a:gd name="T11" fmla="*/ 821 h 888"/>
                  <a:gd name="T12" fmla="*/ 873 w 1017"/>
                  <a:gd name="T13" fmla="*/ 797 h 888"/>
                  <a:gd name="T14" fmla="*/ 903 w 1017"/>
                  <a:gd name="T15" fmla="*/ 802 h 888"/>
                  <a:gd name="T16" fmla="*/ 926 w 1017"/>
                  <a:gd name="T17" fmla="*/ 792 h 888"/>
                  <a:gd name="T18" fmla="*/ 977 w 1017"/>
                  <a:gd name="T19" fmla="*/ 757 h 888"/>
                  <a:gd name="T20" fmla="*/ 995 w 1017"/>
                  <a:gd name="T21" fmla="*/ 708 h 888"/>
                  <a:gd name="T22" fmla="*/ 1017 w 1017"/>
                  <a:gd name="T23" fmla="*/ 691 h 888"/>
                  <a:gd name="T24" fmla="*/ 1005 w 1017"/>
                  <a:gd name="T25" fmla="*/ 645 h 888"/>
                  <a:gd name="T26" fmla="*/ 988 w 1017"/>
                  <a:gd name="T27" fmla="*/ 632 h 888"/>
                  <a:gd name="T28" fmla="*/ 994 w 1017"/>
                  <a:gd name="T29" fmla="*/ 608 h 888"/>
                  <a:gd name="T30" fmla="*/ 960 w 1017"/>
                  <a:gd name="T31" fmla="*/ 581 h 888"/>
                  <a:gd name="T32" fmla="*/ 907 w 1017"/>
                  <a:gd name="T33" fmla="*/ 508 h 888"/>
                  <a:gd name="T34" fmla="*/ 872 w 1017"/>
                  <a:gd name="T35" fmla="*/ 535 h 888"/>
                  <a:gd name="T36" fmla="*/ 855 w 1017"/>
                  <a:gd name="T37" fmla="*/ 529 h 888"/>
                  <a:gd name="T38" fmla="*/ 853 w 1017"/>
                  <a:gd name="T39" fmla="*/ 513 h 888"/>
                  <a:gd name="T40" fmla="*/ 867 w 1017"/>
                  <a:gd name="T41" fmla="*/ 489 h 888"/>
                  <a:gd name="T42" fmla="*/ 857 w 1017"/>
                  <a:gd name="T43" fmla="*/ 467 h 888"/>
                  <a:gd name="T44" fmla="*/ 869 w 1017"/>
                  <a:gd name="T45" fmla="*/ 427 h 888"/>
                  <a:gd name="T46" fmla="*/ 792 w 1017"/>
                  <a:gd name="T47" fmla="*/ 427 h 888"/>
                  <a:gd name="T48" fmla="*/ 775 w 1017"/>
                  <a:gd name="T49" fmla="*/ 405 h 888"/>
                  <a:gd name="T50" fmla="*/ 772 w 1017"/>
                  <a:gd name="T51" fmla="*/ 382 h 888"/>
                  <a:gd name="T52" fmla="*/ 786 w 1017"/>
                  <a:gd name="T53" fmla="*/ 358 h 888"/>
                  <a:gd name="T54" fmla="*/ 782 w 1017"/>
                  <a:gd name="T55" fmla="*/ 319 h 888"/>
                  <a:gd name="T56" fmla="*/ 822 w 1017"/>
                  <a:gd name="T57" fmla="*/ 254 h 888"/>
                  <a:gd name="T58" fmla="*/ 828 w 1017"/>
                  <a:gd name="T59" fmla="*/ 231 h 888"/>
                  <a:gd name="T60" fmla="*/ 826 w 1017"/>
                  <a:gd name="T61" fmla="*/ 215 h 888"/>
                  <a:gd name="T62" fmla="*/ 750 w 1017"/>
                  <a:gd name="T63" fmla="*/ 153 h 888"/>
                  <a:gd name="T64" fmla="*/ 741 w 1017"/>
                  <a:gd name="T65" fmla="*/ 130 h 888"/>
                  <a:gd name="T66" fmla="*/ 761 w 1017"/>
                  <a:gd name="T67" fmla="*/ 97 h 888"/>
                  <a:gd name="T68" fmla="*/ 777 w 1017"/>
                  <a:gd name="T69" fmla="*/ 27 h 888"/>
                  <a:gd name="T70" fmla="*/ 644 w 1017"/>
                  <a:gd name="T71" fmla="*/ 0 h 888"/>
                  <a:gd name="T72" fmla="*/ 498 w 1017"/>
                  <a:gd name="T73" fmla="*/ 6 h 888"/>
                  <a:gd name="T74" fmla="*/ 418 w 1017"/>
                  <a:gd name="T75" fmla="*/ 60 h 888"/>
                  <a:gd name="T76" fmla="*/ 336 w 1017"/>
                  <a:gd name="T77" fmla="*/ 83 h 888"/>
                  <a:gd name="T78" fmla="*/ 264 w 1017"/>
                  <a:gd name="T79" fmla="*/ 143 h 888"/>
                  <a:gd name="T80" fmla="*/ 251 w 1017"/>
                  <a:gd name="T81" fmla="*/ 168 h 888"/>
                  <a:gd name="T82" fmla="*/ 251 w 1017"/>
                  <a:gd name="T83" fmla="*/ 176 h 888"/>
                  <a:gd name="T84" fmla="*/ 245 w 1017"/>
                  <a:gd name="T85" fmla="*/ 185 h 888"/>
                  <a:gd name="T86" fmla="*/ 232 w 1017"/>
                  <a:gd name="T87" fmla="*/ 209 h 888"/>
                  <a:gd name="T88" fmla="*/ 256 w 1017"/>
                  <a:gd name="T89" fmla="*/ 222 h 888"/>
                  <a:gd name="T90" fmla="*/ 251 w 1017"/>
                  <a:gd name="T91" fmla="*/ 252 h 888"/>
                  <a:gd name="T92" fmla="*/ 277 w 1017"/>
                  <a:gd name="T93" fmla="*/ 282 h 888"/>
                  <a:gd name="T94" fmla="*/ 315 w 1017"/>
                  <a:gd name="T95" fmla="*/ 285 h 888"/>
                  <a:gd name="T96" fmla="*/ 310 w 1017"/>
                  <a:gd name="T97" fmla="*/ 317 h 888"/>
                  <a:gd name="T98" fmla="*/ 245 w 1017"/>
                  <a:gd name="T99" fmla="*/ 354 h 888"/>
                  <a:gd name="T100" fmla="*/ 216 w 1017"/>
                  <a:gd name="T101" fmla="*/ 380 h 888"/>
                  <a:gd name="T102" fmla="*/ 204 w 1017"/>
                  <a:gd name="T103" fmla="*/ 411 h 888"/>
                  <a:gd name="T104" fmla="*/ 167 w 1017"/>
                  <a:gd name="T105" fmla="*/ 438 h 888"/>
                  <a:gd name="T106" fmla="*/ 97 w 1017"/>
                  <a:gd name="T107" fmla="*/ 429 h 888"/>
                  <a:gd name="T108" fmla="*/ 77 w 1017"/>
                  <a:gd name="T109" fmla="*/ 446 h 888"/>
                  <a:gd name="T110" fmla="*/ 38 w 1017"/>
                  <a:gd name="T111" fmla="*/ 443 h 888"/>
                  <a:gd name="T112" fmla="*/ 0 w 1017"/>
                  <a:gd name="T113" fmla="*/ 454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17" h="888">
                    <a:moveTo>
                      <a:pt x="804" y="888"/>
                    </a:moveTo>
                    <a:lnTo>
                      <a:pt x="809" y="857"/>
                    </a:lnTo>
                    <a:lnTo>
                      <a:pt x="806" y="834"/>
                    </a:lnTo>
                    <a:lnTo>
                      <a:pt x="821" y="817"/>
                    </a:lnTo>
                    <a:lnTo>
                      <a:pt x="842" y="808"/>
                    </a:lnTo>
                    <a:lnTo>
                      <a:pt x="859" y="821"/>
                    </a:lnTo>
                    <a:lnTo>
                      <a:pt x="873" y="797"/>
                    </a:lnTo>
                    <a:lnTo>
                      <a:pt x="903" y="802"/>
                    </a:lnTo>
                    <a:lnTo>
                      <a:pt x="926" y="792"/>
                    </a:lnTo>
                    <a:lnTo>
                      <a:pt x="977" y="757"/>
                    </a:lnTo>
                    <a:lnTo>
                      <a:pt x="995" y="708"/>
                    </a:lnTo>
                    <a:lnTo>
                      <a:pt x="1017" y="691"/>
                    </a:lnTo>
                    <a:lnTo>
                      <a:pt x="1005" y="645"/>
                    </a:lnTo>
                    <a:lnTo>
                      <a:pt x="988" y="632"/>
                    </a:lnTo>
                    <a:lnTo>
                      <a:pt x="994" y="608"/>
                    </a:lnTo>
                    <a:lnTo>
                      <a:pt x="960" y="581"/>
                    </a:lnTo>
                    <a:lnTo>
                      <a:pt x="907" y="508"/>
                    </a:lnTo>
                    <a:lnTo>
                      <a:pt x="872" y="535"/>
                    </a:lnTo>
                    <a:lnTo>
                      <a:pt x="855" y="529"/>
                    </a:lnTo>
                    <a:lnTo>
                      <a:pt x="853" y="513"/>
                    </a:lnTo>
                    <a:lnTo>
                      <a:pt x="867" y="489"/>
                    </a:lnTo>
                    <a:lnTo>
                      <a:pt x="857" y="467"/>
                    </a:lnTo>
                    <a:lnTo>
                      <a:pt x="869" y="427"/>
                    </a:lnTo>
                    <a:lnTo>
                      <a:pt x="792" y="427"/>
                    </a:lnTo>
                    <a:lnTo>
                      <a:pt x="775" y="405"/>
                    </a:lnTo>
                    <a:lnTo>
                      <a:pt x="772" y="382"/>
                    </a:lnTo>
                    <a:lnTo>
                      <a:pt x="786" y="358"/>
                    </a:lnTo>
                    <a:lnTo>
                      <a:pt x="782" y="319"/>
                    </a:lnTo>
                    <a:lnTo>
                      <a:pt x="822" y="254"/>
                    </a:lnTo>
                    <a:lnTo>
                      <a:pt x="828" y="231"/>
                    </a:lnTo>
                    <a:lnTo>
                      <a:pt x="826" y="215"/>
                    </a:lnTo>
                    <a:lnTo>
                      <a:pt x="750" y="153"/>
                    </a:lnTo>
                    <a:lnTo>
                      <a:pt x="741" y="130"/>
                    </a:lnTo>
                    <a:lnTo>
                      <a:pt x="761" y="97"/>
                    </a:lnTo>
                    <a:lnTo>
                      <a:pt x="777" y="27"/>
                    </a:lnTo>
                    <a:lnTo>
                      <a:pt x="644" y="0"/>
                    </a:lnTo>
                    <a:lnTo>
                      <a:pt x="498" y="6"/>
                    </a:lnTo>
                    <a:lnTo>
                      <a:pt x="418" y="60"/>
                    </a:lnTo>
                    <a:lnTo>
                      <a:pt x="336" y="83"/>
                    </a:lnTo>
                    <a:lnTo>
                      <a:pt x="264" y="143"/>
                    </a:lnTo>
                    <a:lnTo>
                      <a:pt x="251" y="168"/>
                    </a:lnTo>
                    <a:lnTo>
                      <a:pt x="251" y="176"/>
                    </a:lnTo>
                    <a:lnTo>
                      <a:pt x="245" y="185"/>
                    </a:lnTo>
                    <a:lnTo>
                      <a:pt x="232" y="209"/>
                    </a:lnTo>
                    <a:lnTo>
                      <a:pt x="256" y="222"/>
                    </a:lnTo>
                    <a:lnTo>
                      <a:pt x="251" y="252"/>
                    </a:lnTo>
                    <a:lnTo>
                      <a:pt x="277" y="282"/>
                    </a:lnTo>
                    <a:lnTo>
                      <a:pt x="315" y="285"/>
                    </a:lnTo>
                    <a:lnTo>
                      <a:pt x="310" y="317"/>
                    </a:lnTo>
                    <a:lnTo>
                      <a:pt x="245" y="354"/>
                    </a:lnTo>
                    <a:lnTo>
                      <a:pt x="216" y="380"/>
                    </a:lnTo>
                    <a:lnTo>
                      <a:pt x="204" y="411"/>
                    </a:lnTo>
                    <a:lnTo>
                      <a:pt x="167" y="438"/>
                    </a:lnTo>
                    <a:lnTo>
                      <a:pt x="97" y="429"/>
                    </a:lnTo>
                    <a:lnTo>
                      <a:pt x="77" y="446"/>
                    </a:lnTo>
                    <a:lnTo>
                      <a:pt x="38" y="443"/>
                    </a:lnTo>
                    <a:lnTo>
                      <a:pt x="0" y="45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510">
                <a:extLst>
                  <a:ext uri="{FF2B5EF4-FFF2-40B4-BE49-F238E27FC236}">
                    <a16:creationId xmlns:a16="http://schemas.microsoft.com/office/drawing/2014/main" id="{CE67023E-A7E6-7FC8-3FFF-0D0888547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81"/>
                <a:ext cx="36" cy="76"/>
              </a:xfrm>
              <a:custGeom>
                <a:avLst/>
                <a:gdLst>
                  <a:gd name="T0" fmla="*/ 0 w 180"/>
                  <a:gd name="T1" fmla="*/ 379 h 379"/>
                  <a:gd name="T2" fmla="*/ 24 w 180"/>
                  <a:gd name="T3" fmla="*/ 314 h 379"/>
                  <a:gd name="T4" fmla="*/ 7 w 180"/>
                  <a:gd name="T5" fmla="*/ 293 h 379"/>
                  <a:gd name="T6" fmla="*/ 12 w 180"/>
                  <a:gd name="T7" fmla="*/ 270 h 379"/>
                  <a:gd name="T8" fmla="*/ 64 w 180"/>
                  <a:gd name="T9" fmla="*/ 242 h 379"/>
                  <a:gd name="T10" fmla="*/ 117 w 180"/>
                  <a:gd name="T11" fmla="*/ 228 h 379"/>
                  <a:gd name="T12" fmla="*/ 134 w 180"/>
                  <a:gd name="T13" fmla="*/ 236 h 379"/>
                  <a:gd name="T14" fmla="*/ 147 w 180"/>
                  <a:gd name="T15" fmla="*/ 219 h 379"/>
                  <a:gd name="T16" fmla="*/ 127 w 180"/>
                  <a:gd name="T17" fmla="*/ 174 h 379"/>
                  <a:gd name="T18" fmla="*/ 146 w 180"/>
                  <a:gd name="T19" fmla="*/ 127 h 379"/>
                  <a:gd name="T20" fmla="*/ 180 w 180"/>
                  <a:gd name="T21" fmla="*/ 77 h 379"/>
                  <a:gd name="T22" fmla="*/ 178 w 180"/>
                  <a:gd name="T23" fmla="*/ 61 h 379"/>
                  <a:gd name="T24" fmla="*/ 113 w 180"/>
                  <a:gd name="T25" fmla="*/ 14 h 379"/>
                  <a:gd name="T26" fmla="*/ 80 w 180"/>
                  <a:gd name="T27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0" h="379">
                    <a:moveTo>
                      <a:pt x="0" y="379"/>
                    </a:moveTo>
                    <a:lnTo>
                      <a:pt x="24" y="314"/>
                    </a:lnTo>
                    <a:lnTo>
                      <a:pt x="7" y="293"/>
                    </a:lnTo>
                    <a:lnTo>
                      <a:pt x="12" y="270"/>
                    </a:lnTo>
                    <a:lnTo>
                      <a:pt x="64" y="242"/>
                    </a:lnTo>
                    <a:lnTo>
                      <a:pt x="117" y="228"/>
                    </a:lnTo>
                    <a:lnTo>
                      <a:pt x="134" y="236"/>
                    </a:lnTo>
                    <a:lnTo>
                      <a:pt x="147" y="219"/>
                    </a:lnTo>
                    <a:lnTo>
                      <a:pt x="127" y="174"/>
                    </a:lnTo>
                    <a:lnTo>
                      <a:pt x="146" y="127"/>
                    </a:lnTo>
                    <a:lnTo>
                      <a:pt x="180" y="77"/>
                    </a:lnTo>
                    <a:lnTo>
                      <a:pt x="178" y="61"/>
                    </a:lnTo>
                    <a:lnTo>
                      <a:pt x="113" y="14"/>
                    </a:lnTo>
                    <a:lnTo>
                      <a:pt x="8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511">
                <a:extLst>
                  <a:ext uri="{FF2B5EF4-FFF2-40B4-BE49-F238E27FC236}">
                    <a16:creationId xmlns:a16="http://schemas.microsoft.com/office/drawing/2014/main" id="{E1442AD0-F4B0-3C49-8870-7DB971F2DB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5" y="1857"/>
                <a:ext cx="27" cy="53"/>
              </a:xfrm>
              <a:custGeom>
                <a:avLst/>
                <a:gdLst>
                  <a:gd name="T0" fmla="*/ 26 w 132"/>
                  <a:gd name="T1" fmla="*/ 264 h 264"/>
                  <a:gd name="T2" fmla="*/ 28 w 132"/>
                  <a:gd name="T3" fmla="*/ 218 h 264"/>
                  <a:gd name="T4" fmla="*/ 4 w 132"/>
                  <a:gd name="T5" fmla="*/ 197 h 264"/>
                  <a:gd name="T6" fmla="*/ 0 w 132"/>
                  <a:gd name="T7" fmla="*/ 158 h 264"/>
                  <a:gd name="T8" fmla="*/ 1 w 132"/>
                  <a:gd name="T9" fmla="*/ 89 h 264"/>
                  <a:gd name="T10" fmla="*/ 13 w 132"/>
                  <a:gd name="T11" fmla="*/ 49 h 264"/>
                  <a:gd name="T12" fmla="*/ 20 w 132"/>
                  <a:gd name="T13" fmla="*/ 41 h 264"/>
                  <a:gd name="T14" fmla="*/ 45 w 132"/>
                  <a:gd name="T15" fmla="*/ 61 h 264"/>
                  <a:gd name="T16" fmla="*/ 68 w 132"/>
                  <a:gd name="T17" fmla="*/ 68 h 264"/>
                  <a:gd name="T18" fmla="*/ 80 w 132"/>
                  <a:gd name="T19" fmla="*/ 20 h 264"/>
                  <a:gd name="T20" fmla="*/ 101 w 132"/>
                  <a:gd name="T21" fmla="*/ 2 h 264"/>
                  <a:gd name="T22" fmla="*/ 132 w 132"/>
                  <a:gd name="T23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2" h="264">
                    <a:moveTo>
                      <a:pt x="26" y="264"/>
                    </a:moveTo>
                    <a:lnTo>
                      <a:pt x="28" y="218"/>
                    </a:lnTo>
                    <a:lnTo>
                      <a:pt x="4" y="197"/>
                    </a:lnTo>
                    <a:lnTo>
                      <a:pt x="0" y="158"/>
                    </a:lnTo>
                    <a:lnTo>
                      <a:pt x="1" y="89"/>
                    </a:lnTo>
                    <a:lnTo>
                      <a:pt x="13" y="49"/>
                    </a:lnTo>
                    <a:lnTo>
                      <a:pt x="20" y="41"/>
                    </a:lnTo>
                    <a:lnTo>
                      <a:pt x="45" y="61"/>
                    </a:lnTo>
                    <a:lnTo>
                      <a:pt x="68" y="68"/>
                    </a:lnTo>
                    <a:lnTo>
                      <a:pt x="80" y="20"/>
                    </a:lnTo>
                    <a:lnTo>
                      <a:pt x="101" y="2"/>
                    </a:lnTo>
                    <a:lnTo>
                      <a:pt x="13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512">
                <a:extLst>
                  <a:ext uri="{FF2B5EF4-FFF2-40B4-BE49-F238E27FC236}">
                    <a16:creationId xmlns:a16="http://schemas.microsoft.com/office/drawing/2014/main" id="{0A2149E0-4340-AA5E-92FE-12BA928BDB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778"/>
                <a:ext cx="138" cy="47"/>
              </a:xfrm>
              <a:custGeom>
                <a:avLst/>
                <a:gdLst>
                  <a:gd name="T0" fmla="*/ 687 w 687"/>
                  <a:gd name="T1" fmla="*/ 13 h 232"/>
                  <a:gd name="T2" fmla="*/ 558 w 687"/>
                  <a:gd name="T3" fmla="*/ 188 h 232"/>
                  <a:gd name="T4" fmla="*/ 521 w 687"/>
                  <a:gd name="T5" fmla="*/ 215 h 232"/>
                  <a:gd name="T6" fmla="*/ 390 w 687"/>
                  <a:gd name="T7" fmla="*/ 227 h 232"/>
                  <a:gd name="T8" fmla="*/ 371 w 687"/>
                  <a:gd name="T9" fmla="*/ 175 h 232"/>
                  <a:gd name="T10" fmla="*/ 322 w 687"/>
                  <a:gd name="T11" fmla="*/ 148 h 232"/>
                  <a:gd name="T12" fmla="*/ 305 w 687"/>
                  <a:gd name="T13" fmla="*/ 135 h 232"/>
                  <a:gd name="T14" fmla="*/ 284 w 687"/>
                  <a:gd name="T15" fmla="*/ 152 h 232"/>
                  <a:gd name="T16" fmla="*/ 263 w 687"/>
                  <a:gd name="T17" fmla="*/ 184 h 232"/>
                  <a:gd name="T18" fmla="*/ 213 w 687"/>
                  <a:gd name="T19" fmla="*/ 220 h 232"/>
                  <a:gd name="T20" fmla="*/ 167 w 687"/>
                  <a:gd name="T21" fmla="*/ 232 h 232"/>
                  <a:gd name="T22" fmla="*/ 143 w 687"/>
                  <a:gd name="T23" fmla="*/ 211 h 232"/>
                  <a:gd name="T24" fmla="*/ 145 w 687"/>
                  <a:gd name="T25" fmla="*/ 165 h 232"/>
                  <a:gd name="T26" fmla="*/ 122 w 687"/>
                  <a:gd name="T27" fmla="*/ 159 h 232"/>
                  <a:gd name="T28" fmla="*/ 105 w 687"/>
                  <a:gd name="T29" fmla="*/ 137 h 232"/>
                  <a:gd name="T30" fmla="*/ 92 w 687"/>
                  <a:gd name="T31" fmla="*/ 161 h 232"/>
                  <a:gd name="T32" fmla="*/ 64 w 687"/>
                  <a:gd name="T33" fmla="*/ 118 h 232"/>
                  <a:gd name="T34" fmla="*/ 53 w 687"/>
                  <a:gd name="T35" fmla="*/ 80 h 232"/>
                  <a:gd name="T36" fmla="*/ 4 w 687"/>
                  <a:gd name="T37" fmla="*/ 46 h 232"/>
                  <a:gd name="T38" fmla="*/ 9 w 687"/>
                  <a:gd name="T39" fmla="*/ 15 h 232"/>
                  <a:gd name="T40" fmla="*/ 0 w 687"/>
                  <a:gd name="T41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7" h="232">
                    <a:moveTo>
                      <a:pt x="687" y="13"/>
                    </a:moveTo>
                    <a:lnTo>
                      <a:pt x="558" y="188"/>
                    </a:lnTo>
                    <a:lnTo>
                      <a:pt x="521" y="215"/>
                    </a:lnTo>
                    <a:lnTo>
                      <a:pt x="390" y="227"/>
                    </a:lnTo>
                    <a:lnTo>
                      <a:pt x="371" y="175"/>
                    </a:lnTo>
                    <a:lnTo>
                      <a:pt x="322" y="148"/>
                    </a:lnTo>
                    <a:lnTo>
                      <a:pt x="305" y="135"/>
                    </a:lnTo>
                    <a:lnTo>
                      <a:pt x="284" y="152"/>
                    </a:lnTo>
                    <a:lnTo>
                      <a:pt x="263" y="184"/>
                    </a:lnTo>
                    <a:lnTo>
                      <a:pt x="213" y="220"/>
                    </a:lnTo>
                    <a:lnTo>
                      <a:pt x="167" y="232"/>
                    </a:lnTo>
                    <a:lnTo>
                      <a:pt x="143" y="211"/>
                    </a:lnTo>
                    <a:lnTo>
                      <a:pt x="145" y="165"/>
                    </a:lnTo>
                    <a:lnTo>
                      <a:pt x="122" y="159"/>
                    </a:lnTo>
                    <a:lnTo>
                      <a:pt x="105" y="137"/>
                    </a:lnTo>
                    <a:lnTo>
                      <a:pt x="92" y="161"/>
                    </a:lnTo>
                    <a:lnTo>
                      <a:pt x="64" y="118"/>
                    </a:lnTo>
                    <a:lnTo>
                      <a:pt x="53" y="80"/>
                    </a:lnTo>
                    <a:lnTo>
                      <a:pt x="4" y="46"/>
                    </a:lnTo>
                    <a:lnTo>
                      <a:pt x="9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513">
                <a:extLst>
                  <a:ext uri="{FF2B5EF4-FFF2-40B4-BE49-F238E27FC236}">
                    <a16:creationId xmlns:a16="http://schemas.microsoft.com/office/drawing/2014/main" id="{32E2EE0A-6773-4CB1-5E2D-8F34B00952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0" y="1910"/>
                <a:ext cx="182" cy="63"/>
              </a:xfrm>
              <a:custGeom>
                <a:avLst/>
                <a:gdLst>
                  <a:gd name="T0" fmla="*/ 910 w 910"/>
                  <a:gd name="T1" fmla="*/ 170 h 319"/>
                  <a:gd name="T2" fmla="*/ 865 w 910"/>
                  <a:gd name="T3" fmla="*/ 190 h 319"/>
                  <a:gd name="T4" fmla="*/ 832 w 910"/>
                  <a:gd name="T5" fmla="*/ 247 h 319"/>
                  <a:gd name="T6" fmla="*/ 816 w 910"/>
                  <a:gd name="T7" fmla="*/ 241 h 319"/>
                  <a:gd name="T8" fmla="*/ 803 w 910"/>
                  <a:gd name="T9" fmla="*/ 188 h 319"/>
                  <a:gd name="T10" fmla="*/ 776 w 910"/>
                  <a:gd name="T11" fmla="*/ 151 h 319"/>
                  <a:gd name="T12" fmla="*/ 716 w 910"/>
                  <a:gd name="T13" fmla="*/ 157 h 319"/>
                  <a:gd name="T14" fmla="*/ 682 w 910"/>
                  <a:gd name="T15" fmla="*/ 122 h 319"/>
                  <a:gd name="T16" fmla="*/ 662 w 910"/>
                  <a:gd name="T17" fmla="*/ 77 h 319"/>
                  <a:gd name="T18" fmla="*/ 684 w 910"/>
                  <a:gd name="T19" fmla="*/ 68 h 319"/>
                  <a:gd name="T20" fmla="*/ 690 w 910"/>
                  <a:gd name="T21" fmla="*/ 52 h 319"/>
                  <a:gd name="T22" fmla="*/ 673 w 910"/>
                  <a:gd name="T23" fmla="*/ 30 h 319"/>
                  <a:gd name="T24" fmla="*/ 633 w 910"/>
                  <a:gd name="T25" fmla="*/ 18 h 319"/>
                  <a:gd name="T26" fmla="*/ 598 w 910"/>
                  <a:gd name="T27" fmla="*/ 52 h 319"/>
                  <a:gd name="T28" fmla="*/ 553 w 910"/>
                  <a:gd name="T29" fmla="*/ 157 h 319"/>
                  <a:gd name="T30" fmla="*/ 511 w 910"/>
                  <a:gd name="T31" fmla="*/ 200 h 319"/>
                  <a:gd name="T32" fmla="*/ 513 w 910"/>
                  <a:gd name="T33" fmla="*/ 223 h 319"/>
                  <a:gd name="T34" fmla="*/ 493 w 910"/>
                  <a:gd name="T35" fmla="*/ 247 h 319"/>
                  <a:gd name="T36" fmla="*/ 475 w 910"/>
                  <a:gd name="T37" fmla="*/ 303 h 319"/>
                  <a:gd name="T38" fmla="*/ 391 w 910"/>
                  <a:gd name="T39" fmla="*/ 319 h 319"/>
                  <a:gd name="T40" fmla="*/ 373 w 910"/>
                  <a:gd name="T41" fmla="*/ 290 h 319"/>
                  <a:gd name="T42" fmla="*/ 351 w 910"/>
                  <a:gd name="T43" fmla="*/ 307 h 319"/>
                  <a:gd name="T44" fmla="*/ 347 w 910"/>
                  <a:gd name="T45" fmla="*/ 260 h 319"/>
                  <a:gd name="T46" fmla="*/ 313 w 910"/>
                  <a:gd name="T47" fmla="*/ 225 h 319"/>
                  <a:gd name="T48" fmla="*/ 283 w 910"/>
                  <a:gd name="T49" fmla="*/ 236 h 319"/>
                  <a:gd name="T50" fmla="*/ 266 w 910"/>
                  <a:gd name="T51" fmla="*/ 222 h 319"/>
                  <a:gd name="T52" fmla="*/ 261 w 910"/>
                  <a:gd name="T53" fmla="*/ 253 h 319"/>
                  <a:gd name="T54" fmla="*/ 223 w 910"/>
                  <a:gd name="T55" fmla="*/ 241 h 319"/>
                  <a:gd name="T56" fmla="*/ 208 w 910"/>
                  <a:gd name="T57" fmla="*/ 251 h 319"/>
                  <a:gd name="T58" fmla="*/ 168 w 910"/>
                  <a:gd name="T59" fmla="*/ 239 h 319"/>
                  <a:gd name="T60" fmla="*/ 143 w 910"/>
                  <a:gd name="T61" fmla="*/ 218 h 319"/>
                  <a:gd name="T62" fmla="*/ 147 w 910"/>
                  <a:gd name="T63" fmla="*/ 187 h 319"/>
                  <a:gd name="T64" fmla="*/ 132 w 910"/>
                  <a:gd name="T65" fmla="*/ 180 h 319"/>
                  <a:gd name="T66" fmla="*/ 130 w 910"/>
                  <a:gd name="T67" fmla="*/ 166 h 319"/>
                  <a:gd name="T68" fmla="*/ 84 w 910"/>
                  <a:gd name="T69" fmla="*/ 170 h 319"/>
                  <a:gd name="T70" fmla="*/ 75 w 910"/>
                  <a:gd name="T71" fmla="*/ 148 h 319"/>
                  <a:gd name="T72" fmla="*/ 50 w 910"/>
                  <a:gd name="T73" fmla="*/ 134 h 319"/>
                  <a:gd name="T74" fmla="*/ 31 w 910"/>
                  <a:gd name="T75" fmla="*/ 12 h 319"/>
                  <a:gd name="T76" fmla="*/ 0 w 910"/>
                  <a:gd name="T7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10" h="319">
                    <a:moveTo>
                      <a:pt x="910" y="170"/>
                    </a:moveTo>
                    <a:lnTo>
                      <a:pt x="865" y="190"/>
                    </a:lnTo>
                    <a:lnTo>
                      <a:pt x="832" y="247"/>
                    </a:lnTo>
                    <a:lnTo>
                      <a:pt x="816" y="241"/>
                    </a:lnTo>
                    <a:lnTo>
                      <a:pt x="803" y="188"/>
                    </a:lnTo>
                    <a:lnTo>
                      <a:pt x="776" y="151"/>
                    </a:lnTo>
                    <a:lnTo>
                      <a:pt x="716" y="157"/>
                    </a:lnTo>
                    <a:lnTo>
                      <a:pt x="682" y="122"/>
                    </a:lnTo>
                    <a:lnTo>
                      <a:pt x="662" y="77"/>
                    </a:lnTo>
                    <a:lnTo>
                      <a:pt x="684" y="68"/>
                    </a:lnTo>
                    <a:lnTo>
                      <a:pt x="690" y="52"/>
                    </a:lnTo>
                    <a:lnTo>
                      <a:pt x="673" y="30"/>
                    </a:lnTo>
                    <a:lnTo>
                      <a:pt x="633" y="18"/>
                    </a:lnTo>
                    <a:lnTo>
                      <a:pt x="598" y="52"/>
                    </a:lnTo>
                    <a:lnTo>
                      <a:pt x="553" y="157"/>
                    </a:lnTo>
                    <a:lnTo>
                      <a:pt x="511" y="200"/>
                    </a:lnTo>
                    <a:lnTo>
                      <a:pt x="513" y="223"/>
                    </a:lnTo>
                    <a:lnTo>
                      <a:pt x="493" y="247"/>
                    </a:lnTo>
                    <a:lnTo>
                      <a:pt x="475" y="303"/>
                    </a:lnTo>
                    <a:lnTo>
                      <a:pt x="391" y="319"/>
                    </a:lnTo>
                    <a:lnTo>
                      <a:pt x="373" y="290"/>
                    </a:lnTo>
                    <a:lnTo>
                      <a:pt x="351" y="307"/>
                    </a:lnTo>
                    <a:lnTo>
                      <a:pt x="347" y="260"/>
                    </a:lnTo>
                    <a:lnTo>
                      <a:pt x="313" y="225"/>
                    </a:lnTo>
                    <a:lnTo>
                      <a:pt x="283" y="236"/>
                    </a:lnTo>
                    <a:lnTo>
                      <a:pt x="266" y="222"/>
                    </a:lnTo>
                    <a:lnTo>
                      <a:pt x="261" y="253"/>
                    </a:lnTo>
                    <a:lnTo>
                      <a:pt x="223" y="241"/>
                    </a:lnTo>
                    <a:lnTo>
                      <a:pt x="208" y="251"/>
                    </a:lnTo>
                    <a:lnTo>
                      <a:pt x="168" y="239"/>
                    </a:lnTo>
                    <a:lnTo>
                      <a:pt x="143" y="218"/>
                    </a:lnTo>
                    <a:lnTo>
                      <a:pt x="147" y="187"/>
                    </a:lnTo>
                    <a:lnTo>
                      <a:pt x="132" y="180"/>
                    </a:lnTo>
                    <a:lnTo>
                      <a:pt x="130" y="166"/>
                    </a:lnTo>
                    <a:lnTo>
                      <a:pt x="84" y="170"/>
                    </a:lnTo>
                    <a:lnTo>
                      <a:pt x="75" y="148"/>
                    </a:lnTo>
                    <a:lnTo>
                      <a:pt x="50" y="134"/>
                    </a:lnTo>
                    <a:lnTo>
                      <a:pt x="31" y="1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514">
                <a:extLst>
                  <a:ext uri="{FF2B5EF4-FFF2-40B4-BE49-F238E27FC236}">
                    <a16:creationId xmlns:a16="http://schemas.microsoft.com/office/drawing/2014/main" id="{2923BF25-25E8-B6C9-7D9C-BAF15C05B2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44"/>
                <a:ext cx="100" cy="178"/>
              </a:xfrm>
              <a:custGeom>
                <a:avLst/>
                <a:gdLst>
                  <a:gd name="T0" fmla="*/ 0 w 501"/>
                  <a:gd name="T1" fmla="*/ 890 h 890"/>
                  <a:gd name="T2" fmla="*/ 37 w 501"/>
                  <a:gd name="T3" fmla="*/ 871 h 890"/>
                  <a:gd name="T4" fmla="*/ 50 w 501"/>
                  <a:gd name="T5" fmla="*/ 855 h 890"/>
                  <a:gd name="T6" fmla="*/ 112 w 501"/>
                  <a:gd name="T7" fmla="*/ 849 h 890"/>
                  <a:gd name="T8" fmla="*/ 132 w 501"/>
                  <a:gd name="T9" fmla="*/ 824 h 890"/>
                  <a:gd name="T10" fmla="*/ 212 w 501"/>
                  <a:gd name="T11" fmla="*/ 855 h 890"/>
                  <a:gd name="T12" fmla="*/ 243 w 501"/>
                  <a:gd name="T13" fmla="*/ 844 h 890"/>
                  <a:gd name="T14" fmla="*/ 246 w 501"/>
                  <a:gd name="T15" fmla="*/ 806 h 890"/>
                  <a:gd name="T16" fmla="*/ 291 w 501"/>
                  <a:gd name="T17" fmla="*/ 794 h 890"/>
                  <a:gd name="T18" fmla="*/ 318 w 501"/>
                  <a:gd name="T19" fmla="*/ 745 h 890"/>
                  <a:gd name="T20" fmla="*/ 386 w 501"/>
                  <a:gd name="T21" fmla="*/ 723 h 890"/>
                  <a:gd name="T22" fmla="*/ 410 w 501"/>
                  <a:gd name="T23" fmla="*/ 737 h 890"/>
                  <a:gd name="T24" fmla="*/ 459 w 501"/>
                  <a:gd name="T25" fmla="*/ 686 h 890"/>
                  <a:gd name="T26" fmla="*/ 463 w 501"/>
                  <a:gd name="T27" fmla="*/ 647 h 890"/>
                  <a:gd name="T28" fmla="*/ 443 w 501"/>
                  <a:gd name="T29" fmla="*/ 587 h 890"/>
                  <a:gd name="T30" fmla="*/ 484 w 501"/>
                  <a:gd name="T31" fmla="*/ 537 h 890"/>
                  <a:gd name="T32" fmla="*/ 501 w 501"/>
                  <a:gd name="T33" fmla="*/ 474 h 890"/>
                  <a:gd name="T34" fmla="*/ 436 w 501"/>
                  <a:gd name="T35" fmla="*/ 441 h 890"/>
                  <a:gd name="T36" fmla="*/ 418 w 501"/>
                  <a:gd name="T37" fmla="*/ 412 h 890"/>
                  <a:gd name="T38" fmla="*/ 424 w 501"/>
                  <a:gd name="T39" fmla="*/ 396 h 890"/>
                  <a:gd name="T40" fmla="*/ 378 w 501"/>
                  <a:gd name="T41" fmla="*/ 392 h 890"/>
                  <a:gd name="T42" fmla="*/ 376 w 501"/>
                  <a:gd name="T43" fmla="*/ 369 h 890"/>
                  <a:gd name="T44" fmla="*/ 327 w 501"/>
                  <a:gd name="T45" fmla="*/ 351 h 890"/>
                  <a:gd name="T46" fmla="*/ 316 w 501"/>
                  <a:gd name="T47" fmla="*/ 314 h 890"/>
                  <a:gd name="T48" fmla="*/ 312 w 501"/>
                  <a:gd name="T49" fmla="*/ 260 h 890"/>
                  <a:gd name="T50" fmla="*/ 293 w 501"/>
                  <a:gd name="T51" fmla="*/ 238 h 890"/>
                  <a:gd name="T52" fmla="*/ 312 w 501"/>
                  <a:gd name="T53" fmla="*/ 175 h 890"/>
                  <a:gd name="T54" fmla="*/ 279 w 501"/>
                  <a:gd name="T55" fmla="*/ 162 h 890"/>
                  <a:gd name="T56" fmla="*/ 241 w 501"/>
                  <a:gd name="T57" fmla="*/ 166 h 890"/>
                  <a:gd name="T58" fmla="*/ 215 w 501"/>
                  <a:gd name="T59" fmla="*/ 130 h 890"/>
                  <a:gd name="T60" fmla="*/ 167 w 501"/>
                  <a:gd name="T61" fmla="*/ 118 h 890"/>
                  <a:gd name="T62" fmla="*/ 131 w 501"/>
                  <a:gd name="T63" fmla="*/ 69 h 890"/>
                  <a:gd name="T64" fmla="*/ 118 w 501"/>
                  <a:gd name="T65" fmla="*/ 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01" h="890">
                    <a:moveTo>
                      <a:pt x="0" y="890"/>
                    </a:moveTo>
                    <a:lnTo>
                      <a:pt x="37" y="871"/>
                    </a:lnTo>
                    <a:lnTo>
                      <a:pt x="50" y="855"/>
                    </a:lnTo>
                    <a:lnTo>
                      <a:pt x="112" y="849"/>
                    </a:lnTo>
                    <a:lnTo>
                      <a:pt x="132" y="824"/>
                    </a:lnTo>
                    <a:lnTo>
                      <a:pt x="212" y="855"/>
                    </a:lnTo>
                    <a:lnTo>
                      <a:pt x="243" y="844"/>
                    </a:lnTo>
                    <a:lnTo>
                      <a:pt x="246" y="806"/>
                    </a:lnTo>
                    <a:lnTo>
                      <a:pt x="291" y="794"/>
                    </a:lnTo>
                    <a:lnTo>
                      <a:pt x="318" y="745"/>
                    </a:lnTo>
                    <a:lnTo>
                      <a:pt x="386" y="723"/>
                    </a:lnTo>
                    <a:lnTo>
                      <a:pt x="410" y="737"/>
                    </a:lnTo>
                    <a:lnTo>
                      <a:pt x="459" y="686"/>
                    </a:lnTo>
                    <a:lnTo>
                      <a:pt x="463" y="647"/>
                    </a:lnTo>
                    <a:lnTo>
                      <a:pt x="443" y="587"/>
                    </a:lnTo>
                    <a:lnTo>
                      <a:pt x="484" y="537"/>
                    </a:lnTo>
                    <a:lnTo>
                      <a:pt x="501" y="474"/>
                    </a:lnTo>
                    <a:lnTo>
                      <a:pt x="436" y="441"/>
                    </a:lnTo>
                    <a:lnTo>
                      <a:pt x="418" y="412"/>
                    </a:lnTo>
                    <a:lnTo>
                      <a:pt x="424" y="396"/>
                    </a:lnTo>
                    <a:lnTo>
                      <a:pt x="378" y="392"/>
                    </a:lnTo>
                    <a:lnTo>
                      <a:pt x="376" y="369"/>
                    </a:lnTo>
                    <a:lnTo>
                      <a:pt x="327" y="351"/>
                    </a:lnTo>
                    <a:lnTo>
                      <a:pt x="316" y="314"/>
                    </a:lnTo>
                    <a:lnTo>
                      <a:pt x="312" y="260"/>
                    </a:lnTo>
                    <a:lnTo>
                      <a:pt x="293" y="238"/>
                    </a:lnTo>
                    <a:lnTo>
                      <a:pt x="312" y="175"/>
                    </a:lnTo>
                    <a:lnTo>
                      <a:pt x="279" y="162"/>
                    </a:lnTo>
                    <a:lnTo>
                      <a:pt x="241" y="166"/>
                    </a:lnTo>
                    <a:lnTo>
                      <a:pt x="215" y="130"/>
                    </a:lnTo>
                    <a:lnTo>
                      <a:pt x="167" y="118"/>
                    </a:lnTo>
                    <a:lnTo>
                      <a:pt x="131" y="69"/>
                    </a:lnTo>
                    <a:lnTo>
                      <a:pt x="11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515">
                <a:extLst>
                  <a:ext uri="{FF2B5EF4-FFF2-40B4-BE49-F238E27FC236}">
                    <a16:creationId xmlns:a16="http://schemas.microsoft.com/office/drawing/2014/main" id="{49459CE5-392E-A87E-6A12-5C92329990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0" y="1549"/>
                <a:ext cx="33" cy="13"/>
              </a:xfrm>
              <a:custGeom>
                <a:avLst/>
                <a:gdLst>
                  <a:gd name="T0" fmla="*/ 166 w 166"/>
                  <a:gd name="T1" fmla="*/ 47 h 66"/>
                  <a:gd name="T2" fmla="*/ 150 w 166"/>
                  <a:gd name="T3" fmla="*/ 40 h 66"/>
                  <a:gd name="T4" fmla="*/ 114 w 166"/>
                  <a:gd name="T5" fmla="*/ 66 h 66"/>
                  <a:gd name="T6" fmla="*/ 59 w 166"/>
                  <a:gd name="T7" fmla="*/ 63 h 66"/>
                  <a:gd name="T8" fmla="*/ 0 w 166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66">
                    <a:moveTo>
                      <a:pt x="166" y="47"/>
                    </a:moveTo>
                    <a:lnTo>
                      <a:pt x="150" y="40"/>
                    </a:lnTo>
                    <a:lnTo>
                      <a:pt x="114" y="66"/>
                    </a:lnTo>
                    <a:lnTo>
                      <a:pt x="59" y="6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516">
                <a:extLst>
                  <a:ext uri="{FF2B5EF4-FFF2-40B4-BE49-F238E27FC236}">
                    <a16:creationId xmlns:a16="http://schemas.microsoft.com/office/drawing/2014/main" id="{75DA2686-A396-DDF5-49C8-4B01E2DBF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549"/>
                <a:ext cx="45" cy="87"/>
              </a:xfrm>
              <a:custGeom>
                <a:avLst/>
                <a:gdLst>
                  <a:gd name="T0" fmla="*/ 0 w 222"/>
                  <a:gd name="T1" fmla="*/ 437 h 437"/>
                  <a:gd name="T2" fmla="*/ 50 w 222"/>
                  <a:gd name="T3" fmla="*/ 394 h 437"/>
                  <a:gd name="T4" fmla="*/ 17 w 222"/>
                  <a:gd name="T5" fmla="*/ 374 h 437"/>
                  <a:gd name="T6" fmla="*/ 30 w 222"/>
                  <a:gd name="T7" fmla="*/ 350 h 437"/>
                  <a:gd name="T8" fmla="*/ 66 w 222"/>
                  <a:gd name="T9" fmla="*/ 307 h 437"/>
                  <a:gd name="T10" fmla="*/ 110 w 222"/>
                  <a:gd name="T11" fmla="*/ 296 h 437"/>
                  <a:gd name="T12" fmla="*/ 136 w 222"/>
                  <a:gd name="T13" fmla="*/ 239 h 437"/>
                  <a:gd name="T14" fmla="*/ 156 w 222"/>
                  <a:gd name="T15" fmla="*/ 214 h 437"/>
                  <a:gd name="T16" fmla="*/ 176 w 222"/>
                  <a:gd name="T17" fmla="*/ 167 h 437"/>
                  <a:gd name="T18" fmla="*/ 166 w 222"/>
                  <a:gd name="T19" fmla="*/ 143 h 437"/>
                  <a:gd name="T20" fmla="*/ 194 w 222"/>
                  <a:gd name="T21" fmla="*/ 118 h 437"/>
                  <a:gd name="T22" fmla="*/ 201 w 222"/>
                  <a:gd name="T23" fmla="*/ 33 h 437"/>
                  <a:gd name="T24" fmla="*/ 216 w 222"/>
                  <a:gd name="T25" fmla="*/ 23 h 437"/>
                  <a:gd name="T26" fmla="*/ 222 w 222"/>
                  <a:gd name="T27" fmla="*/ 0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2" h="437">
                    <a:moveTo>
                      <a:pt x="0" y="437"/>
                    </a:moveTo>
                    <a:lnTo>
                      <a:pt x="50" y="394"/>
                    </a:lnTo>
                    <a:lnTo>
                      <a:pt x="17" y="374"/>
                    </a:lnTo>
                    <a:lnTo>
                      <a:pt x="30" y="350"/>
                    </a:lnTo>
                    <a:lnTo>
                      <a:pt x="66" y="307"/>
                    </a:lnTo>
                    <a:lnTo>
                      <a:pt x="110" y="296"/>
                    </a:lnTo>
                    <a:lnTo>
                      <a:pt x="136" y="239"/>
                    </a:lnTo>
                    <a:lnTo>
                      <a:pt x="156" y="214"/>
                    </a:lnTo>
                    <a:lnTo>
                      <a:pt x="176" y="167"/>
                    </a:lnTo>
                    <a:lnTo>
                      <a:pt x="166" y="143"/>
                    </a:lnTo>
                    <a:lnTo>
                      <a:pt x="194" y="118"/>
                    </a:lnTo>
                    <a:lnTo>
                      <a:pt x="201" y="33"/>
                    </a:lnTo>
                    <a:lnTo>
                      <a:pt x="216" y="23"/>
                    </a:lnTo>
                    <a:lnTo>
                      <a:pt x="22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517">
                <a:extLst>
                  <a:ext uri="{FF2B5EF4-FFF2-40B4-BE49-F238E27FC236}">
                    <a16:creationId xmlns:a16="http://schemas.microsoft.com/office/drawing/2014/main" id="{760318BB-33B9-2468-4813-7147666B16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636"/>
                <a:ext cx="39" cy="142"/>
              </a:xfrm>
              <a:custGeom>
                <a:avLst/>
                <a:gdLst>
                  <a:gd name="T0" fmla="*/ 74 w 194"/>
                  <a:gd name="T1" fmla="*/ 710 h 710"/>
                  <a:gd name="T2" fmla="*/ 87 w 194"/>
                  <a:gd name="T3" fmla="*/ 686 h 710"/>
                  <a:gd name="T4" fmla="*/ 125 w 194"/>
                  <a:gd name="T5" fmla="*/ 682 h 710"/>
                  <a:gd name="T6" fmla="*/ 170 w 194"/>
                  <a:gd name="T7" fmla="*/ 663 h 710"/>
                  <a:gd name="T8" fmla="*/ 166 w 194"/>
                  <a:gd name="T9" fmla="*/ 633 h 710"/>
                  <a:gd name="T10" fmla="*/ 118 w 194"/>
                  <a:gd name="T11" fmla="*/ 606 h 710"/>
                  <a:gd name="T12" fmla="*/ 114 w 194"/>
                  <a:gd name="T13" fmla="*/ 560 h 710"/>
                  <a:gd name="T14" fmla="*/ 119 w 194"/>
                  <a:gd name="T15" fmla="*/ 537 h 710"/>
                  <a:gd name="T16" fmla="*/ 148 w 194"/>
                  <a:gd name="T17" fmla="*/ 519 h 710"/>
                  <a:gd name="T18" fmla="*/ 153 w 194"/>
                  <a:gd name="T19" fmla="*/ 487 h 710"/>
                  <a:gd name="T20" fmla="*/ 181 w 194"/>
                  <a:gd name="T21" fmla="*/ 454 h 710"/>
                  <a:gd name="T22" fmla="*/ 161 w 194"/>
                  <a:gd name="T23" fmla="*/ 410 h 710"/>
                  <a:gd name="T24" fmla="*/ 144 w 194"/>
                  <a:gd name="T25" fmla="*/ 388 h 710"/>
                  <a:gd name="T26" fmla="*/ 140 w 194"/>
                  <a:gd name="T27" fmla="*/ 342 h 710"/>
                  <a:gd name="T28" fmla="*/ 114 w 194"/>
                  <a:gd name="T29" fmla="*/ 321 h 710"/>
                  <a:gd name="T30" fmla="*/ 126 w 194"/>
                  <a:gd name="T31" fmla="*/ 274 h 710"/>
                  <a:gd name="T32" fmla="*/ 85 w 194"/>
                  <a:gd name="T33" fmla="*/ 247 h 710"/>
                  <a:gd name="T34" fmla="*/ 83 w 194"/>
                  <a:gd name="T35" fmla="*/ 224 h 710"/>
                  <a:gd name="T36" fmla="*/ 133 w 194"/>
                  <a:gd name="T37" fmla="*/ 196 h 710"/>
                  <a:gd name="T38" fmla="*/ 179 w 194"/>
                  <a:gd name="T39" fmla="*/ 191 h 710"/>
                  <a:gd name="T40" fmla="*/ 194 w 194"/>
                  <a:gd name="T41" fmla="*/ 174 h 710"/>
                  <a:gd name="T42" fmla="*/ 184 w 194"/>
                  <a:gd name="T43" fmla="*/ 160 h 710"/>
                  <a:gd name="T44" fmla="*/ 144 w 194"/>
                  <a:gd name="T45" fmla="*/ 149 h 710"/>
                  <a:gd name="T46" fmla="*/ 126 w 194"/>
                  <a:gd name="T47" fmla="*/ 120 h 710"/>
                  <a:gd name="T48" fmla="*/ 73 w 194"/>
                  <a:gd name="T49" fmla="*/ 116 h 710"/>
                  <a:gd name="T50" fmla="*/ 44 w 194"/>
                  <a:gd name="T51" fmla="*/ 58 h 710"/>
                  <a:gd name="T52" fmla="*/ 13 w 194"/>
                  <a:gd name="T53" fmla="*/ 60 h 710"/>
                  <a:gd name="T54" fmla="*/ 0 w 194"/>
                  <a:gd name="T55" fmla="*/ 0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4" h="710">
                    <a:moveTo>
                      <a:pt x="74" y="710"/>
                    </a:moveTo>
                    <a:lnTo>
                      <a:pt x="87" y="686"/>
                    </a:lnTo>
                    <a:lnTo>
                      <a:pt x="125" y="682"/>
                    </a:lnTo>
                    <a:lnTo>
                      <a:pt x="170" y="663"/>
                    </a:lnTo>
                    <a:lnTo>
                      <a:pt x="166" y="633"/>
                    </a:lnTo>
                    <a:lnTo>
                      <a:pt x="118" y="606"/>
                    </a:lnTo>
                    <a:lnTo>
                      <a:pt x="114" y="560"/>
                    </a:lnTo>
                    <a:lnTo>
                      <a:pt x="119" y="537"/>
                    </a:lnTo>
                    <a:lnTo>
                      <a:pt x="148" y="519"/>
                    </a:lnTo>
                    <a:lnTo>
                      <a:pt x="153" y="487"/>
                    </a:lnTo>
                    <a:lnTo>
                      <a:pt x="181" y="454"/>
                    </a:lnTo>
                    <a:lnTo>
                      <a:pt x="161" y="410"/>
                    </a:lnTo>
                    <a:lnTo>
                      <a:pt x="144" y="388"/>
                    </a:lnTo>
                    <a:lnTo>
                      <a:pt x="140" y="342"/>
                    </a:lnTo>
                    <a:lnTo>
                      <a:pt x="114" y="321"/>
                    </a:lnTo>
                    <a:lnTo>
                      <a:pt x="126" y="274"/>
                    </a:lnTo>
                    <a:lnTo>
                      <a:pt x="85" y="247"/>
                    </a:lnTo>
                    <a:lnTo>
                      <a:pt x="83" y="224"/>
                    </a:lnTo>
                    <a:lnTo>
                      <a:pt x="133" y="196"/>
                    </a:lnTo>
                    <a:lnTo>
                      <a:pt x="179" y="191"/>
                    </a:lnTo>
                    <a:lnTo>
                      <a:pt x="194" y="174"/>
                    </a:lnTo>
                    <a:lnTo>
                      <a:pt x="184" y="160"/>
                    </a:lnTo>
                    <a:lnTo>
                      <a:pt x="144" y="149"/>
                    </a:lnTo>
                    <a:lnTo>
                      <a:pt x="126" y="120"/>
                    </a:lnTo>
                    <a:lnTo>
                      <a:pt x="73" y="116"/>
                    </a:lnTo>
                    <a:lnTo>
                      <a:pt x="44" y="58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518">
                <a:extLst>
                  <a:ext uri="{FF2B5EF4-FFF2-40B4-BE49-F238E27FC236}">
                    <a16:creationId xmlns:a16="http://schemas.microsoft.com/office/drawing/2014/main" id="{EAB8D718-CE99-3FAF-77E9-DCC45CD6C9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5" y="1594"/>
                <a:ext cx="190" cy="66"/>
              </a:xfrm>
              <a:custGeom>
                <a:avLst/>
                <a:gdLst>
                  <a:gd name="T0" fmla="*/ 0 w 952"/>
                  <a:gd name="T1" fmla="*/ 0 h 329"/>
                  <a:gd name="T2" fmla="*/ 24 w 952"/>
                  <a:gd name="T3" fmla="*/ 20 h 329"/>
                  <a:gd name="T4" fmla="*/ 50 w 952"/>
                  <a:gd name="T5" fmla="*/ 57 h 329"/>
                  <a:gd name="T6" fmla="*/ 122 w 952"/>
                  <a:gd name="T7" fmla="*/ 74 h 329"/>
                  <a:gd name="T8" fmla="*/ 126 w 952"/>
                  <a:gd name="T9" fmla="*/ 111 h 329"/>
                  <a:gd name="T10" fmla="*/ 133 w 952"/>
                  <a:gd name="T11" fmla="*/ 118 h 329"/>
                  <a:gd name="T12" fmla="*/ 155 w 952"/>
                  <a:gd name="T13" fmla="*/ 102 h 329"/>
                  <a:gd name="T14" fmla="*/ 178 w 952"/>
                  <a:gd name="T15" fmla="*/ 99 h 329"/>
                  <a:gd name="T16" fmla="*/ 186 w 952"/>
                  <a:gd name="T17" fmla="*/ 105 h 329"/>
                  <a:gd name="T18" fmla="*/ 181 w 952"/>
                  <a:gd name="T19" fmla="*/ 129 h 329"/>
                  <a:gd name="T20" fmla="*/ 198 w 952"/>
                  <a:gd name="T21" fmla="*/ 151 h 329"/>
                  <a:gd name="T22" fmla="*/ 253 w 952"/>
                  <a:gd name="T23" fmla="*/ 161 h 329"/>
                  <a:gd name="T24" fmla="*/ 280 w 952"/>
                  <a:gd name="T25" fmla="*/ 190 h 329"/>
                  <a:gd name="T26" fmla="*/ 316 w 952"/>
                  <a:gd name="T27" fmla="*/ 179 h 329"/>
                  <a:gd name="T28" fmla="*/ 311 w 952"/>
                  <a:gd name="T29" fmla="*/ 209 h 329"/>
                  <a:gd name="T30" fmla="*/ 328 w 952"/>
                  <a:gd name="T31" fmla="*/ 215 h 329"/>
                  <a:gd name="T32" fmla="*/ 355 w 952"/>
                  <a:gd name="T33" fmla="*/ 260 h 329"/>
                  <a:gd name="T34" fmla="*/ 427 w 952"/>
                  <a:gd name="T35" fmla="*/ 292 h 329"/>
                  <a:gd name="T36" fmla="*/ 421 w 952"/>
                  <a:gd name="T37" fmla="*/ 315 h 329"/>
                  <a:gd name="T38" fmla="*/ 438 w 952"/>
                  <a:gd name="T39" fmla="*/ 329 h 329"/>
                  <a:gd name="T40" fmla="*/ 461 w 952"/>
                  <a:gd name="T41" fmla="*/ 327 h 329"/>
                  <a:gd name="T42" fmla="*/ 475 w 952"/>
                  <a:gd name="T43" fmla="*/ 303 h 329"/>
                  <a:gd name="T44" fmla="*/ 521 w 952"/>
                  <a:gd name="T45" fmla="*/ 306 h 329"/>
                  <a:gd name="T46" fmla="*/ 535 w 952"/>
                  <a:gd name="T47" fmla="*/ 289 h 329"/>
                  <a:gd name="T48" fmla="*/ 616 w 952"/>
                  <a:gd name="T49" fmla="*/ 259 h 329"/>
                  <a:gd name="T50" fmla="*/ 631 w 952"/>
                  <a:gd name="T51" fmla="*/ 242 h 329"/>
                  <a:gd name="T52" fmla="*/ 709 w 952"/>
                  <a:gd name="T53" fmla="*/ 251 h 329"/>
                  <a:gd name="T54" fmla="*/ 761 w 952"/>
                  <a:gd name="T55" fmla="*/ 223 h 329"/>
                  <a:gd name="T56" fmla="*/ 809 w 952"/>
                  <a:gd name="T57" fmla="*/ 248 h 329"/>
                  <a:gd name="T58" fmla="*/ 870 w 952"/>
                  <a:gd name="T59" fmla="*/ 235 h 329"/>
                  <a:gd name="T60" fmla="*/ 921 w 952"/>
                  <a:gd name="T61" fmla="*/ 207 h 329"/>
                  <a:gd name="T62" fmla="*/ 952 w 952"/>
                  <a:gd name="T63" fmla="*/ 21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2" h="329">
                    <a:moveTo>
                      <a:pt x="0" y="0"/>
                    </a:moveTo>
                    <a:lnTo>
                      <a:pt x="24" y="20"/>
                    </a:lnTo>
                    <a:lnTo>
                      <a:pt x="50" y="57"/>
                    </a:lnTo>
                    <a:lnTo>
                      <a:pt x="122" y="74"/>
                    </a:lnTo>
                    <a:lnTo>
                      <a:pt x="126" y="111"/>
                    </a:lnTo>
                    <a:lnTo>
                      <a:pt x="133" y="118"/>
                    </a:lnTo>
                    <a:lnTo>
                      <a:pt x="155" y="102"/>
                    </a:lnTo>
                    <a:lnTo>
                      <a:pt x="178" y="99"/>
                    </a:lnTo>
                    <a:lnTo>
                      <a:pt x="186" y="105"/>
                    </a:lnTo>
                    <a:lnTo>
                      <a:pt x="181" y="129"/>
                    </a:lnTo>
                    <a:lnTo>
                      <a:pt x="198" y="151"/>
                    </a:lnTo>
                    <a:lnTo>
                      <a:pt x="253" y="161"/>
                    </a:lnTo>
                    <a:lnTo>
                      <a:pt x="280" y="190"/>
                    </a:lnTo>
                    <a:lnTo>
                      <a:pt x="316" y="179"/>
                    </a:lnTo>
                    <a:lnTo>
                      <a:pt x="311" y="209"/>
                    </a:lnTo>
                    <a:lnTo>
                      <a:pt x="328" y="215"/>
                    </a:lnTo>
                    <a:lnTo>
                      <a:pt x="355" y="260"/>
                    </a:lnTo>
                    <a:lnTo>
                      <a:pt x="427" y="292"/>
                    </a:lnTo>
                    <a:lnTo>
                      <a:pt x="421" y="315"/>
                    </a:lnTo>
                    <a:lnTo>
                      <a:pt x="438" y="329"/>
                    </a:lnTo>
                    <a:lnTo>
                      <a:pt x="461" y="327"/>
                    </a:lnTo>
                    <a:lnTo>
                      <a:pt x="475" y="303"/>
                    </a:lnTo>
                    <a:lnTo>
                      <a:pt x="521" y="306"/>
                    </a:lnTo>
                    <a:lnTo>
                      <a:pt x="535" y="289"/>
                    </a:lnTo>
                    <a:lnTo>
                      <a:pt x="616" y="259"/>
                    </a:lnTo>
                    <a:lnTo>
                      <a:pt x="631" y="242"/>
                    </a:lnTo>
                    <a:lnTo>
                      <a:pt x="709" y="251"/>
                    </a:lnTo>
                    <a:lnTo>
                      <a:pt x="761" y="223"/>
                    </a:lnTo>
                    <a:lnTo>
                      <a:pt x="809" y="248"/>
                    </a:lnTo>
                    <a:lnTo>
                      <a:pt x="870" y="235"/>
                    </a:lnTo>
                    <a:lnTo>
                      <a:pt x="921" y="207"/>
                    </a:lnTo>
                    <a:lnTo>
                      <a:pt x="952" y="2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519">
                <a:extLst>
                  <a:ext uri="{FF2B5EF4-FFF2-40B4-BE49-F238E27FC236}">
                    <a16:creationId xmlns:a16="http://schemas.microsoft.com/office/drawing/2014/main" id="{D8537634-0669-B282-D6BB-68241B12DE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483"/>
                <a:ext cx="203" cy="70"/>
              </a:xfrm>
              <a:custGeom>
                <a:avLst/>
                <a:gdLst>
                  <a:gd name="T0" fmla="*/ 1015 w 1015"/>
                  <a:gd name="T1" fmla="*/ 317 h 350"/>
                  <a:gd name="T2" fmla="*/ 968 w 1015"/>
                  <a:gd name="T3" fmla="*/ 313 h 350"/>
                  <a:gd name="T4" fmla="*/ 940 w 1015"/>
                  <a:gd name="T5" fmla="*/ 347 h 350"/>
                  <a:gd name="T6" fmla="*/ 917 w 1015"/>
                  <a:gd name="T7" fmla="*/ 350 h 350"/>
                  <a:gd name="T8" fmla="*/ 899 w 1015"/>
                  <a:gd name="T9" fmla="*/ 320 h 350"/>
                  <a:gd name="T10" fmla="*/ 894 w 1015"/>
                  <a:gd name="T11" fmla="*/ 266 h 350"/>
                  <a:gd name="T12" fmla="*/ 886 w 1015"/>
                  <a:gd name="T13" fmla="*/ 252 h 350"/>
                  <a:gd name="T14" fmla="*/ 810 w 1015"/>
                  <a:gd name="T15" fmla="*/ 275 h 350"/>
                  <a:gd name="T16" fmla="*/ 801 w 1015"/>
                  <a:gd name="T17" fmla="*/ 252 h 350"/>
                  <a:gd name="T18" fmla="*/ 813 w 1015"/>
                  <a:gd name="T19" fmla="*/ 220 h 350"/>
                  <a:gd name="T20" fmla="*/ 796 w 1015"/>
                  <a:gd name="T21" fmla="*/ 198 h 350"/>
                  <a:gd name="T22" fmla="*/ 755 w 1015"/>
                  <a:gd name="T23" fmla="*/ 257 h 350"/>
                  <a:gd name="T24" fmla="*/ 746 w 1015"/>
                  <a:gd name="T25" fmla="*/ 249 h 350"/>
                  <a:gd name="T26" fmla="*/ 713 w 1015"/>
                  <a:gd name="T27" fmla="*/ 230 h 350"/>
                  <a:gd name="T28" fmla="*/ 676 w 1015"/>
                  <a:gd name="T29" fmla="*/ 233 h 350"/>
                  <a:gd name="T30" fmla="*/ 624 w 1015"/>
                  <a:gd name="T31" fmla="*/ 177 h 350"/>
                  <a:gd name="T32" fmla="*/ 575 w 1015"/>
                  <a:gd name="T33" fmla="*/ 157 h 350"/>
                  <a:gd name="T34" fmla="*/ 545 w 1015"/>
                  <a:gd name="T35" fmla="*/ 152 h 350"/>
                  <a:gd name="T36" fmla="*/ 533 w 1015"/>
                  <a:gd name="T37" fmla="*/ 107 h 350"/>
                  <a:gd name="T38" fmla="*/ 483 w 1015"/>
                  <a:gd name="T39" fmla="*/ 73 h 350"/>
                  <a:gd name="T40" fmla="*/ 472 w 1015"/>
                  <a:gd name="T41" fmla="*/ 36 h 350"/>
                  <a:gd name="T42" fmla="*/ 455 w 1015"/>
                  <a:gd name="T43" fmla="*/ 106 h 350"/>
                  <a:gd name="T44" fmla="*/ 378 w 1015"/>
                  <a:gd name="T45" fmla="*/ 99 h 350"/>
                  <a:gd name="T46" fmla="*/ 328 w 1015"/>
                  <a:gd name="T47" fmla="*/ 141 h 350"/>
                  <a:gd name="T48" fmla="*/ 278 w 1015"/>
                  <a:gd name="T49" fmla="*/ 107 h 350"/>
                  <a:gd name="T50" fmla="*/ 234 w 1015"/>
                  <a:gd name="T51" fmla="*/ 120 h 350"/>
                  <a:gd name="T52" fmla="*/ 207 w 1015"/>
                  <a:gd name="T53" fmla="*/ 83 h 350"/>
                  <a:gd name="T54" fmla="*/ 168 w 1015"/>
                  <a:gd name="T55" fmla="*/ 80 h 350"/>
                  <a:gd name="T56" fmla="*/ 134 w 1015"/>
                  <a:gd name="T57" fmla="*/ 52 h 350"/>
                  <a:gd name="T58" fmla="*/ 131 w 1015"/>
                  <a:gd name="T59" fmla="*/ 14 h 350"/>
                  <a:gd name="T60" fmla="*/ 114 w 1015"/>
                  <a:gd name="T61" fmla="*/ 0 h 350"/>
                  <a:gd name="T62" fmla="*/ 40 w 1015"/>
                  <a:gd name="T63" fmla="*/ 30 h 350"/>
                  <a:gd name="T64" fmla="*/ 0 w 1015"/>
                  <a:gd name="T65" fmla="*/ 1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15" h="350">
                    <a:moveTo>
                      <a:pt x="1015" y="317"/>
                    </a:moveTo>
                    <a:lnTo>
                      <a:pt x="968" y="313"/>
                    </a:lnTo>
                    <a:lnTo>
                      <a:pt x="940" y="347"/>
                    </a:lnTo>
                    <a:lnTo>
                      <a:pt x="917" y="350"/>
                    </a:lnTo>
                    <a:lnTo>
                      <a:pt x="899" y="320"/>
                    </a:lnTo>
                    <a:lnTo>
                      <a:pt x="894" y="266"/>
                    </a:lnTo>
                    <a:lnTo>
                      <a:pt x="886" y="252"/>
                    </a:lnTo>
                    <a:lnTo>
                      <a:pt x="810" y="275"/>
                    </a:lnTo>
                    <a:lnTo>
                      <a:pt x="801" y="252"/>
                    </a:lnTo>
                    <a:lnTo>
                      <a:pt x="813" y="220"/>
                    </a:lnTo>
                    <a:lnTo>
                      <a:pt x="796" y="198"/>
                    </a:lnTo>
                    <a:lnTo>
                      <a:pt x="755" y="257"/>
                    </a:lnTo>
                    <a:lnTo>
                      <a:pt x="746" y="249"/>
                    </a:lnTo>
                    <a:lnTo>
                      <a:pt x="713" y="230"/>
                    </a:lnTo>
                    <a:lnTo>
                      <a:pt x="676" y="233"/>
                    </a:lnTo>
                    <a:lnTo>
                      <a:pt x="624" y="177"/>
                    </a:lnTo>
                    <a:lnTo>
                      <a:pt x="575" y="157"/>
                    </a:lnTo>
                    <a:lnTo>
                      <a:pt x="545" y="152"/>
                    </a:lnTo>
                    <a:lnTo>
                      <a:pt x="533" y="107"/>
                    </a:lnTo>
                    <a:lnTo>
                      <a:pt x="483" y="73"/>
                    </a:lnTo>
                    <a:lnTo>
                      <a:pt x="472" y="36"/>
                    </a:lnTo>
                    <a:lnTo>
                      <a:pt x="455" y="106"/>
                    </a:lnTo>
                    <a:lnTo>
                      <a:pt x="378" y="99"/>
                    </a:lnTo>
                    <a:lnTo>
                      <a:pt x="328" y="141"/>
                    </a:lnTo>
                    <a:lnTo>
                      <a:pt x="278" y="107"/>
                    </a:lnTo>
                    <a:lnTo>
                      <a:pt x="234" y="120"/>
                    </a:lnTo>
                    <a:lnTo>
                      <a:pt x="207" y="83"/>
                    </a:lnTo>
                    <a:lnTo>
                      <a:pt x="168" y="80"/>
                    </a:lnTo>
                    <a:lnTo>
                      <a:pt x="134" y="52"/>
                    </a:lnTo>
                    <a:lnTo>
                      <a:pt x="131" y="14"/>
                    </a:lnTo>
                    <a:lnTo>
                      <a:pt x="114" y="0"/>
                    </a:lnTo>
                    <a:lnTo>
                      <a:pt x="40" y="30"/>
                    </a:lnTo>
                    <a:lnTo>
                      <a:pt x="0" y="1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520">
                <a:extLst>
                  <a:ext uri="{FF2B5EF4-FFF2-40B4-BE49-F238E27FC236}">
                    <a16:creationId xmlns:a16="http://schemas.microsoft.com/office/drawing/2014/main" id="{1CCAF8F5-6E1A-52A3-8DAF-9022FF60F9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5" y="1544"/>
                <a:ext cx="22" cy="50"/>
              </a:xfrm>
              <a:custGeom>
                <a:avLst/>
                <a:gdLst>
                  <a:gd name="T0" fmla="*/ 0 w 109"/>
                  <a:gd name="T1" fmla="*/ 10 h 248"/>
                  <a:gd name="T2" fmla="*/ 22 w 109"/>
                  <a:gd name="T3" fmla="*/ 0 h 248"/>
                  <a:gd name="T4" fmla="*/ 18 w 109"/>
                  <a:gd name="T5" fmla="*/ 46 h 248"/>
                  <a:gd name="T6" fmla="*/ 14 w 109"/>
                  <a:gd name="T7" fmla="*/ 71 h 248"/>
                  <a:gd name="T8" fmla="*/ 27 w 109"/>
                  <a:gd name="T9" fmla="*/ 131 h 248"/>
                  <a:gd name="T10" fmla="*/ 73 w 109"/>
                  <a:gd name="T11" fmla="*/ 126 h 248"/>
                  <a:gd name="T12" fmla="*/ 108 w 109"/>
                  <a:gd name="T13" fmla="*/ 177 h 248"/>
                  <a:gd name="T14" fmla="*/ 109 w 109"/>
                  <a:gd name="T15" fmla="*/ 193 h 248"/>
                  <a:gd name="T16" fmla="*/ 100 w 109"/>
                  <a:gd name="T17" fmla="*/ 248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9" h="248">
                    <a:moveTo>
                      <a:pt x="0" y="10"/>
                    </a:moveTo>
                    <a:lnTo>
                      <a:pt x="22" y="0"/>
                    </a:lnTo>
                    <a:lnTo>
                      <a:pt x="18" y="46"/>
                    </a:lnTo>
                    <a:lnTo>
                      <a:pt x="14" y="71"/>
                    </a:lnTo>
                    <a:lnTo>
                      <a:pt x="27" y="131"/>
                    </a:lnTo>
                    <a:lnTo>
                      <a:pt x="73" y="126"/>
                    </a:lnTo>
                    <a:lnTo>
                      <a:pt x="108" y="177"/>
                    </a:lnTo>
                    <a:lnTo>
                      <a:pt x="109" y="193"/>
                    </a:lnTo>
                    <a:lnTo>
                      <a:pt x="100" y="24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Line 521">
                <a:extLst>
                  <a:ext uri="{FF2B5EF4-FFF2-40B4-BE49-F238E27FC236}">
                    <a16:creationId xmlns:a16="http://schemas.microsoft.com/office/drawing/2014/main" id="{8B676386-87A6-0197-4975-21339A1257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40" y="1596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Line 522">
                <a:extLst>
                  <a:ext uri="{FF2B5EF4-FFF2-40B4-BE49-F238E27FC236}">
                    <a16:creationId xmlns:a16="http://schemas.microsoft.com/office/drawing/2014/main" id="{7D79F3A7-DD64-15C6-F7DD-8C1C0A6CF4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43" y="1594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523">
                <a:extLst>
                  <a:ext uri="{FF2B5EF4-FFF2-40B4-BE49-F238E27FC236}">
                    <a16:creationId xmlns:a16="http://schemas.microsoft.com/office/drawing/2014/main" id="{8AA0A5CF-FB79-B5BA-6407-E83C938EF0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1596"/>
                <a:ext cx="12" cy="8"/>
              </a:xfrm>
              <a:custGeom>
                <a:avLst/>
                <a:gdLst>
                  <a:gd name="T0" fmla="*/ 0 w 60"/>
                  <a:gd name="T1" fmla="*/ 37 h 43"/>
                  <a:gd name="T2" fmla="*/ 8 w 60"/>
                  <a:gd name="T3" fmla="*/ 28 h 43"/>
                  <a:gd name="T4" fmla="*/ 25 w 60"/>
                  <a:gd name="T5" fmla="*/ 43 h 43"/>
                  <a:gd name="T6" fmla="*/ 48 w 60"/>
                  <a:gd name="T7" fmla="*/ 40 h 43"/>
                  <a:gd name="T8" fmla="*/ 60 w 60"/>
                  <a:gd name="T9" fmla="*/ 16 h 43"/>
                  <a:gd name="T10" fmla="*/ 59 w 60"/>
                  <a:gd name="T11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43">
                    <a:moveTo>
                      <a:pt x="0" y="37"/>
                    </a:moveTo>
                    <a:lnTo>
                      <a:pt x="8" y="28"/>
                    </a:lnTo>
                    <a:lnTo>
                      <a:pt x="25" y="43"/>
                    </a:lnTo>
                    <a:lnTo>
                      <a:pt x="48" y="40"/>
                    </a:lnTo>
                    <a:lnTo>
                      <a:pt x="60" y="16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524">
                <a:extLst>
                  <a:ext uri="{FF2B5EF4-FFF2-40B4-BE49-F238E27FC236}">
                    <a16:creationId xmlns:a16="http://schemas.microsoft.com/office/drawing/2014/main" id="{D635DFB5-07D3-710B-4CCC-CCC6A407A0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596"/>
                <a:ext cx="10" cy="7"/>
              </a:xfrm>
              <a:custGeom>
                <a:avLst/>
                <a:gdLst>
                  <a:gd name="T0" fmla="*/ 51 w 51"/>
                  <a:gd name="T1" fmla="*/ 0 h 35"/>
                  <a:gd name="T2" fmla="*/ 6 w 51"/>
                  <a:gd name="T3" fmla="*/ 4 h 35"/>
                  <a:gd name="T4" fmla="*/ 0 w 51"/>
                  <a:gd name="T5" fmla="*/ 27 h 35"/>
                  <a:gd name="T6" fmla="*/ 8 w 51"/>
                  <a:gd name="T7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35">
                    <a:moveTo>
                      <a:pt x="51" y="0"/>
                    </a:moveTo>
                    <a:lnTo>
                      <a:pt x="6" y="4"/>
                    </a:lnTo>
                    <a:lnTo>
                      <a:pt x="0" y="27"/>
                    </a:lnTo>
                    <a:lnTo>
                      <a:pt x="8" y="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525">
                <a:extLst>
                  <a:ext uri="{FF2B5EF4-FFF2-40B4-BE49-F238E27FC236}">
                    <a16:creationId xmlns:a16="http://schemas.microsoft.com/office/drawing/2014/main" id="{C4385708-DC67-F8E2-ED42-672BD58DA8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1" y="1603"/>
                <a:ext cx="88" cy="112"/>
              </a:xfrm>
              <a:custGeom>
                <a:avLst/>
                <a:gdLst>
                  <a:gd name="T0" fmla="*/ 0 w 438"/>
                  <a:gd name="T1" fmla="*/ 503 h 559"/>
                  <a:gd name="T2" fmla="*/ 31 w 438"/>
                  <a:gd name="T3" fmla="*/ 516 h 559"/>
                  <a:gd name="T4" fmla="*/ 99 w 438"/>
                  <a:gd name="T5" fmla="*/ 494 h 559"/>
                  <a:gd name="T6" fmla="*/ 139 w 438"/>
                  <a:gd name="T7" fmla="*/ 514 h 559"/>
                  <a:gd name="T8" fmla="*/ 151 w 438"/>
                  <a:gd name="T9" fmla="*/ 559 h 559"/>
                  <a:gd name="T10" fmla="*/ 181 w 438"/>
                  <a:gd name="T11" fmla="*/ 556 h 559"/>
                  <a:gd name="T12" fmla="*/ 202 w 438"/>
                  <a:gd name="T13" fmla="*/ 531 h 559"/>
                  <a:gd name="T14" fmla="*/ 270 w 438"/>
                  <a:gd name="T15" fmla="*/ 509 h 559"/>
                  <a:gd name="T16" fmla="*/ 312 w 438"/>
                  <a:gd name="T17" fmla="*/ 466 h 559"/>
                  <a:gd name="T18" fmla="*/ 364 w 438"/>
                  <a:gd name="T19" fmla="*/ 446 h 559"/>
                  <a:gd name="T20" fmla="*/ 387 w 438"/>
                  <a:gd name="T21" fmla="*/ 452 h 559"/>
                  <a:gd name="T22" fmla="*/ 392 w 438"/>
                  <a:gd name="T23" fmla="*/ 413 h 559"/>
                  <a:gd name="T24" fmla="*/ 381 w 438"/>
                  <a:gd name="T25" fmla="*/ 383 h 559"/>
                  <a:gd name="T26" fmla="*/ 424 w 438"/>
                  <a:gd name="T27" fmla="*/ 340 h 559"/>
                  <a:gd name="T28" fmla="*/ 397 w 438"/>
                  <a:gd name="T29" fmla="*/ 304 h 559"/>
                  <a:gd name="T30" fmla="*/ 373 w 438"/>
                  <a:gd name="T31" fmla="*/ 291 h 559"/>
                  <a:gd name="T32" fmla="*/ 371 w 438"/>
                  <a:gd name="T33" fmla="*/ 260 h 559"/>
                  <a:gd name="T34" fmla="*/ 381 w 438"/>
                  <a:gd name="T35" fmla="*/ 222 h 559"/>
                  <a:gd name="T36" fmla="*/ 363 w 438"/>
                  <a:gd name="T37" fmla="*/ 191 h 559"/>
                  <a:gd name="T38" fmla="*/ 341 w 438"/>
                  <a:gd name="T39" fmla="*/ 202 h 559"/>
                  <a:gd name="T40" fmla="*/ 333 w 438"/>
                  <a:gd name="T41" fmla="*/ 186 h 559"/>
                  <a:gd name="T42" fmla="*/ 381 w 438"/>
                  <a:gd name="T43" fmla="*/ 137 h 559"/>
                  <a:gd name="T44" fmla="*/ 392 w 438"/>
                  <a:gd name="T45" fmla="*/ 89 h 559"/>
                  <a:gd name="T46" fmla="*/ 367 w 438"/>
                  <a:gd name="T47" fmla="*/ 53 h 559"/>
                  <a:gd name="T48" fmla="*/ 378 w 438"/>
                  <a:gd name="T49" fmla="*/ 13 h 559"/>
                  <a:gd name="T50" fmla="*/ 392 w 438"/>
                  <a:gd name="T51" fmla="*/ 5 h 559"/>
                  <a:gd name="T52" fmla="*/ 438 w 438"/>
                  <a:gd name="T53" fmla="*/ 0 h 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8" h="559">
                    <a:moveTo>
                      <a:pt x="0" y="503"/>
                    </a:moveTo>
                    <a:lnTo>
                      <a:pt x="31" y="516"/>
                    </a:lnTo>
                    <a:lnTo>
                      <a:pt x="99" y="494"/>
                    </a:lnTo>
                    <a:lnTo>
                      <a:pt x="139" y="514"/>
                    </a:lnTo>
                    <a:lnTo>
                      <a:pt x="151" y="559"/>
                    </a:lnTo>
                    <a:lnTo>
                      <a:pt x="181" y="556"/>
                    </a:lnTo>
                    <a:lnTo>
                      <a:pt x="202" y="531"/>
                    </a:lnTo>
                    <a:lnTo>
                      <a:pt x="270" y="509"/>
                    </a:lnTo>
                    <a:lnTo>
                      <a:pt x="312" y="466"/>
                    </a:lnTo>
                    <a:lnTo>
                      <a:pt x="364" y="446"/>
                    </a:lnTo>
                    <a:lnTo>
                      <a:pt x="387" y="452"/>
                    </a:lnTo>
                    <a:lnTo>
                      <a:pt x="392" y="413"/>
                    </a:lnTo>
                    <a:lnTo>
                      <a:pt x="381" y="383"/>
                    </a:lnTo>
                    <a:lnTo>
                      <a:pt x="424" y="340"/>
                    </a:lnTo>
                    <a:lnTo>
                      <a:pt x="397" y="304"/>
                    </a:lnTo>
                    <a:lnTo>
                      <a:pt x="373" y="291"/>
                    </a:lnTo>
                    <a:lnTo>
                      <a:pt x="371" y="260"/>
                    </a:lnTo>
                    <a:lnTo>
                      <a:pt x="381" y="222"/>
                    </a:lnTo>
                    <a:lnTo>
                      <a:pt x="363" y="191"/>
                    </a:lnTo>
                    <a:lnTo>
                      <a:pt x="341" y="202"/>
                    </a:lnTo>
                    <a:lnTo>
                      <a:pt x="333" y="186"/>
                    </a:lnTo>
                    <a:lnTo>
                      <a:pt x="381" y="137"/>
                    </a:lnTo>
                    <a:lnTo>
                      <a:pt x="392" y="89"/>
                    </a:lnTo>
                    <a:lnTo>
                      <a:pt x="367" y="53"/>
                    </a:lnTo>
                    <a:lnTo>
                      <a:pt x="378" y="13"/>
                    </a:lnTo>
                    <a:lnTo>
                      <a:pt x="392" y="5"/>
                    </a:lnTo>
                    <a:lnTo>
                      <a:pt x="43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Line 526">
                <a:extLst>
                  <a:ext uri="{FF2B5EF4-FFF2-40B4-BE49-F238E27FC236}">
                    <a16:creationId xmlns:a16="http://schemas.microsoft.com/office/drawing/2014/main" id="{C7E56FB2-4A57-1786-6D0C-756AF3570A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37" y="1596"/>
                <a:ext cx="6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Line 527">
                <a:extLst>
                  <a:ext uri="{FF2B5EF4-FFF2-40B4-BE49-F238E27FC236}">
                    <a16:creationId xmlns:a16="http://schemas.microsoft.com/office/drawing/2014/main" id="{FD818A96-BCFD-ECDE-C783-A9BBB0411B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37" y="1596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528">
                <a:extLst>
                  <a:ext uri="{FF2B5EF4-FFF2-40B4-BE49-F238E27FC236}">
                    <a16:creationId xmlns:a16="http://schemas.microsoft.com/office/drawing/2014/main" id="{3178076E-35E9-E571-EBAF-93C689C6E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2" y="1818"/>
                <a:ext cx="73" cy="35"/>
              </a:xfrm>
              <a:custGeom>
                <a:avLst/>
                <a:gdLst>
                  <a:gd name="T0" fmla="*/ 0 w 367"/>
                  <a:gd name="T1" fmla="*/ 118 h 171"/>
                  <a:gd name="T2" fmla="*/ 3 w 367"/>
                  <a:gd name="T3" fmla="*/ 79 h 171"/>
                  <a:gd name="T4" fmla="*/ 20 w 367"/>
                  <a:gd name="T5" fmla="*/ 16 h 171"/>
                  <a:gd name="T6" fmla="*/ 68 w 367"/>
                  <a:gd name="T7" fmla="*/ 20 h 171"/>
                  <a:gd name="T8" fmla="*/ 109 w 367"/>
                  <a:gd name="T9" fmla="*/ 53 h 171"/>
                  <a:gd name="T10" fmla="*/ 139 w 367"/>
                  <a:gd name="T11" fmla="*/ 44 h 171"/>
                  <a:gd name="T12" fmla="*/ 160 w 367"/>
                  <a:gd name="T13" fmla="*/ 18 h 171"/>
                  <a:gd name="T14" fmla="*/ 178 w 367"/>
                  <a:gd name="T15" fmla="*/ 47 h 171"/>
                  <a:gd name="T16" fmla="*/ 209 w 367"/>
                  <a:gd name="T17" fmla="*/ 52 h 171"/>
                  <a:gd name="T18" fmla="*/ 228 w 367"/>
                  <a:gd name="T19" fmla="*/ 4 h 171"/>
                  <a:gd name="T20" fmla="*/ 274 w 367"/>
                  <a:gd name="T21" fmla="*/ 0 h 171"/>
                  <a:gd name="T22" fmla="*/ 293 w 367"/>
                  <a:gd name="T23" fmla="*/ 36 h 171"/>
                  <a:gd name="T24" fmla="*/ 270 w 367"/>
                  <a:gd name="T25" fmla="*/ 46 h 171"/>
                  <a:gd name="T26" fmla="*/ 272 w 367"/>
                  <a:gd name="T27" fmla="*/ 62 h 171"/>
                  <a:gd name="T28" fmla="*/ 321 w 367"/>
                  <a:gd name="T29" fmla="*/ 96 h 171"/>
                  <a:gd name="T30" fmla="*/ 306 w 367"/>
                  <a:gd name="T31" fmla="*/ 104 h 171"/>
                  <a:gd name="T32" fmla="*/ 316 w 367"/>
                  <a:gd name="T33" fmla="*/ 119 h 171"/>
                  <a:gd name="T34" fmla="*/ 310 w 367"/>
                  <a:gd name="T35" fmla="*/ 143 h 171"/>
                  <a:gd name="T36" fmla="*/ 312 w 367"/>
                  <a:gd name="T37" fmla="*/ 159 h 171"/>
                  <a:gd name="T38" fmla="*/ 337 w 367"/>
                  <a:gd name="T39" fmla="*/ 171 h 171"/>
                  <a:gd name="T40" fmla="*/ 367 w 367"/>
                  <a:gd name="T41" fmla="*/ 169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7" h="171">
                    <a:moveTo>
                      <a:pt x="0" y="118"/>
                    </a:moveTo>
                    <a:lnTo>
                      <a:pt x="3" y="79"/>
                    </a:lnTo>
                    <a:lnTo>
                      <a:pt x="20" y="16"/>
                    </a:lnTo>
                    <a:lnTo>
                      <a:pt x="68" y="20"/>
                    </a:lnTo>
                    <a:lnTo>
                      <a:pt x="109" y="53"/>
                    </a:lnTo>
                    <a:lnTo>
                      <a:pt x="139" y="44"/>
                    </a:lnTo>
                    <a:lnTo>
                      <a:pt x="160" y="18"/>
                    </a:lnTo>
                    <a:lnTo>
                      <a:pt x="178" y="47"/>
                    </a:lnTo>
                    <a:lnTo>
                      <a:pt x="209" y="52"/>
                    </a:lnTo>
                    <a:lnTo>
                      <a:pt x="228" y="4"/>
                    </a:lnTo>
                    <a:lnTo>
                      <a:pt x="274" y="0"/>
                    </a:lnTo>
                    <a:lnTo>
                      <a:pt x="293" y="36"/>
                    </a:lnTo>
                    <a:lnTo>
                      <a:pt x="270" y="46"/>
                    </a:lnTo>
                    <a:lnTo>
                      <a:pt x="272" y="62"/>
                    </a:lnTo>
                    <a:lnTo>
                      <a:pt x="321" y="96"/>
                    </a:lnTo>
                    <a:lnTo>
                      <a:pt x="306" y="104"/>
                    </a:lnTo>
                    <a:lnTo>
                      <a:pt x="316" y="119"/>
                    </a:lnTo>
                    <a:lnTo>
                      <a:pt x="310" y="143"/>
                    </a:lnTo>
                    <a:lnTo>
                      <a:pt x="312" y="159"/>
                    </a:lnTo>
                    <a:lnTo>
                      <a:pt x="337" y="171"/>
                    </a:lnTo>
                    <a:lnTo>
                      <a:pt x="367" y="16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529">
                <a:extLst>
                  <a:ext uri="{FF2B5EF4-FFF2-40B4-BE49-F238E27FC236}">
                    <a16:creationId xmlns:a16="http://schemas.microsoft.com/office/drawing/2014/main" id="{672DB6E8-C0AF-6C5A-E45B-2A83C32D1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1829"/>
                <a:ext cx="91" cy="30"/>
              </a:xfrm>
              <a:custGeom>
                <a:avLst/>
                <a:gdLst>
                  <a:gd name="T0" fmla="*/ 9 w 455"/>
                  <a:gd name="T1" fmla="*/ 0 h 154"/>
                  <a:gd name="T2" fmla="*/ 11 w 455"/>
                  <a:gd name="T3" fmla="*/ 32 h 154"/>
                  <a:gd name="T4" fmla="*/ 0 w 455"/>
                  <a:gd name="T5" fmla="*/ 79 h 154"/>
                  <a:gd name="T6" fmla="*/ 25 w 455"/>
                  <a:gd name="T7" fmla="*/ 91 h 154"/>
                  <a:gd name="T8" fmla="*/ 72 w 455"/>
                  <a:gd name="T9" fmla="*/ 95 h 154"/>
                  <a:gd name="T10" fmla="*/ 91 w 455"/>
                  <a:gd name="T11" fmla="*/ 139 h 154"/>
                  <a:gd name="T12" fmla="*/ 129 w 455"/>
                  <a:gd name="T13" fmla="*/ 136 h 154"/>
                  <a:gd name="T14" fmla="*/ 195 w 455"/>
                  <a:gd name="T15" fmla="*/ 98 h 154"/>
                  <a:gd name="T16" fmla="*/ 229 w 455"/>
                  <a:gd name="T17" fmla="*/ 126 h 154"/>
                  <a:gd name="T18" fmla="*/ 260 w 455"/>
                  <a:gd name="T19" fmla="*/ 131 h 154"/>
                  <a:gd name="T20" fmla="*/ 273 w 455"/>
                  <a:gd name="T21" fmla="*/ 107 h 154"/>
                  <a:gd name="T22" fmla="*/ 289 w 455"/>
                  <a:gd name="T23" fmla="*/ 105 h 154"/>
                  <a:gd name="T24" fmla="*/ 306 w 455"/>
                  <a:gd name="T25" fmla="*/ 119 h 154"/>
                  <a:gd name="T26" fmla="*/ 336 w 455"/>
                  <a:gd name="T27" fmla="*/ 116 h 154"/>
                  <a:gd name="T28" fmla="*/ 336 w 455"/>
                  <a:gd name="T29" fmla="*/ 124 h 154"/>
                  <a:gd name="T30" fmla="*/ 331 w 455"/>
                  <a:gd name="T31" fmla="*/ 148 h 154"/>
                  <a:gd name="T32" fmla="*/ 354 w 455"/>
                  <a:gd name="T33" fmla="*/ 154 h 154"/>
                  <a:gd name="T34" fmla="*/ 405 w 455"/>
                  <a:gd name="T35" fmla="*/ 118 h 154"/>
                  <a:gd name="T36" fmla="*/ 435 w 455"/>
                  <a:gd name="T37" fmla="*/ 115 h 154"/>
                  <a:gd name="T38" fmla="*/ 434 w 455"/>
                  <a:gd name="T39" fmla="*/ 92 h 154"/>
                  <a:gd name="T40" fmla="*/ 455 w 455"/>
                  <a:gd name="T41" fmla="*/ 6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55" h="154">
                    <a:moveTo>
                      <a:pt x="9" y="0"/>
                    </a:moveTo>
                    <a:lnTo>
                      <a:pt x="11" y="32"/>
                    </a:lnTo>
                    <a:lnTo>
                      <a:pt x="0" y="79"/>
                    </a:lnTo>
                    <a:lnTo>
                      <a:pt x="25" y="91"/>
                    </a:lnTo>
                    <a:lnTo>
                      <a:pt x="72" y="95"/>
                    </a:lnTo>
                    <a:lnTo>
                      <a:pt x="91" y="139"/>
                    </a:lnTo>
                    <a:lnTo>
                      <a:pt x="129" y="136"/>
                    </a:lnTo>
                    <a:lnTo>
                      <a:pt x="195" y="98"/>
                    </a:lnTo>
                    <a:lnTo>
                      <a:pt x="229" y="126"/>
                    </a:lnTo>
                    <a:lnTo>
                      <a:pt x="260" y="131"/>
                    </a:lnTo>
                    <a:lnTo>
                      <a:pt x="273" y="107"/>
                    </a:lnTo>
                    <a:lnTo>
                      <a:pt x="289" y="105"/>
                    </a:lnTo>
                    <a:lnTo>
                      <a:pt x="306" y="119"/>
                    </a:lnTo>
                    <a:lnTo>
                      <a:pt x="336" y="116"/>
                    </a:lnTo>
                    <a:lnTo>
                      <a:pt x="336" y="124"/>
                    </a:lnTo>
                    <a:lnTo>
                      <a:pt x="331" y="148"/>
                    </a:lnTo>
                    <a:lnTo>
                      <a:pt x="354" y="154"/>
                    </a:lnTo>
                    <a:lnTo>
                      <a:pt x="405" y="118"/>
                    </a:lnTo>
                    <a:lnTo>
                      <a:pt x="435" y="115"/>
                    </a:lnTo>
                    <a:lnTo>
                      <a:pt x="434" y="92"/>
                    </a:lnTo>
                    <a:lnTo>
                      <a:pt x="455" y="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530">
                <a:extLst>
                  <a:ext uri="{FF2B5EF4-FFF2-40B4-BE49-F238E27FC236}">
                    <a16:creationId xmlns:a16="http://schemas.microsoft.com/office/drawing/2014/main" id="{30252E9A-0AEA-8767-A331-92F5CA72A6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1842"/>
                <a:ext cx="96" cy="202"/>
              </a:xfrm>
              <a:custGeom>
                <a:avLst/>
                <a:gdLst>
                  <a:gd name="T0" fmla="*/ 119 w 482"/>
                  <a:gd name="T1" fmla="*/ 0 h 1008"/>
                  <a:gd name="T2" fmla="*/ 143 w 482"/>
                  <a:gd name="T3" fmla="*/ 13 h 1008"/>
                  <a:gd name="T4" fmla="*/ 152 w 482"/>
                  <a:gd name="T5" fmla="*/ 20 h 1008"/>
                  <a:gd name="T6" fmla="*/ 130 w 482"/>
                  <a:gd name="T7" fmla="*/ 37 h 1008"/>
                  <a:gd name="T8" fmla="*/ 164 w 482"/>
                  <a:gd name="T9" fmla="*/ 65 h 1008"/>
                  <a:gd name="T10" fmla="*/ 164 w 482"/>
                  <a:gd name="T11" fmla="*/ 72 h 1008"/>
                  <a:gd name="T12" fmla="*/ 144 w 482"/>
                  <a:gd name="T13" fmla="*/ 105 h 1008"/>
                  <a:gd name="T14" fmla="*/ 112 w 482"/>
                  <a:gd name="T15" fmla="*/ 93 h 1008"/>
                  <a:gd name="T16" fmla="*/ 68 w 482"/>
                  <a:gd name="T17" fmla="*/ 121 h 1008"/>
                  <a:gd name="T18" fmla="*/ 48 w 482"/>
                  <a:gd name="T19" fmla="*/ 154 h 1008"/>
                  <a:gd name="T20" fmla="*/ 50 w 482"/>
                  <a:gd name="T21" fmla="*/ 175 h 1008"/>
                  <a:gd name="T22" fmla="*/ 45 w 482"/>
                  <a:gd name="T23" fmla="*/ 200 h 1008"/>
                  <a:gd name="T24" fmla="*/ 1 w 482"/>
                  <a:gd name="T25" fmla="*/ 226 h 1008"/>
                  <a:gd name="T26" fmla="*/ 28 w 482"/>
                  <a:gd name="T27" fmla="*/ 263 h 1008"/>
                  <a:gd name="T28" fmla="*/ 51 w 482"/>
                  <a:gd name="T29" fmla="*/ 269 h 1008"/>
                  <a:gd name="T30" fmla="*/ 53 w 482"/>
                  <a:gd name="T31" fmla="*/ 292 h 1008"/>
                  <a:gd name="T32" fmla="*/ 46 w 482"/>
                  <a:gd name="T33" fmla="*/ 300 h 1008"/>
                  <a:gd name="T34" fmla="*/ 7 w 482"/>
                  <a:gd name="T35" fmla="*/ 295 h 1008"/>
                  <a:gd name="T36" fmla="*/ 0 w 482"/>
                  <a:gd name="T37" fmla="*/ 304 h 1008"/>
                  <a:gd name="T38" fmla="*/ 34 w 482"/>
                  <a:gd name="T39" fmla="*/ 332 h 1008"/>
                  <a:gd name="T40" fmla="*/ 52 w 482"/>
                  <a:gd name="T41" fmla="*/ 361 h 1008"/>
                  <a:gd name="T42" fmla="*/ 85 w 482"/>
                  <a:gd name="T43" fmla="*/ 382 h 1008"/>
                  <a:gd name="T44" fmla="*/ 73 w 482"/>
                  <a:gd name="T45" fmla="*/ 420 h 1008"/>
                  <a:gd name="T46" fmla="*/ 92 w 482"/>
                  <a:gd name="T47" fmla="*/ 458 h 1008"/>
                  <a:gd name="T48" fmla="*/ 132 w 482"/>
                  <a:gd name="T49" fmla="*/ 477 h 1008"/>
                  <a:gd name="T50" fmla="*/ 131 w 482"/>
                  <a:gd name="T51" fmla="*/ 546 h 1008"/>
                  <a:gd name="T52" fmla="*/ 119 w 482"/>
                  <a:gd name="T53" fmla="*/ 579 h 1008"/>
                  <a:gd name="T54" fmla="*/ 97 w 482"/>
                  <a:gd name="T55" fmla="*/ 596 h 1008"/>
                  <a:gd name="T56" fmla="*/ 114 w 482"/>
                  <a:gd name="T57" fmla="*/ 618 h 1008"/>
                  <a:gd name="T58" fmla="*/ 137 w 482"/>
                  <a:gd name="T59" fmla="*/ 615 h 1008"/>
                  <a:gd name="T60" fmla="*/ 147 w 482"/>
                  <a:gd name="T61" fmla="*/ 630 h 1008"/>
                  <a:gd name="T62" fmla="*/ 113 w 482"/>
                  <a:gd name="T63" fmla="*/ 687 h 1008"/>
                  <a:gd name="T64" fmla="*/ 116 w 482"/>
                  <a:gd name="T65" fmla="*/ 717 h 1008"/>
                  <a:gd name="T66" fmla="*/ 160 w 482"/>
                  <a:gd name="T67" fmla="*/ 775 h 1008"/>
                  <a:gd name="T68" fmla="*/ 184 w 482"/>
                  <a:gd name="T69" fmla="*/ 789 h 1008"/>
                  <a:gd name="T70" fmla="*/ 212 w 482"/>
                  <a:gd name="T71" fmla="*/ 840 h 1008"/>
                  <a:gd name="T72" fmla="*/ 259 w 482"/>
                  <a:gd name="T73" fmla="*/ 851 h 1008"/>
                  <a:gd name="T74" fmla="*/ 297 w 482"/>
                  <a:gd name="T75" fmla="*/ 840 h 1008"/>
                  <a:gd name="T76" fmla="*/ 328 w 482"/>
                  <a:gd name="T77" fmla="*/ 852 h 1008"/>
                  <a:gd name="T78" fmla="*/ 351 w 482"/>
                  <a:gd name="T79" fmla="*/ 849 h 1008"/>
                  <a:gd name="T80" fmla="*/ 379 w 482"/>
                  <a:gd name="T81" fmla="*/ 894 h 1008"/>
                  <a:gd name="T82" fmla="*/ 387 w 482"/>
                  <a:gd name="T83" fmla="*/ 893 h 1008"/>
                  <a:gd name="T84" fmla="*/ 384 w 482"/>
                  <a:gd name="T85" fmla="*/ 863 h 1008"/>
                  <a:gd name="T86" fmla="*/ 407 w 482"/>
                  <a:gd name="T87" fmla="*/ 860 h 1008"/>
                  <a:gd name="T88" fmla="*/ 416 w 482"/>
                  <a:gd name="T89" fmla="*/ 875 h 1008"/>
                  <a:gd name="T90" fmla="*/ 381 w 482"/>
                  <a:gd name="T91" fmla="*/ 917 h 1008"/>
                  <a:gd name="T92" fmla="*/ 393 w 482"/>
                  <a:gd name="T93" fmla="*/ 962 h 1008"/>
                  <a:gd name="T94" fmla="*/ 425 w 482"/>
                  <a:gd name="T95" fmla="*/ 974 h 1008"/>
                  <a:gd name="T96" fmla="*/ 454 w 482"/>
                  <a:gd name="T97" fmla="*/ 956 h 1008"/>
                  <a:gd name="T98" fmla="*/ 482 w 482"/>
                  <a:gd name="T99" fmla="*/ 1008 h 10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" h="1008">
                    <a:moveTo>
                      <a:pt x="119" y="0"/>
                    </a:moveTo>
                    <a:lnTo>
                      <a:pt x="143" y="13"/>
                    </a:lnTo>
                    <a:lnTo>
                      <a:pt x="152" y="20"/>
                    </a:lnTo>
                    <a:lnTo>
                      <a:pt x="130" y="37"/>
                    </a:lnTo>
                    <a:lnTo>
                      <a:pt x="164" y="65"/>
                    </a:lnTo>
                    <a:lnTo>
                      <a:pt x="164" y="72"/>
                    </a:lnTo>
                    <a:lnTo>
                      <a:pt x="144" y="105"/>
                    </a:lnTo>
                    <a:lnTo>
                      <a:pt x="112" y="93"/>
                    </a:lnTo>
                    <a:lnTo>
                      <a:pt x="68" y="121"/>
                    </a:lnTo>
                    <a:lnTo>
                      <a:pt x="48" y="154"/>
                    </a:lnTo>
                    <a:lnTo>
                      <a:pt x="50" y="175"/>
                    </a:lnTo>
                    <a:lnTo>
                      <a:pt x="45" y="200"/>
                    </a:lnTo>
                    <a:lnTo>
                      <a:pt x="1" y="226"/>
                    </a:lnTo>
                    <a:lnTo>
                      <a:pt x="28" y="263"/>
                    </a:lnTo>
                    <a:lnTo>
                      <a:pt x="51" y="269"/>
                    </a:lnTo>
                    <a:lnTo>
                      <a:pt x="53" y="292"/>
                    </a:lnTo>
                    <a:lnTo>
                      <a:pt x="46" y="300"/>
                    </a:lnTo>
                    <a:lnTo>
                      <a:pt x="7" y="295"/>
                    </a:lnTo>
                    <a:lnTo>
                      <a:pt x="0" y="304"/>
                    </a:lnTo>
                    <a:lnTo>
                      <a:pt x="34" y="332"/>
                    </a:lnTo>
                    <a:lnTo>
                      <a:pt x="52" y="361"/>
                    </a:lnTo>
                    <a:lnTo>
                      <a:pt x="85" y="382"/>
                    </a:lnTo>
                    <a:lnTo>
                      <a:pt x="73" y="420"/>
                    </a:lnTo>
                    <a:lnTo>
                      <a:pt x="92" y="458"/>
                    </a:lnTo>
                    <a:lnTo>
                      <a:pt x="132" y="477"/>
                    </a:lnTo>
                    <a:lnTo>
                      <a:pt x="131" y="546"/>
                    </a:lnTo>
                    <a:lnTo>
                      <a:pt x="119" y="579"/>
                    </a:lnTo>
                    <a:lnTo>
                      <a:pt x="97" y="596"/>
                    </a:lnTo>
                    <a:lnTo>
                      <a:pt x="114" y="618"/>
                    </a:lnTo>
                    <a:lnTo>
                      <a:pt x="137" y="615"/>
                    </a:lnTo>
                    <a:lnTo>
                      <a:pt x="147" y="630"/>
                    </a:lnTo>
                    <a:lnTo>
                      <a:pt x="113" y="687"/>
                    </a:lnTo>
                    <a:lnTo>
                      <a:pt x="116" y="717"/>
                    </a:lnTo>
                    <a:lnTo>
                      <a:pt x="160" y="775"/>
                    </a:lnTo>
                    <a:lnTo>
                      <a:pt x="184" y="789"/>
                    </a:lnTo>
                    <a:lnTo>
                      <a:pt x="212" y="840"/>
                    </a:lnTo>
                    <a:lnTo>
                      <a:pt x="259" y="851"/>
                    </a:lnTo>
                    <a:lnTo>
                      <a:pt x="297" y="840"/>
                    </a:lnTo>
                    <a:lnTo>
                      <a:pt x="328" y="852"/>
                    </a:lnTo>
                    <a:lnTo>
                      <a:pt x="351" y="849"/>
                    </a:lnTo>
                    <a:lnTo>
                      <a:pt x="379" y="894"/>
                    </a:lnTo>
                    <a:lnTo>
                      <a:pt x="387" y="893"/>
                    </a:lnTo>
                    <a:lnTo>
                      <a:pt x="384" y="863"/>
                    </a:lnTo>
                    <a:lnTo>
                      <a:pt x="407" y="860"/>
                    </a:lnTo>
                    <a:lnTo>
                      <a:pt x="416" y="875"/>
                    </a:lnTo>
                    <a:lnTo>
                      <a:pt x="381" y="917"/>
                    </a:lnTo>
                    <a:lnTo>
                      <a:pt x="393" y="962"/>
                    </a:lnTo>
                    <a:lnTo>
                      <a:pt x="425" y="974"/>
                    </a:lnTo>
                    <a:lnTo>
                      <a:pt x="454" y="956"/>
                    </a:lnTo>
                    <a:lnTo>
                      <a:pt x="482" y="100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531">
                <a:extLst>
                  <a:ext uri="{FF2B5EF4-FFF2-40B4-BE49-F238E27FC236}">
                    <a16:creationId xmlns:a16="http://schemas.microsoft.com/office/drawing/2014/main" id="{445C5F94-9C36-B590-5777-12F1BE9802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1852"/>
                <a:ext cx="69" cy="98"/>
              </a:xfrm>
              <a:custGeom>
                <a:avLst/>
                <a:gdLst>
                  <a:gd name="T0" fmla="*/ 42 w 347"/>
                  <a:gd name="T1" fmla="*/ 0 h 488"/>
                  <a:gd name="T2" fmla="*/ 60 w 347"/>
                  <a:gd name="T3" fmla="*/ 29 h 488"/>
                  <a:gd name="T4" fmla="*/ 14 w 347"/>
                  <a:gd name="T5" fmla="*/ 110 h 488"/>
                  <a:gd name="T6" fmla="*/ 24 w 347"/>
                  <a:gd name="T7" fmla="*/ 140 h 488"/>
                  <a:gd name="T8" fmla="*/ 4 w 347"/>
                  <a:gd name="T9" fmla="*/ 173 h 488"/>
                  <a:gd name="T10" fmla="*/ 20 w 347"/>
                  <a:gd name="T11" fmla="*/ 264 h 488"/>
                  <a:gd name="T12" fmla="*/ 0 w 347"/>
                  <a:gd name="T13" fmla="*/ 297 h 488"/>
                  <a:gd name="T14" fmla="*/ 2 w 347"/>
                  <a:gd name="T15" fmla="*/ 312 h 488"/>
                  <a:gd name="T16" fmla="*/ 41 w 347"/>
                  <a:gd name="T17" fmla="*/ 316 h 488"/>
                  <a:gd name="T18" fmla="*/ 74 w 347"/>
                  <a:gd name="T19" fmla="*/ 337 h 488"/>
                  <a:gd name="T20" fmla="*/ 76 w 347"/>
                  <a:gd name="T21" fmla="*/ 367 h 488"/>
                  <a:gd name="T22" fmla="*/ 105 w 347"/>
                  <a:gd name="T23" fmla="*/ 349 h 488"/>
                  <a:gd name="T24" fmla="*/ 129 w 347"/>
                  <a:gd name="T25" fmla="*/ 362 h 488"/>
                  <a:gd name="T26" fmla="*/ 147 w 347"/>
                  <a:gd name="T27" fmla="*/ 391 h 488"/>
                  <a:gd name="T28" fmla="*/ 163 w 347"/>
                  <a:gd name="T29" fmla="*/ 397 h 488"/>
                  <a:gd name="T30" fmla="*/ 166 w 347"/>
                  <a:gd name="T31" fmla="*/ 420 h 488"/>
                  <a:gd name="T32" fmla="*/ 183 w 347"/>
                  <a:gd name="T33" fmla="*/ 442 h 488"/>
                  <a:gd name="T34" fmla="*/ 187 w 347"/>
                  <a:gd name="T35" fmla="*/ 488 h 488"/>
                  <a:gd name="T36" fmla="*/ 347 w 347"/>
                  <a:gd name="T37" fmla="*/ 472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7" h="488">
                    <a:moveTo>
                      <a:pt x="42" y="0"/>
                    </a:moveTo>
                    <a:lnTo>
                      <a:pt x="60" y="29"/>
                    </a:lnTo>
                    <a:lnTo>
                      <a:pt x="14" y="110"/>
                    </a:lnTo>
                    <a:lnTo>
                      <a:pt x="24" y="140"/>
                    </a:lnTo>
                    <a:lnTo>
                      <a:pt x="4" y="173"/>
                    </a:lnTo>
                    <a:lnTo>
                      <a:pt x="20" y="264"/>
                    </a:lnTo>
                    <a:lnTo>
                      <a:pt x="0" y="297"/>
                    </a:lnTo>
                    <a:lnTo>
                      <a:pt x="2" y="312"/>
                    </a:lnTo>
                    <a:lnTo>
                      <a:pt x="41" y="316"/>
                    </a:lnTo>
                    <a:lnTo>
                      <a:pt x="74" y="337"/>
                    </a:lnTo>
                    <a:lnTo>
                      <a:pt x="76" y="367"/>
                    </a:lnTo>
                    <a:lnTo>
                      <a:pt x="105" y="349"/>
                    </a:lnTo>
                    <a:lnTo>
                      <a:pt x="129" y="362"/>
                    </a:lnTo>
                    <a:lnTo>
                      <a:pt x="147" y="391"/>
                    </a:lnTo>
                    <a:lnTo>
                      <a:pt x="163" y="397"/>
                    </a:lnTo>
                    <a:lnTo>
                      <a:pt x="166" y="420"/>
                    </a:lnTo>
                    <a:lnTo>
                      <a:pt x="183" y="442"/>
                    </a:lnTo>
                    <a:lnTo>
                      <a:pt x="187" y="488"/>
                    </a:lnTo>
                    <a:lnTo>
                      <a:pt x="347" y="47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532">
                <a:extLst>
                  <a:ext uri="{FF2B5EF4-FFF2-40B4-BE49-F238E27FC236}">
                    <a16:creationId xmlns:a16="http://schemas.microsoft.com/office/drawing/2014/main" id="{492E8599-0B95-28EB-AB32-5DE2EBDB6F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1704"/>
                <a:ext cx="71" cy="125"/>
              </a:xfrm>
              <a:custGeom>
                <a:avLst/>
                <a:gdLst>
                  <a:gd name="T0" fmla="*/ 8 w 353"/>
                  <a:gd name="T1" fmla="*/ 0 h 624"/>
                  <a:gd name="T2" fmla="*/ 0 w 353"/>
                  <a:gd name="T3" fmla="*/ 8 h 624"/>
                  <a:gd name="T4" fmla="*/ 20 w 353"/>
                  <a:gd name="T5" fmla="*/ 46 h 624"/>
                  <a:gd name="T6" fmla="*/ 91 w 353"/>
                  <a:gd name="T7" fmla="*/ 162 h 624"/>
                  <a:gd name="T8" fmla="*/ 85 w 353"/>
                  <a:gd name="T9" fmla="*/ 178 h 624"/>
                  <a:gd name="T10" fmla="*/ 102 w 353"/>
                  <a:gd name="T11" fmla="*/ 193 h 624"/>
                  <a:gd name="T12" fmla="*/ 113 w 353"/>
                  <a:gd name="T13" fmla="*/ 230 h 624"/>
                  <a:gd name="T14" fmla="*/ 108 w 353"/>
                  <a:gd name="T15" fmla="*/ 253 h 624"/>
                  <a:gd name="T16" fmla="*/ 117 w 353"/>
                  <a:gd name="T17" fmla="*/ 268 h 624"/>
                  <a:gd name="T18" fmla="*/ 158 w 353"/>
                  <a:gd name="T19" fmla="*/ 296 h 624"/>
                  <a:gd name="T20" fmla="*/ 197 w 353"/>
                  <a:gd name="T21" fmla="*/ 292 h 624"/>
                  <a:gd name="T22" fmla="*/ 239 w 353"/>
                  <a:gd name="T23" fmla="*/ 342 h 624"/>
                  <a:gd name="T24" fmla="*/ 301 w 353"/>
                  <a:gd name="T25" fmla="*/ 336 h 624"/>
                  <a:gd name="T26" fmla="*/ 351 w 353"/>
                  <a:gd name="T27" fmla="*/ 377 h 624"/>
                  <a:gd name="T28" fmla="*/ 353 w 353"/>
                  <a:gd name="T29" fmla="*/ 400 h 624"/>
                  <a:gd name="T30" fmla="*/ 336 w 353"/>
                  <a:gd name="T31" fmla="*/ 464 h 624"/>
                  <a:gd name="T32" fmla="*/ 345 w 353"/>
                  <a:gd name="T33" fmla="*/ 555 h 624"/>
                  <a:gd name="T34" fmla="*/ 314 w 353"/>
                  <a:gd name="T35" fmla="*/ 566 h 624"/>
                  <a:gd name="T36" fmla="*/ 294 w 353"/>
                  <a:gd name="T37" fmla="*/ 591 h 624"/>
                  <a:gd name="T38" fmla="*/ 263 w 353"/>
                  <a:gd name="T39" fmla="*/ 601 h 624"/>
                  <a:gd name="T40" fmla="*/ 266 w 353"/>
                  <a:gd name="T41" fmla="*/ 62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3" h="624">
                    <a:moveTo>
                      <a:pt x="8" y="0"/>
                    </a:moveTo>
                    <a:lnTo>
                      <a:pt x="0" y="8"/>
                    </a:lnTo>
                    <a:lnTo>
                      <a:pt x="20" y="46"/>
                    </a:lnTo>
                    <a:lnTo>
                      <a:pt x="91" y="162"/>
                    </a:lnTo>
                    <a:lnTo>
                      <a:pt x="85" y="178"/>
                    </a:lnTo>
                    <a:lnTo>
                      <a:pt x="102" y="193"/>
                    </a:lnTo>
                    <a:lnTo>
                      <a:pt x="113" y="230"/>
                    </a:lnTo>
                    <a:lnTo>
                      <a:pt x="108" y="253"/>
                    </a:lnTo>
                    <a:lnTo>
                      <a:pt x="117" y="268"/>
                    </a:lnTo>
                    <a:lnTo>
                      <a:pt x="158" y="296"/>
                    </a:lnTo>
                    <a:lnTo>
                      <a:pt x="197" y="292"/>
                    </a:lnTo>
                    <a:lnTo>
                      <a:pt x="239" y="342"/>
                    </a:lnTo>
                    <a:lnTo>
                      <a:pt x="301" y="336"/>
                    </a:lnTo>
                    <a:lnTo>
                      <a:pt x="351" y="377"/>
                    </a:lnTo>
                    <a:lnTo>
                      <a:pt x="353" y="400"/>
                    </a:lnTo>
                    <a:lnTo>
                      <a:pt x="336" y="464"/>
                    </a:lnTo>
                    <a:lnTo>
                      <a:pt x="345" y="555"/>
                    </a:lnTo>
                    <a:lnTo>
                      <a:pt x="314" y="566"/>
                    </a:lnTo>
                    <a:lnTo>
                      <a:pt x="294" y="591"/>
                    </a:lnTo>
                    <a:lnTo>
                      <a:pt x="263" y="601"/>
                    </a:lnTo>
                    <a:lnTo>
                      <a:pt x="266" y="62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533">
                <a:extLst>
                  <a:ext uri="{FF2B5EF4-FFF2-40B4-BE49-F238E27FC236}">
                    <a16:creationId xmlns:a16="http://schemas.microsoft.com/office/drawing/2014/main" id="{639C4E85-22C4-65AA-3C5A-6DD737B6D7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829"/>
                <a:ext cx="38" cy="91"/>
              </a:xfrm>
              <a:custGeom>
                <a:avLst/>
                <a:gdLst>
                  <a:gd name="T0" fmla="*/ 0 w 189"/>
                  <a:gd name="T1" fmla="*/ 457 h 457"/>
                  <a:gd name="T2" fmla="*/ 11 w 189"/>
                  <a:gd name="T3" fmla="*/ 402 h 457"/>
                  <a:gd name="T4" fmla="*/ 49 w 189"/>
                  <a:gd name="T5" fmla="*/ 407 h 457"/>
                  <a:gd name="T6" fmla="*/ 63 w 189"/>
                  <a:gd name="T7" fmla="*/ 390 h 457"/>
                  <a:gd name="T8" fmla="*/ 87 w 189"/>
                  <a:gd name="T9" fmla="*/ 395 h 457"/>
                  <a:gd name="T10" fmla="*/ 123 w 189"/>
                  <a:gd name="T11" fmla="*/ 369 h 457"/>
                  <a:gd name="T12" fmla="*/ 100 w 189"/>
                  <a:gd name="T13" fmla="*/ 295 h 457"/>
                  <a:gd name="T14" fmla="*/ 111 w 189"/>
                  <a:gd name="T15" fmla="*/ 246 h 457"/>
                  <a:gd name="T16" fmla="*/ 93 w 189"/>
                  <a:gd name="T17" fmla="*/ 210 h 457"/>
                  <a:gd name="T18" fmla="*/ 88 w 189"/>
                  <a:gd name="T19" fmla="*/ 164 h 457"/>
                  <a:gd name="T20" fmla="*/ 103 w 189"/>
                  <a:gd name="T21" fmla="*/ 147 h 457"/>
                  <a:gd name="T22" fmla="*/ 85 w 189"/>
                  <a:gd name="T23" fmla="*/ 118 h 457"/>
                  <a:gd name="T24" fmla="*/ 89 w 189"/>
                  <a:gd name="T25" fmla="*/ 87 h 457"/>
                  <a:gd name="T26" fmla="*/ 70 w 189"/>
                  <a:gd name="T27" fmla="*/ 50 h 457"/>
                  <a:gd name="T28" fmla="*/ 93 w 189"/>
                  <a:gd name="T29" fmla="*/ 47 h 457"/>
                  <a:gd name="T30" fmla="*/ 98 w 189"/>
                  <a:gd name="T31" fmla="*/ 24 h 457"/>
                  <a:gd name="T32" fmla="*/ 152 w 189"/>
                  <a:gd name="T33" fmla="*/ 19 h 457"/>
                  <a:gd name="T34" fmla="*/ 166 w 189"/>
                  <a:gd name="T35" fmla="*/ 2 h 457"/>
                  <a:gd name="T36" fmla="*/ 189 w 189"/>
                  <a:gd name="T37" fmla="*/ 0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9" h="457">
                    <a:moveTo>
                      <a:pt x="0" y="457"/>
                    </a:moveTo>
                    <a:lnTo>
                      <a:pt x="11" y="402"/>
                    </a:lnTo>
                    <a:lnTo>
                      <a:pt x="49" y="407"/>
                    </a:lnTo>
                    <a:lnTo>
                      <a:pt x="63" y="390"/>
                    </a:lnTo>
                    <a:lnTo>
                      <a:pt x="87" y="395"/>
                    </a:lnTo>
                    <a:lnTo>
                      <a:pt x="123" y="369"/>
                    </a:lnTo>
                    <a:lnTo>
                      <a:pt x="100" y="295"/>
                    </a:lnTo>
                    <a:lnTo>
                      <a:pt x="111" y="246"/>
                    </a:lnTo>
                    <a:lnTo>
                      <a:pt x="93" y="210"/>
                    </a:lnTo>
                    <a:lnTo>
                      <a:pt x="88" y="164"/>
                    </a:lnTo>
                    <a:lnTo>
                      <a:pt x="103" y="147"/>
                    </a:lnTo>
                    <a:lnTo>
                      <a:pt x="85" y="118"/>
                    </a:lnTo>
                    <a:lnTo>
                      <a:pt x="89" y="87"/>
                    </a:lnTo>
                    <a:lnTo>
                      <a:pt x="70" y="50"/>
                    </a:lnTo>
                    <a:lnTo>
                      <a:pt x="93" y="47"/>
                    </a:lnTo>
                    <a:lnTo>
                      <a:pt x="98" y="24"/>
                    </a:lnTo>
                    <a:lnTo>
                      <a:pt x="152" y="19"/>
                    </a:lnTo>
                    <a:lnTo>
                      <a:pt x="166" y="2"/>
                    </a:lnTo>
                    <a:lnTo>
                      <a:pt x="18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534">
                <a:extLst>
                  <a:ext uri="{FF2B5EF4-FFF2-40B4-BE49-F238E27FC236}">
                    <a16:creationId xmlns:a16="http://schemas.microsoft.com/office/drawing/2014/main" id="{5D588C5F-A61E-4A43-7D98-4B666C9217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920"/>
                <a:ext cx="55" cy="152"/>
              </a:xfrm>
              <a:custGeom>
                <a:avLst/>
                <a:gdLst>
                  <a:gd name="T0" fmla="*/ 202 w 277"/>
                  <a:gd name="T1" fmla="*/ 761 h 761"/>
                  <a:gd name="T2" fmla="*/ 196 w 277"/>
                  <a:gd name="T3" fmla="*/ 699 h 761"/>
                  <a:gd name="T4" fmla="*/ 217 w 277"/>
                  <a:gd name="T5" fmla="*/ 675 h 761"/>
                  <a:gd name="T6" fmla="*/ 253 w 277"/>
                  <a:gd name="T7" fmla="*/ 656 h 761"/>
                  <a:gd name="T8" fmla="*/ 277 w 277"/>
                  <a:gd name="T9" fmla="*/ 584 h 761"/>
                  <a:gd name="T10" fmla="*/ 259 w 277"/>
                  <a:gd name="T11" fmla="*/ 555 h 761"/>
                  <a:gd name="T12" fmla="*/ 248 w 277"/>
                  <a:gd name="T13" fmla="*/ 510 h 761"/>
                  <a:gd name="T14" fmla="*/ 246 w 277"/>
                  <a:gd name="T15" fmla="*/ 495 h 761"/>
                  <a:gd name="T16" fmla="*/ 228 w 277"/>
                  <a:gd name="T17" fmla="*/ 465 h 761"/>
                  <a:gd name="T18" fmla="*/ 152 w 277"/>
                  <a:gd name="T19" fmla="*/ 402 h 761"/>
                  <a:gd name="T20" fmla="*/ 129 w 277"/>
                  <a:gd name="T21" fmla="*/ 398 h 761"/>
                  <a:gd name="T22" fmla="*/ 83 w 277"/>
                  <a:gd name="T23" fmla="*/ 316 h 761"/>
                  <a:gd name="T24" fmla="*/ 79 w 277"/>
                  <a:gd name="T25" fmla="*/ 272 h 761"/>
                  <a:gd name="T26" fmla="*/ 62 w 277"/>
                  <a:gd name="T27" fmla="*/ 250 h 761"/>
                  <a:gd name="T28" fmla="*/ 37 w 277"/>
                  <a:gd name="T29" fmla="*/ 236 h 761"/>
                  <a:gd name="T30" fmla="*/ 35 w 277"/>
                  <a:gd name="T31" fmla="*/ 206 h 761"/>
                  <a:gd name="T32" fmla="*/ 2 w 277"/>
                  <a:gd name="T33" fmla="*/ 193 h 761"/>
                  <a:gd name="T34" fmla="*/ 23 w 277"/>
                  <a:gd name="T35" fmla="*/ 160 h 761"/>
                  <a:gd name="T36" fmla="*/ 28 w 277"/>
                  <a:gd name="T37" fmla="*/ 137 h 761"/>
                  <a:gd name="T38" fmla="*/ 32 w 277"/>
                  <a:gd name="T39" fmla="*/ 98 h 761"/>
                  <a:gd name="T40" fmla="*/ 23 w 277"/>
                  <a:gd name="T41" fmla="*/ 84 h 761"/>
                  <a:gd name="T42" fmla="*/ 59 w 277"/>
                  <a:gd name="T43" fmla="*/ 57 h 761"/>
                  <a:gd name="T44" fmla="*/ 32 w 277"/>
                  <a:gd name="T45" fmla="*/ 21 h 761"/>
                  <a:gd name="T46" fmla="*/ 0 w 277"/>
                  <a:gd name="T47" fmla="*/ 0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77" h="761">
                    <a:moveTo>
                      <a:pt x="202" y="761"/>
                    </a:moveTo>
                    <a:lnTo>
                      <a:pt x="196" y="699"/>
                    </a:lnTo>
                    <a:lnTo>
                      <a:pt x="217" y="675"/>
                    </a:lnTo>
                    <a:lnTo>
                      <a:pt x="253" y="656"/>
                    </a:lnTo>
                    <a:lnTo>
                      <a:pt x="277" y="584"/>
                    </a:lnTo>
                    <a:lnTo>
                      <a:pt x="259" y="555"/>
                    </a:lnTo>
                    <a:lnTo>
                      <a:pt x="248" y="510"/>
                    </a:lnTo>
                    <a:lnTo>
                      <a:pt x="246" y="495"/>
                    </a:lnTo>
                    <a:lnTo>
                      <a:pt x="228" y="465"/>
                    </a:lnTo>
                    <a:lnTo>
                      <a:pt x="152" y="402"/>
                    </a:lnTo>
                    <a:lnTo>
                      <a:pt x="129" y="398"/>
                    </a:lnTo>
                    <a:lnTo>
                      <a:pt x="83" y="316"/>
                    </a:lnTo>
                    <a:lnTo>
                      <a:pt x="79" y="272"/>
                    </a:lnTo>
                    <a:lnTo>
                      <a:pt x="62" y="250"/>
                    </a:lnTo>
                    <a:lnTo>
                      <a:pt x="37" y="236"/>
                    </a:lnTo>
                    <a:lnTo>
                      <a:pt x="35" y="206"/>
                    </a:lnTo>
                    <a:lnTo>
                      <a:pt x="2" y="193"/>
                    </a:lnTo>
                    <a:lnTo>
                      <a:pt x="23" y="160"/>
                    </a:lnTo>
                    <a:lnTo>
                      <a:pt x="28" y="137"/>
                    </a:lnTo>
                    <a:lnTo>
                      <a:pt x="32" y="98"/>
                    </a:lnTo>
                    <a:lnTo>
                      <a:pt x="23" y="84"/>
                    </a:lnTo>
                    <a:lnTo>
                      <a:pt x="59" y="57"/>
                    </a:lnTo>
                    <a:lnTo>
                      <a:pt x="32" y="2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535">
                <a:extLst>
                  <a:ext uri="{FF2B5EF4-FFF2-40B4-BE49-F238E27FC236}">
                    <a16:creationId xmlns:a16="http://schemas.microsoft.com/office/drawing/2014/main" id="{6CA3EE7A-E1E3-95CA-AC3C-78984F67EA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1761"/>
                <a:ext cx="95" cy="91"/>
              </a:xfrm>
              <a:custGeom>
                <a:avLst/>
                <a:gdLst>
                  <a:gd name="T0" fmla="*/ 0 w 475"/>
                  <a:gd name="T1" fmla="*/ 456 h 456"/>
                  <a:gd name="T2" fmla="*/ 58 w 475"/>
                  <a:gd name="T3" fmla="*/ 257 h 456"/>
                  <a:gd name="T4" fmla="*/ 62 w 475"/>
                  <a:gd name="T5" fmla="*/ 211 h 456"/>
                  <a:gd name="T6" fmla="*/ 87 w 475"/>
                  <a:gd name="T7" fmla="*/ 155 h 456"/>
                  <a:gd name="T8" fmla="*/ 90 w 475"/>
                  <a:gd name="T9" fmla="*/ 100 h 456"/>
                  <a:gd name="T10" fmla="*/ 127 w 475"/>
                  <a:gd name="T11" fmla="*/ 5 h 456"/>
                  <a:gd name="T12" fmla="*/ 144 w 475"/>
                  <a:gd name="T13" fmla="*/ 18 h 456"/>
                  <a:gd name="T14" fmla="*/ 166 w 475"/>
                  <a:gd name="T15" fmla="*/ 1 h 456"/>
                  <a:gd name="T16" fmla="*/ 189 w 475"/>
                  <a:gd name="T17" fmla="*/ 6 h 456"/>
                  <a:gd name="T18" fmla="*/ 215 w 475"/>
                  <a:gd name="T19" fmla="*/ 27 h 456"/>
                  <a:gd name="T20" fmla="*/ 246 w 475"/>
                  <a:gd name="T21" fmla="*/ 40 h 456"/>
                  <a:gd name="T22" fmla="*/ 276 w 475"/>
                  <a:gd name="T23" fmla="*/ 22 h 456"/>
                  <a:gd name="T24" fmla="*/ 292 w 475"/>
                  <a:gd name="T25" fmla="*/ 28 h 456"/>
                  <a:gd name="T26" fmla="*/ 313 w 475"/>
                  <a:gd name="T27" fmla="*/ 10 h 456"/>
                  <a:gd name="T28" fmla="*/ 336 w 475"/>
                  <a:gd name="T29" fmla="*/ 8 h 456"/>
                  <a:gd name="T30" fmla="*/ 343 w 475"/>
                  <a:gd name="T31" fmla="*/ 0 h 456"/>
                  <a:gd name="T32" fmla="*/ 367 w 475"/>
                  <a:gd name="T33" fmla="*/ 13 h 456"/>
                  <a:gd name="T34" fmla="*/ 387 w 475"/>
                  <a:gd name="T35" fmla="*/ 50 h 456"/>
                  <a:gd name="T36" fmla="*/ 404 w 475"/>
                  <a:gd name="T37" fmla="*/ 71 h 456"/>
                  <a:gd name="T38" fmla="*/ 436 w 475"/>
                  <a:gd name="T39" fmla="*/ 83 h 456"/>
                  <a:gd name="T40" fmla="*/ 475 w 475"/>
                  <a:gd name="T41" fmla="*/ 87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75" h="456">
                    <a:moveTo>
                      <a:pt x="0" y="456"/>
                    </a:moveTo>
                    <a:lnTo>
                      <a:pt x="58" y="257"/>
                    </a:lnTo>
                    <a:lnTo>
                      <a:pt x="62" y="211"/>
                    </a:lnTo>
                    <a:lnTo>
                      <a:pt x="87" y="155"/>
                    </a:lnTo>
                    <a:lnTo>
                      <a:pt x="90" y="100"/>
                    </a:lnTo>
                    <a:lnTo>
                      <a:pt x="127" y="5"/>
                    </a:lnTo>
                    <a:lnTo>
                      <a:pt x="144" y="18"/>
                    </a:lnTo>
                    <a:lnTo>
                      <a:pt x="166" y="1"/>
                    </a:lnTo>
                    <a:lnTo>
                      <a:pt x="189" y="6"/>
                    </a:lnTo>
                    <a:lnTo>
                      <a:pt x="215" y="27"/>
                    </a:lnTo>
                    <a:lnTo>
                      <a:pt x="246" y="40"/>
                    </a:lnTo>
                    <a:lnTo>
                      <a:pt x="276" y="22"/>
                    </a:lnTo>
                    <a:lnTo>
                      <a:pt x="292" y="28"/>
                    </a:lnTo>
                    <a:lnTo>
                      <a:pt x="313" y="10"/>
                    </a:lnTo>
                    <a:lnTo>
                      <a:pt x="336" y="8"/>
                    </a:lnTo>
                    <a:lnTo>
                      <a:pt x="343" y="0"/>
                    </a:lnTo>
                    <a:lnTo>
                      <a:pt x="367" y="13"/>
                    </a:lnTo>
                    <a:lnTo>
                      <a:pt x="387" y="50"/>
                    </a:lnTo>
                    <a:lnTo>
                      <a:pt x="404" y="71"/>
                    </a:lnTo>
                    <a:lnTo>
                      <a:pt x="436" y="83"/>
                    </a:lnTo>
                    <a:lnTo>
                      <a:pt x="475" y="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536">
                <a:extLst>
                  <a:ext uri="{FF2B5EF4-FFF2-40B4-BE49-F238E27FC236}">
                    <a16:creationId xmlns:a16="http://schemas.microsoft.com/office/drawing/2014/main" id="{C5B1AAFE-6395-EB4D-320A-85FA4C31BC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1927"/>
                <a:ext cx="99" cy="69"/>
              </a:xfrm>
              <a:custGeom>
                <a:avLst/>
                <a:gdLst>
                  <a:gd name="T0" fmla="*/ 495 w 495"/>
                  <a:gd name="T1" fmla="*/ 347 h 347"/>
                  <a:gd name="T2" fmla="*/ 457 w 495"/>
                  <a:gd name="T3" fmla="*/ 281 h 347"/>
                  <a:gd name="T4" fmla="*/ 426 w 495"/>
                  <a:gd name="T5" fmla="*/ 269 h 347"/>
                  <a:gd name="T6" fmla="*/ 421 w 495"/>
                  <a:gd name="T7" fmla="*/ 223 h 347"/>
                  <a:gd name="T8" fmla="*/ 397 w 495"/>
                  <a:gd name="T9" fmla="*/ 210 h 347"/>
                  <a:gd name="T10" fmla="*/ 302 w 495"/>
                  <a:gd name="T11" fmla="*/ 103 h 347"/>
                  <a:gd name="T12" fmla="*/ 301 w 495"/>
                  <a:gd name="T13" fmla="*/ 87 h 347"/>
                  <a:gd name="T14" fmla="*/ 306 w 495"/>
                  <a:gd name="T15" fmla="*/ 64 h 347"/>
                  <a:gd name="T16" fmla="*/ 239 w 495"/>
                  <a:gd name="T17" fmla="*/ 0 h 347"/>
                  <a:gd name="T18" fmla="*/ 223 w 495"/>
                  <a:gd name="T19" fmla="*/ 2 h 347"/>
                  <a:gd name="T20" fmla="*/ 197 w 495"/>
                  <a:gd name="T21" fmla="*/ 42 h 347"/>
                  <a:gd name="T22" fmla="*/ 158 w 495"/>
                  <a:gd name="T23" fmla="*/ 124 h 347"/>
                  <a:gd name="T24" fmla="*/ 122 w 495"/>
                  <a:gd name="T25" fmla="*/ 150 h 347"/>
                  <a:gd name="T26" fmla="*/ 91 w 495"/>
                  <a:gd name="T27" fmla="*/ 153 h 347"/>
                  <a:gd name="T28" fmla="*/ 48 w 495"/>
                  <a:gd name="T29" fmla="*/ 110 h 347"/>
                  <a:gd name="T30" fmla="*/ 17 w 495"/>
                  <a:gd name="T31" fmla="*/ 105 h 347"/>
                  <a:gd name="T32" fmla="*/ 10 w 495"/>
                  <a:gd name="T33" fmla="*/ 114 h 347"/>
                  <a:gd name="T34" fmla="*/ 0 w 495"/>
                  <a:gd name="T35" fmla="*/ 99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5" h="347">
                    <a:moveTo>
                      <a:pt x="495" y="347"/>
                    </a:moveTo>
                    <a:lnTo>
                      <a:pt x="457" y="281"/>
                    </a:lnTo>
                    <a:lnTo>
                      <a:pt x="426" y="269"/>
                    </a:lnTo>
                    <a:lnTo>
                      <a:pt x="421" y="223"/>
                    </a:lnTo>
                    <a:lnTo>
                      <a:pt x="397" y="210"/>
                    </a:lnTo>
                    <a:lnTo>
                      <a:pt x="302" y="103"/>
                    </a:lnTo>
                    <a:lnTo>
                      <a:pt x="301" y="87"/>
                    </a:lnTo>
                    <a:lnTo>
                      <a:pt x="306" y="64"/>
                    </a:lnTo>
                    <a:lnTo>
                      <a:pt x="239" y="0"/>
                    </a:lnTo>
                    <a:lnTo>
                      <a:pt x="223" y="2"/>
                    </a:lnTo>
                    <a:lnTo>
                      <a:pt x="197" y="42"/>
                    </a:lnTo>
                    <a:lnTo>
                      <a:pt x="158" y="124"/>
                    </a:lnTo>
                    <a:lnTo>
                      <a:pt x="122" y="150"/>
                    </a:lnTo>
                    <a:lnTo>
                      <a:pt x="91" y="153"/>
                    </a:lnTo>
                    <a:lnTo>
                      <a:pt x="48" y="110"/>
                    </a:lnTo>
                    <a:lnTo>
                      <a:pt x="17" y="105"/>
                    </a:lnTo>
                    <a:lnTo>
                      <a:pt x="10" y="114"/>
                    </a:lnTo>
                    <a:lnTo>
                      <a:pt x="0" y="9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537">
                <a:extLst>
                  <a:ext uri="{FF2B5EF4-FFF2-40B4-BE49-F238E27FC236}">
                    <a16:creationId xmlns:a16="http://schemas.microsoft.com/office/drawing/2014/main" id="{7BE99C56-A83E-E644-F894-C4FDD2D469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1947"/>
                <a:ext cx="71" cy="97"/>
              </a:xfrm>
              <a:custGeom>
                <a:avLst/>
                <a:gdLst>
                  <a:gd name="T0" fmla="*/ 309 w 354"/>
                  <a:gd name="T1" fmla="*/ 0 h 485"/>
                  <a:gd name="T2" fmla="*/ 284 w 354"/>
                  <a:gd name="T3" fmla="*/ 49 h 485"/>
                  <a:gd name="T4" fmla="*/ 311 w 354"/>
                  <a:gd name="T5" fmla="*/ 94 h 485"/>
                  <a:gd name="T6" fmla="*/ 352 w 354"/>
                  <a:gd name="T7" fmla="*/ 120 h 485"/>
                  <a:gd name="T8" fmla="*/ 354 w 354"/>
                  <a:gd name="T9" fmla="*/ 143 h 485"/>
                  <a:gd name="T10" fmla="*/ 289 w 354"/>
                  <a:gd name="T11" fmla="*/ 188 h 485"/>
                  <a:gd name="T12" fmla="*/ 249 w 354"/>
                  <a:gd name="T13" fmla="*/ 261 h 485"/>
                  <a:gd name="T14" fmla="*/ 135 w 354"/>
                  <a:gd name="T15" fmla="*/ 279 h 485"/>
                  <a:gd name="T16" fmla="*/ 85 w 354"/>
                  <a:gd name="T17" fmla="*/ 314 h 485"/>
                  <a:gd name="T18" fmla="*/ 54 w 354"/>
                  <a:gd name="T19" fmla="*/ 318 h 485"/>
                  <a:gd name="T20" fmla="*/ 91 w 354"/>
                  <a:gd name="T21" fmla="*/ 391 h 485"/>
                  <a:gd name="T22" fmla="*/ 29 w 354"/>
                  <a:gd name="T23" fmla="*/ 467 h 485"/>
                  <a:gd name="T24" fmla="*/ 0 w 354"/>
                  <a:gd name="T25" fmla="*/ 485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4" h="485">
                    <a:moveTo>
                      <a:pt x="309" y="0"/>
                    </a:moveTo>
                    <a:lnTo>
                      <a:pt x="284" y="49"/>
                    </a:lnTo>
                    <a:lnTo>
                      <a:pt x="311" y="94"/>
                    </a:lnTo>
                    <a:lnTo>
                      <a:pt x="352" y="120"/>
                    </a:lnTo>
                    <a:lnTo>
                      <a:pt x="354" y="143"/>
                    </a:lnTo>
                    <a:lnTo>
                      <a:pt x="289" y="188"/>
                    </a:lnTo>
                    <a:lnTo>
                      <a:pt x="249" y="261"/>
                    </a:lnTo>
                    <a:lnTo>
                      <a:pt x="135" y="279"/>
                    </a:lnTo>
                    <a:lnTo>
                      <a:pt x="85" y="314"/>
                    </a:lnTo>
                    <a:lnTo>
                      <a:pt x="54" y="318"/>
                    </a:lnTo>
                    <a:lnTo>
                      <a:pt x="91" y="391"/>
                    </a:lnTo>
                    <a:lnTo>
                      <a:pt x="29" y="467"/>
                    </a:lnTo>
                    <a:lnTo>
                      <a:pt x="0" y="4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538">
                <a:extLst>
                  <a:ext uri="{FF2B5EF4-FFF2-40B4-BE49-F238E27FC236}">
                    <a16:creationId xmlns:a16="http://schemas.microsoft.com/office/drawing/2014/main" id="{F71BA820-0888-F1DC-6522-57B1D506B6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10"/>
                <a:ext cx="35" cy="86"/>
              </a:xfrm>
              <a:custGeom>
                <a:avLst/>
                <a:gdLst>
                  <a:gd name="T0" fmla="*/ 176 w 176"/>
                  <a:gd name="T1" fmla="*/ 0 h 433"/>
                  <a:gd name="T2" fmla="*/ 172 w 176"/>
                  <a:gd name="T3" fmla="*/ 47 h 433"/>
                  <a:gd name="T4" fmla="*/ 144 w 176"/>
                  <a:gd name="T5" fmla="*/ 157 h 433"/>
                  <a:gd name="T6" fmla="*/ 132 w 176"/>
                  <a:gd name="T7" fmla="*/ 282 h 433"/>
                  <a:gd name="T8" fmla="*/ 111 w 176"/>
                  <a:gd name="T9" fmla="*/ 307 h 433"/>
                  <a:gd name="T10" fmla="*/ 73 w 176"/>
                  <a:gd name="T11" fmla="*/ 310 h 433"/>
                  <a:gd name="T12" fmla="*/ 76 w 176"/>
                  <a:gd name="T13" fmla="*/ 340 h 433"/>
                  <a:gd name="T14" fmla="*/ 54 w 176"/>
                  <a:gd name="T15" fmla="*/ 366 h 433"/>
                  <a:gd name="T16" fmla="*/ 58 w 176"/>
                  <a:gd name="T17" fmla="*/ 396 h 433"/>
                  <a:gd name="T18" fmla="*/ 28 w 176"/>
                  <a:gd name="T19" fmla="*/ 407 h 433"/>
                  <a:gd name="T20" fmla="*/ 0 w 176"/>
                  <a:gd name="T21" fmla="*/ 433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6" h="433">
                    <a:moveTo>
                      <a:pt x="176" y="0"/>
                    </a:moveTo>
                    <a:lnTo>
                      <a:pt x="172" y="47"/>
                    </a:lnTo>
                    <a:lnTo>
                      <a:pt x="144" y="157"/>
                    </a:lnTo>
                    <a:lnTo>
                      <a:pt x="132" y="282"/>
                    </a:lnTo>
                    <a:lnTo>
                      <a:pt x="111" y="307"/>
                    </a:lnTo>
                    <a:lnTo>
                      <a:pt x="73" y="310"/>
                    </a:lnTo>
                    <a:lnTo>
                      <a:pt x="76" y="340"/>
                    </a:lnTo>
                    <a:lnTo>
                      <a:pt x="54" y="366"/>
                    </a:lnTo>
                    <a:lnTo>
                      <a:pt x="58" y="396"/>
                    </a:lnTo>
                    <a:lnTo>
                      <a:pt x="28" y="407"/>
                    </a:lnTo>
                    <a:lnTo>
                      <a:pt x="0" y="43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539">
                <a:extLst>
                  <a:ext uri="{FF2B5EF4-FFF2-40B4-BE49-F238E27FC236}">
                    <a16:creationId xmlns:a16="http://schemas.microsoft.com/office/drawing/2014/main" id="{282DF728-CD8B-14F5-2B66-4A4E40B274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2" y="1974"/>
                <a:ext cx="3" cy="5"/>
              </a:xfrm>
              <a:custGeom>
                <a:avLst/>
                <a:gdLst>
                  <a:gd name="T0" fmla="*/ 14 w 15"/>
                  <a:gd name="T1" fmla="*/ 0 h 23"/>
                  <a:gd name="T2" fmla="*/ 15 w 15"/>
                  <a:gd name="T3" fmla="*/ 15 h 23"/>
                  <a:gd name="T4" fmla="*/ 9 w 15"/>
                  <a:gd name="T5" fmla="*/ 23 h 23"/>
                  <a:gd name="T6" fmla="*/ 0 w 15"/>
                  <a:gd name="T7" fmla="*/ 2 h 23"/>
                  <a:gd name="T8" fmla="*/ 14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0"/>
                    </a:moveTo>
                    <a:lnTo>
                      <a:pt x="15" y="15"/>
                    </a:lnTo>
                    <a:lnTo>
                      <a:pt x="9" y="23"/>
                    </a:lnTo>
                    <a:lnTo>
                      <a:pt x="0" y="2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540">
                <a:extLst>
                  <a:ext uri="{FF2B5EF4-FFF2-40B4-BE49-F238E27FC236}">
                    <a16:creationId xmlns:a16="http://schemas.microsoft.com/office/drawing/2014/main" id="{E08CCFF7-7CEF-DF15-DD13-1CEB3D002A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96"/>
                <a:ext cx="125" cy="124"/>
              </a:xfrm>
              <a:custGeom>
                <a:avLst/>
                <a:gdLst>
                  <a:gd name="T0" fmla="*/ 620 w 626"/>
                  <a:gd name="T1" fmla="*/ 621 h 621"/>
                  <a:gd name="T2" fmla="*/ 626 w 626"/>
                  <a:gd name="T3" fmla="*/ 606 h 621"/>
                  <a:gd name="T4" fmla="*/ 618 w 626"/>
                  <a:gd name="T5" fmla="*/ 598 h 621"/>
                  <a:gd name="T6" fmla="*/ 588 w 626"/>
                  <a:gd name="T7" fmla="*/ 601 h 621"/>
                  <a:gd name="T8" fmla="*/ 546 w 626"/>
                  <a:gd name="T9" fmla="*/ 581 h 621"/>
                  <a:gd name="T10" fmla="*/ 525 w 626"/>
                  <a:gd name="T11" fmla="*/ 591 h 621"/>
                  <a:gd name="T12" fmla="*/ 517 w 626"/>
                  <a:gd name="T13" fmla="*/ 592 h 621"/>
                  <a:gd name="T14" fmla="*/ 527 w 626"/>
                  <a:gd name="T15" fmla="*/ 538 h 621"/>
                  <a:gd name="T16" fmla="*/ 492 w 626"/>
                  <a:gd name="T17" fmla="*/ 487 h 621"/>
                  <a:gd name="T18" fmla="*/ 497 w 626"/>
                  <a:gd name="T19" fmla="*/ 455 h 621"/>
                  <a:gd name="T20" fmla="*/ 493 w 626"/>
                  <a:gd name="T21" fmla="*/ 417 h 621"/>
                  <a:gd name="T22" fmla="*/ 521 w 626"/>
                  <a:gd name="T23" fmla="*/ 384 h 621"/>
                  <a:gd name="T24" fmla="*/ 536 w 626"/>
                  <a:gd name="T25" fmla="*/ 374 h 621"/>
                  <a:gd name="T26" fmla="*/ 548 w 626"/>
                  <a:gd name="T27" fmla="*/ 335 h 621"/>
                  <a:gd name="T28" fmla="*/ 531 w 626"/>
                  <a:gd name="T29" fmla="*/ 321 h 621"/>
                  <a:gd name="T30" fmla="*/ 537 w 626"/>
                  <a:gd name="T31" fmla="*/ 305 h 621"/>
                  <a:gd name="T32" fmla="*/ 527 w 626"/>
                  <a:gd name="T33" fmla="*/ 283 h 621"/>
                  <a:gd name="T34" fmla="*/ 483 w 626"/>
                  <a:gd name="T35" fmla="*/ 225 h 621"/>
                  <a:gd name="T36" fmla="*/ 397 w 626"/>
                  <a:gd name="T37" fmla="*/ 218 h 621"/>
                  <a:gd name="T38" fmla="*/ 373 w 626"/>
                  <a:gd name="T39" fmla="*/ 204 h 621"/>
                  <a:gd name="T40" fmla="*/ 362 w 626"/>
                  <a:gd name="T41" fmla="*/ 174 h 621"/>
                  <a:gd name="T42" fmla="*/ 329 w 626"/>
                  <a:gd name="T43" fmla="*/ 155 h 621"/>
                  <a:gd name="T44" fmla="*/ 286 w 626"/>
                  <a:gd name="T45" fmla="*/ 174 h 621"/>
                  <a:gd name="T46" fmla="*/ 288 w 626"/>
                  <a:gd name="T47" fmla="*/ 204 h 621"/>
                  <a:gd name="T48" fmla="*/ 270 w 626"/>
                  <a:gd name="T49" fmla="*/ 253 h 621"/>
                  <a:gd name="T50" fmla="*/ 286 w 626"/>
                  <a:gd name="T51" fmla="*/ 266 h 621"/>
                  <a:gd name="T52" fmla="*/ 280 w 626"/>
                  <a:gd name="T53" fmla="*/ 282 h 621"/>
                  <a:gd name="T54" fmla="*/ 167 w 626"/>
                  <a:gd name="T55" fmla="*/ 224 h 621"/>
                  <a:gd name="T56" fmla="*/ 121 w 626"/>
                  <a:gd name="T57" fmla="*/ 227 h 621"/>
                  <a:gd name="T58" fmla="*/ 111 w 626"/>
                  <a:gd name="T59" fmla="*/ 213 h 621"/>
                  <a:gd name="T60" fmla="*/ 109 w 626"/>
                  <a:gd name="T61" fmla="*/ 183 h 621"/>
                  <a:gd name="T62" fmla="*/ 73 w 626"/>
                  <a:gd name="T63" fmla="*/ 124 h 621"/>
                  <a:gd name="T64" fmla="*/ 56 w 626"/>
                  <a:gd name="T65" fmla="*/ 103 h 621"/>
                  <a:gd name="T66" fmla="*/ 45 w 626"/>
                  <a:gd name="T67" fmla="*/ 72 h 621"/>
                  <a:gd name="T68" fmla="*/ 1 w 626"/>
                  <a:gd name="T69" fmla="*/ 23 h 621"/>
                  <a:gd name="T70" fmla="*/ 0 w 626"/>
                  <a:gd name="T71" fmla="*/ 0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26" h="621">
                    <a:moveTo>
                      <a:pt x="620" y="621"/>
                    </a:moveTo>
                    <a:lnTo>
                      <a:pt x="626" y="606"/>
                    </a:lnTo>
                    <a:lnTo>
                      <a:pt x="618" y="598"/>
                    </a:lnTo>
                    <a:lnTo>
                      <a:pt x="588" y="601"/>
                    </a:lnTo>
                    <a:lnTo>
                      <a:pt x="546" y="581"/>
                    </a:lnTo>
                    <a:lnTo>
                      <a:pt x="525" y="591"/>
                    </a:lnTo>
                    <a:lnTo>
                      <a:pt x="517" y="592"/>
                    </a:lnTo>
                    <a:lnTo>
                      <a:pt x="527" y="538"/>
                    </a:lnTo>
                    <a:lnTo>
                      <a:pt x="492" y="487"/>
                    </a:lnTo>
                    <a:lnTo>
                      <a:pt x="497" y="455"/>
                    </a:lnTo>
                    <a:lnTo>
                      <a:pt x="493" y="417"/>
                    </a:lnTo>
                    <a:lnTo>
                      <a:pt x="521" y="384"/>
                    </a:lnTo>
                    <a:lnTo>
                      <a:pt x="536" y="374"/>
                    </a:lnTo>
                    <a:lnTo>
                      <a:pt x="548" y="335"/>
                    </a:lnTo>
                    <a:lnTo>
                      <a:pt x="531" y="321"/>
                    </a:lnTo>
                    <a:lnTo>
                      <a:pt x="537" y="305"/>
                    </a:lnTo>
                    <a:lnTo>
                      <a:pt x="527" y="283"/>
                    </a:lnTo>
                    <a:lnTo>
                      <a:pt x="483" y="225"/>
                    </a:lnTo>
                    <a:lnTo>
                      <a:pt x="397" y="218"/>
                    </a:lnTo>
                    <a:lnTo>
                      <a:pt x="373" y="204"/>
                    </a:lnTo>
                    <a:lnTo>
                      <a:pt x="362" y="174"/>
                    </a:lnTo>
                    <a:lnTo>
                      <a:pt x="329" y="155"/>
                    </a:lnTo>
                    <a:lnTo>
                      <a:pt x="286" y="174"/>
                    </a:lnTo>
                    <a:lnTo>
                      <a:pt x="288" y="204"/>
                    </a:lnTo>
                    <a:lnTo>
                      <a:pt x="270" y="253"/>
                    </a:lnTo>
                    <a:lnTo>
                      <a:pt x="286" y="266"/>
                    </a:lnTo>
                    <a:lnTo>
                      <a:pt x="280" y="282"/>
                    </a:lnTo>
                    <a:lnTo>
                      <a:pt x="167" y="224"/>
                    </a:lnTo>
                    <a:lnTo>
                      <a:pt x="121" y="227"/>
                    </a:lnTo>
                    <a:lnTo>
                      <a:pt x="111" y="213"/>
                    </a:lnTo>
                    <a:lnTo>
                      <a:pt x="109" y="183"/>
                    </a:lnTo>
                    <a:lnTo>
                      <a:pt x="73" y="124"/>
                    </a:lnTo>
                    <a:lnTo>
                      <a:pt x="56" y="103"/>
                    </a:lnTo>
                    <a:lnTo>
                      <a:pt x="45" y="72"/>
                    </a:lnTo>
                    <a:lnTo>
                      <a:pt x="1" y="2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541">
                <a:extLst>
                  <a:ext uri="{FF2B5EF4-FFF2-40B4-BE49-F238E27FC236}">
                    <a16:creationId xmlns:a16="http://schemas.microsoft.com/office/drawing/2014/main" id="{8A0CF6F1-391A-781D-D964-D711C30D7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3" y="2084"/>
                <a:ext cx="40" cy="257"/>
              </a:xfrm>
              <a:custGeom>
                <a:avLst/>
                <a:gdLst>
                  <a:gd name="T0" fmla="*/ 108 w 199"/>
                  <a:gd name="T1" fmla="*/ 0 h 1285"/>
                  <a:gd name="T2" fmla="*/ 118 w 199"/>
                  <a:gd name="T3" fmla="*/ 22 h 1285"/>
                  <a:gd name="T4" fmla="*/ 108 w 199"/>
                  <a:gd name="T5" fmla="*/ 85 h 1285"/>
                  <a:gd name="T6" fmla="*/ 124 w 199"/>
                  <a:gd name="T7" fmla="*/ 167 h 1285"/>
                  <a:gd name="T8" fmla="*/ 133 w 199"/>
                  <a:gd name="T9" fmla="*/ 190 h 1285"/>
                  <a:gd name="T10" fmla="*/ 114 w 199"/>
                  <a:gd name="T11" fmla="*/ 230 h 1285"/>
                  <a:gd name="T12" fmla="*/ 141 w 199"/>
                  <a:gd name="T13" fmla="*/ 266 h 1285"/>
                  <a:gd name="T14" fmla="*/ 143 w 199"/>
                  <a:gd name="T15" fmla="*/ 297 h 1285"/>
                  <a:gd name="T16" fmla="*/ 169 w 199"/>
                  <a:gd name="T17" fmla="*/ 317 h 1285"/>
                  <a:gd name="T18" fmla="*/ 155 w 199"/>
                  <a:gd name="T19" fmla="*/ 350 h 1285"/>
                  <a:gd name="T20" fmla="*/ 152 w 199"/>
                  <a:gd name="T21" fmla="*/ 389 h 1285"/>
                  <a:gd name="T22" fmla="*/ 199 w 199"/>
                  <a:gd name="T23" fmla="*/ 477 h 1285"/>
                  <a:gd name="T24" fmla="*/ 172 w 199"/>
                  <a:gd name="T25" fmla="*/ 526 h 1285"/>
                  <a:gd name="T26" fmla="*/ 176 w 199"/>
                  <a:gd name="T27" fmla="*/ 563 h 1285"/>
                  <a:gd name="T28" fmla="*/ 164 w 199"/>
                  <a:gd name="T29" fmla="*/ 596 h 1285"/>
                  <a:gd name="T30" fmla="*/ 149 w 199"/>
                  <a:gd name="T31" fmla="*/ 612 h 1285"/>
                  <a:gd name="T32" fmla="*/ 144 w 199"/>
                  <a:gd name="T33" fmla="*/ 636 h 1285"/>
                  <a:gd name="T34" fmla="*/ 121 w 199"/>
                  <a:gd name="T35" fmla="*/ 646 h 1285"/>
                  <a:gd name="T36" fmla="*/ 117 w 199"/>
                  <a:gd name="T37" fmla="*/ 670 h 1285"/>
                  <a:gd name="T38" fmla="*/ 87 w 199"/>
                  <a:gd name="T39" fmla="*/ 696 h 1285"/>
                  <a:gd name="T40" fmla="*/ 110 w 199"/>
                  <a:gd name="T41" fmla="*/ 856 h 1285"/>
                  <a:gd name="T42" fmla="*/ 72 w 199"/>
                  <a:gd name="T43" fmla="*/ 936 h 1285"/>
                  <a:gd name="T44" fmla="*/ 50 w 199"/>
                  <a:gd name="T45" fmla="*/ 954 h 1285"/>
                  <a:gd name="T46" fmla="*/ 29 w 199"/>
                  <a:gd name="T47" fmla="*/ 986 h 1285"/>
                  <a:gd name="T48" fmla="*/ 40 w 199"/>
                  <a:gd name="T49" fmla="*/ 1016 h 1285"/>
                  <a:gd name="T50" fmla="*/ 29 w 199"/>
                  <a:gd name="T51" fmla="*/ 1063 h 1285"/>
                  <a:gd name="T52" fmla="*/ 41 w 199"/>
                  <a:gd name="T53" fmla="*/ 1109 h 1285"/>
                  <a:gd name="T54" fmla="*/ 35 w 199"/>
                  <a:gd name="T55" fmla="*/ 1132 h 1285"/>
                  <a:gd name="T56" fmla="*/ 7 w 199"/>
                  <a:gd name="T57" fmla="*/ 1157 h 1285"/>
                  <a:gd name="T58" fmla="*/ 0 w 199"/>
                  <a:gd name="T59" fmla="*/ 1285 h 1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9" h="1285">
                    <a:moveTo>
                      <a:pt x="108" y="0"/>
                    </a:moveTo>
                    <a:lnTo>
                      <a:pt x="118" y="22"/>
                    </a:lnTo>
                    <a:lnTo>
                      <a:pt x="108" y="85"/>
                    </a:lnTo>
                    <a:lnTo>
                      <a:pt x="124" y="167"/>
                    </a:lnTo>
                    <a:lnTo>
                      <a:pt x="133" y="190"/>
                    </a:lnTo>
                    <a:lnTo>
                      <a:pt x="114" y="230"/>
                    </a:lnTo>
                    <a:lnTo>
                      <a:pt x="141" y="266"/>
                    </a:lnTo>
                    <a:lnTo>
                      <a:pt x="143" y="297"/>
                    </a:lnTo>
                    <a:lnTo>
                      <a:pt x="169" y="317"/>
                    </a:lnTo>
                    <a:lnTo>
                      <a:pt x="155" y="350"/>
                    </a:lnTo>
                    <a:lnTo>
                      <a:pt x="152" y="389"/>
                    </a:lnTo>
                    <a:lnTo>
                      <a:pt x="199" y="477"/>
                    </a:lnTo>
                    <a:lnTo>
                      <a:pt x="172" y="526"/>
                    </a:lnTo>
                    <a:lnTo>
                      <a:pt x="176" y="563"/>
                    </a:lnTo>
                    <a:lnTo>
                      <a:pt x="164" y="596"/>
                    </a:lnTo>
                    <a:lnTo>
                      <a:pt x="149" y="612"/>
                    </a:lnTo>
                    <a:lnTo>
                      <a:pt x="144" y="636"/>
                    </a:lnTo>
                    <a:lnTo>
                      <a:pt x="121" y="646"/>
                    </a:lnTo>
                    <a:lnTo>
                      <a:pt x="117" y="670"/>
                    </a:lnTo>
                    <a:lnTo>
                      <a:pt x="87" y="696"/>
                    </a:lnTo>
                    <a:lnTo>
                      <a:pt x="110" y="856"/>
                    </a:lnTo>
                    <a:lnTo>
                      <a:pt x="72" y="936"/>
                    </a:lnTo>
                    <a:lnTo>
                      <a:pt x="50" y="954"/>
                    </a:lnTo>
                    <a:lnTo>
                      <a:pt x="29" y="986"/>
                    </a:lnTo>
                    <a:lnTo>
                      <a:pt x="40" y="1016"/>
                    </a:lnTo>
                    <a:lnTo>
                      <a:pt x="29" y="1063"/>
                    </a:lnTo>
                    <a:lnTo>
                      <a:pt x="41" y="1109"/>
                    </a:lnTo>
                    <a:lnTo>
                      <a:pt x="35" y="1132"/>
                    </a:lnTo>
                    <a:lnTo>
                      <a:pt x="7" y="1157"/>
                    </a:lnTo>
                    <a:lnTo>
                      <a:pt x="0" y="12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542">
                <a:extLst>
                  <a:ext uri="{FF2B5EF4-FFF2-40B4-BE49-F238E27FC236}">
                    <a16:creationId xmlns:a16="http://schemas.microsoft.com/office/drawing/2014/main" id="{44EC1D2A-0234-50F9-F72F-C1DCC7F4D7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2072"/>
                <a:ext cx="193" cy="166"/>
              </a:xfrm>
              <a:custGeom>
                <a:avLst/>
                <a:gdLst>
                  <a:gd name="T0" fmla="*/ 965 w 965"/>
                  <a:gd name="T1" fmla="*/ 822 h 833"/>
                  <a:gd name="T2" fmla="*/ 927 w 965"/>
                  <a:gd name="T3" fmla="*/ 833 h 833"/>
                  <a:gd name="T4" fmla="*/ 877 w 965"/>
                  <a:gd name="T5" fmla="*/ 799 h 833"/>
                  <a:gd name="T6" fmla="*/ 824 w 965"/>
                  <a:gd name="T7" fmla="*/ 803 h 833"/>
                  <a:gd name="T8" fmla="*/ 797 w 965"/>
                  <a:gd name="T9" fmla="*/ 767 h 833"/>
                  <a:gd name="T10" fmla="*/ 766 w 965"/>
                  <a:gd name="T11" fmla="*/ 755 h 833"/>
                  <a:gd name="T12" fmla="*/ 731 w 965"/>
                  <a:gd name="T13" fmla="*/ 711 h 833"/>
                  <a:gd name="T14" fmla="*/ 724 w 965"/>
                  <a:gd name="T15" fmla="*/ 713 h 833"/>
                  <a:gd name="T16" fmla="*/ 726 w 965"/>
                  <a:gd name="T17" fmla="*/ 743 h 833"/>
                  <a:gd name="T18" fmla="*/ 646 w 965"/>
                  <a:gd name="T19" fmla="*/ 711 h 833"/>
                  <a:gd name="T20" fmla="*/ 659 w 965"/>
                  <a:gd name="T21" fmla="*/ 680 h 833"/>
                  <a:gd name="T22" fmla="*/ 642 w 965"/>
                  <a:gd name="T23" fmla="*/ 666 h 833"/>
                  <a:gd name="T24" fmla="*/ 654 w 965"/>
                  <a:gd name="T25" fmla="*/ 549 h 833"/>
                  <a:gd name="T26" fmla="*/ 648 w 965"/>
                  <a:gd name="T27" fmla="*/ 488 h 833"/>
                  <a:gd name="T28" fmla="*/ 661 w 965"/>
                  <a:gd name="T29" fmla="*/ 448 h 833"/>
                  <a:gd name="T30" fmla="*/ 630 w 965"/>
                  <a:gd name="T31" fmla="*/ 374 h 833"/>
                  <a:gd name="T32" fmla="*/ 650 w 965"/>
                  <a:gd name="T33" fmla="*/ 333 h 833"/>
                  <a:gd name="T34" fmla="*/ 634 w 965"/>
                  <a:gd name="T35" fmla="*/ 327 h 833"/>
                  <a:gd name="T36" fmla="*/ 599 w 965"/>
                  <a:gd name="T37" fmla="*/ 369 h 833"/>
                  <a:gd name="T38" fmla="*/ 564 w 965"/>
                  <a:gd name="T39" fmla="*/ 396 h 833"/>
                  <a:gd name="T40" fmla="*/ 514 w 965"/>
                  <a:gd name="T41" fmla="*/ 369 h 833"/>
                  <a:gd name="T42" fmla="*/ 492 w 965"/>
                  <a:gd name="T43" fmla="*/ 379 h 833"/>
                  <a:gd name="T44" fmla="*/ 475 w 965"/>
                  <a:gd name="T45" fmla="*/ 365 h 833"/>
                  <a:gd name="T46" fmla="*/ 429 w 965"/>
                  <a:gd name="T47" fmla="*/ 369 h 833"/>
                  <a:gd name="T48" fmla="*/ 388 w 965"/>
                  <a:gd name="T49" fmla="*/ 334 h 833"/>
                  <a:gd name="T50" fmla="*/ 365 w 965"/>
                  <a:gd name="T51" fmla="*/ 337 h 833"/>
                  <a:gd name="T52" fmla="*/ 351 w 965"/>
                  <a:gd name="T53" fmla="*/ 361 h 833"/>
                  <a:gd name="T54" fmla="*/ 343 w 965"/>
                  <a:gd name="T55" fmla="*/ 355 h 833"/>
                  <a:gd name="T56" fmla="*/ 342 w 965"/>
                  <a:gd name="T57" fmla="*/ 339 h 833"/>
                  <a:gd name="T58" fmla="*/ 375 w 965"/>
                  <a:gd name="T59" fmla="*/ 274 h 833"/>
                  <a:gd name="T60" fmla="*/ 370 w 965"/>
                  <a:gd name="T61" fmla="*/ 229 h 833"/>
                  <a:gd name="T62" fmla="*/ 350 w 965"/>
                  <a:gd name="T63" fmla="*/ 177 h 833"/>
                  <a:gd name="T64" fmla="*/ 371 w 965"/>
                  <a:gd name="T65" fmla="*/ 159 h 833"/>
                  <a:gd name="T66" fmla="*/ 353 w 965"/>
                  <a:gd name="T67" fmla="*/ 122 h 833"/>
                  <a:gd name="T68" fmla="*/ 328 w 965"/>
                  <a:gd name="T69" fmla="*/ 116 h 833"/>
                  <a:gd name="T70" fmla="*/ 307 w 965"/>
                  <a:gd name="T71" fmla="*/ 126 h 833"/>
                  <a:gd name="T72" fmla="*/ 315 w 965"/>
                  <a:gd name="T73" fmla="*/ 56 h 833"/>
                  <a:gd name="T74" fmla="*/ 256 w 965"/>
                  <a:gd name="T75" fmla="*/ 77 h 833"/>
                  <a:gd name="T76" fmla="*/ 236 w 965"/>
                  <a:gd name="T77" fmla="*/ 33 h 833"/>
                  <a:gd name="T78" fmla="*/ 205 w 965"/>
                  <a:gd name="T79" fmla="*/ 28 h 833"/>
                  <a:gd name="T80" fmla="*/ 195 w 965"/>
                  <a:gd name="T81" fmla="*/ 6 h 833"/>
                  <a:gd name="T82" fmla="*/ 179 w 965"/>
                  <a:gd name="T83" fmla="*/ 0 h 833"/>
                  <a:gd name="T84" fmla="*/ 78 w 965"/>
                  <a:gd name="T85" fmla="*/ 63 h 833"/>
                  <a:gd name="T86" fmla="*/ 45 w 965"/>
                  <a:gd name="T87" fmla="*/ 51 h 833"/>
                  <a:gd name="T88" fmla="*/ 0 w 965"/>
                  <a:gd name="T89" fmla="*/ 63 h 8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65" h="833">
                    <a:moveTo>
                      <a:pt x="965" y="822"/>
                    </a:moveTo>
                    <a:lnTo>
                      <a:pt x="927" y="833"/>
                    </a:lnTo>
                    <a:lnTo>
                      <a:pt x="877" y="799"/>
                    </a:lnTo>
                    <a:lnTo>
                      <a:pt x="824" y="803"/>
                    </a:lnTo>
                    <a:lnTo>
                      <a:pt x="797" y="767"/>
                    </a:lnTo>
                    <a:lnTo>
                      <a:pt x="766" y="755"/>
                    </a:lnTo>
                    <a:lnTo>
                      <a:pt x="731" y="711"/>
                    </a:lnTo>
                    <a:lnTo>
                      <a:pt x="724" y="713"/>
                    </a:lnTo>
                    <a:lnTo>
                      <a:pt x="726" y="743"/>
                    </a:lnTo>
                    <a:lnTo>
                      <a:pt x="646" y="711"/>
                    </a:lnTo>
                    <a:lnTo>
                      <a:pt x="659" y="680"/>
                    </a:lnTo>
                    <a:lnTo>
                      <a:pt x="642" y="666"/>
                    </a:lnTo>
                    <a:lnTo>
                      <a:pt x="654" y="549"/>
                    </a:lnTo>
                    <a:lnTo>
                      <a:pt x="648" y="488"/>
                    </a:lnTo>
                    <a:lnTo>
                      <a:pt x="661" y="448"/>
                    </a:lnTo>
                    <a:lnTo>
                      <a:pt x="630" y="374"/>
                    </a:lnTo>
                    <a:lnTo>
                      <a:pt x="650" y="333"/>
                    </a:lnTo>
                    <a:lnTo>
                      <a:pt x="634" y="327"/>
                    </a:lnTo>
                    <a:lnTo>
                      <a:pt x="599" y="369"/>
                    </a:lnTo>
                    <a:lnTo>
                      <a:pt x="564" y="396"/>
                    </a:lnTo>
                    <a:lnTo>
                      <a:pt x="514" y="369"/>
                    </a:lnTo>
                    <a:lnTo>
                      <a:pt x="492" y="379"/>
                    </a:lnTo>
                    <a:lnTo>
                      <a:pt x="475" y="365"/>
                    </a:lnTo>
                    <a:lnTo>
                      <a:pt x="429" y="369"/>
                    </a:lnTo>
                    <a:lnTo>
                      <a:pt x="388" y="334"/>
                    </a:lnTo>
                    <a:lnTo>
                      <a:pt x="365" y="337"/>
                    </a:lnTo>
                    <a:lnTo>
                      <a:pt x="351" y="361"/>
                    </a:lnTo>
                    <a:lnTo>
                      <a:pt x="343" y="355"/>
                    </a:lnTo>
                    <a:lnTo>
                      <a:pt x="342" y="339"/>
                    </a:lnTo>
                    <a:lnTo>
                      <a:pt x="375" y="274"/>
                    </a:lnTo>
                    <a:lnTo>
                      <a:pt x="370" y="229"/>
                    </a:lnTo>
                    <a:lnTo>
                      <a:pt x="350" y="177"/>
                    </a:lnTo>
                    <a:lnTo>
                      <a:pt x="371" y="159"/>
                    </a:lnTo>
                    <a:lnTo>
                      <a:pt x="353" y="122"/>
                    </a:lnTo>
                    <a:lnTo>
                      <a:pt x="328" y="116"/>
                    </a:lnTo>
                    <a:lnTo>
                      <a:pt x="307" y="126"/>
                    </a:lnTo>
                    <a:lnTo>
                      <a:pt x="315" y="56"/>
                    </a:lnTo>
                    <a:lnTo>
                      <a:pt x="256" y="77"/>
                    </a:lnTo>
                    <a:lnTo>
                      <a:pt x="236" y="33"/>
                    </a:lnTo>
                    <a:lnTo>
                      <a:pt x="205" y="28"/>
                    </a:lnTo>
                    <a:lnTo>
                      <a:pt x="195" y="6"/>
                    </a:lnTo>
                    <a:lnTo>
                      <a:pt x="179" y="0"/>
                    </a:lnTo>
                    <a:lnTo>
                      <a:pt x="78" y="63"/>
                    </a:lnTo>
                    <a:lnTo>
                      <a:pt x="45" y="51"/>
                    </a:lnTo>
                    <a:lnTo>
                      <a:pt x="0" y="6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543">
                <a:extLst>
                  <a:ext uri="{FF2B5EF4-FFF2-40B4-BE49-F238E27FC236}">
                    <a16:creationId xmlns:a16="http://schemas.microsoft.com/office/drawing/2014/main" id="{FE939899-1E98-8D47-BDFF-FEF6DAEEF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138"/>
                <a:ext cx="4" cy="6"/>
              </a:xfrm>
              <a:custGeom>
                <a:avLst/>
                <a:gdLst>
                  <a:gd name="T0" fmla="*/ 22 w 22"/>
                  <a:gd name="T1" fmla="*/ 6 h 30"/>
                  <a:gd name="T2" fmla="*/ 15 w 22"/>
                  <a:gd name="T3" fmla="*/ 30 h 30"/>
                  <a:gd name="T4" fmla="*/ 0 w 22"/>
                  <a:gd name="T5" fmla="*/ 24 h 30"/>
                  <a:gd name="T6" fmla="*/ 5 w 22"/>
                  <a:gd name="T7" fmla="*/ 0 h 30"/>
                  <a:gd name="T8" fmla="*/ 22 w 22"/>
                  <a:gd name="T9" fmla="*/ 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6"/>
                    </a:moveTo>
                    <a:lnTo>
                      <a:pt x="15" y="30"/>
                    </a:lnTo>
                    <a:lnTo>
                      <a:pt x="0" y="24"/>
                    </a:lnTo>
                    <a:lnTo>
                      <a:pt x="5" y="0"/>
                    </a:lnTo>
                    <a:lnTo>
                      <a:pt x="22" y="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544">
                <a:extLst>
                  <a:ext uri="{FF2B5EF4-FFF2-40B4-BE49-F238E27FC236}">
                    <a16:creationId xmlns:a16="http://schemas.microsoft.com/office/drawing/2014/main" id="{40A3EBDF-12FE-31CB-9468-784FCFBD9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145"/>
                <a:ext cx="2" cy="4"/>
              </a:xfrm>
              <a:custGeom>
                <a:avLst/>
                <a:gdLst>
                  <a:gd name="T0" fmla="*/ 7 w 9"/>
                  <a:gd name="T1" fmla="*/ 0 h 23"/>
                  <a:gd name="T2" fmla="*/ 9 w 9"/>
                  <a:gd name="T3" fmla="*/ 23 h 23"/>
                  <a:gd name="T4" fmla="*/ 0 w 9"/>
                  <a:gd name="T5" fmla="*/ 8 h 23"/>
                  <a:gd name="T6" fmla="*/ 0 w 9"/>
                  <a:gd name="T7" fmla="*/ 1 h 23"/>
                  <a:gd name="T8" fmla="*/ 7 w 9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3">
                    <a:moveTo>
                      <a:pt x="7" y="0"/>
                    </a:moveTo>
                    <a:lnTo>
                      <a:pt x="9" y="23"/>
                    </a:lnTo>
                    <a:lnTo>
                      <a:pt x="0" y="8"/>
                    </a:lnTo>
                    <a:lnTo>
                      <a:pt x="0" y="1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545">
                <a:extLst>
                  <a:ext uri="{FF2B5EF4-FFF2-40B4-BE49-F238E27FC236}">
                    <a16:creationId xmlns:a16="http://schemas.microsoft.com/office/drawing/2014/main" id="{A326FCE2-0E1D-F0EC-BFDE-4F4244D6AA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2044"/>
                <a:ext cx="4" cy="23"/>
              </a:xfrm>
              <a:custGeom>
                <a:avLst/>
                <a:gdLst>
                  <a:gd name="T0" fmla="*/ 11 w 19"/>
                  <a:gd name="T1" fmla="*/ 0 h 115"/>
                  <a:gd name="T2" fmla="*/ 14 w 19"/>
                  <a:gd name="T3" fmla="*/ 30 h 115"/>
                  <a:gd name="T4" fmla="*/ 0 w 19"/>
                  <a:gd name="T5" fmla="*/ 55 h 115"/>
                  <a:gd name="T6" fmla="*/ 19 w 19"/>
                  <a:gd name="T7" fmla="*/ 84 h 115"/>
                  <a:gd name="T8" fmla="*/ 14 w 19"/>
                  <a:gd name="T9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15">
                    <a:moveTo>
                      <a:pt x="11" y="0"/>
                    </a:moveTo>
                    <a:lnTo>
                      <a:pt x="14" y="30"/>
                    </a:lnTo>
                    <a:lnTo>
                      <a:pt x="0" y="55"/>
                    </a:lnTo>
                    <a:lnTo>
                      <a:pt x="19" y="84"/>
                    </a:lnTo>
                    <a:lnTo>
                      <a:pt x="14" y="1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546">
                <a:extLst>
                  <a:ext uri="{FF2B5EF4-FFF2-40B4-BE49-F238E27FC236}">
                    <a16:creationId xmlns:a16="http://schemas.microsoft.com/office/drawing/2014/main" id="{504B8393-544F-C3CC-2F50-F0033E7827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2063"/>
                <a:ext cx="111" cy="39"/>
              </a:xfrm>
              <a:custGeom>
                <a:avLst/>
                <a:gdLst>
                  <a:gd name="T0" fmla="*/ 553 w 553"/>
                  <a:gd name="T1" fmla="*/ 196 h 196"/>
                  <a:gd name="T2" fmla="*/ 503 w 553"/>
                  <a:gd name="T3" fmla="*/ 147 h 196"/>
                  <a:gd name="T4" fmla="*/ 458 w 553"/>
                  <a:gd name="T5" fmla="*/ 166 h 196"/>
                  <a:gd name="T6" fmla="*/ 434 w 553"/>
                  <a:gd name="T7" fmla="*/ 153 h 196"/>
                  <a:gd name="T8" fmla="*/ 426 w 553"/>
                  <a:gd name="T9" fmla="*/ 147 h 196"/>
                  <a:gd name="T10" fmla="*/ 438 w 553"/>
                  <a:gd name="T11" fmla="*/ 114 h 196"/>
                  <a:gd name="T12" fmla="*/ 412 w 553"/>
                  <a:gd name="T13" fmla="*/ 93 h 196"/>
                  <a:gd name="T14" fmla="*/ 433 w 553"/>
                  <a:gd name="T15" fmla="*/ 61 h 196"/>
                  <a:gd name="T16" fmla="*/ 399 w 553"/>
                  <a:gd name="T17" fmla="*/ 25 h 196"/>
                  <a:gd name="T18" fmla="*/ 354 w 553"/>
                  <a:gd name="T19" fmla="*/ 38 h 196"/>
                  <a:gd name="T20" fmla="*/ 344 w 553"/>
                  <a:gd name="T21" fmla="*/ 23 h 196"/>
                  <a:gd name="T22" fmla="*/ 319 w 553"/>
                  <a:gd name="T23" fmla="*/ 2 h 196"/>
                  <a:gd name="T24" fmla="*/ 257 w 553"/>
                  <a:gd name="T25" fmla="*/ 0 h 196"/>
                  <a:gd name="T26" fmla="*/ 234 w 553"/>
                  <a:gd name="T27" fmla="*/ 2 h 196"/>
                  <a:gd name="T28" fmla="*/ 236 w 553"/>
                  <a:gd name="T29" fmla="*/ 25 h 196"/>
                  <a:gd name="T30" fmla="*/ 176 w 553"/>
                  <a:gd name="T31" fmla="*/ 39 h 196"/>
                  <a:gd name="T32" fmla="*/ 156 w 553"/>
                  <a:gd name="T33" fmla="*/ 71 h 196"/>
                  <a:gd name="T34" fmla="*/ 131 w 553"/>
                  <a:gd name="T35" fmla="*/ 50 h 196"/>
                  <a:gd name="T36" fmla="*/ 116 w 553"/>
                  <a:gd name="T37" fmla="*/ 59 h 196"/>
                  <a:gd name="T38" fmla="*/ 110 w 553"/>
                  <a:gd name="T39" fmla="*/ 75 h 196"/>
                  <a:gd name="T40" fmla="*/ 74 w 553"/>
                  <a:gd name="T41" fmla="*/ 24 h 196"/>
                  <a:gd name="T42" fmla="*/ 36 w 553"/>
                  <a:gd name="T43" fmla="*/ 28 h 196"/>
                  <a:gd name="T44" fmla="*/ 10 w 553"/>
                  <a:gd name="T45" fmla="*/ 69 h 196"/>
                  <a:gd name="T46" fmla="*/ 0 w 553"/>
                  <a:gd name="T47" fmla="*/ 47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3" h="196">
                    <a:moveTo>
                      <a:pt x="553" y="196"/>
                    </a:moveTo>
                    <a:lnTo>
                      <a:pt x="503" y="147"/>
                    </a:lnTo>
                    <a:lnTo>
                      <a:pt x="458" y="166"/>
                    </a:lnTo>
                    <a:lnTo>
                      <a:pt x="434" y="153"/>
                    </a:lnTo>
                    <a:lnTo>
                      <a:pt x="426" y="147"/>
                    </a:lnTo>
                    <a:lnTo>
                      <a:pt x="438" y="114"/>
                    </a:lnTo>
                    <a:lnTo>
                      <a:pt x="412" y="93"/>
                    </a:lnTo>
                    <a:lnTo>
                      <a:pt x="433" y="61"/>
                    </a:lnTo>
                    <a:lnTo>
                      <a:pt x="399" y="25"/>
                    </a:lnTo>
                    <a:lnTo>
                      <a:pt x="354" y="38"/>
                    </a:lnTo>
                    <a:lnTo>
                      <a:pt x="344" y="23"/>
                    </a:lnTo>
                    <a:lnTo>
                      <a:pt x="319" y="2"/>
                    </a:lnTo>
                    <a:lnTo>
                      <a:pt x="257" y="0"/>
                    </a:lnTo>
                    <a:lnTo>
                      <a:pt x="234" y="2"/>
                    </a:lnTo>
                    <a:lnTo>
                      <a:pt x="236" y="25"/>
                    </a:lnTo>
                    <a:lnTo>
                      <a:pt x="176" y="39"/>
                    </a:lnTo>
                    <a:lnTo>
                      <a:pt x="156" y="71"/>
                    </a:lnTo>
                    <a:lnTo>
                      <a:pt x="131" y="50"/>
                    </a:lnTo>
                    <a:lnTo>
                      <a:pt x="116" y="59"/>
                    </a:lnTo>
                    <a:lnTo>
                      <a:pt x="110" y="75"/>
                    </a:lnTo>
                    <a:lnTo>
                      <a:pt x="74" y="24"/>
                    </a:lnTo>
                    <a:lnTo>
                      <a:pt x="36" y="28"/>
                    </a:lnTo>
                    <a:lnTo>
                      <a:pt x="10" y="69"/>
                    </a:lnTo>
                    <a:lnTo>
                      <a:pt x="0" y="4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547">
                <a:extLst>
                  <a:ext uri="{FF2B5EF4-FFF2-40B4-BE49-F238E27FC236}">
                    <a16:creationId xmlns:a16="http://schemas.microsoft.com/office/drawing/2014/main" id="{C139D098-F920-2F74-7C33-349454383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102"/>
                <a:ext cx="116" cy="132"/>
              </a:xfrm>
              <a:custGeom>
                <a:avLst/>
                <a:gdLst>
                  <a:gd name="T0" fmla="*/ 0 w 579"/>
                  <a:gd name="T1" fmla="*/ 662 h 662"/>
                  <a:gd name="T2" fmla="*/ 57 w 579"/>
                  <a:gd name="T3" fmla="*/ 627 h 662"/>
                  <a:gd name="T4" fmla="*/ 88 w 579"/>
                  <a:gd name="T5" fmla="*/ 554 h 662"/>
                  <a:gd name="T6" fmla="*/ 113 w 579"/>
                  <a:gd name="T7" fmla="*/ 560 h 662"/>
                  <a:gd name="T8" fmla="*/ 120 w 579"/>
                  <a:gd name="T9" fmla="*/ 552 h 662"/>
                  <a:gd name="T10" fmla="*/ 149 w 579"/>
                  <a:gd name="T11" fmla="*/ 541 h 662"/>
                  <a:gd name="T12" fmla="*/ 168 w 579"/>
                  <a:gd name="T13" fmla="*/ 494 h 662"/>
                  <a:gd name="T14" fmla="*/ 275 w 579"/>
                  <a:gd name="T15" fmla="*/ 483 h 662"/>
                  <a:gd name="T16" fmla="*/ 297 w 579"/>
                  <a:gd name="T17" fmla="*/ 466 h 662"/>
                  <a:gd name="T18" fmla="*/ 342 w 579"/>
                  <a:gd name="T19" fmla="*/ 369 h 662"/>
                  <a:gd name="T20" fmla="*/ 418 w 579"/>
                  <a:gd name="T21" fmla="*/ 354 h 662"/>
                  <a:gd name="T22" fmla="*/ 406 w 579"/>
                  <a:gd name="T23" fmla="*/ 317 h 662"/>
                  <a:gd name="T24" fmla="*/ 411 w 579"/>
                  <a:gd name="T25" fmla="*/ 285 h 662"/>
                  <a:gd name="T26" fmla="*/ 457 w 579"/>
                  <a:gd name="T27" fmla="*/ 274 h 662"/>
                  <a:gd name="T28" fmla="*/ 477 w 579"/>
                  <a:gd name="T29" fmla="*/ 256 h 662"/>
                  <a:gd name="T30" fmla="*/ 451 w 579"/>
                  <a:gd name="T31" fmla="*/ 220 h 662"/>
                  <a:gd name="T32" fmla="*/ 463 w 579"/>
                  <a:gd name="T33" fmla="*/ 181 h 662"/>
                  <a:gd name="T34" fmla="*/ 493 w 579"/>
                  <a:gd name="T35" fmla="*/ 170 h 662"/>
                  <a:gd name="T36" fmla="*/ 475 w 579"/>
                  <a:gd name="T37" fmla="*/ 148 h 662"/>
                  <a:gd name="T38" fmla="*/ 482 w 579"/>
                  <a:gd name="T39" fmla="*/ 132 h 662"/>
                  <a:gd name="T40" fmla="*/ 513 w 579"/>
                  <a:gd name="T41" fmla="*/ 137 h 662"/>
                  <a:gd name="T42" fmla="*/ 531 w 579"/>
                  <a:gd name="T43" fmla="*/ 166 h 662"/>
                  <a:gd name="T44" fmla="*/ 545 w 579"/>
                  <a:gd name="T45" fmla="*/ 158 h 662"/>
                  <a:gd name="T46" fmla="*/ 542 w 579"/>
                  <a:gd name="T47" fmla="*/ 112 h 662"/>
                  <a:gd name="T48" fmla="*/ 579 w 579"/>
                  <a:gd name="T49" fmla="*/ 23 h 662"/>
                  <a:gd name="T50" fmla="*/ 577 w 579"/>
                  <a:gd name="T51" fmla="*/ 0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79" h="662">
                    <a:moveTo>
                      <a:pt x="0" y="662"/>
                    </a:moveTo>
                    <a:lnTo>
                      <a:pt x="57" y="627"/>
                    </a:lnTo>
                    <a:lnTo>
                      <a:pt x="88" y="554"/>
                    </a:lnTo>
                    <a:lnTo>
                      <a:pt x="113" y="560"/>
                    </a:lnTo>
                    <a:lnTo>
                      <a:pt x="120" y="552"/>
                    </a:lnTo>
                    <a:lnTo>
                      <a:pt x="149" y="541"/>
                    </a:lnTo>
                    <a:lnTo>
                      <a:pt x="168" y="494"/>
                    </a:lnTo>
                    <a:lnTo>
                      <a:pt x="275" y="483"/>
                    </a:lnTo>
                    <a:lnTo>
                      <a:pt x="297" y="466"/>
                    </a:lnTo>
                    <a:lnTo>
                      <a:pt x="342" y="369"/>
                    </a:lnTo>
                    <a:lnTo>
                      <a:pt x="418" y="354"/>
                    </a:lnTo>
                    <a:lnTo>
                      <a:pt x="406" y="317"/>
                    </a:lnTo>
                    <a:lnTo>
                      <a:pt x="411" y="285"/>
                    </a:lnTo>
                    <a:lnTo>
                      <a:pt x="457" y="274"/>
                    </a:lnTo>
                    <a:lnTo>
                      <a:pt x="477" y="256"/>
                    </a:lnTo>
                    <a:lnTo>
                      <a:pt x="451" y="220"/>
                    </a:lnTo>
                    <a:lnTo>
                      <a:pt x="463" y="181"/>
                    </a:lnTo>
                    <a:lnTo>
                      <a:pt x="493" y="170"/>
                    </a:lnTo>
                    <a:lnTo>
                      <a:pt x="475" y="148"/>
                    </a:lnTo>
                    <a:lnTo>
                      <a:pt x="482" y="132"/>
                    </a:lnTo>
                    <a:lnTo>
                      <a:pt x="513" y="137"/>
                    </a:lnTo>
                    <a:lnTo>
                      <a:pt x="531" y="166"/>
                    </a:lnTo>
                    <a:lnTo>
                      <a:pt x="545" y="158"/>
                    </a:lnTo>
                    <a:lnTo>
                      <a:pt x="542" y="112"/>
                    </a:lnTo>
                    <a:lnTo>
                      <a:pt x="579" y="23"/>
                    </a:lnTo>
                    <a:lnTo>
                      <a:pt x="57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548">
                <a:extLst>
                  <a:ext uri="{FF2B5EF4-FFF2-40B4-BE49-F238E27FC236}">
                    <a16:creationId xmlns:a16="http://schemas.microsoft.com/office/drawing/2014/main" id="{B7E7C685-F7F6-9A5E-0972-603E96CF92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6" y="2067"/>
                <a:ext cx="49" cy="36"/>
              </a:xfrm>
              <a:custGeom>
                <a:avLst/>
                <a:gdLst>
                  <a:gd name="T0" fmla="*/ 246 w 246"/>
                  <a:gd name="T1" fmla="*/ 0 h 183"/>
                  <a:gd name="T2" fmla="*/ 143 w 246"/>
                  <a:gd name="T3" fmla="*/ 48 h 183"/>
                  <a:gd name="T4" fmla="*/ 122 w 246"/>
                  <a:gd name="T5" fmla="*/ 80 h 183"/>
                  <a:gd name="T6" fmla="*/ 123 w 246"/>
                  <a:gd name="T7" fmla="*/ 96 h 183"/>
                  <a:gd name="T8" fmla="*/ 103 w 246"/>
                  <a:gd name="T9" fmla="*/ 113 h 183"/>
                  <a:gd name="T10" fmla="*/ 112 w 246"/>
                  <a:gd name="T11" fmla="*/ 143 h 183"/>
                  <a:gd name="T12" fmla="*/ 99 w 246"/>
                  <a:gd name="T13" fmla="*/ 160 h 183"/>
                  <a:gd name="T14" fmla="*/ 46 w 246"/>
                  <a:gd name="T15" fmla="*/ 172 h 183"/>
                  <a:gd name="T16" fmla="*/ 23 w 246"/>
                  <a:gd name="T17" fmla="*/ 168 h 183"/>
                  <a:gd name="T18" fmla="*/ 17 w 246"/>
                  <a:gd name="T19" fmla="*/ 183 h 183"/>
                  <a:gd name="T20" fmla="*/ 0 w 246"/>
                  <a:gd name="T21" fmla="*/ 177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6" h="183">
                    <a:moveTo>
                      <a:pt x="246" y="0"/>
                    </a:moveTo>
                    <a:lnTo>
                      <a:pt x="143" y="48"/>
                    </a:lnTo>
                    <a:lnTo>
                      <a:pt x="122" y="80"/>
                    </a:lnTo>
                    <a:lnTo>
                      <a:pt x="123" y="96"/>
                    </a:lnTo>
                    <a:lnTo>
                      <a:pt x="103" y="113"/>
                    </a:lnTo>
                    <a:lnTo>
                      <a:pt x="112" y="143"/>
                    </a:lnTo>
                    <a:lnTo>
                      <a:pt x="99" y="160"/>
                    </a:lnTo>
                    <a:lnTo>
                      <a:pt x="46" y="172"/>
                    </a:lnTo>
                    <a:lnTo>
                      <a:pt x="23" y="168"/>
                    </a:lnTo>
                    <a:lnTo>
                      <a:pt x="17" y="183"/>
                    </a:lnTo>
                    <a:lnTo>
                      <a:pt x="0" y="17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549">
                <a:extLst>
                  <a:ext uri="{FF2B5EF4-FFF2-40B4-BE49-F238E27FC236}">
                    <a16:creationId xmlns:a16="http://schemas.microsoft.com/office/drawing/2014/main" id="{61D74312-FE63-605E-3BAA-B08B33AF05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2067"/>
                <a:ext cx="9" cy="17"/>
              </a:xfrm>
              <a:custGeom>
                <a:avLst/>
                <a:gdLst>
                  <a:gd name="T0" fmla="*/ 0 w 47"/>
                  <a:gd name="T1" fmla="*/ 0 h 89"/>
                  <a:gd name="T2" fmla="*/ 18 w 47"/>
                  <a:gd name="T3" fmla="*/ 21 h 89"/>
                  <a:gd name="T4" fmla="*/ 13 w 47"/>
                  <a:gd name="T5" fmla="*/ 52 h 89"/>
                  <a:gd name="T6" fmla="*/ 47 w 47"/>
                  <a:gd name="T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89">
                    <a:moveTo>
                      <a:pt x="0" y="0"/>
                    </a:moveTo>
                    <a:lnTo>
                      <a:pt x="18" y="21"/>
                    </a:lnTo>
                    <a:lnTo>
                      <a:pt x="13" y="52"/>
                    </a:lnTo>
                    <a:lnTo>
                      <a:pt x="47" y="8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550">
                <a:extLst>
                  <a:ext uri="{FF2B5EF4-FFF2-40B4-BE49-F238E27FC236}">
                    <a16:creationId xmlns:a16="http://schemas.microsoft.com/office/drawing/2014/main" id="{00B97C8C-6A64-C2E9-BF79-42E6C47E6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2055"/>
                <a:ext cx="149" cy="22"/>
              </a:xfrm>
              <a:custGeom>
                <a:avLst/>
                <a:gdLst>
                  <a:gd name="T0" fmla="*/ 748 w 748"/>
                  <a:gd name="T1" fmla="*/ 88 h 112"/>
                  <a:gd name="T2" fmla="*/ 708 w 748"/>
                  <a:gd name="T3" fmla="*/ 83 h 112"/>
                  <a:gd name="T4" fmla="*/ 692 w 748"/>
                  <a:gd name="T5" fmla="*/ 70 h 112"/>
                  <a:gd name="T6" fmla="*/ 683 w 748"/>
                  <a:gd name="T7" fmla="*/ 55 h 112"/>
                  <a:gd name="T8" fmla="*/ 658 w 748"/>
                  <a:gd name="T9" fmla="*/ 42 h 112"/>
                  <a:gd name="T10" fmla="*/ 644 w 748"/>
                  <a:gd name="T11" fmla="*/ 52 h 112"/>
                  <a:gd name="T12" fmla="*/ 640 w 748"/>
                  <a:gd name="T13" fmla="*/ 91 h 112"/>
                  <a:gd name="T14" fmla="*/ 633 w 748"/>
                  <a:gd name="T15" fmla="*/ 99 h 112"/>
                  <a:gd name="T16" fmla="*/ 570 w 748"/>
                  <a:gd name="T17" fmla="*/ 81 h 112"/>
                  <a:gd name="T18" fmla="*/ 536 w 748"/>
                  <a:gd name="T19" fmla="*/ 53 h 112"/>
                  <a:gd name="T20" fmla="*/ 523 w 748"/>
                  <a:gd name="T21" fmla="*/ 79 h 112"/>
                  <a:gd name="T22" fmla="*/ 488 w 748"/>
                  <a:gd name="T23" fmla="*/ 112 h 112"/>
                  <a:gd name="T24" fmla="*/ 462 w 748"/>
                  <a:gd name="T25" fmla="*/ 83 h 112"/>
                  <a:gd name="T26" fmla="*/ 442 w 748"/>
                  <a:gd name="T27" fmla="*/ 31 h 112"/>
                  <a:gd name="T28" fmla="*/ 395 w 748"/>
                  <a:gd name="T29" fmla="*/ 28 h 112"/>
                  <a:gd name="T30" fmla="*/ 369 w 748"/>
                  <a:gd name="T31" fmla="*/ 0 h 112"/>
                  <a:gd name="T32" fmla="*/ 334 w 748"/>
                  <a:gd name="T33" fmla="*/ 26 h 112"/>
                  <a:gd name="T34" fmla="*/ 296 w 748"/>
                  <a:gd name="T35" fmla="*/ 37 h 112"/>
                  <a:gd name="T36" fmla="*/ 265 w 748"/>
                  <a:gd name="T37" fmla="*/ 32 h 112"/>
                  <a:gd name="T38" fmla="*/ 238 w 748"/>
                  <a:gd name="T39" fmla="*/ 5 h 112"/>
                  <a:gd name="T40" fmla="*/ 210 w 748"/>
                  <a:gd name="T41" fmla="*/ 30 h 112"/>
                  <a:gd name="T42" fmla="*/ 185 w 748"/>
                  <a:gd name="T43" fmla="*/ 9 h 112"/>
                  <a:gd name="T44" fmla="*/ 171 w 748"/>
                  <a:gd name="T45" fmla="*/ 34 h 112"/>
                  <a:gd name="T46" fmla="*/ 126 w 748"/>
                  <a:gd name="T47" fmla="*/ 46 h 112"/>
                  <a:gd name="T48" fmla="*/ 106 w 748"/>
                  <a:gd name="T49" fmla="*/ 70 h 112"/>
                  <a:gd name="T50" fmla="*/ 62 w 748"/>
                  <a:gd name="T51" fmla="*/ 98 h 112"/>
                  <a:gd name="T52" fmla="*/ 0 w 748"/>
                  <a:gd name="T53" fmla="*/ 9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48" h="112">
                    <a:moveTo>
                      <a:pt x="748" y="88"/>
                    </a:moveTo>
                    <a:lnTo>
                      <a:pt x="708" y="83"/>
                    </a:lnTo>
                    <a:lnTo>
                      <a:pt x="692" y="70"/>
                    </a:lnTo>
                    <a:lnTo>
                      <a:pt x="683" y="55"/>
                    </a:lnTo>
                    <a:lnTo>
                      <a:pt x="658" y="42"/>
                    </a:lnTo>
                    <a:lnTo>
                      <a:pt x="644" y="52"/>
                    </a:lnTo>
                    <a:lnTo>
                      <a:pt x="640" y="91"/>
                    </a:lnTo>
                    <a:lnTo>
                      <a:pt x="633" y="99"/>
                    </a:lnTo>
                    <a:lnTo>
                      <a:pt x="570" y="81"/>
                    </a:lnTo>
                    <a:lnTo>
                      <a:pt x="536" y="53"/>
                    </a:lnTo>
                    <a:lnTo>
                      <a:pt x="523" y="79"/>
                    </a:lnTo>
                    <a:lnTo>
                      <a:pt x="488" y="112"/>
                    </a:lnTo>
                    <a:lnTo>
                      <a:pt x="462" y="83"/>
                    </a:lnTo>
                    <a:lnTo>
                      <a:pt x="442" y="31"/>
                    </a:lnTo>
                    <a:lnTo>
                      <a:pt x="395" y="28"/>
                    </a:lnTo>
                    <a:lnTo>
                      <a:pt x="369" y="0"/>
                    </a:lnTo>
                    <a:lnTo>
                      <a:pt x="334" y="26"/>
                    </a:lnTo>
                    <a:lnTo>
                      <a:pt x="296" y="37"/>
                    </a:lnTo>
                    <a:lnTo>
                      <a:pt x="265" y="32"/>
                    </a:lnTo>
                    <a:lnTo>
                      <a:pt x="238" y="5"/>
                    </a:lnTo>
                    <a:lnTo>
                      <a:pt x="210" y="30"/>
                    </a:lnTo>
                    <a:lnTo>
                      <a:pt x="185" y="9"/>
                    </a:lnTo>
                    <a:lnTo>
                      <a:pt x="171" y="34"/>
                    </a:lnTo>
                    <a:lnTo>
                      <a:pt x="126" y="46"/>
                    </a:lnTo>
                    <a:lnTo>
                      <a:pt x="106" y="70"/>
                    </a:lnTo>
                    <a:lnTo>
                      <a:pt x="62" y="98"/>
                    </a:lnTo>
                    <a:lnTo>
                      <a:pt x="0" y="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551">
                <a:extLst>
                  <a:ext uri="{FF2B5EF4-FFF2-40B4-BE49-F238E27FC236}">
                    <a16:creationId xmlns:a16="http://schemas.microsoft.com/office/drawing/2014/main" id="{BDCDEBC0-41E8-7314-523A-27905361C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5" y="2174"/>
                <a:ext cx="95" cy="60"/>
              </a:xfrm>
              <a:custGeom>
                <a:avLst/>
                <a:gdLst>
                  <a:gd name="T0" fmla="*/ 0 w 476"/>
                  <a:gd name="T1" fmla="*/ 1 h 303"/>
                  <a:gd name="T2" fmla="*/ 7 w 476"/>
                  <a:gd name="T3" fmla="*/ 0 h 303"/>
                  <a:gd name="T4" fmla="*/ 17 w 476"/>
                  <a:gd name="T5" fmla="*/ 23 h 303"/>
                  <a:gd name="T6" fmla="*/ 49 w 476"/>
                  <a:gd name="T7" fmla="*/ 35 h 303"/>
                  <a:gd name="T8" fmla="*/ 54 w 476"/>
                  <a:gd name="T9" fmla="*/ 97 h 303"/>
                  <a:gd name="T10" fmla="*/ 94 w 476"/>
                  <a:gd name="T11" fmla="*/ 193 h 303"/>
                  <a:gd name="T12" fmla="*/ 111 w 476"/>
                  <a:gd name="T13" fmla="*/ 215 h 303"/>
                  <a:gd name="T14" fmla="*/ 149 w 476"/>
                  <a:gd name="T15" fmla="*/ 195 h 303"/>
                  <a:gd name="T16" fmla="*/ 201 w 476"/>
                  <a:gd name="T17" fmla="*/ 183 h 303"/>
                  <a:gd name="T18" fmla="*/ 218 w 476"/>
                  <a:gd name="T19" fmla="*/ 189 h 303"/>
                  <a:gd name="T20" fmla="*/ 227 w 476"/>
                  <a:gd name="T21" fmla="*/ 126 h 303"/>
                  <a:gd name="T22" fmla="*/ 258 w 476"/>
                  <a:gd name="T23" fmla="*/ 124 h 303"/>
                  <a:gd name="T24" fmla="*/ 274 w 476"/>
                  <a:gd name="T25" fmla="*/ 130 h 303"/>
                  <a:gd name="T26" fmla="*/ 292 w 476"/>
                  <a:gd name="T27" fmla="*/ 159 h 303"/>
                  <a:gd name="T28" fmla="*/ 287 w 476"/>
                  <a:gd name="T29" fmla="*/ 190 h 303"/>
                  <a:gd name="T30" fmla="*/ 363 w 476"/>
                  <a:gd name="T31" fmla="*/ 183 h 303"/>
                  <a:gd name="T32" fmla="*/ 383 w 476"/>
                  <a:gd name="T33" fmla="*/ 221 h 303"/>
                  <a:gd name="T34" fmla="*/ 415 w 476"/>
                  <a:gd name="T35" fmla="*/ 249 h 303"/>
                  <a:gd name="T36" fmla="*/ 425 w 476"/>
                  <a:gd name="T37" fmla="*/ 270 h 303"/>
                  <a:gd name="T38" fmla="*/ 455 w 476"/>
                  <a:gd name="T39" fmla="*/ 259 h 303"/>
                  <a:gd name="T40" fmla="*/ 450 w 476"/>
                  <a:gd name="T41" fmla="*/ 291 h 303"/>
                  <a:gd name="T42" fmla="*/ 476 w 476"/>
                  <a:gd name="T43" fmla="*/ 303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76" h="303">
                    <a:moveTo>
                      <a:pt x="0" y="1"/>
                    </a:moveTo>
                    <a:lnTo>
                      <a:pt x="7" y="0"/>
                    </a:lnTo>
                    <a:lnTo>
                      <a:pt x="17" y="23"/>
                    </a:lnTo>
                    <a:lnTo>
                      <a:pt x="49" y="35"/>
                    </a:lnTo>
                    <a:lnTo>
                      <a:pt x="54" y="97"/>
                    </a:lnTo>
                    <a:lnTo>
                      <a:pt x="94" y="193"/>
                    </a:lnTo>
                    <a:lnTo>
                      <a:pt x="111" y="215"/>
                    </a:lnTo>
                    <a:lnTo>
                      <a:pt x="149" y="195"/>
                    </a:lnTo>
                    <a:lnTo>
                      <a:pt x="201" y="183"/>
                    </a:lnTo>
                    <a:lnTo>
                      <a:pt x="218" y="189"/>
                    </a:lnTo>
                    <a:lnTo>
                      <a:pt x="227" y="126"/>
                    </a:lnTo>
                    <a:lnTo>
                      <a:pt x="258" y="124"/>
                    </a:lnTo>
                    <a:lnTo>
                      <a:pt x="274" y="130"/>
                    </a:lnTo>
                    <a:lnTo>
                      <a:pt x="292" y="159"/>
                    </a:lnTo>
                    <a:lnTo>
                      <a:pt x="287" y="190"/>
                    </a:lnTo>
                    <a:lnTo>
                      <a:pt x="363" y="183"/>
                    </a:lnTo>
                    <a:lnTo>
                      <a:pt x="383" y="221"/>
                    </a:lnTo>
                    <a:lnTo>
                      <a:pt x="415" y="249"/>
                    </a:lnTo>
                    <a:lnTo>
                      <a:pt x="425" y="270"/>
                    </a:lnTo>
                    <a:lnTo>
                      <a:pt x="455" y="259"/>
                    </a:lnTo>
                    <a:lnTo>
                      <a:pt x="450" y="291"/>
                    </a:lnTo>
                    <a:lnTo>
                      <a:pt x="476" y="30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552">
                <a:extLst>
                  <a:ext uri="{FF2B5EF4-FFF2-40B4-BE49-F238E27FC236}">
                    <a16:creationId xmlns:a16="http://schemas.microsoft.com/office/drawing/2014/main" id="{4554B220-FB74-55DE-7B84-71C582664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7" y="2309"/>
                <a:ext cx="125" cy="51"/>
              </a:xfrm>
              <a:custGeom>
                <a:avLst/>
                <a:gdLst>
                  <a:gd name="T0" fmla="*/ 0 w 624"/>
                  <a:gd name="T1" fmla="*/ 0 h 253"/>
                  <a:gd name="T2" fmla="*/ 41 w 624"/>
                  <a:gd name="T3" fmla="*/ 19 h 253"/>
                  <a:gd name="T4" fmla="*/ 44 w 624"/>
                  <a:gd name="T5" fmla="*/ 49 h 253"/>
                  <a:gd name="T6" fmla="*/ 69 w 624"/>
                  <a:gd name="T7" fmla="*/ 70 h 253"/>
                  <a:gd name="T8" fmla="*/ 47 w 624"/>
                  <a:gd name="T9" fmla="*/ 88 h 253"/>
                  <a:gd name="T10" fmla="*/ 58 w 624"/>
                  <a:gd name="T11" fmla="*/ 126 h 253"/>
                  <a:gd name="T12" fmla="*/ 54 w 624"/>
                  <a:gd name="T13" fmla="*/ 156 h 253"/>
                  <a:gd name="T14" fmla="*/ 47 w 624"/>
                  <a:gd name="T15" fmla="*/ 173 h 253"/>
                  <a:gd name="T16" fmla="*/ 56 w 624"/>
                  <a:gd name="T17" fmla="*/ 179 h 253"/>
                  <a:gd name="T18" fmla="*/ 131 w 624"/>
                  <a:gd name="T19" fmla="*/ 165 h 253"/>
                  <a:gd name="T20" fmla="*/ 149 w 624"/>
                  <a:gd name="T21" fmla="*/ 186 h 253"/>
                  <a:gd name="T22" fmla="*/ 181 w 624"/>
                  <a:gd name="T23" fmla="*/ 191 h 253"/>
                  <a:gd name="T24" fmla="*/ 189 w 624"/>
                  <a:gd name="T25" fmla="*/ 206 h 253"/>
                  <a:gd name="T26" fmla="*/ 256 w 624"/>
                  <a:gd name="T27" fmla="*/ 253 h 253"/>
                  <a:gd name="T28" fmla="*/ 277 w 624"/>
                  <a:gd name="T29" fmla="*/ 229 h 253"/>
                  <a:gd name="T30" fmla="*/ 289 w 624"/>
                  <a:gd name="T31" fmla="*/ 189 h 253"/>
                  <a:gd name="T32" fmla="*/ 310 w 624"/>
                  <a:gd name="T33" fmla="*/ 179 h 253"/>
                  <a:gd name="T34" fmla="*/ 324 w 624"/>
                  <a:gd name="T35" fmla="*/ 155 h 253"/>
                  <a:gd name="T36" fmla="*/ 384 w 624"/>
                  <a:gd name="T37" fmla="*/ 149 h 253"/>
                  <a:gd name="T38" fmla="*/ 386 w 624"/>
                  <a:gd name="T39" fmla="*/ 165 h 253"/>
                  <a:gd name="T40" fmla="*/ 383 w 624"/>
                  <a:gd name="T41" fmla="*/ 211 h 253"/>
                  <a:gd name="T42" fmla="*/ 422 w 624"/>
                  <a:gd name="T43" fmla="*/ 223 h 253"/>
                  <a:gd name="T44" fmla="*/ 436 w 624"/>
                  <a:gd name="T45" fmla="*/ 213 h 253"/>
                  <a:gd name="T46" fmla="*/ 439 w 624"/>
                  <a:gd name="T47" fmla="*/ 151 h 253"/>
                  <a:gd name="T48" fmla="*/ 485 w 624"/>
                  <a:gd name="T49" fmla="*/ 148 h 253"/>
                  <a:gd name="T50" fmla="*/ 526 w 624"/>
                  <a:gd name="T51" fmla="*/ 174 h 253"/>
                  <a:gd name="T52" fmla="*/ 543 w 624"/>
                  <a:gd name="T53" fmla="*/ 196 h 253"/>
                  <a:gd name="T54" fmla="*/ 600 w 624"/>
                  <a:gd name="T55" fmla="*/ 229 h 253"/>
                  <a:gd name="T56" fmla="*/ 615 w 624"/>
                  <a:gd name="T57" fmla="*/ 220 h 253"/>
                  <a:gd name="T58" fmla="*/ 624 w 624"/>
                  <a:gd name="T59" fmla="*/ 242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24" h="253">
                    <a:moveTo>
                      <a:pt x="0" y="0"/>
                    </a:moveTo>
                    <a:lnTo>
                      <a:pt x="41" y="19"/>
                    </a:lnTo>
                    <a:lnTo>
                      <a:pt x="44" y="49"/>
                    </a:lnTo>
                    <a:lnTo>
                      <a:pt x="69" y="70"/>
                    </a:lnTo>
                    <a:lnTo>
                      <a:pt x="47" y="88"/>
                    </a:lnTo>
                    <a:lnTo>
                      <a:pt x="58" y="126"/>
                    </a:lnTo>
                    <a:lnTo>
                      <a:pt x="54" y="156"/>
                    </a:lnTo>
                    <a:lnTo>
                      <a:pt x="47" y="173"/>
                    </a:lnTo>
                    <a:lnTo>
                      <a:pt x="56" y="179"/>
                    </a:lnTo>
                    <a:lnTo>
                      <a:pt x="131" y="165"/>
                    </a:lnTo>
                    <a:lnTo>
                      <a:pt x="149" y="186"/>
                    </a:lnTo>
                    <a:lnTo>
                      <a:pt x="181" y="191"/>
                    </a:lnTo>
                    <a:lnTo>
                      <a:pt x="189" y="206"/>
                    </a:lnTo>
                    <a:lnTo>
                      <a:pt x="256" y="253"/>
                    </a:lnTo>
                    <a:lnTo>
                      <a:pt x="277" y="229"/>
                    </a:lnTo>
                    <a:lnTo>
                      <a:pt x="289" y="189"/>
                    </a:lnTo>
                    <a:lnTo>
                      <a:pt x="310" y="179"/>
                    </a:lnTo>
                    <a:lnTo>
                      <a:pt x="324" y="155"/>
                    </a:lnTo>
                    <a:lnTo>
                      <a:pt x="384" y="149"/>
                    </a:lnTo>
                    <a:lnTo>
                      <a:pt x="386" y="165"/>
                    </a:lnTo>
                    <a:lnTo>
                      <a:pt x="383" y="211"/>
                    </a:lnTo>
                    <a:lnTo>
                      <a:pt x="422" y="223"/>
                    </a:lnTo>
                    <a:lnTo>
                      <a:pt x="436" y="213"/>
                    </a:lnTo>
                    <a:lnTo>
                      <a:pt x="439" y="151"/>
                    </a:lnTo>
                    <a:lnTo>
                      <a:pt x="485" y="148"/>
                    </a:lnTo>
                    <a:lnTo>
                      <a:pt x="526" y="174"/>
                    </a:lnTo>
                    <a:lnTo>
                      <a:pt x="543" y="196"/>
                    </a:lnTo>
                    <a:lnTo>
                      <a:pt x="600" y="229"/>
                    </a:lnTo>
                    <a:lnTo>
                      <a:pt x="615" y="220"/>
                    </a:lnTo>
                    <a:lnTo>
                      <a:pt x="624" y="24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553">
                <a:extLst>
                  <a:ext uri="{FF2B5EF4-FFF2-40B4-BE49-F238E27FC236}">
                    <a16:creationId xmlns:a16="http://schemas.microsoft.com/office/drawing/2014/main" id="{C555E59C-15B1-BA5F-AA0C-CEA79213CE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3" y="2341"/>
                <a:ext cx="163" cy="52"/>
              </a:xfrm>
              <a:custGeom>
                <a:avLst/>
                <a:gdLst>
                  <a:gd name="T0" fmla="*/ 0 w 815"/>
                  <a:gd name="T1" fmla="*/ 0 h 260"/>
                  <a:gd name="T2" fmla="*/ 28 w 815"/>
                  <a:gd name="T3" fmla="*/ 9 h 260"/>
                  <a:gd name="T4" fmla="*/ 96 w 815"/>
                  <a:gd name="T5" fmla="*/ 3 h 260"/>
                  <a:gd name="T6" fmla="*/ 121 w 815"/>
                  <a:gd name="T7" fmla="*/ 17 h 260"/>
                  <a:gd name="T8" fmla="*/ 146 w 815"/>
                  <a:gd name="T9" fmla="*/ 37 h 260"/>
                  <a:gd name="T10" fmla="*/ 149 w 815"/>
                  <a:gd name="T11" fmla="*/ 76 h 260"/>
                  <a:gd name="T12" fmla="*/ 161 w 815"/>
                  <a:gd name="T13" fmla="*/ 121 h 260"/>
                  <a:gd name="T14" fmla="*/ 170 w 815"/>
                  <a:gd name="T15" fmla="*/ 128 h 260"/>
                  <a:gd name="T16" fmla="*/ 220 w 815"/>
                  <a:gd name="T17" fmla="*/ 85 h 260"/>
                  <a:gd name="T18" fmla="*/ 266 w 815"/>
                  <a:gd name="T19" fmla="*/ 81 h 260"/>
                  <a:gd name="T20" fmla="*/ 383 w 815"/>
                  <a:gd name="T21" fmla="*/ 23 h 260"/>
                  <a:gd name="T22" fmla="*/ 410 w 815"/>
                  <a:gd name="T23" fmla="*/ 52 h 260"/>
                  <a:gd name="T24" fmla="*/ 433 w 815"/>
                  <a:gd name="T25" fmla="*/ 49 h 260"/>
                  <a:gd name="T26" fmla="*/ 491 w 815"/>
                  <a:gd name="T27" fmla="*/ 13 h 260"/>
                  <a:gd name="T28" fmla="*/ 493 w 815"/>
                  <a:gd name="T29" fmla="*/ 36 h 260"/>
                  <a:gd name="T30" fmla="*/ 472 w 815"/>
                  <a:gd name="T31" fmla="*/ 61 h 260"/>
                  <a:gd name="T32" fmla="*/ 490 w 815"/>
                  <a:gd name="T33" fmla="*/ 83 h 260"/>
                  <a:gd name="T34" fmla="*/ 485 w 815"/>
                  <a:gd name="T35" fmla="*/ 114 h 260"/>
                  <a:gd name="T36" fmla="*/ 485 w 815"/>
                  <a:gd name="T37" fmla="*/ 122 h 260"/>
                  <a:gd name="T38" fmla="*/ 533 w 815"/>
                  <a:gd name="T39" fmla="*/ 140 h 260"/>
                  <a:gd name="T40" fmla="*/ 556 w 815"/>
                  <a:gd name="T41" fmla="*/ 138 h 260"/>
                  <a:gd name="T42" fmla="*/ 570 w 815"/>
                  <a:gd name="T43" fmla="*/ 114 h 260"/>
                  <a:gd name="T44" fmla="*/ 626 w 815"/>
                  <a:gd name="T45" fmla="*/ 139 h 260"/>
                  <a:gd name="T46" fmla="*/ 680 w 815"/>
                  <a:gd name="T47" fmla="*/ 143 h 260"/>
                  <a:gd name="T48" fmla="*/ 704 w 815"/>
                  <a:gd name="T49" fmla="*/ 155 h 260"/>
                  <a:gd name="T50" fmla="*/ 709 w 815"/>
                  <a:gd name="T51" fmla="*/ 209 h 260"/>
                  <a:gd name="T52" fmla="*/ 756 w 815"/>
                  <a:gd name="T53" fmla="*/ 220 h 260"/>
                  <a:gd name="T54" fmla="*/ 776 w 815"/>
                  <a:gd name="T55" fmla="*/ 257 h 260"/>
                  <a:gd name="T56" fmla="*/ 815 w 815"/>
                  <a:gd name="T57" fmla="*/ 26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15" h="260">
                    <a:moveTo>
                      <a:pt x="0" y="0"/>
                    </a:moveTo>
                    <a:lnTo>
                      <a:pt x="28" y="9"/>
                    </a:lnTo>
                    <a:lnTo>
                      <a:pt x="96" y="3"/>
                    </a:lnTo>
                    <a:lnTo>
                      <a:pt x="121" y="17"/>
                    </a:lnTo>
                    <a:lnTo>
                      <a:pt x="146" y="37"/>
                    </a:lnTo>
                    <a:lnTo>
                      <a:pt x="149" y="76"/>
                    </a:lnTo>
                    <a:lnTo>
                      <a:pt x="161" y="121"/>
                    </a:lnTo>
                    <a:lnTo>
                      <a:pt x="170" y="128"/>
                    </a:lnTo>
                    <a:lnTo>
                      <a:pt x="220" y="85"/>
                    </a:lnTo>
                    <a:lnTo>
                      <a:pt x="266" y="81"/>
                    </a:lnTo>
                    <a:lnTo>
                      <a:pt x="383" y="23"/>
                    </a:lnTo>
                    <a:lnTo>
                      <a:pt x="410" y="52"/>
                    </a:lnTo>
                    <a:lnTo>
                      <a:pt x="433" y="49"/>
                    </a:lnTo>
                    <a:lnTo>
                      <a:pt x="491" y="13"/>
                    </a:lnTo>
                    <a:lnTo>
                      <a:pt x="493" y="36"/>
                    </a:lnTo>
                    <a:lnTo>
                      <a:pt x="472" y="61"/>
                    </a:lnTo>
                    <a:lnTo>
                      <a:pt x="490" y="83"/>
                    </a:lnTo>
                    <a:lnTo>
                      <a:pt x="485" y="114"/>
                    </a:lnTo>
                    <a:lnTo>
                      <a:pt x="485" y="122"/>
                    </a:lnTo>
                    <a:lnTo>
                      <a:pt x="533" y="140"/>
                    </a:lnTo>
                    <a:lnTo>
                      <a:pt x="556" y="138"/>
                    </a:lnTo>
                    <a:lnTo>
                      <a:pt x="570" y="114"/>
                    </a:lnTo>
                    <a:lnTo>
                      <a:pt x="626" y="139"/>
                    </a:lnTo>
                    <a:lnTo>
                      <a:pt x="680" y="143"/>
                    </a:lnTo>
                    <a:lnTo>
                      <a:pt x="704" y="155"/>
                    </a:lnTo>
                    <a:lnTo>
                      <a:pt x="709" y="209"/>
                    </a:lnTo>
                    <a:lnTo>
                      <a:pt x="756" y="220"/>
                    </a:lnTo>
                    <a:lnTo>
                      <a:pt x="776" y="257"/>
                    </a:lnTo>
                    <a:lnTo>
                      <a:pt x="815" y="2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554">
                <a:extLst>
                  <a:ext uri="{FF2B5EF4-FFF2-40B4-BE49-F238E27FC236}">
                    <a16:creationId xmlns:a16="http://schemas.microsoft.com/office/drawing/2014/main" id="{B68C3B84-1F0A-555B-D43D-2D34A524AB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41"/>
                <a:ext cx="1" cy="17"/>
              </a:xfrm>
              <a:custGeom>
                <a:avLst/>
                <a:gdLst>
                  <a:gd name="T0" fmla="*/ 5 w 5"/>
                  <a:gd name="T1" fmla="*/ 3 h 85"/>
                  <a:gd name="T2" fmla="*/ 0 w 5"/>
                  <a:gd name="T3" fmla="*/ 0 h 85"/>
                  <a:gd name="T4" fmla="*/ 0 w 5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5">
                    <a:moveTo>
                      <a:pt x="5" y="3"/>
                    </a:moveTo>
                    <a:lnTo>
                      <a:pt x="0" y="0"/>
                    </a:lnTo>
                    <a:lnTo>
                      <a:pt x="0" y="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555">
                <a:extLst>
                  <a:ext uri="{FF2B5EF4-FFF2-40B4-BE49-F238E27FC236}">
                    <a16:creationId xmlns:a16="http://schemas.microsoft.com/office/drawing/2014/main" id="{FD0A0D62-BFA5-C2DC-3980-F6C9D20A2D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234"/>
                <a:ext cx="27" cy="75"/>
              </a:xfrm>
              <a:custGeom>
                <a:avLst/>
                <a:gdLst>
                  <a:gd name="T0" fmla="*/ 133 w 133"/>
                  <a:gd name="T1" fmla="*/ 375 h 375"/>
                  <a:gd name="T2" fmla="*/ 124 w 133"/>
                  <a:gd name="T3" fmla="*/ 352 h 375"/>
                  <a:gd name="T4" fmla="*/ 120 w 133"/>
                  <a:gd name="T5" fmla="*/ 307 h 375"/>
                  <a:gd name="T6" fmla="*/ 91 w 133"/>
                  <a:gd name="T7" fmla="*/ 240 h 375"/>
                  <a:gd name="T8" fmla="*/ 58 w 133"/>
                  <a:gd name="T9" fmla="*/ 220 h 375"/>
                  <a:gd name="T10" fmla="*/ 37 w 133"/>
                  <a:gd name="T11" fmla="*/ 167 h 375"/>
                  <a:gd name="T12" fmla="*/ 34 w 133"/>
                  <a:gd name="T13" fmla="*/ 129 h 375"/>
                  <a:gd name="T14" fmla="*/ 14 w 133"/>
                  <a:gd name="T15" fmla="*/ 85 h 375"/>
                  <a:gd name="T16" fmla="*/ 19 w 133"/>
                  <a:gd name="T17" fmla="*/ 61 h 375"/>
                  <a:gd name="T18" fmla="*/ 2 w 133"/>
                  <a:gd name="T19" fmla="*/ 39 h 375"/>
                  <a:gd name="T20" fmla="*/ 14 w 133"/>
                  <a:gd name="T21" fmla="*/ 7 h 375"/>
                  <a:gd name="T22" fmla="*/ 0 w 133"/>
                  <a:gd name="T23" fmla="*/ 0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3" h="375">
                    <a:moveTo>
                      <a:pt x="133" y="375"/>
                    </a:moveTo>
                    <a:lnTo>
                      <a:pt x="124" y="352"/>
                    </a:lnTo>
                    <a:lnTo>
                      <a:pt x="120" y="307"/>
                    </a:lnTo>
                    <a:lnTo>
                      <a:pt x="91" y="240"/>
                    </a:lnTo>
                    <a:lnTo>
                      <a:pt x="58" y="220"/>
                    </a:lnTo>
                    <a:lnTo>
                      <a:pt x="37" y="167"/>
                    </a:lnTo>
                    <a:lnTo>
                      <a:pt x="34" y="129"/>
                    </a:lnTo>
                    <a:lnTo>
                      <a:pt x="14" y="85"/>
                    </a:lnTo>
                    <a:lnTo>
                      <a:pt x="19" y="61"/>
                    </a:lnTo>
                    <a:lnTo>
                      <a:pt x="2" y="39"/>
                    </a:lnTo>
                    <a:lnTo>
                      <a:pt x="14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556">
                <a:extLst>
                  <a:ext uri="{FF2B5EF4-FFF2-40B4-BE49-F238E27FC236}">
                    <a16:creationId xmlns:a16="http://schemas.microsoft.com/office/drawing/2014/main" id="{807173AA-C67E-EF91-1AC2-279737FE6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2309"/>
                <a:ext cx="118" cy="91"/>
              </a:xfrm>
              <a:custGeom>
                <a:avLst/>
                <a:gdLst>
                  <a:gd name="T0" fmla="*/ 589 w 589"/>
                  <a:gd name="T1" fmla="*/ 0 h 455"/>
                  <a:gd name="T2" fmla="*/ 549 w 589"/>
                  <a:gd name="T3" fmla="*/ 65 h 455"/>
                  <a:gd name="T4" fmla="*/ 498 w 589"/>
                  <a:gd name="T5" fmla="*/ 93 h 455"/>
                  <a:gd name="T6" fmla="*/ 543 w 589"/>
                  <a:gd name="T7" fmla="*/ 166 h 455"/>
                  <a:gd name="T8" fmla="*/ 533 w 589"/>
                  <a:gd name="T9" fmla="*/ 220 h 455"/>
                  <a:gd name="T10" fmla="*/ 543 w 589"/>
                  <a:gd name="T11" fmla="*/ 243 h 455"/>
                  <a:gd name="T12" fmla="*/ 561 w 589"/>
                  <a:gd name="T13" fmla="*/ 272 h 455"/>
                  <a:gd name="T14" fmla="*/ 548 w 589"/>
                  <a:gd name="T15" fmla="*/ 297 h 455"/>
                  <a:gd name="T16" fmla="*/ 543 w 589"/>
                  <a:gd name="T17" fmla="*/ 328 h 455"/>
                  <a:gd name="T18" fmla="*/ 555 w 589"/>
                  <a:gd name="T19" fmla="*/ 373 h 455"/>
                  <a:gd name="T20" fmla="*/ 532 w 589"/>
                  <a:gd name="T21" fmla="*/ 375 h 455"/>
                  <a:gd name="T22" fmla="*/ 484 w 589"/>
                  <a:gd name="T23" fmla="*/ 434 h 455"/>
                  <a:gd name="T24" fmla="*/ 413 w 589"/>
                  <a:gd name="T25" fmla="*/ 432 h 455"/>
                  <a:gd name="T26" fmla="*/ 301 w 589"/>
                  <a:gd name="T27" fmla="*/ 381 h 455"/>
                  <a:gd name="T28" fmla="*/ 278 w 589"/>
                  <a:gd name="T29" fmla="*/ 375 h 455"/>
                  <a:gd name="T30" fmla="*/ 256 w 589"/>
                  <a:gd name="T31" fmla="*/ 392 h 455"/>
                  <a:gd name="T32" fmla="*/ 246 w 589"/>
                  <a:gd name="T33" fmla="*/ 448 h 455"/>
                  <a:gd name="T34" fmla="*/ 169 w 589"/>
                  <a:gd name="T35" fmla="*/ 455 h 455"/>
                  <a:gd name="T36" fmla="*/ 75 w 589"/>
                  <a:gd name="T37" fmla="*/ 441 h 455"/>
                  <a:gd name="T38" fmla="*/ 0 w 589"/>
                  <a:gd name="T39" fmla="*/ 386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89" h="455">
                    <a:moveTo>
                      <a:pt x="589" y="0"/>
                    </a:moveTo>
                    <a:lnTo>
                      <a:pt x="549" y="65"/>
                    </a:lnTo>
                    <a:lnTo>
                      <a:pt x="498" y="93"/>
                    </a:lnTo>
                    <a:lnTo>
                      <a:pt x="543" y="166"/>
                    </a:lnTo>
                    <a:lnTo>
                      <a:pt x="533" y="220"/>
                    </a:lnTo>
                    <a:lnTo>
                      <a:pt x="543" y="243"/>
                    </a:lnTo>
                    <a:lnTo>
                      <a:pt x="561" y="272"/>
                    </a:lnTo>
                    <a:lnTo>
                      <a:pt x="548" y="297"/>
                    </a:lnTo>
                    <a:lnTo>
                      <a:pt x="543" y="328"/>
                    </a:lnTo>
                    <a:lnTo>
                      <a:pt x="555" y="373"/>
                    </a:lnTo>
                    <a:lnTo>
                      <a:pt x="532" y="375"/>
                    </a:lnTo>
                    <a:lnTo>
                      <a:pt x="484" y="434"/>
                    </a:lnTo>
                    <a:lnTo>
                      <a:pt x="413" y="432"/>
                    </a:lnTo>
                    <a:lnTo>
                      <a:pt x="301" y="381"/>
                    </a:lnTo>
                    <a:lnTo>
                      <a:pt x="278" y="375"/>
                    </a:lnTo>
                    <a:lnTo>
                      <a:pt x="256" y="392"/>
                    </a:lnTo>
                    <a:lnTo>
                      <a:pt x="246" y="448"/>
                    </a:lnTo>
                    <a:lnTo>
                      <a:pt x="169" y="455"/>
                    </a:lnTo>
                    <a:lnTo>
                      <a:pt x="75" y="441"/>
                    </a:lnTo>
                    <a:lnTo>
                      <a:pt x="0" y="3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557">
                <a:extLst>
                  <a:ext uri="{FF2B5EF4-FFF2-40B4-BE49-F238E27FC236}">
                    <a16:creationId xmlns:a16="http://schemas.microsoft.com/office/drawing/2014/main" id="{59992096-1FDB-91B4-AAAF-7EE1F1BB6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2440"/>
                <a:ext cx="163" cy="108"/>
              </a:xfrm>
              <a:custGeom>
                <a:avLst/>
                <a:gdLst>
                  <a:gd name="T0" fmla="*/ 0 w 812"/>
                  <a:gd name="T1" fmla="*/ 72 h 537"/>
                  <a:gd name="T2" fmla="*/ 70 w 812"/>
                  <a:gd name="T3" fmla="*/ 80 h 537"/>
                  <a:gd name="T4" fmla="*/ 78 w 812"/>
                  <a:gd name="T5" fmla="*/ 88 h 537"/>
                  <a:gd name="T6" fmla="*/ 75 w 812"/>
                  <a:gd name="T7" fmla="*/ 134 h 537"/>
                  <a:gd name="T8" fmla="*/ 126 w 812"/>
                  <a:gd name="T9" fmla="*/ 99 h 537"/>
                  <a:gd name="T10" fmla="*/ 149 w 812"/>
                  <a:gd name="T11" fmla="*/ 96 h 537"/>
                  <a:gd name="T12" fmla="*/ 169 w 812"/>
                  <a:gd name="T13" fmla="*/ 148 h 537"/>
                  <a:gd name="T14" fmla="*/ 217 w 812"/>
                  <a:gd name="T15" fmla="*/ 159 h 537"/>
                  <a:gd name="T16" fmla="*/ 231 w 812"/>
                  <a:gd name="T17" fmla="*/ 151 h 537"/>
                  <a:gd name="T18" fmla="*/ 214 w 812"/>
                  <a:gd name="T19" fmla="*/ 136 h 537"/>
                  <a:gd name="T20" fmla="*/ 220 w 812"/>
                  <a:gd name="T21" fmla="*/ 120 h 537"/>
                  <a:gd name="T22" fmla="*/ 254 w 812"/>
                  <a:gd name="T23" fmla="*/ 71 h 537"/>
                  <a:gd name="T24" fmla="*/ 270 w 812"/>
                  <a:gd name="T25" fmla="*/ 70 h 537"/>
                  <a:gd name="T26" fmla="*/ 271 w 812"/>
                  <a:gd name="T27" fmla="*/ 85 h 537"/>
                  <a:gd name="T28" fmla="*/ 286 w 812"/>
                  <a:gd name="T29" fmla="*/ 68 h 537"/>
                  <a:gd name="T30" fmla="*/ 300 w 812"/>
                  <a:gd name="T31" fmla="*/ 67 h 537"/>
                  <a:gd name="T32" fmla="*/ 320 w 812"/>
                  <a:gd name="T33" fmla="*/ 26 h 537"/>
                  <a:gd name="T34" fmla="*/ 356 w 812"/>
                  <a:gd name="T35" fmla="*/ 0 h 537"/>
                  <a:gd name="T36" fmla="*/ 411 w 812"/>
                  <a:gd name="T37" fmla="*/ 3 h 537"/>
                  <a:gd name="T38" fmla="*/ 420 w 812"/>
                  <a:gd name="T39" fmla="*/ 25 h 537"/>
                  <a:gd name="T40" fmla="*/ 453 w 812"/>
                  <a:gd name="T41" fmla="*/ 45 h 537"/>
                  <a:gd name="T42" fmla="*/ 447 w 812"/>
                  <a:gd name="T43" fmla="*/ 68 h 537"/>
                  <a:gd name="T44" fmla="*/ 427 w 812"/>
                  <a:gd name="T45" fmla="*/ 101 h 537"/>
                  <a:gd name="T46" fmla="*/ 436 w 812"/>
                  <a:gd name="T47" fmla="*/ 116 h 537"/>
                  <a:gd name="T48" fmla="*/ 460 w 812"/>
                  <a:gd name="T49" fmla="*/ 129 h 537"/>
                  <a:gd name="T50" fmla="*/ 535 w 812"/>
                  <a:gd name="T51" fmla="*/ 107 h 537"/>
                  <a:gd name="T52" fmla="*/ 546 w 812"/>
                  <a:gd name="T53" fmla="*/ 136 h 537"/>
                  <a:gd name="T54" fmla="*/ 595 w 812"/>
                  <a:gd name="T55" fmla="*/ 163 h 537"/>
                  <a:gd name="T56" fmla="*/ 583 w 812"/>
                  <a:gd name="T57" fmla="*/ 203 h 537"/>
                  <a:gd name="T58" fmla="*/ 591 w 812"/>
                  <a:gd name="T59" fmla="*/ 210 h 537"/>
                  <a:gd name="T60" fmla="*/ 637 w 812"/>
                  <a:gd name="T61" fmla="*/ 205 h 537"/>
                  <a:gd name="T62" fmla="*/ 730 w 812"/>
                  <a:gd name="T63" fmla="*/ 297 h 537"/>
                  <a:gd name="T64" fmla="*/ 762 w 812"/>
                  <a:gd name="T65" fmla="*/ 302 h 537"/>
                  <a:gd name="T66" fmla="*/ 812 w 812"/>
                  <a:gd name="T67" fmla="*/ 421 h 537"/>
                  <a:gd name="T68" fmla="*/ 772 w 812"/>
                  <a:gd name="T69" fmla="*/ 494 h 537"/>
                  <a:gd name="T70" fmla="*/ 726 w 812"/>
                  <a:gd name="T71" fmla="*/ 497 h 537"/>
                  <a:gd name="T72" fmla="*/ 728 w 812"/>
                  <a:gd name="T73" fmla="*/ 520 h 537"/>
                  <a:gd name="T74" fmla="*/ 722 w 812"/>
                  <a:gd name="T75" fmla="*/ 537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12" h="537">
                    <a:moveTo>
                      <a:pt x="0" y="72"/>
                    </a:moveTo>
                    <a:lnTo>
                      <a:pt x="70" y="80"/>
                    </a:lnTo>
                    <a:lnTo>
                      <a:pt x="78" y="88"/>
                    </a:lnTo>
                    <a:lnTo>
                      <a:pt x="75" y="134"/>
                    </a:lnTo>
                    <a:lnTo>
                      <a:pt x="126" y="99"/>
                    </a:lnTo>
                    <a:lnTo>
                      <a:pt x="149" y="96"/>
                    </a:lnTo>
                    <a:lnTo>
                      <a:pt x="169" y="148"/>
                    </a:lnTo>
                    <a:lnTo>
                      <a:pt x="217" y="159"/>
                    </a:lnTo>
                    <a:lnTo>
                      <a:pt x="231" y="151"/>
                    </a:lnTo>
                    <a:lnTo>
                      <a:pt x="214" y="136"/>
                    </a:lnTo>
                    <a:lnTo>
                      <a:pt x="220" y="120"/>
                    </a:lnTo>
                    <a:lnTo>
                      <a:pt x="254" y="71"/>
                    </a:lnTo>
                    <a:lnTo>
                      <a:pt x="270" y="70"/>
                    </a:lnTo>
                    <a:lnTo>
                      <a:pt x="271" y="85"/>
                    </a:lnTo>
                    <a:lnTo>
                      <a:pt x="286" y="68"/>
                    </a:lnTo>
                    <a:lnTo>
                      <a:pt x="300" y="67"/>
                    </a:lnTo>
                    <a:lnTo>
                      <a:pt x="320" y="26"/>
                    </a:lnTo>
                    <a:lnTo>
                      <a:pt x="356" y="0"/>
                    </a:lnTo>
                    <a:lnTo>
                      <a:pt x="411" y="3"/>
                    </a:lnTo>
                    <a:lnTo>
                      <a:pt x="420" y="25"/>
                    </a:lnTo>
                    <a:lnTo>
                      <a:pt x="453" y="45"/>
                    </a:lnTo>
                    <a:lnTo>
                      <a:pt x="447" y="68"/>
                    </a:lnTo>
                    <a:lnTo>
                      <a:pt x="427" y="101"/>
                    </a:lnTo>
                    <a:lnTo>
                      <a:pt x="436" y="116"/>
                    </a:lnTo>
                    <a:lnTo>
                      <a:pt x="460" y="129"/>
                    </a:lnTo>
                    <a:lnTo>
                      <a:pt x="535" y="107"/>
                    </a:lnTo>
                    <a:lnTo>
                      <a:pt x="546" y="136"/>
                    </a:lnTo>
                    <a:lnTo>
                      <a:pt x="595" y="163"/>
                    </a:lnTo>
                    <a:lnTo>
                      <a:pt x="583" y="203"/>
                    </a:lnTo>
                    <a:lnTo>
                      <a:pt x="591" y="210"/>
                    </a:lnTo>
                    <a:lnTo>
                      <a:pt x="637" y="205"/>
                    </a:lnTo>
                    <a:lnTo>
                      <a:pt x="730" y="297"/>
                    </a:lnTo>
                    <a:lnTo>
                      <a:pt x="762" y="302"/>
                    </a:lnTo>
                    <a:lnTo>
                      <a:pt x="812" y="421"/>
                    </a:lnTo>
                    <a:lnTo>
                      <a:pt x="772" y="494"/>
                    </a:lnTo>
                    <a:lnTo>
                      <a:pt x="726" y="497"/>
                    </a:lnTo>
                    <a:lnTo>
                      <a:pt x="728" y="520"/>
                    </a:lnTo>
                    <a:lnTo>
                      <a:pt x="722" y="5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558">
                <a:extLst>
                  <a:ext uri="{FF2B5EF4-FFF2-40B4-BE49-F238E27FC236}">
                    <a16:creationId xmlns:a16="http://schemas.microsoft.com/office/drawing/2014/main" id="{541872BC-DDEA-30BA-9A66-30D7E2640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58"/>
                <a:ext cx="40" cy="90"/>
              </a:xfrm>
              <a:custGeom>
                <a:avLst/>
                <a:gdLst>
                  <a:gd name="T0" fmla="*/ 105 w 203"/>
                  <a:gd name="T1" fmla="*/ 453 h 453"/>
                  <a:gd name="T2" fmla="*/ 169 w 203"/>
                  <a:gd name="T3" fmla="*/ 401 h 453"/>
                  <a:gd name="T4" fmla="*/ 174 w 203"/>
                  <a:gd name="T5" fmla="*/ 370 h 453"/>
                  <a:gd name="T6" fmla="*/ 197 w 203"/>
                  <a:gd name="T7" fmla="*/ 367 h 453"/>
                  <a:gd name="T8" fmla="*/ 203 w 203"/>
                  <a:gd name="T9" fmla="*/ 344 h 453"/>
                  <a:gd name="T10" fmla="*/ 134 w 203"/>
                  <a:gd name="T11" fmla="*/ 266 h 453"/>
                  <a:gd name="T12" fmla="*/ 115 w 203"/>
                  <a:gd name="T13" fmla="*/ 236 h 453"/>
                  <a:gd name="T14" fmla="*/ 77 w 203"/>
                  <a:gd name="T15" fmla="*/ 240 h 453"/>
                  <a:gd name="T16" fmla="*/ 67 w 203"/>
                  <a:gd name="T17" fmla="*/ 210 h 453"/>
                  <a:gd name="T18" fmla="*/ 73 w 203"/>
                  <a:gd name="T19" fmla="*/ 109 h 453"/>
                  <a:gd name="T20" fmla="*/ 61 w 203"/>
                  <a:gd name="T21" fmla="*/ 72 h 453"/>
                  <a:gd name="T22" fmla="*/ 31 w 203"/>
                  <a:gd name="T23" fmla="*/ 67 h 453"/>
                  <a:gd name="T24" fmla="*/ 28 w 203"/>
                  <a:gd name="T25" fmla="*/ 44 h 453"/>
                  <a:gd name="T26" fmla="*/ 0 w 203"/>
                  <a:gd name="T27" fmla="*/ 0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3" h="453">
                    <a:moveTo>
                      <a:pt x="105" y="453"/>
                    </a:moveTo>
                    <a:lnTo>
                      <a:pt x="169" y="401"/>
                    </a:lnTo>
                    <a:lnTo>
                      <a:pt x="174" y="370"/>
                    </a:lnTo>
                    <a:lnTo>
                      <a:pt x="197" y="367"/>
                    </a:lnTo>
                    <a:lnTo>
                      <a:pt x="203" y="344"/>
                    </a:lnTo>
                    <a:lnTo>
                      <a:pt x="134" y="266"/>
                    </a:lnTo>
                    <a:lnTo>
                      <a:pt x="115" y="236"/>
                    </a:lnTo>
                    <a:lnTo>
                      <a:pt x="77" y="240"/>
                    </a:lnTo>
                    <a:lnTo>
                      <a:pt x="67" y="210"/>
                    </a:lnTo>
                    <a:lnTo>
                      <a:pt x="73" y="109"/>
                    </a:lnTo>
                    <a:lnTo>
                      <a:pt x="61" y="72"/>
                    </a:lnTo>
                    <a:lnTo>
                      <a:pt x="31" y="67"/>
                    </a:lnTo>
                    <a:lnTo>
                      <a:pt x="28" y="4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559">
                <a:extLst>
                  <a:ext uri="{FF2B5EF4-FFF2-40B4-BE49-F238E27FC236}">
                    <a16:creationId xmlns:a16="http://schemas.microsoft.com/office/drawing/2014/main" id="{F49B1DDF-341D-0823-0DB3-B6A9C05384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448"/>
                <a:ext cx="97" cy="125"/>
              </a:xfrm>
              <a:custGeom>
                <a:avLst/>
                <a:gdLst>
                  <a:gd name="T0" fmla="*/ 0 w 483"/>
                  <a:gd name="T1" fmla="*/ 623 h 623"/>
                  <a:gd name="T2" fmla="*/ 18 w 483"/>
                  <a:gd name="T3" fmla="*/ 568 h 623"/>
                  <a:gd name="T4" fmla="*/ 85 w 483"/>
                  <a:gd name="T5" fmla="*/ 531 h 623"/>
                  <a:gd name="T6" fmla="*/ 83 w 483"/>
                  <a:gd name="T7" fmla="*/ 508 h 623"/>
                  <a:gd name="T8" fmla="*/ 107 w 483"/>
                  <a:gd name="T9" fmla="*/ 522 h 623"/>
                  <a:gd name="T10" fmla="*/ 172 w 483"/>
                  <a:gd name="T11" fmla="*/ 484 h 623"/>
                  <a:gd name="T12" fmla="*/ 186 w 483"/>
                  <a:gd name="T13" fmla="*/ 460 h 623"/>
                  <a:gd name="T14" fmla="*/ 223 w 483"/>
                  <a:gd name="T15" fmla="*/ 449 h 623"/>
                  <a:gd name="T16" fmla="*/ 228 w 483"/>
                  <a:gd name="T17" fmla="*/ 417 h 623"/>
                  <a:gd name="T18" fmla="*/ 205 w 483"/>
                  <a:gd name="T19" fmla="*/ 420 h 623"/>
                  <a:gd name="T20" fmla="*/ 188 w 483"/>
                  <a:gd name="T21" fmla="*/ 405 h 623"/>
                  <a:gd name="T22" fmla="*/ 207 w 483"/>
                  <a:gd name="T23" fmla="*/ 358 h 623"/>
                  <a:gd name="T24" fmla="*/ 237 w 483"/>
                  <a:gd name="T25" fmla="*/ 340 h 623"/>
                  <a:gd name="T26" fmla="*/ 241 w 483"/>
                  <a:gd name="T27" fmla="*/ 308 h 623"/>
                  <a:gd name="T28" fmla="*/ 294 w 483"/>
                  <a:gd name="T29" fmla="*/ 296 h 623"/>
                  <a:gd name="T30" fmla="*/ 349 w 483"/>
                  <a:gd name="T31" fmla="*/ 313 h 623"/>
                  <a:gd name="T32" fmla="*/ 381 w 483"/>
                  <a:gd name="T33" fmla="*/ 311 h 623"/>
                  <a:gd name="T34" fmla="*/ 369 w 483"/>
                  <a:gd name="T35" fmla="*/ 266 h 623"/>
                  <a:gd name="T36" fmla="*/ 399 w 483"/>
                  <a:gd name="T37" fmla="*/ 186 h 623"/>
                  <a:gd name="T38" fmla="*/ 404 w 483"/>
                  <a:gd name="T39" fmla="*/ 154 h 623"/>
                  <a:gd name="T40" fmla="*/ 394 w 483"/>
                  <a:gd name="T41" fmla="*/ 124 h 623"/>
                  <a:gd name="T42" fmla="*/ 407 w 483"/>
                  <a:gd name="T43" fmla="*/ 100 h 623"/>
                  <a:gd name="T44" fmla="*/ 389 w 483"/>
                  <a:gd name="T45" fmla="*/ 78 h 623"/>
                  <a:gd name="T46" fmla="*/ 441 w 483"/>
                  <a:gd name="T47" fmla="*/ 50 h 623"/>
                  <a:gd name="T48" fmla="*/ 483 w 483"/>
                  <a:gd name="T49" fmla="*/ 0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3" h="623">
                    <a:moveTo>
                      <a:pt x="0" y="623"/>
                    </a:moveTo>
                    <a:lnTo>
                      <a:pt x="18" y="568"/>
                    </a:lnTo>
                    <a:lnTo>
                      <a:pt x="85" y="531"/>
                    </a:lnTo>
                    <a:lnTo>
                      <a:pt x="83" y="508"/>
                    </a:lnTo>
                    <a:lnTo>
                      <a:pt x="107" y="522"/>
                    </a:lnTo>
                    <a:lnTo>
                      <a:pt x="172" y="484"/>
                    </a:lnTo>
                    <a:lnTo>
                      <a:pt x="186" y="460"/>
                    </a:lnTo>
                    <a:lnTo>
                      <a:pt x="223" y="449"/>
                    </a:lnTo>
                    <a:lnTo>
                      <a:pt x="228" y="417"/>
                    </a:lnTo>
                    <a:lnTo>
                      <a:pt x="205" y="420"/>
                    </a:lnTo>
                    <a:lnTo>
                      <a:pt x="188" y="405"/>
                    </a:lnTo>
                    <a:lnTo>
                      <a:pt x="207" y="358"/>
                    </a:lnTo>
                    <a:lnTo>
                      <a:pt x="237" y="340"/>
                    </a:lnTo>
                    <a:lnTo>
                      <a:pt x="241" y="308"/>
                    </a:lnTo>
                    <a:lnTo>
                      <a:pt x="294" y="296"/>
                    </a:lnTo>
                    <a:lnTo>
                      <a:pt x="349" y="313"/>
                    </a:lnTo>
                    <a:lnTo>
                      <a:pt x="381" y="311"/>
                    </a:lnTo>
                    <a:lnTo>
                      <a:pt x="369" y="266"/>
                    </a:lnTo>
                    <a:lnTo>
                      <a:pt x="399" y="186"/>
                    </a:lnTo>
                    <a:lnTo>
                      <a:pt x="404" y="154"/>
                    </a:lnTo>
                    <a:lnTo>
                      <a:pt x="394" y="124"/>
                    </a:lnTo>
                    <a:lnTo>
                      <a:pt x="407" y="100"/>
                    </a:lnTo>
                    <a:lnTo>
                      <a:pt x="389" y="78"/>
                    </a:lnTo>
                    <a:lnTo>
                      <a:pt x="441" y="50"/>
                    </a:lnTo>
                    <a:lnTo>
                      <a:pt x="48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560">
                <a:extLst>
                  <a:ext uri="{FF2B5EF4-FFF2-40B4-BE49-F238E27FC236}">
                    <a16:creationId xmlns:a16="http://schemas.microsoft.com/office/drawing/2014/main" id="{B0E08295-F507-C398-A431-5EBC1EF89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236"/>
                <a:ext cx="73" cy="136"/>
              </a:xfrm>
              <a:custGeom>
                <a:avLst/>
                <a:gdLst>
                  <a:gd name="T0" fmla="*/ 251 w 367"/>
                  <a:gd name="T1" fmla="*/ 678 h 678"/>
                  <a:gd name="T2" fmla="*/ 258 w 367"/>
                  <a:gd name="T3" fmla="*/ 670 h 678"/>
                  <a:gd name="T4" fmla="*/ 250 w 367"/>
                  <a:gd name="T5" fmla="*/ 586 h 678"/>
                  <a:gd name="T6" fmla="*/ 210 w 367"/>
                  <a:gd name="T7" fmla="*/ 567 h 678"/>
                  <a:gd name="T8" fmla="*/ 207 w 367"/>
                  <a:gd name="T9" fmla="*/ 544 h 678"/>
                  <a:gd name="T10" fmla="*/ 190 w 367"/>
                  <a:gd name="T11" fmla="*/ 522 h 678"/>
                  <a:gd name="T12" fmla="*/ 195 w 367"/>
                  <a:gd name="T13" fmla="*/ 499 h 678"/>
                  <a:gd name="T14" fmla="*/ 126 w 367"/>
                  <a:gd name="T15" fmla="*/ 498 h 678"/>
                  <a:gd name="T16" fmla="*/ 94 w 367"/>
                  <a:gd name="T17" fmla="*/ 484 h 678"/>
                  <a:gd name="T18" fmla="*/ 63 w 367"/>
                  <a:gd name="T19" fmla="*/ 488 h 678"/>
                  <a:gd name="T20" fmla="*/ 13 w 367"/>
                  <a:gd name="T21" fmla="*/ 446 h 678"/>
                  <a:gd name="T22" fmla="*/ 19 w 367"/>
                  <a:gd name="T23" fmla="*/ 423 h 678"/>
                  <a:gd name="T24" fmla="*/ 0 w 367"/>
                  <a:gd name="T25" fmla="*/ 386 h 678"/>
                  <a:gd name="T26" fmla="*/ 15 w 367"/>
                  <a:gd name="T27" fmla="*/ 377 h 678"/>
                  <a:gd name="T28" fmla="*/ 46 w 367"/>
                  <a:gd name="T29" fmla="*/ 381 h 678"/>
                  <a:gd name="T30" fmla="*/ 61 w 367"/>
                  <a:gd name="T31" fmla="*/ 373 h 678"/>
                  <a:gd name="T32" fmla="*/ 34 w 367"/>
                  <a:gd name="T33" fmla="*/ 337 h 678"/>
                  <a:gd name="T34" fmla="*/ 36 w 367"/>
                  <a:gd name="T35" fmla="*/ 282 h 678"/>
                  <a:gd name="T36" fmla="*/ 164 w 367"/>
                  <a:gd name="T37" fmla="*/ 317 h 678"/>
                  <a:gd name="T38" fmla="*/ 178 w 367"/>
                  <a:gd name="T39" fmla="*/ 307 h 678"/>
                  <a:gd name="T40" fmla="*/ 191 w 367"/>
                  <a:gd name="T41" fmla="*/ 283 h 678"/>
                  <a:gd name="T42" fmla="*/ 212 w 367"/>
                  <a:gd name="T43" fmla="*/ 266 h 678"/>
                  <a:gd name="T44" fmla="*/ 161 w 367"/>
                  <a:gd name="T45" fmla="*/ 217 h 678"/>
                  <a:gd name="T46" fmla="*/ 200 w 367"/>
                  <a:gd name="T47" fmla="*/ 128 h 678"/>
                  <a:gd name="T48" fmla="*/ 195 w 367"/>
                  <a:gd name="T49" fmla="*/ 82 h 678"/>
                  <a:gd name="T50" fmla="*/ 273 w 367"/>
                  <a:gd name="T51" fmla="*/ 83 h 678"/>
                  <a:gd name="T52" fmla="*/ 302 w 367"/>
                  <a:gd name="T53" fmla="*/ 65 h 678"/>
                  <a:gd name="T54" fmla="*/ 332 w 367"/>
                  <a:gd name="T55" fmla="*/ 61 h 678"/>
                  <a:gd name="T56" fmla="*/ 367 w 367"/>
                  <a:gd name="T57" fmla="*/ 20 h 678"/>
                  <a:gd name="T58" fmla="*/ 357 w 367"/>
                  <a:gd name="T59" fmla="*/ 6 h 678"/>
                  <a:gd name="T60" fmla="*/ 342 w 367"/>
                  <a:gd name="T61" fmla="*/ 0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67" h="678">
                    <a:moveTo>
                      <a:pt x="251" y="678"/>
                    </a:moveTo>
                    <a:lnTo>
                      <a:pt x="258" y="670"/>
                    </a:lnTo>
                    <a:lnTo>
                      <a:pt x="250" y="586"/>
                    </a:lnTo>
                    <a:lnTo>
                      <a:pt x="210" y="567"/>
                    </a:lnTo>
                    <a:lnTo>
                      <a:pt x="207" y="544"/>
                    </a:lnTo>
                    <a:lnTo>
                      <a:pt x="190" y="522"/>
                    </a:lnTo>
                    <a:lnTo>
                      <a:pt x="195" y="499"/>
                    </a:lnTo>
                    <a:lnTo>
                      <a:pt x="126" y="498"/>
                    </a:lnTo>
                    <a:lnTo>
                      <a:pt x="94" y="484"/>
                    </a:lnTo>
                    <a:lnTo>
                      <a:pt x="63" y="488"/>
                    </a:lnTo>
                    <a:lnTo>
                      <a:pt x="13" y="446"/>
                    </a:lnTo>
                    <a:lnTo>
                      <a:pt x="19" y="423"/>
                    </a:lnTo>
                    <a:lnTo>
                      <a:pt x="0" y="386"/>
                    </a:lnTo>
                    <a:lnTo>
                      <a:pt x="15" y="377"/>
                    </a:lnTo>
                    <a:lnTo>
                      <a:pt x="46" y="381"/>
                    </a:lnTo>
                    <a:lnTo>
                      <a:pt x="61" y="373"/>
                    </a:lnTo>
                    <a:lnTo>
                      <a:pt x="34" y="337"/>
                    </a:lnTo>
                    <a:lnTo>
                      <a:pt x="36" y="282"/>
                    </a:lnTo>
                    <a:lnTo>
                      <a:pt x="164" y="317"/>
                    </a:lnTo>
                    <a:lnTo>
                      <a:pt x="178" y="307"/>
                    </a:lnTo>
                    <a:lnTo>
                      <a:pt x="191" y="283"/>
                    </a:lnTo>
                    <a:lnTo>
                      <a:pt x="212" y="266"/>
                    </a:lnTo>
                    <a:lnTo>
                      <a:pt x="161" y="217"/>
                    </a:lnTo>
                    <a:lnTo>
                      <a:pt x="200" y="128"/>
                    </a:lnTo>
                    <a:lnTo>
                      <a:pt x="195" y="82"/>
                    </a:lnTo>
                    <a:lnTo>
                      <a:pt x="273" y="83"/>
                    </a:lnTo>
                    <a:lnTo>
                      <a:pt x="302" y="65"/>
                    </a:lnTo>
                    <a:lnTo>
                      <a:pt x="332" y="61"/>
                    </a:lnTo>
                    <a:lnTo>
                      <a:pt x="367" y="20"/>
                    </a:lnTo>
                    <a:lnTo>
                      <a:pt x="357" y="6"/>
                    </a:lnTo>
                    <a:lnTo>
                      <a:pt x="34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561">
                <a:extLst>
                  <a:ext uri="{FF2B5EF4-FFF2-40B4-BE49-F238E27FC236}">
                    <a16:creationId xmlns:a16="http://schemas.microsoft.com/office/drawing/2014/main" id="{CE3D09B1-50E1-E847-C86E-3035A2345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33 w 189"/>
                  <a:gd name="T3" fmla="*/ 50 h 184"/>
                  <a:gd name="T4" fmla="*/ 149 w 189"/>
                  <a:gd name="T5" fmla="*/ 49 h 184"/>
                  <a:gd name="T6" fmla="*/ 166 w 189"/>
                  <a:gd name="T7" fmla="*/ 62 h 184"/>
                  <a:gd name="T8" fmla="*/ 189 w 189"/>
                  <a:gd name="T9" fmla="*/ 61 h 184"/>
                  <a:gd name="T10" fmla="*/ 189 w 189"/>
                  <a:gd name="T11" fmla="*/ 68 h 184"/>
                  <a:gd name="T12" fmla="*/ 175 w 189"/>
                  <a:gd name="T13" fmla="*/ 85 h 184"/>
                  <a:gd name="T14" fmla="*/ 145 w 189"/>
                  <a:gd name="T15" fmla="*/ 88 h 184"/>
                  <a:gd name="T16" fmla="*/ 139 w 189"/>
                  <a:gd name="T17" fmla="*/ 112 h 184"/>
                  <a:gd name="T18" fmla="*/ 133 w 189"/>
                  <a:gd name="T19" fmla="*/ 128 h 184"/>
                  <a:gd name="T20" fmla="*/ 134 w 189"/>
                  <a:gd name="T21" fmla="*/ 135 h 184"/>
                  <a:gd name="T22" fmla="*/ 118 w 189"/>
                  <a:gd name="T23" fmla="*/ 145 h 184"/>
                  <a:gd name="T24" fmla="*/ 112 w 189"/>
                  <a:gd name="T25" fmla="*/ 152 h 184"/>
                  <a:gd name="T26" fmla="*/ 115 w 189"/>
                  <a:gd name="T27" fmla="*/ 184 h 184"/>
                  <a:gd name="T28" fmla="*/ 106 w 189"/>
                  <a:gd name="T29" fmla="*/ 176 h 184"/>
                  <a:gd name="T30" fmla="*/ 83 w 189"/>
                  <a:gd name="T31" fmla="*/ 170 h 184"/>
                  <a:gd name="T32" fmla="*/ 51 w 189"/>
                  <a:gd name="T33" fmla="*/ 158 h 184"/>
                  <a:gd name="T34" fmla="*/ 21 w 189"/>
                  <a:gd name="T35" fmla="*/ 169 h 184"/>
                  <a:gd name="T36" fmla="*/ 19 w 189"/>
                  <a:gd name="T37" fmla="*/ 153 h 184"/>
                  <a:gd name="T38" fmla="*/ 11 w 189"/>
                  <a:gd name="T39" fmla="*/ 139 h 184"/>
                  <a:gd name="T40" fmla="*/ 24 w 189"/>
                  <a:gd name="T41" fmla="*/ 122 h 184"/>
                  <a:gd name="T42" fmla="*/ 0 w 189"/>
                  <a:gd name="T43" fmla="*/ 108 h 184"/>
                  <a:gd name="T44" fmla="*/ 20 w 189"/>
                  <a:gd name="T45" fmla="*/ 84 h 184"/>
                  <a:gd name="T46" fmla="*/ 36 w 189"/>
                  <a:gd name="T47" fmla="*/ 74 h 184"/>
                  <a:gd name="T48" fmla="*/ 32 w 189"/>
                  <a:gd name="T49" fmla="*/ 44 h 184"/>
                  <a:gd name="T50" fmla="*/ 38 w 189"/>
                  <a:gd name="T51" fmla="*/ 28 h 184"/>
                  <a:gd name="T52" fmla="*/ 76 w 189"/>
                  <a:gd name="T53" fmla="*/ 9 h 184"/>
                  <a:gd name="T54" fmla="*/ 76 w 189"/>
                  <a:gd name="T55" fmla="*/ 17 h 184"/>
                  <a:gd name="T56" fmla="*/ 91 w 189"/>
                  <a:gd name="T57" fmla="*/ 0 h 184"/>
                  <a:gd name="T58" fmla="*/ 99 w 189"/>
                  <a:gd name="T59" fmla="*/ 8 h 184"/>
                  <a:gd name="T60" fmla="*/ 106 w 189"/>
                  <a:gd name="T61" fmla="*/ 7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33" y="50"/>
                    </a:lnTo>
                    <a:lnTo>
                      <a:pt x="149" y="49"/>
                    </a:lnTo>
                    <a:lnTo>
                      <a:pt x="166" y="62"/>
                    </a:lnTo>
                    <a:lnTo>
                      <a:pt x="189" y="61"/>
                    </a:lnTo>
                    <a:lnTo>
                      <a:pt x="189" y="68"/>
                    </a:lnTo>
                    <a:lnTo>
                      <a:pt x="175" y="85"/>
                    </a:lnTo>
                    <a:lnTo>
                      <a:pt x="145" y="88"/>
                    </a:lnTo>
                    <a:lnTo>
                      <a:pt x="139" y="112"/>
                    </a:lnTo>
                    <a:lnTo>
                      <a:pt x="133" y="128"/>
                    </a:lnTo>
                    <a:lnTo>
                      <a:pt x="134" y="135"/>
                    </a:lnTo>
                    <a:lnTo>
                      <a:pt x="118" y="145"/>
                    </a:lnTo>
                    <a:lnTo>
                      <a:pt x="112" y="152"/>
                    </a:lnTo>
                    <a:lnTo>
                      <a:pt x="115" y="184"/>
                    </a:lnTo>
                    <a:lnTo>
                      <a:pt x="106" y="176"/>
                    </a:lnTo>
                    <a:lnTo>
                      <a:pt x="83" y="170"/>
                    </a:lnTo>
                    <a:lnTo>
                      <a:pt x="51" y="158"/>
                    </a:lnTo>
                    <a:lnTo>
                      <a:pt x="21" y="169"/>
                    </a:lnTo>
                    <a:lnTo>
                      <a:pt x="19" y="153"/>
                    </a:lnTo>
                    <a:lnTo>
                      <a:pt x="11" y="139"/>
                    </a:lnTo>
                    <a:lnTo>
                      <a:pt x="24" y="122"/>
                    </a:lnTo>
                    <a:lnTo>
                      <a:pt x="0" y="108"/>
                    </a:lnTo>
                    <a:lnTo>
                      <a:pt x="20" y="84"/>
                    </a:lnTo>
                    <a:lnTo>
                      <a:pt x="36" y="74"/>
                    </a:lnTo>
                    <a:lnTo>
                      <a:pt x="32" y="44"/>
                    </a:lnTo>
                    <a:lnTo>
                      <a:pt x="38" y="28"/>
                    </a:lnTo>
                    <a:lnTo>
                      <a:pt x="76" y="9"/>
                    </a:lnTo>
                    <a:lnTo>
                      <a:pt x="76" y="17"/>
                    </a:lnTo>
                    <a:lnTo>
                      <a:pt x="91" y="0"/>
                    </a:lnTo>
                    <a:lnTo>
                      <a:pt x="99" y="8"/>
                    </a:lnTo>
                    <a:lnTo>
                      <a:pt x="106" y="7"/>
                    </a:lnTo>
                    <a:lnTo>
                      <a:pt x="132" y="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562">
                <a:extLst>
                  <a:ext uri="{FF2B5EF4-FFF2-40B4-BE49-F238E27FC236}">
                    <a16:creationId xmlns:a16="http://schemas.microsoft.com/office/drawing/2014/main" id="{2F46833C-5D51-4D00-C749-C44E4B2ADB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3" y="2448"/>
                <a:ext cx="195" cy="67"/>
              </a:xfrm>
              <a:custGeom>
                <a:avLst/>
                <a:gdLst>
                  <a:gd name="T0" fmla="*/ 978 w 978"/>
                  <a:gd name="T1" fmla="*/ 233 h 331"/>
                  <a:gd name="T2" fmla="*/ 942 w 978"/>
                  <a:gd name="T3" fmla="*/ 276 h 331"/>
                  <a:gd name="T4" fmla="*/ 905 w 978"/>
                  <a:gd name="T5" fmla="*/ 279 h 331"/>
                  <a:gd name="T6" fmla="*/ 839 w 978"/>
                  <a:gd name="T7" fmla="*/ 324 h 331"/>
                  <a:gd name="T8" fmla="*/ 763 w 978"/>
                  <a:gd name="T9" fmla="*/ 331 h 331"/>
                  <a:gd name="T10" fmla="*/ 676 w 978"/>
                  <a:gd name="T11" fmla="*/ 300 h 331"/>
                  <a:gd name="T12" fmla="*/ 553 w 978"/>
                  <a:gd name="T13" fmla="*/ 234 h 331"/>
                  <a:gd name="T14" fmla="*/ 483 w 978"/>
                  <a:gd name="T15" fmla="*/ 226 h 331"/>
                  <a:gd name="T16" fmla="*/ 423 w 978"/>
                  <a:gd name="T17" fmla="*/ 231 h 331"/>
                  <a:gd name="T18" fmla="*/ 301 w 978"/>
                  <a:gd name="T19" fmla="*/ 173 h 331"/>
                  <a:gd name="T20" fmla="*/ 281 w 978"/>
                  <a:gd name="T21" fmla="*/ 120 h 331"/>
                  <a:gd name="T22" fmla="*/ 214 w 978"/>
                  <a:gd name="T23" fmla="*/ 66 h 331"/>
                  <a:gd name="T24" fmla="*/ 109 w 978"/>
                  <a:gd name="T25" fmla="*/ 14 h 331"/>
                  <a:gd name="T26" fmla="*/ 0 w 978"/>
                  <a:gd name="T2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8" h="331">
                    <a:moveTo>
                      <a:pt x="978" y="233"/>
                    </a:moveTo>
                    <a:lnTo>
                      <a:pt x="942" y="276"/>
                    </a:lnTo>
                    <a:lnTo>
                      <a:pt x="905" y="279"/>
                    </a:lnTo>
                    <a:lnTo>
                      <a:pt x="839" y="324"/>
                    </a:lnTo>
                    <a:lnTo>
                      <a:pt x="763" y="331"/>
                    </a:lnTo>
                    <a:lnTo>
                      <a:pt x="676" y="300"/>
                    </a:lnTo>
                    <a:lnTo>
                      <a:pt x="553" y="234"/>
                    </a:lnTo>
                    <a:lnTo>
                      <a:pt x="483" y="226"/>
                    </a:lnTo>
                    <a:lnTo>
                      <a:pt x="423" y="231"/>
                    </a:lnTo>
                    <a:lnTo>
                      <a:pt x="301" y="173"/>
                    </a:lnTo>
                    <a:lnTo>
                      <a:pt x="281" y="120"/>
                    </a:lnTo>
                    <a:lnTo>
                      <a:pt x="214" y="66"/>
                    </a:lnTo>
                    <a:lnTo>
                      <a:pt x="109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563">
                <a:extLst>
                  <a:ext uri="{FF2B5EF4-FFF2-40B4-BE49-F238E27FC236}">
                    <a16:creationId xmlns:a16="http://schemas.microsoft.com/office/drawing/2014/main" id="{FE7D6F17-677D-5E7A-D5E1-9C91574339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2239"/>
                <a:ext cx="236" cy="134"/>
              </a:xfrm>
              <a:custGeom>
                <a:avLst/>
                <a:gdLst>
                  <a:gd name="T0" fmla="*/ 1180 w 1180"/>
                  <a:gd name="T1" fmla="*/ 0 h 670"/>
                  <a:gd name="T2" fmla="*/ 1149 w 1180"/>
                  <a:gd name="T3" fmla="*/ 3 h 670"/>
                  <a:gd name="T4" fmla="*/ 1086 w 1180"/>
                  <a:gd name="T5" fmla="*/ 62 h 670"/>
                  <a:gd name="T6" fmla="*/ 1028 w 1180"/>
                  <a:gd name="T7" fmla="*/ 98 h 670"/>
                  <a:gd name="T8" fmla="*/ 994 w 1180"/>
                  <a:gd name="T9" fmla="*/ 148 h 670"/>
                  <a:gd name="T10" fmla="*/ 941 w 1180"/>
                  <a:gd name="T11" fmla="*/ 169 h 670"/>
                  <a:gd name="T12" fmla="*/ 929 w 1180"/>
                  <a:gd name="T13" fmla="*/ 216 h 670"/>
                  <a:gd name="T14" fmla="*/ 901 w 1180"/>
                  <a:gd name="T15" fmla="*/ 241 h 670"/>
                  <a:gd name="T16" fmla="*/ 891 w 1180"/>
                  <a:gd name="T17" fmla="*/ 289 h 670"/>
                  <a:gd name="T18" fmla="*/ 744 w 1180"/>
                  <a:gd name="T19" fmla="*/ 295 h 670"/>
                  <a:gd name="T20" fmla="*/ 711 w 1180"/>
                  <a:gd name="T21" fmla="*/ 267 h 670"/>
                  <a:gd name="T22" fmla="*/ 688 w 1180"/>
                  <a:gd name="T23" fmla="*/ 269 h 670"/>
                  <a:gd name="T24" fmla="*/ 628 w 1180"/>
                  <a:gd name="T25" fmla="*/ 205 h 670"/>
                  <a:gd name="T26" fmla="*/ 614 w 1180"/>
                  <a:gd name="T27" fmla="*/ 222 h 670"/>
                  <a:gd name="T28" fmla="*/ 624 w 1180"/>
                  <a:gd name="T29" fmla="*/ 237 h 670"/>
                  <a:gd name="T30" fmla="*/ 605 w 1180"/>
                  <a:gd name="T31" fmla="*/ 285 h 670"/>
                  <a:gd name="T32" fmla="*/ 572 w 1180"/>
                  <a:gd name="T33" fmla="*/ 264 h 670"/>
                  <a:gd name="T34" fmla="*/ 521 w 1180"/>
                  <a:gd name="T35" fmla="*/ 292 h 670"/>
                  <a:gd name="T36" fmla="*/ 549 w 1180"/>
                  <a:gd name="T37" fmla="*/ 352 h 670"/>
                  <a:gd name="T38" fmla="*/ 537 w 1180"/>
                  <a:gd name="T39" fmla="*/ 383 h 670"/>
                  <a:gd name="T40" fmla="*/ 515 w 1180"/>
                  <a:gd name="T41" fmla="*/ 393 h 670"/>
                  <a:gd name="T42" fmla="*/ 463 w 1180"/>
                  <a:gd name="T43" fmla="*/ 329 h 670"/>
                  <a:gd name="T44" fmla="*/ 446 w 1180"/>
                  <a:gd name="T45" fmla="*/ 323 h 670"/>
                  <a:gd name="T46" fmla="*/ 436 w 1180"/>
                  <a:gd name="T47" fmla="*/ 292 h 670"/>
                  <a:gd name="T48" fmla="*/ 372 w 1180"/>
                  <a:gd name="T49" fmla="*/ 275 h 670"/>
                  <a:gd name="T50" fmla="*/ 361 w 1180"/>
                  <a:gd name="T51" fmla="*/ 315 h 670"/>
                  <a:gd name="T52" fmla="*/ 345 w 1180"/>
                  <a:gd name="T53" fmla="*/ 317 h 670"/>
                  <a:gd name="T54" fmla="*/ 311 w 1180"/>
                  <a:gd name="T55" fmla="*/ 358 h 670"/>
                  <a:gd name="T56" fmla="*/ 259 w 1180"/>
                  <a:gd name="T57" fmla="*/ 386 h 670"/>
                  <a:gd name="T58" fmla="*/ 226 w 1180"/>
                  <a:gd name="T59" fmla="*/ 451 h 670"/>
                  <a:gd name="T60" fmla="*/ 213 w 1180"/>
                  <a:gd name="T61" fmla="*/ 468 h 670"/>
                  <a:gd name="T62" fmla="*/ 207 w 1180"/>
                  <a:gd name="T63" fmla="*/ 491 h 670"/>
                  <a:gd name="T64" fmla="*/ 231 w 1180"/>
                  <a:gd name="T65" fmla="*/ 504 h 670"/>
                  <a:gd name="T66" fmla="*/ 220 w 1180"/>
                  <a:gd name="T67" fmla="*/ 544 h 670"/>
                  <a:gd name="T68" fmla="*/ 231 w 1180"/>
                  <a:gd name="T69" fmla="*/ 582 h 670"/>
                  <a:gd name="T70" fmla="*/ 199 w 1180"/>
                  <a:gd name="T71" fmla="*/ 561 h 670"/>
                  <a:gd name="T72" fmla="*/ 180 w 1180"/>
                  <a:gd name="T73" fmla="*/ 532 h 670"/>
                  <a:gd name="T74" fmla="*/ 163 w 1180"/>
                  <a:gd name="T75" fmla="*/ 519 h 670"/>
                  <a:gd name="T76" fmla="*/ 149 w 1180"/>
                  <a:gd name="T77" fmla="*/ 520 h 670"/>
                  <a:gd name="T78" fmla="*/ 143 w 1180"/>
                  <a:gd name="T79" fmla="*/ 543 h 670"/>
                  <a:gd name="T80" fmla="*/ 145 w 1180"/>
                  <a:gd name="T81" fmla="*/ 566 h 670"/>
                  <a:gd name="T82" fmla="*/ 169 w 1180"/>
                  <a:gd name="T83" fmla="*/ 587 h 670"/>
                  <a:gd name="T84" fmla="*/ 190 w 1180"/>
                  <a:gd name="T85" fmla="*/ 632 h 670"/>
                  <a:gd name="T86" fmla="*/ 222 w 1180"/>
                  <a:gd name="T87" fmla="*/ 644 h 670"/>
                  <a:gd name="T88" fmla="*/ 223 w 1180"/>
                  <a:gd name="T89" fmla="*/ 660 h 670"/>
                  <a:gd name="T90" fmla="*/ 184 w 1180"/>
                  <a:gd name="T91" fmla="*/ 656 h 670"/>
                  <a:gd name="T92" fmla="*/ 113 w 1180"/>
                  <a:gd name="T93" fmla="*/ 639 h 670"/>
                  <a:gd name="T94" fmla="*/ 75 w 1180"/>
                  <a:gd name="T95" fmla="*/ 643 h 670"/>
                  <a:gd name="T96" fmla="*/ 16 w 1180"/>
                  <a:gd name="T97" fmla="*/ 670 h 670"/>
                  <a:gd name="T98" fmla="*/ 0 w 1180"/>
                  <a:gd name="T99" fmla="*/ 664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180" h="670">
                    <a:moveTo>
                      <a:pt x="1180" y="0"/>
                    </a:moveTo>
                    <a:lnTo>
                      <a:pt x="1149" y="3"/>
                    </a:lnTo>
                    <a:lnTo>
                      <a:pt x="1086" y="62"/>
                    </a:lnTo>
                    <a:lnTo>
                      <a:pt x="1028" y="98"/>
                    </a:lnTo>
                    <a:lnTo>
                      <a:pt x="994" y="148"/>
                    </a:lnTo>
                    <a:lnTo>
                      <a:pt x="941" y="169"/>
                    </a:lnTo>
                    <a:lnTo>
                      <a:pt x="929" y="216"/>
                    </a:lnTo>
                    <a:lnTo>
                      <a:pt x="901" y="241"/>
                    </a:lnTo>
                    <a:lnTo>
                      <a:pt x="891" y="289"/>
                    </a:lnTo>
                    <a:lnTo>
                      <a:pt x="744" y="295"/>
                    </a:lnTo>
                    <a:lnTo>
                      <a:pt x="711" y="267"/>
                    </a:lnTo>
                    <a:lnTo>
                      <a:pt x="688" y="269"/>
                    </a:lnTo>
                    <a:lnTo>
                      <a:pt x="628" y="205"/>
                    </a:lnTo>
                    <a:lnTo>
                      <a:pt x="614" y="222"/>
                    </a:lnTo>
                    <a:lnTo>
                      <a:pt x="624" y="237"/>
                    </a:lnTo>
                    <a:lnTo>
                      <a:pt x="605" y="285"/>
                    </a:lnTo>
                    <a:lnTo>
                      <a:pt x="572" y="264"/>
                    </a:lnTo>
                    <a:lnTo>
                      <a:pt x="521" y="292"/>
                    </a:lnTo>
                    <a:lnTo>
                      <a:pt x="549" y="352"/>
                    </a:lnTo>
                    <a:lnTo>
                      <a:pt x="537" y="383"/>
                    </a:lnTo>
                    <a:lnTo>
                      <a:pt x="515" y="393"/>
                    </a:lnTo>
                    <a:lnTo>
                      <a:pt x="463" y="329"/>
                    </a:lnTo>
                    <a:lnTo>
                      <a:pt x="446" y="323"/>
                    </a:lnTo>
                    <a:lnTo>
                      <a:pt x="436" y="292"/>
                    </a:lnTo>
                    <a:lnTo>
                      <a:pt x="372" y="275"/>
                    </a:lnTo>
                    <a:lnTo>
                      <a:pt x="361" y="315"/>
                    </a:lnTo>
                    <a:lnTo>
                      <a:pt x="345" y="317"/>
                    </a:lnTo>
                    <a:lnTo>
                      <a:pt x="311" y="358"/>
                    </a:lnTo>
                    <a:lnTo>
                      <a:pt x="259" y="386"/>
                    </a:lnTo>
                    <a:lnTo>
                      <a:pt x="226" y="451"/>
                    </a:lnTo>
                    <a:lnTo>
                      <a:pt x="213" y="468"/>
                    </a:lnTo>
                    <a:lnTo>
                      <a:pt x="207" y="491"/>
                    </a:lnTo>
                    <a:lnTo>
                      <a:pt x="231" y="504"/>
                    </a:lnTo>
                    <a:lnTo>
                      <a:pt x="220" y="544"/>
                    </a:lnTo>
                    <a:lnTo>
                      <a:pt x="231" y="582"/>
                    </a:lnTo>
                    <a:lnTo>
                      <a:pt x="199" y="561"/>
                    </a:lnTo>
                    <a:lnTo>
                      <a:pt x="180" y="532"/>
                    </a:lnTo>
                    <a:lnTo>
                      <a:pt x="163" y="519"/>
                    </a:lnTo>
                    <a:lnTo>
                      <a:pt x="149" y="520"/>
                    </a:lnTo>
                    <a:lnTo>
                      <a:pt x="143" y="543"/>
                    </a:lnTo>
                    <a:lnTo>
                      <a:pt x="145" y="566"/>
                    </a:lnTo>
                    <a:lnTo>
                      <a:pt x="169" y="587"/>
                    </a:lnTo>
                    <a:lnTo>
                      <a:pt x="190" y="632"/>
                    </a:lnTo>
                    <a:lnTo>
                      <a:pt x="222" y="644"/>
                    </a:lnTo>
                    <a:lnTo>
                      <a:pt x="223" y="660"/>
                    </a:lnTo>
                    <a:lnTo>
                      <a:pt x="184" y="656"/>
                    </a:lnTo>
                    <a:lnTo>
                      <a:pt x="113" y="639"/>
                    </a:lnTo>
                    <a:lnTo>
                      <a:pt x="75" y="643"/>
                    </a:lnTo>
                    <a:lnTo>
                      <a:pt x="16" y="670"/>
                    </a:lnTo>
                    <a:lnTo>
                      <a:pt x="0" y="66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564">
                <a:extLst>
                  <a:ext uri="{FF2B5EF4-FFF2-40B4-BE49-F238E27FC236}">
                    <a16:creationId xmlns:a16="http://schemas.microsoft.com/office/drawing/2014/main" id="{DF771FFE-268D-6EEB-CCF9-810BE9CBE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372"/>
                <a:ext cx="34" cy="21"/>
              </a:xfrm>
              <a:custGeom>
                <a:avLst/>
                <a:gdLst>
                  <a:gd name="T0" fmla="*/ 0 w 173"/>
                  <a:gd name="T1" fmla="*/ 108 h 108"/>
                  <a:gd name="T2" fmla="*/ 71 w 173"/>
                  <a:gd name="T3" fmla="*/ 56 h 108"/>
                  <a:gd name="T4" fmla="*/ 61 w 173"/>
                  <a:gd name="T5" fmla="*/ 33 h 108"/>
                  <a:gd name="T6" fmla="*/ 83 w 173"/>
                  <a:gd name="T7" fmla="*/ 9 h 108"/>
                  <a:gd name="T8" fmla="*/ 98 w 173"/>
                  <a:gd name="T9" fmla="*/ 8 h 108"/>
                  <a:gd name="T10" fmla="*/ 130 w 173"/>
                  <a:gd name="T11" fmla="*/ 27 h 108"/>
                  <a:gd name="T12" fmla="*/ 134 w 173"/>
                  <a:gd name="T13" fmla="*/ 57 h 108"/>
                  <a:gd name="T14" fmla="*/ 173 w 173"/>
                  <a:gd name="T15" fmla="*/ 62 h 108"/>
                  <a:gd name="T16" fmla="*/ 170 w 173"/>
                  <a:gd name="T17" fmla="*/ 39 h 108"/>
                  <a:gd name="T18" fmla="*/ 139 w 173"/>
                  <a:gd name="T19" fmla="*/ 27 h 108"/>
                  <a:gd name="T20" fmla="*/ 145 w 173"/>
                  <a:gd name="T21" fmla="*/ 10 h 108"/>
                  <a:gd name="T22" fmla="*/ 167 w 173"/>
                  <a:gd name="T2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3" h="108">
                    <a:moveTo>
                      <a:pt x="0" y="108"/>
                    </a:moveTo>
                    <a:lnTo>
                      <a:pt x="71" y="56"/>
                    </a:lnTo>
                    <a:lnTo>
                      <a:pt x="61" y="33"/>
                    </a:lnTo>
                    <a:lnTo>
                      <a:pt x="83" y="9"/>
                    </a:lnTo>
                    <a:lnTo>
                      <a:pt x="98" y="8"/>
                    </a:lnTo>
                    <a:lnTo>
                      <a:pt x="130" y="27"/>
                    </a:lnTo>
                    <a:lnTo>
                      <a:pt x="134" y="57"/>
                    </a:lnTo>
                    <a:lnTo>
                      <a:pt x="173" y="62"/>
                    </a:lnTo>
                    <a:lnTo>
                      <a:pt x="170" y="39"/>
                    </a:lnTo>
                    <a:lnTo>
                      <a:pt x="139" y="27"/>
                    </a:lnTo>
                    <a:lnTo>
                      <a:pt x="145" y="10"/>
                    </a:lnTo>
                    <a:lnTo>
                      <a:pt x="1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565">
                <a:extLst>
                  <a:ext uri="{FF2B5EF4-FFF2-40B4-BE49-F238E27FC236}">
                    <a16:creationId xmlns:a16="http://schemas.microsoft.com/office/drawing/2014/main" id="{1884F8DB-2DD2-A355-D56E-67B3827AEB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393"/>
                <a:ext cx="54" cy="101"/>
              </a:xfrm>
              <a:custGeom>
                <a:avLst/>
                <a:gdLst>
                  <a:gd name="T0" fmla="*/ 0 w 270"/>
                  <a:gd name="T1" fmla="*/ 0 h 501"/>
                  <a:gd name="T2" fmla="*/ 6 w 270"/>
                  <a:gd name="T3" fmla="*/ 62 h 501"/>
                  <a:gd name="T4" fmla="*/ 44 w 270"/>
                  <a:gd name="T5" fmla="*/ 66 h 501"/>
                  <a:gd name="T6" fmla="*/ 49 w 270"/>
                  <a:gd name="T7" fmla="*/ 119 h 501"/>
                  <a:gd name="T8" fmla="*/ 30 w 270"/>
                  <a:gd name="T9" fmla="*/ 168 h 501"/>
                  <a:gd name="T10" fmla="*/ 19 w 270"/>
                  <a:gd name="T11" fmla="*/ 215 h 501"/>
                  <a:gd name="T12" fmla="*/ 67 w 270"/>
                  <a:gd name="T13" fmla="*/ 234 h 501"/>
                  <a:gd name="T14" fmla="*/ 109 w 270"/>
                  <a:gd name="T15" fmla="*/ 268 h 501"/>
                  <a:gd name="T16" fmla="*/ 92 w 270"/>
                  <a:gd name="T17" fmla="*/ 324 h 501"/>
                  <a:gd name="T18" fmla="*/ 64 w 270"/>
                  <a:gd name="T19" fmla="*/ 358 h 501"/>
                  <a:gd name="T20" fmla="*/ 66 w 270"/>
                  <a:gd name="T21" fmla="*/ 388 h 501"/>
                  <a:gd name="T22" fmla="*/ 158 w 270"/>
                  <a:gd name="T23" fmla="*/ 380 h 501"/>
                  <a:gd name="T24" fmla="*/ 270 w 270"/>
                  <a:gd name="T25" fmla="*/ 501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0" h="501">
                    <a:moveTo>
                      <a:pt x="0" y="0"/>
                    </a:moveTo>
                    <a:lnTo>
                      <a:pt x="6" y="62"/>
                    </a:lnTo>
                    <a:lnTo>
                      <a:pt x="44" y="66"/>
                    </a:lnTo>
                    <a:lnTo>
                      <a:pt x="49" y="119"/>
                    </a:lnTo>
                    <a:lnTo>
                      <a:pt x="30" y="168"/>
                    </a:lnTo>
                    <a:lnTo>
                      <a:pt x="19" y="215"/>
                    </a:lnTo>
                    <a:lnTo>
                      <a:pt x="67" y="234"/>
                    </a:lnTo>
                    <a:lnTo>
                      <a:pt x="109" y="268"/>
                    </a:lnTo>
                    <a:lnTo>
                      <a:pt x="92" y="324"/>
                    </a:lnTo>
                    <a:lnTo>
                      <a:pt x="64" y="358"/>
                    </a:lnTo>
                    <a:lnTo>
                      <a:pt x="66" y="388"/>
                    </a:lnTo>
                    <a:lnTo>
                      <a:pt x="158" y="380"/>
                    </a:lnTo>
                    <a:lnTo>
                      <a:pt x="270" y="50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566">
                <a:extLst>
                  <a:ext uri="{FF2B5EF4-FFF2-40B4-BE49-F238E27FC236}">
                    <a16:creationId xmlns:a16="http://schemas.microsoft.com/office/drawing/2014/main" id="{0BEF3CF9-47DF-E975-3E0F-6338983886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2122"/>
                <a:ext cx="90" cy="117"/>
              </a:xfrm>
              <a:custGeom>
                <a:avLst/>
                <a:gdLst>
                  <a:gd name="T0" fmla="*/ 332 w 451"/>
                  <a:gd name="T1" fmla="*/ 587 h 587"/>
                  <a:gd name="T2" fmla="*/ 346 w 451"/>
                  <a:gd name="T3" fmla="*/ 563 h 587"/>
                  <a:gd name="T4" fmla="*/ 366 w 451"/>
                  <a:gd name="T5" fmla="*/ 545 h 587"/>
                  <a:gd name="T6" fmla="*/ 451 w 451"/>
                  <a:gd name="T7" fmla="*/ 545 h 587"/>
                  <a:gd name="T8" fmla="*/ 440 w 451"/>
                  <a:gd name="T9" fmla="*/ 507 h 587"/>
                  <a:gd name="T10" fmla="*/ 417 w 451"/>
                  <a:gd name="T11" fmla="*/ 502 h 587"/>
                  <a:gd name="T12" fmla="*/ 406 w 451"/>
                  <a:gd name="T13" fmla="*/ 479 h 587"/>
                  <a:gd name="T14" fmla="*/ 395 w 451"/>
                  <a:gd name="T15" fmla="*/ 434 h 587"/>
                  <a:gd name="T16" fmla="*/ 377 w 451"/>
                  <a:gd name="T17" fmla="*/ 413 h 587"/>
                  <a:gd name="T18" fmla="*/ 388 w 451"/>
                  <a:gd name="T19" fmla="*/ 365 h 587"/>
                  <a:gd name="T20" fmla="*/ 371 w 451"/>
                  <a:gd name="T21" fmla="*/ 344 h 587"/>
                  <a:gd name="T22" fmla="*/ 307 w 451"/>
                  <a:gd name="T23" fmla="*/ 319 h 587"/>
                  <a:gd name="T24" fmla="*/ 285 w 451"/>
                  <a:gd name="T25" fmla="*/ 336 h 587"/>
                  <a:gd name="T26" fmla="*/ 239 w 451"/>
                  <a:gd name="T27" fmla="*/ 333 h 587"/>
                  <a:gd name="T28" fmla="*/ 132 w 451"/>
                  <a:gd name="T29" fmla="*/ 266 h 587"/>
                  <a:gd name="T30" fmla="*/ 141 w 451"/>
                  <a:gd name="T31" fmla="*/ 188 h 587"/>
                  <a:gd name="T32" fmla="*/ 115 w 451"/>
                  <a:gd name="T33" fmla="*/ 159 h 587"/>
                  <a:gd name="T34" fmla="*/ 120 w 451"/>
                  <a:gd name="T35" fmla="*/ 128 h 587"/>
                  <a:gd name="T36" fmla="*/ 95 w 451"/>
                  <a:gd name="T37" fmla="*/ 114 h 587"/>
                  <a:gd name="T38" fmla="*/ 49 w 451"/>
                  <a:gd name="T39" fmla="*/ 112 h 587"/>
                  <a:gd name="T40" fmla="*/ 37 w 451"/>
                  <a:gd name="T41" fmla="*/ 59 h 587"/>
                  <a:gd name="T42" fmla="*/ 0 w 451"/>
                  <a:gd name="T43" fmla="*/ 0 h 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1" h="587">
                    <a:moveTo>
                      <a:pt x="332" y="587"/>
                    </a:moveTo>
                    <a:lnTo>
                      <a:pt x="346" y="563"/>
                    </a:lnTo>
                    <a:lnTo>
                      <a:pt x="366" y="545"/>
                    </a:lnTo>
                    <a:lnTo>
                      <a:pt x="451" y="545"/>
                    </a:lnTo>
                    <a:lnTo>
                      <a:pt x="440" y="507"/>
                    </a:lnTo>
                    <a:lnTo>
                      <a:pt x="417" y="502"/>
                    </a:lnTo>
                    <a:lnTo>
                      <a:pt x="406" y="479"/>
                    </a:lnTo>
                    <a:lnTo>
                      <a:pt x="395" y="434"/>
                    </a:lnTo>
                    <a:lnTo>
                      <a:pt x="377" y="413"/>
                    </a:lnTo>
                    <a:lnTo>
                      <a:pt x="388" y="365"/>
                    </a:lnTo>
                    <a:lnTo>
                      <a:pt x="371" y="344"/>
                    </a:lnTo>
                    <a:lnTo>
                      <a:pt x="307" y="319"/>
                    </a:lnTo>
                    <a:lnTo>
                      <a:pt x="285" y="336"/>
                    </a:lnTo>
                    <a:lnTo>
                      <a:pt x="239" y="333"/>
                    </a:lnTo>
                    <a:lnTo>
                      <a:pt x="132" y="266"/>
                    </a:lnTo>
                    <a:lnTo>
                      <a:pt x="141" y="188"/>
                    </a:lnTo>
                    <a:lnTo>
                      <a:pt x="115" y="159"/>
                    </a:lnTo>
                    <a:lnTo>
                      <a:pt x="120" y="128"/>
                    </a:lnTo>
                    <a:lnTo>
                      <a:pt x="95" y="114"/>
                    </a:lnTo>
                    <a:lnTo>
                      <a:pt x="49" y="112"/>
                    </a:lnTo>
                    <a:lnTo>
                      <a:pt x="37" y="5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567">
                <a:extLst>
                  <a:ext uri="{FF2B5EF4-FFF2-40B4-BE49-F238E27FC236}">
                    <a16:creationId xmlns:a16="http://schemas.microsoft.com/office/drawing/2014/main" id="{453C7143-9DA9-FEF3-9189-6C873EB8B1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2120"/>
                <a:ext cx="70" cy="19"/>
              </a:xfrm>
              <a:custGeom>
                <a:avLst/>
                <a:gdLst>
                  <a:gd name="T0" fmla="*/ 0 w 348"/>
                  <a:gd name="T1" fmla="*/ 4 h 95"/>
                  <a:gd name="T2" fmla="*/ 33 w 348"/>
                  <a:gd name="T3" fmla="*/ 24 h 95"/>
                  <a:gd name="T4" fmla="*/ 78 w 348"/>
                  <a:gd name="T5" fmla="*/ 13 h 95"/>
                  <a:gd name="T6" fmla="*/ 103 w 348"/>
                  <a:gd name="T7" fmla="*/ 41 h 95"/>
                  <a:gd name="T8" fmla="*/ 107 w 348"/>
                  <a:gd name="T9" fmla="*/ 80 h 95"/>
                  <a:gd name="T10" fmla="*/ 186 w 348"/>
                  <a:gd name="T11" fmla="*/ 95 h 95"/>
                  <a:gd name="T12" fmla="*/ 216 w 348"/>
                  <a:gd name="T13" fmla="*/ 84 h 95"/>
                  <a:gd name="T14" fmla="*/ 212 w 348"/>
                  <a:gd name="T15" fmla="*/ 46 h 95"/>
                  <a:gd name="T16" fmla="*/ 233 w 348"/>
                  <a:gd name="T17" fmla="*/ 21 h 95"/>
                  <a:gd name="T18" fmla="*/ 273 w 348"/>
                  <a:gd name="T19" fmla="*/ 32 h 95"/>
                  <a:gd name="T20" fmla="*/ 301 w 348"/>
                  <a:gd name="T21" fmla="*/ 0 h 95"/>
                  <a:gd name="T22" fmla="*/ 331 w 348"/>
                  <a:gd name="T23" fmla="*/ 4 h 95"/>
                  <a:gd name="T24" fmla="*/ 348 w 348"/>
                  <a:gd name="T25" fmla="*/ 1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8" h="95">
                    <a:moveTo>
                      <a:pt x="0" y="4"/>
                    </a:moveTo>
                    <a:lnTo>
                      <a:pt x="33" y="24"/>
                    </a:lnTo>
                    <a:lnTo>
                      <a:pt x="78" y="13"/>
                    </a:lnTo>
                    <a:lnTo>
                      <a:pt x="103" y="41"/>
                    </a:lnTo>
                    <a:lnTo>
                      <a:pt x="107" y="80"/>
                    </a:lnTo>
                    <a:lnTo>
                      <a:pt x="186" y="95"/>
                    </a:lnTo>
                    <a:lnTo>
                      <a:pt x="216" y="84"/>
                    </a:lnTo>
                    <a:lnTo>
                      <a:pt x="212" y="46"/>
                    </a:lnTo>
                    <a:lnTo>
                      <a:pt x="233" y="21"/>
                    </a:lnTo>
                    <a:lnTo>
                      <a:pt x="273" y="32"/>
                    </a:lnTo>
                    <a:lnTo>
                      <a:pt x="301" y="0"/>
                    </a:lnTo>
                    <a:lnTo>
                      <a:pt x="331" y="4"/>
                    </a:lnTo>
                    <a:lnTo>
                      <a:pt x="348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568">
                <a:extLst>
                  <a:ext uri="{FF2B5EF4-FFF2-40B4-BE49-F238E27FC236}">
                    <a16:creationId xmlns:a16="http://schemas.microsoft.com/office/drawing/2014/main" id="{B007741D-7B50-7A93-E8F3-21FC7928B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" y="2120"/>
                <a:ext cx="103" cy="116"/>
              </a:xfrm>
              <a:custGeom>
                <a:avLst/>
                <a:gdLst>
                  <a:gd name="T0" fmla="*/ 0 w 512"/>
                  <a:gd name="T1" fmla="*/ 579 h 579"/>
                  <a:gd name="T2" fmla="*/ 24 w 512"/>
                  <a:gd name="T3" fmla="*/ 506 h 579"/>
                  <a:gd name="T4" fmla="*/ 80 w 512"/>
                  <a:gd name="T5" fmla="*/ 517 h 579"/>
                  <a:gd name="T6" fmla="*/ 139 w 512"/>
                  <a:gd name="T7" fmla="*/ 496 h 579"/>
                  <a:gd name="T8" fmla="*/ 167 w 512"/>
                  <a:gd name="T9" fmla="*/ 470 h 579"/>
                  <a:gd name="T10" fmla="*/ 142 w 512"/>
                  <a:gd name="T11" fmla="*/ 442 h 579"/>
                  <a:gd name="T12" fmla="*/ 185 w 512"/>
                  <a:gd name="T13" fmla="*/ 414 h 579"/>
                  <a:gd name="T14" fmla="*/ 200 w 512"/>
                  <a:gd name="T15" fmla="*/ 398 h 579"/>
                  <a:gd name="T16" fmla="*/ 240 w 512"/>
                  <a:gd name="T17" fmla="*/ 417 h 579"/>
                  <a:gd name="T18" fmla="*/ 304 w 512"/>
                  <a:gd name="T19" fmla="*/ 357 h 579"/>
                  <a:gd name="T20" fmla="*/ 412 w 512"/>
                  <a:gd name="T21" fmla="*/ 363 h 579"/>
                  <a:gd name="T22" fmla="*/ 455 w 512"/>
                  <a:gd name="T23" fmla="*/ 335 h 579"/>
                  <a:gd name="T24" fmla="*/ 489 w 512"/>
                  <a:gd name="T25" fmla="*/ 363 h 579"/>
                  <a:gd name="T26" fmla="*/ 512 w 512"/>
                  <a:gd name="T27" fmla="*/ 360 h 579"/>
                  <a:gd name="T28" fmla="*/ 509 w 512"/>
                  <a:gd name="T29" fmla="*/ 245 h 579"/>
                  <a:gd name="T30" fmla="*/ 484 w 512"/>
                  <a:gd name="T31" fmla="*/ 232 h 579"/>
                  <a:gd name="T32" fmla="*/ 471 w 512"/>
                  <a:gd name="T33" fmla="*/ 171 h 579"/>
                  <a:gd name="T34" fmla="*/ 455 w 512"/>
                  <a:gd name="T35" fmla="*/ 165 h 579"/>
                  <a:gd name="T36" fmla="*/ 411 w 512"/>
                  <a:gd name="T37" fmla="*/ 177 h 579"/>
                  <a:gd name="T38" fmla="*/ 369 w 512"/>
                  <a:gd name="T39" fmla="*/ 151 h 579"/>
                  <a:gd name="T40" fmla="*/ 379 w 512"/>
                  <a:gd name="T41" fmla="*/ 88 h 579"/>
                  <a:gd name="T42" fmla="*/ 394 w 512"/>
                  <a:gd name="T43" fmla="*/ 79 h 579"/>
                  <a:gd name="T44" fmla="*/ 389 w 512"/>
                  <a:gd name="T45" fmla="*/ 33 h 579"/>
                  <a:gd name="T46" fmla="*/ 409 w 512"/>
                  <a:gd name="T47" fmla="*/ 0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2" h="579">
                    <a:moveTo>
                      <a:pt x="0" y="579"/>
                    </a:moveTo>
                    <a:lnTo>
                      <a:pt x="24" y="506"/>
                    </a:lnTo>
                    <a:lnTo>
                      <a:pt x="80" y="517"/>
                    </a:lnTo>
                    <a:lnTo>
                      <a:pt x="139" y="496"/>
                    </a:lnTo>
                    <a:lnTo>
                      <a:pt x="167" y="470"/>
                    </a:lnTo>
                    <a:lnTo>
                      <a:pt x="142" y="442"/>
                    </a:lnTo>
                    <a:lnTo>
                      <a:pt x="185" y="414"/>
                    </a:lnTo>
                    <a:lnTo>
                      <a:pt x="200" y="398"/>
                    </a:lnTo>
                    <a:lnTo>
                      <a:pt x="240" y="417"/>
                    </a:lnTo>
                    <a:lnTo>
                      <a:pt x="304" y="357"/>
                    </a:lnTo>
                    <a:lnTo>
                      <a:pt x="412" y="363"/>
                    </a:lnTo>
                    <a:lnTo>
                      <a:pt x="455" y="335"/>
                    </a:lnTo>
                    <a:lnTo>
                      <a:pt x="489" y="363"/>
                    </a:lnTo>
                    <a:lnTo>
                      <a:pt x="512" y="360"/>
                    </a:lnTo>
                    <a:lnTo>
                      <a:pt x="509" y="245"/>
                    </a:lnTo>
                    <a:lnTo>
                      <a:pt x="484" y="232"/>
                    </a:lnTo>
                    <a:lnTo>
                      <a:pt x="471" y="171"/>
                    </a:lnTo>
                    <a:lnTo>
                      <a:pt x="455" y="165"/>
                    </a:lnTo>
                    <a:lnTo>
                      <a:pt x="411" y="177"/>
                    </a:lnTo>
                    <a:lnTo>
                      <a:pt x="369" y="151"/>
                    </a:lnTo>
                    <a:lnTo>
                      <a:pt x="379" y="88"/>
                    </a:lnTo>
                    <a:lnTo>
                      <a:pt x="394" y="79"/>
                    </a:lnTo>
                    <a:lnTo>
                      <a:pt x="389" y="33"/>
                    </a:lnTo>
                    <a:lnTo>
                      <a:pt x="40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569">
                <a:extLst>
                  <a:ext uri="{FF2B5EF4-FFF2-40B4-BE49-F238E27FC236}">
                    <a16:creationId xmlns:a16="http://schemas.microsoft.com/office/drawing/2014/main" id="{F2DB4A7B-A9ED-6106-F5AA-5952160899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318"/>
                <a:ext cx="57" cy="154"/>
              </a:xfrm>
              <a:custGeom>
                <a:avLst/>
                <a:gdLst>
                  <a:gd name="T0" fmla="*/ 0 w 286"/>
                  <a:gd name="T1" fmla="*/ 767 h 767"/>
                  <a:gd name="T2" fmla="*/ 67 w 286"/>
                  <a:gd name="T3" fmla="*/ 729 h 767"/>
                  <a:gd name="T4" fmla="*/ 66 w 286"/>
                  <a:gd name="T5" fmla="*/ 715 h 767"/>
                  <a:gd name="T6" fmla="*/ 33 w 286"/>
                  <a:gd name="T7" fmla="*/ 701 h 767"/>
                  <a:gd name="T8" fmla="*/ 61 w 286"/>
                  <a:gd name="T9" fmla="*/ 669 h 767"/>
                  <a:gd name="T10" fmla="*/ 51 w 286"/>
                  <a:gd name="T11" fmla="*/ 638 h 767"/>
                  <a:gd name="T12" fmla="*/ 113 w 286"/>
                  <a:gd name="T13" fmla="*/ 648 h 767"/>
                  <a:gd name="T14" fmla="*/ 135 w 286"/>
                  <a:gd name="T15" fmla="*/ 631 h 767"/>
                  <a:gd name="T16" fmla="*/ 155 w 286"/>
                  <a:gd name="T17" fmla="*/ 598 h 767"/>
                  <a:gd name="T18" fmla="*/ 177 w 286"/>
                  <a:gd name="T19" fmla="*/ 589 h 767"/>
                  <a:gd name="T20" fmla="*/ 233 w 286"/>
                  <a:gd name="T21" fmla="*/ 614 h 767"/>
                  <a:gd name="T22" fmla="*/ 286 w 286"/>
                  <a:gd name="T23" fmla="*/ 601 h 767"/>
                  <a:gd name="T24" fmla="*/ 261 w 286"/>
                  <a:gd name="T25" fmla="*/ 573 h 767"/>
                  <a:gd name="T26" fmla="*/ 203 w 286"/>
                  <a:gd name="T27" fmla="*/ 532 h 767"/>
                  <a:gd name="T28" fmla="*/ 176 w 286"/>
                  <a:gd name="T29" fmla="*/ 488 h 767"/>
                  <a:gd name="T30" fmla="*/ 101 w 286"/>
                  <a:gd name="T31" fmla="*/ 426 h 767"/>
                  <a:gd name="T32" fmla="*/ 95 w 286"/>
                  <a:gd name="T33" fmla="*/ 372 h 767"/>
                  <a:gd name="T34" fmla="*/ 51 w 286"/>
                  <a:gd name="T35" fmla="*/ 315 h 767"/>
                  <a:gd name="T36" fmla="*/ 31 w 286"/>
                  <a:gd name="T37" fmla="*/ 263 h 767"/>
                  <a:gd name="T38" fmla="*/ 60 w 286"/>
                  <a:gd name="T39" fmla="*/ 152 h 767"/>
                  <a:gd name="T40" fmla="*/ 95 w 286"/>
                  <a:gd name="T41" fmla="*/ 117 h 767"/>
                  <a:gd name="T42" fmla="*/ 118 w 286"/>
                  <a:gd name="T43" fmla="*/ 116 h 767"/>
                  <a:gd name="T44" fmla="*/ 121 w 286"/>
                  <a:gd name="T45" fmla="*/ 69 h 767"/>
                  <a:gd name="T46" fmla="*/ 135 w 286"/>
                  <a:gd name="T47" fmla="*/ 44 h 767"/>
                  <a:gd name="T48" fmla="*/ 208 w 286"/>
                  <a:gd name="T49" fmla="*/ 0 h 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6" h="767">
                    <a:moveTo>
                      <a:pt x="0" y="767"/>
                    </a:moveTo>
                    <a:lnTo>
                      <a:pt x="67" y="729"/>
                    </a:lnTo>
                    <a:lnTo>
                      <a:pt x="66" y="715"/>
                    </a:lnTo>
                    <a:lnTo>
                      <a:pt x="33" y="701"/>
                    </a:lnTo>
                    <a:lnTo>
                      <a:pt x="61" y="669"/>
                    </a:lnTo>
                    <a:lnTo>
                      <a:pt x="51" y="638"/>
                    </a:lnTo>
                    <a:lnTo>
                      <a:pt x="113" y="648"/>
                    </a:lnTo>
                    <a:lnTo>
                      <a:pt x="135" y="631"/>
                    </a:lnTo>
                    <a:lnTo>
                      <a:pt x="155" y="598"/>
                    </a:lnTo>
                    <a:lnTo>
                      <a:pt x="177" y="589"/>
                    </a:lnTo>
                    <a:lnTo>
                      <a:pt x="233" y="614"/>
                    </a:lnTo>
                    <a:lnTo>
                      <a:pt x="286" y="601"/>
                    </a:lnTo>
                    <a:lnTo>
                      <a:pt x="261" y="573"/>
                    </a:lnTo>
                    <a:lnTo>
                      <a:pt x="203" y="532"/>
                    </a:lnTo>
                    <a:lnTo>
                      <a:pt x="176" y="488"/>
                    </a:lnTo>
                    <a:lnTo>
                      <a:pt x="101" y="426"/>
                    </a:lnTo>
                    <a:lnTo>
                      <a:pt x="95" y="372"/>
                    </a:lnTo>
                    <a:lnTo>
                      <a:pt x="51" y="315"/>
                    </a:lnTo>
                    <a:lnTo>
                      <a:pt x="31" y="263"/>
                    </a:lnTo>
                    <a:lnTo>
                      <a:pt x="60" y="152"/>
                    </a:lnTo>
                    <a:lnTo>
                      <a:pt x="95" y="117"/>
                    </a:lnTo>
                    <a:lnTo>
                      <a:pt x="118" y="116"/>
                    </a:lnTo>
                    <a:lnTo>
                      <a:pt x="121" y="69"/>
                    </a:lnTo>
                    <a:lnTo>
                      <a:pt x="135" y="44"/>
                    </a:lnTo>
                    <a:lnTo>
                      <a:pt x="20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570">
                <a:extLst>
                  <a:ext uri="{FF2B5EF4-FFF2-40B4-BE49-F238E27FC236}">
                    <a16:creationId xmlns:a16="http://schemas.microsoft.com/office/drawing/2014/main" id="{2EBE044D-1859-91CD-62AE-D0EADAADED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0" y="2467"/>
                <a:ext cx="167" cy="40"/>
              </a:xfrm>
              <a:custGeom>
                <a:avLst/>
                <a:gdLst>
                  <a:gd name="T0" fmla="*/ 0 w 837"/>
                  <a:gd name="T1" fmla="*/ 131 h 199"/>
                  <a:gd name="T2" fmla="*/ 28 w 837"/>
                  <a:gd name="T3" fmla="*/ 97 h 199"/>
                  <a:gd name="T4" fmla="*/ 66 w 837"/>
                  <a:gd name="T5" fmla="*/ 109 h 199"/>
                  <a:gd name="T6" fmla="*/ 86 w 837"/>
                  <a:gd name="T7" fmla="*/ 145 h 199"/>
                  <a:gd name="T8" fmla="*/ 138 w 837"/>
                  <a:gd name="T9" fmla="*/ 125 h 199"/>
                  <a:gd name="T10" fmla="*/ 143 w 837"/>
                  <a:gd name="T11" fmla="*/ 93 h 199"/>
                  <a:gd name="T12" fmla="*/ 157 w 837"/>
                  <a:gd name="T13" fmla="*/ 92 h 199"/>
                  <a:gd name="T14" fmla="*/ 167 w 837"/>
                  <a:gd name="T15" fmla="*/ 107 h 199"/>
                  <a:gd name="T16" fmla="*/ 184 w 837"/>
                  <a:gd name="T17" fmla="*/ 128 h 199"/>
                  <a:gd name="T18" fmla="*/ 217 w 837"/>
                  <a:gd name="T19" fmla="*/ 149 h 199"/>
                  <a:gd name="T20" fmla="*/ 226 w 837"/>
                  <a:gd name="T21" fmla="*/ 171 h 199"/>
                  <a:gd name="T22" fmla="*/ 260 w 837"/>
                  <a:gd name="T23" fmla="*/ 199 h 199"/>
                  <a:gd name="T24" fmla="*/ 268 w 837"/>
                  <a:gd name="T25" fmla="*/ 190 h 199"/>
                  <a:gd name="T26" fmla="*/ 273 w 837"/>
                  <a:gd name="T27" fmla="*/ 166 h 199"/>
                  <a:gd name="T28" fmla="*/ 310 w 837"/>
                  <a:gd name="T29" fmla="*/ 148 h 199"/>
                  <a:gd name="T30" fmla="*/ 337 w 837"/>
                  <a:gd name="T31" fmla="*/ 107 h 199"/>
                  <a:gd name="T32" fmla="*/ 368 w 837"/>
                  <a:gd name="T33" fmla="*/ 111 h 199"/>
                  <a:gd name="T34" fmla="*/ 390 w 837"/>
                  <a:gd name="T35" fmla="*/ 95 h 199"/>
                  <a:gd name="T36" fmla="*/ 437 w 837"/>
                  <a:gd name="T37" fmla="*/ 28 h 199"/>
                  <a:gd name="T38" fmla="*/ 468 w 837"/>
                  <a:gd name="T39" fmla="*/ 25 h 199"/>
                  <a:gd name="T40" fmla="*/ 486 w 837"/>
                  <a:gd name="T41" fmla="*/ 46 h 199"/>
                  <a:gd name="T42" fmla="*/ 551 w 837"/>
                  <a:gd name="T43" fmla="*/ 87 h 199"/>
                  <a:gd name="T44" fmla="*/ 599 w 837"/>
                  <a:gd name="T45" fmla="*/ 98 h 199"/>
                  <a:gd name="T46" fmla="*/ 626 w 837"/>
                  <a:gd name="T47" fmla="*/ 71 h 199"/>
                  <a:gd name="T48" fmla="*/ 631 w 837"/>
                  <a:gd name="T49" fmla="*/ 33 h 199"/>
                  <a:gd name="T50" fmla="*/ 652 w 837"/>
                  <a:gd name="T51" fmla="*/ 16 h 199"/>
                  <a:gd name="T52" fmla="*/ 699 w 837"/>
                  <a:gd name="T53" fmla="*/ 19 h 199"/>
                  <a:gd name="T54" fmla="*/ 728 w 837"/>
                  <a:gd name="T55" fmla="*/ 1 h 199"/>
                  <a:gd name="T56" fmla="*/ 762 w 837"/>
                  <a:gd name="T57" fmla="*/ 36 h 199"/>
                  <a:gd name="T58" fmla="*/ 797 w 837"/>
                  <a:gd name="T59" fmla="*/ 2 h 199"/>
                  <a:gd name="T60" fmla="*/ 820 w 837"/>
                  <a:gd name="T61" fmla="*/ 0 h 199"/>
                  <a:gd name="T62" fmla="*/ 837 w 837"/>
                  <a:gd name="T63" fmla="*/ 2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37" h="199">
                    <a:moveTo>
                      <a:pt x="0" y="131"/>
                    </a:moveTo>
                    <a:lnTo>
                      <a:pt x="28" y="97"/>
                    </a:lnTo>
                    <a:lnTo>
                      <a:pt x="66" y="109"/>
                    </a:lnTo>
                    <a:lnTo>
                      <a:pt x="86" y="145"/>
                    </a:lnTo>
                    <a:lnTo>
                      <a:pt x="138" y="125"/>
                    </a:lnTo>
                    <a:lnTo>
                      <a:pt x="143" y="93"/>
                    </a:lnTo>
                    <a:lnTo>
                      <a:pt x="157" y="92"/>
                    </a:lnTo>
                    <a:lnTo>
                      <a:pt x="167" y="107"/>
                    </a:lnTo>
                    <a:lnTo>
                      <a:pt x="184" y="128"/>
                    </a:lnTo>
                    <a:lnTo>
                      <a:pt x="217" y="149"/>
                    </a:lnTo>
                    <a:lnTo>
                      <a:pt x="226" y="171"/>
                    </a:lnTo>
                    <a:lnTo>
                      <a:pt x="260" y="199"/>
                    </a:lnTo>
                    <a:lnTo>
                      <a:pt x="268" y="190"/>
                    </a:lnTo>
                    <a:lnTo>
                      <a:pt x="273" y="166"/>
                    </a:lnTo>
                    <a:lnTo>
                      <a:pt x="310" y="148"/>
                    </a:lnTo>
                    <a:lnTo>
                      <a:pt x="337" y="107"/>
                    </a:lnTo>
                    <a:lnTo>
                      <a:pt x="368" y="111"/>
                    </a:lnTo>
                    <a:lnTo>
                      <a:pt x="390" y="95"/>
                    </a:lnTo>
                    <a:lnTo>
                      <a:pt x="437" y="28"/>
                    </a:lnTo>
                    <a:lnTo>
                      <a:pt x="468" y="25"/>
                    </a:lnTo>
                    <a:lnTo>
                      <a:pt x="486" y="46"/>
                    </a:lnTo>
                    <a:lnTo>
                      <a:pt x="551" y="87"/>
                    </a:lnTo>
                    <a:lnTo>
                      <a:pt x="599" y="98"/>
                    </a:lnTo>
                    <a:lnTo>
                      <a:pt x="626" y="71"/>
                    </a:lnTo>
                    <a:lnTo>
                      <a:pt x="631" y="33"/>
                    </a:lnTo>
                    <a:lnTo>
                      <a:pt x="652" y="16"/>
                    </a:lnTo>
                    <a:lnTo>
                      <a:pt x="699" y="19"/>
                    </a:lnTo>
                    <a:lnTo>
                      <a:pt x="728" y="1"/>
                    </a:lnTo>
                    <a:lnTo>
                      <a:pt x="762" y="36"/>
                    </a:lnTo>
                    <a:lnTo>
                      <a:pt x="797" y="2"/>
                    </a:lnTo>
                    <a:lnTo>
                      <a:pt x="820" y="0"/>
                    </a:lnTo>
                    <a:lnTo>
                      <a:pt x="837" y="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571">
                <a:extLst>
                  <a:ext uri="{FF2B5EF4-FFF2-40B4-BE49-F238E27FC236}">
                    <a16:creationId xmlns:a16="http://schemas.microsoft.com/office/drawing/2014/main" id="{AE86F7C9-4029-3D70-FF4F-FF44BFEDD4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2239"/>
                <a:ext cx="19" cy="79"/>
              </a:xfrm>
              <a:custGeom>
                <a:avLst/>
                <a:gdLst>
                  <a:gd name="T0" fmla="*/ 44 w 96"/>
                  <a:gd name="T1" fmla="*/ 397 h 397"/>
                  <a:gd name="T2" fmla="*/ 48 w 96"/>
                  <a:gd name="T3" fmla="*/ 372 h 397"/>
                  <a:gd name="T4" fmla="*/ 44 w 96"/>
                  <a:gd name="T5" fmla="*/ 319 h 397"/>
                  <a:gd name="T6" fmla="*/ 87 w 96"/>
                  <a:gd name="T7" fmla="*/ 292 h 397"/>
                  <a:gd name="T8" fmla="*/ 28 w 96"/>
                  <a:gd name="T9" fmla="*/ 235 h 397"/>
                  <a:gd name="T10" fmla="*/ 0 w 96"/>
                  <a:gd name="T11" fmla="*/ 176 h 397"/>
                  <a:gd name="T12" fmla="*/ 19 w 96"/>
                  <a:gd name="T13" fmla="*/ 143 h 397"/>
                  <a:gd name="T14" fmla="*/ 42 w 96"/>
                  <a:gd name="T15" fmla="*/ 133 h 397"/>
                  <a:gd name="T16" fmla="*/ 63 w 96"/>
                  <a:gd name="T17" fmla="*/ 109 h 397"/>
                  <a:gd name="T18" fmla="*/ 75 w 96"/>
                  <a:gd name="T19" fmla="*/ 77 h 397"/>
                  <a:gd name="T20" fmla="*/ 96 w 96"/>
                  <a:gd name="T21" fmla="*/ 44 h 397"/>
                  <a:gd name="T22" fmla="*/ 76 w 96"/>
                  <a:gd name="T23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397">
                    <a:moveTo>
                      <a:pt x="44" y="397"/>
                    </a:moveTo>
                    <a:lnTo>
                      <a:pt x="48" y="372"/>
                    </a:lnTo>
                    <a:lnTo>
                      <a:pt x="44" y="319"/>
                    </a:lnTo>
                    <a:lnTo>
                      <a:pt x="87" y="292"/>
                    </a:lnTo>
                    <a:lnTo>
                      <a:pt x="28" y="235"/>
                    </a:lnTo>
                    <a:lnTo>
                      <a:pt x="0" y="176"/>
                    </a:lnTo>
                    <a:lnTo>
                      <a:pt x="19" y="143"/>
                    </a:lnTo>
                    <a:lnTo>
                      <a:pt x="42" y="133"/>
                    </a:lnTo>
                    <a:lnTo>
                      <a:pt x="63" y="109"/>
                    </a:lnTo>
                    <a:lnTo>
                      <a:pt x="75" y="77"/>
                    </a:lnTo>
                    <a:lnTo>
                      <a:pt x="96" y="44"/>
                    </a:lnTo>
                    <a:lnTo>
                      <a:pt x="7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572">
                <a:extLst>
                  <a:ext uri="{FF2B5EF4-FFF2-40B4-BE49-F238E27FC236}">
                    <a16:creationId xmlns:a16="http://schemas.microsoft.com/office/drawing/2014/main" id="{5E9C82F3-2B89-77B5-CB72-69022EC0EF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9" y="2318"/>
                <a:ext cx="162" cy="233"/>
              </a:xfrm>
              <a:custGeom>
                <a:avLst/>
                <a:gdLst>
                  <a:gd name="T0" fmla="*/ 100 w 810"/>
                  <a:gd name="T1" fmla="*/ 1162 h 1162"/>
                  <a:gd name="T2" fmla="*/ 121 w 810"/>
                  <a:gd name="T3" fmla="*/ 1138 h 1162"/>
                  <a:gd name="T4" fmla="*/ 110 w 810"/>
                  <a:gd name="T5" fmla="*/ 1107 h 1162"/>
                  <a:gd name="T6" fmla="*/ 138 w 810"/>
                  <a:gd name="T7" fmla="*/ 1073 h 1162"/>
                  <a:gd name="T8" fmla="*/ 175 w 810"/>
                  <a:gd name="T9" fmla="*/ 1063 h 1162"/>
                  <a:gd name="T10" fmla="*/ 199 w 810"/>
                  <a:gd name="T11" fmla="*/ 1076 h 1162"/>
                  <a:gd name="T12" fmla="*/ 249 w 810"/>
                  <a:gd name="T13" fmla="*/ 1032 h 1162"/>
                  <a:gd name="T14" fmla="*/ 290 w 810"/>
                  <a:gd name="T15" fmla="*/ 1060 h 1162"/>
                  <a:gd name="T16" fmla="*/ 283 w 810"/>
                  <a:gd name="T17" fmla="*/ 975 h 1162"/>
                  <a:gd name="T18" fmla="*/ 288 w 810"/>
                  <a:gd name="T19" fmla="*/ 944 h 1162"/>
                  <a:gd name="T20" fmla="*/ 309 w 810"/>
                  <a:gd name="T21" fmla="*/ 920 h 1162"/>
                  <a:gd name="T22" fmla="*/ 355 w 810"/>
                  <a:gd name="T23" fmla="*/ 915 h 1162"/>
                  <a:gd name="T24" fmla="*/ 396 w 810"/>
                  <a:gd name="T25" fmla="*/ 865 h 1162"/>
                  <a:gd name="T26" fmla="*/ 442 w 810"/>
                  <a:gd name="T27" fmla="*/ 860 h 1162"/>
                  <a:gd name="T28" fmla="*/ 456 w 810"/>
                  <a:gd name="T29" fmla="*/ 852 h 1162"/>
                  <a:gd name="T30" fmla="*/ 465 w 810"/>
                  <a:gd name="T31" fmla="*/ 866 h 1162"/>
                  <a:gd name="T32" fmla="*/ 484 w 810"/>
                  <a:gd name="T33" fmla="*/ 826 h 1162"/>
                  <a:gd name="T34" fmla="*/ 553 w 810"/>
                  <a:gd name="T35" fmla="*/ 812 h 1162"/>
                  <a:gd name="T36" fmla="*/ 545 w 810"/>
                  <a:gd name="T37" fmla="*/ 804 h 1162"/>
                  <a:gd name="T38" fmla="*/ 565 w 810"/>
                  <a:gd name="T39" fmla="*/ 780 h 1162"/>
                  <a:gd name="T40" fmla="*/ 573 w 810"/>
                  <a:gd name="T41" fmla="*/ 779 h 1162"/>
                  <a:gd name="T42" fmla="*/ 595 w 810"/>
                  <a:gd name="T43" fmla="*/ 762 h 1162"/>
                  <a:gd name="T44" fmla="*/ 610 w 810"/>
                  <a:gd name="T45" fmla="*/ 768 h 1162"/>
                  <a:gd name="T46" fmla="*/ 624 w 810"/>
                  <a:gd name="T47" fmla="*/ 744 h 1162"/>
                  <a:gd name="T48" fmla="*/ 653 w 810"/>
                  <a:gd name="T49" fmla="*/ 726 h 1162"/>
                  <a:gd name="T50" fmla="*/ 621 w 810"/>
                  <a:gd name="T51" fmla="*/ 636 h 1162"/>
                  <a:gd name="T52" fmla="*/ 619 w 810"/>
                  <a:gd name="T53" fmla="*/ 613 h 1162"/>
                  <a:gd name="T54" fmla="*/ 677 w 810"/>
                  <a:gd name="T55" fmla="*/ 569 h 1162"/>
                  <a:gd name="T56" fmla="*/ 687 w 810"/>
                  <a:gd name="T57" fmla="*/ 513 h 1162"/>
                  <a:gd name="T58" fmla="*/ 759 w 810"/>
                  <a:gd name="T59" fmla="*/ 461 h 1162"/>
                  <a:gd name="T60" fmla="*/ 773 w 810"/>
                  <a:gd name="T61" fmla="*/ 436 h 1162"/>
                  <a:gd name="T62" fmla="*/ 762 w 810"/>
                  <a:gd name="T63" fmla="*/ 400 h 1162"/>
                  <a:gd name="T64" fmla="*/ 797 w 810"/>
                  <a:gd name="T65" fmla="*/ 373 h 1162"/>
                  <a:gd name="T66" fmla="*/ 810 w 810"/>
                  <a:gd name="T67" fmla="*/ 349 h 1162"/>
                  <a:gd name="T68" fmla="*/ 801 w 810"/>
                  <a:gd name="T69" fmla="*/ 318 h 1162"/>
                  <a:gd name="T70" fmla="*/ 764 w 810"/>
                  <a:gd name="T71" fmla="*/ 260 h 1162"/>
                  <a:gd name="T72" fmla="*/ 758 w 810"/>
                  <a:gd name="T73" fmla="*/ 198 h 1162"/>
                  <a:gd name="T74" fmla="*/ 735 w 810"/>
                  <a:gd name="T75" fmla="*/ 201 h 1162"/>
                  <a:gd name="T76" fmla="*/ 707 w 810"/>
                  <a:gd name="T77" fmla="*/ 235 h 1162"/>
                  <a:gd name="T78" fmla="*/ 601 w 810"/>
                  <a:gd name="T79" fmla="*/ 252 h 1162"/>
                  <a:gd name="T80" fmla="*/ 528 w 810"/>
                  <a:gd name="T81" fmla="*/ 289 h 1162"/>
                  <a:gd name="T82" fmla="*/ 475 w 810"/>
                  <a:gd name="T83" fmla="*/ 294 h 1162"/>
                  <a:gd name="T84" fmla="*/ 448 w 810"/>
                  <a:gd name="T85" fmla="*/ 266 h 1162"/>
                  <a:gd name="T86" fmla="*/ 379 w 810"/>
                  <a:gd name="T87" fmla="*/ 265 h 1162"/>
                  <a:gd name="T88" fmla="*/ 352 w 810"/>
                  <a:gd name="T89" fmla="*/ 229 h 1162"/>
                  <a:gd name="T90" fmla="*/ 321 w 810"/>
                  <a:gd name="T91" fmla="*/ 224 h 1162"/>
                  <a:gd name="T92" fmla="*/ 271 w 810"/>
                  <a:gd name="T93" fmla="*/ 190 h 1162"/>
                  <a:gd name="T94" fmla="*/ 248 w 810"/>
                  <a:gd name="T95" fmla="*/ 192 h 1162"/>
                  <a:gd name="T96" fmla="*/ 191 w 810"/>
                  <a:gd name="T97" fmla="*/ 158 h 1162"/>
                  <a:gd name="T98" fmla="*/ 153 w 810"/>
                  <a:gd name="T99" fmla="*/ 170 h 1162"/>
                  <a:gd name="T100" fmla="*/ 129 w 810"/>
                  <a:gd name="T101" fmla="*/ 157 h 1162"/>
                  <a:gd name="T102" fmla="*/ 101 w 810"/>
                  <a:gd name="T103" fmla="*/ 98 h 1162"/>
                  <a:gd name="T104" fmla="*/ 76 w 810"/>
                  <a:gd name="T105" fmla="*/ 77 h 1162"/>
                  <a:gd name="T106" fmla="*/ 24 w 810"/>
                  <a:gd name="T107" fmla="*/ 13 h 1162"/>
                  <a:gd name="T108" fmla="*/ 0 w 810"/>
                  <a:gd name="T109" fmla="*/ 0 h 1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10" h="1162">
                    <a:moveTo>
                      <a:pt x="100" y="1162"/>
                    </a:moveTo>
                    <a:lnTo>
                      <a:pt x="121" y="1138"/>
                    </a:lnTo>
                    <a:lnTo>
                      <a:pt x="110" y="1107"/>
                    </a:lnTo>
                    <a:lnTo>
                      <a:pt x="138" y="1073"/>
                    </a:lnTo>
                    <a:lnTo>
                      <a:pt x="175" y="1063"/>
                    </a:lnTo>
                    <a:lnTo>
                      <a:pt x="199" y="1076"/>
                    </a:lnTo>
                    <a:lnTo>
                      <a:pt x="249" y="1032"/>
                    </a:lnTo>
                    <a:lnTo>
                      <a:pt x="290" y="1060"/>
                    </a:lnTo>
                    <a:lnTo>
                      <a:pt x="283" y="975"/>
                    </a:lnTo>
                    <a:lnTo>
                      <a:pt x="288" y="944"/>
                    </a:lnTo>
                    <a:lnTo>
                      <a:pt x="309" y="920"/>
                    </a:lnTo>
                    <a:lnTo>
                      <a:pt x="355" y="915"/>
                    </a:lnTo>
                    <a:lnTo>
                      <a:pt x="396" y="865"/>
                    </a:lnTo>
                    <a:lnTo>
                      <a:pt x="442" y="860"/>
                    </a:lnTo>
                    <a:lnTo>
                      <a:pt x="456" y="852"/>
                    </a:lnTo>
                    <a:lnTo>
                      <a:pt x="465" y="866"/>
                    </a:lnTo>
                    <a:lnTo>
                      <a:pt x="484" y="826"/>
                    </a:lnTo>
                    <a:lnTo>
                      <a:pt x="553" y="812"/>
                    </a:lnTo>
                    <a:lnTo>
                      <a:pt x="545" y="804"/>
                    </a:lnTo>
                    <a:lnTo>
                      <a:pt x="565" y="780"/>
                    </a:lnTo>
                    <a:lnTo>
                      <a:pt x="573" y="779"/>
                    </a:lnTo>
                    <a:lnTo>
                      <a:pt x="595" y="762"/>
                    </a:lnTo>
                    <a:lnTo>
                      <a:pt x="610" y="768"/>
                    </a:lnTo>
                    <a:lnTo>
                      <a:pt x="624" y="744"/>
                    </a:lnTo>
                    <a:lnTo>
                      <a:pt x="653" y="726"/>
                    </a:lnTo>
                    <a:lnTo>
                      <a:pt x="621" y="636"/>
                    </a:lnTo>
                    <a:lnTo>
                      <a:pt x="619" y="613"/>
                    </a:lnTo>
                    <a:lnTo>
                      <a:pt x="677" y="569"/>
                    </a:lnTo>
                    <a:lnTo>
                      <a:pt x="687" y="513"/>
                    </a:lnTo>
                    <a:lnTo>
                      <a:pt x="759" y="461"/>
                    </a:lnTo>
                    <a:lnTo>
                      <a:pt x="773" y="436"/>
                    </a:lnTo>
                    <a:lnTo>
                      <a:pt x="762" y="400"/>
                    </a:lnTo>
                    <a:lnTo>
                      <a:pt x="797" y="373"/>
                    </a:lnTo>
                    <a:lnTo>
                      <a:pt x="810" y="349"/>
                    </a:lnTo>
                    <a:lnTo>
                      <a:pt x="801" y="318"/>
                    </a:lnTo>
                    <a:lnTo>
                      <a:pt x="764" y="260"/>
                    </a:lnTo>
                    <a:lnTo>
                      <a:pt x="758" y="198"/>
                    </a:lnTo>
                    <a:lnTo>
                      <a:pt x="735" y="201"/>
                    </a:lnTo>
                    <a:lnTo>
                      <a:pt x="707" y="235"/>
                    </a:lnTo>
                    <a:lnTo>
                      <a:pt x="601" y="252"/>
                    </a:lnTo>
                    <a:lnTo>
                      <a:pt x="528" y="289"/>
                    </a:lnTo>
                    <a:lnTo>
                      <a:pt x="475" y="294"/>
                    </a:lnTo>
                    <a:lnTo>
                      <a:pt x="448" y="266"/>
                    </a:lnTo>
                    <a:lnTo>
                      <a:pt x="379" y="265"/>
                    </a:lnTo>
                    <a:lnTo>
                      <a:pt x="352" y="229"/>
                    </a:lnTo>
                    <a:lnTo>
                      <a:pt x="321" y="224"/>
                    </a:lnTo>
                    <a:lnTo>
                      <a:pt x="271" y="190"/>
                    </a:lnTo>
                    <a:lnTo>
                      <a:pt x="248" y="192"/>
                    </a:lnTo>
                    <a:lnTo>
                      <a:pt x="191" y="158"/>
                    </a:lnTo>
                    <a:lnTo>
                      <a:pt x="153" y="170"/>
                    </a:lnTo>
                    <a:lnTo>
                      <a:pt x="129" y="157"/>
                    </a:lnTo>
                    <a:lnTo>
                      <a:pt x="101" y="98"/>
                    </a:lnTo>
                    <a:lnTo>
                      <a:pt x="76" y="77"/>
                    </a:lnTo>
                    <a:lnTo>
                      <a:pt x="24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573">
                <a:extLst>
                  <a:ext uri="{FF2B5EF4-FFF2-40B4-BE49-F238E27FC236}">
                    <a16:creationId xmlns:a16="http://schemas.microsoft.com/office/drawing/2014/main" id="{56D231FE-C82C-8B77-506E-3D35C36242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72"/>
                <a:ext cx="186" cy="254"/>
              </a:xfrm>
              <a:custGeom>
                <a:avLst/>
                <a:gdLst>
                  <a:gd name="T0" fmla="*/ 851 w 930"/>
                  <a:gd name="T1" fmla="*/ 1271 h 1271"/>
                  <a:gd name="T2" fmla="*/ 856 w 930"/>
                  <a:gd name="T3" fmla="*/ 1240 h 1271"/>
                  <a:gd name="T4" fmla="*/ 869 w 930"/>
                  <a:gd name="T5" fmla="*/ 1216 h 1271"/>
                  <a:gd name="T6" fmla="*/ 866 w 930"/>
                  <a:gd name="T7" fmla="*/ 1177 h 1271"/>
                  <a:gd name="T8" fmla="*/ 888 w 930"/>
                  <a:gd name="T9" fmla="*/ 1160 h 1271"/>
                  <a:gd name="T10" fmla="*/ 877 w 930"/>
                  <a:gd name="T11" fmla="*/ 1130 h 1271"/>
                  <a:gd name="T12" fmla="*/ 906 w 930"/>
                  <a:gd name="T13" fmla="*/ 1105 h 1271"/>
                  <a:gd name="T14" fmla="*/ 896 w 930"/>
                  <a:gd name="T15" fmla="*/ 1082 h 1271"/>
                  <a:gd name="T16" fmla="*/ 901 w 930"/>
                  <a:gd name="T17" fmla="*/ 1059 h 1271"/>
                  <a:gd name="T18" fmla="*/ 930 w 930"/>
                  <a:gd name="T19" fmla="*/ 1040 h 1271"/>
                  <a:gd name="T20" fmla="*/ 895 w 930"/>
                  <a:gd name="T21" fmla="*/ 997 h 1271"/>
                  <a:gd name="T22" fmla="*/ 794 w 930"/>
                  <a:gd name="T23" fmla="*/ 983 h 1271"/>
                  <a:gd name="T24" fmla="*/ 792 w 930"/>
                  <a:gd name="T25" fmla="*/ 968 h 1271"/>
                  <a:gd name="T26" fmla="*/ 823 w 930"/>
                  <a:gd name="T27" fmla="*/ 965 h 1271"/>
                  <a:gd name="T28" fmla="*/ 843 w 930"/>
                  <a:gd name="T29" fmla="*/ 933 h 1271"/>
                  <a:gd name="T30" fmla="*/ 824 w 930"/>
                  <a:gd name="T31" fmla="*/ 896 h 1271"/>
                  <a:gd name="T32" fmla="*/ 791 w 930"/>
                  <a:gd name="T33" fmla="*/ 861 h 1271"/>
                  <a:gd name="T34" fmla="*/ 771 w 930"/>
                  <a:gd name="T35" fmla="*/ 823 h 1271"/>
                  <a:gd name="T36" fmla="*/ 835 w 930"/>
                  <a:gd name="T37" fmla="*/ 771 h 1271"/>
                  <a:gd name="T38" fmla="*/ 834 w 930"/>
                  <a:gd name="T39" fmla="*/ 748 h 1271"/>
                  <a:gd name="T40" fmla="*/ 795 w 930"/>
                  <a:gd name="T41" fmla="*/ 752 h 1271"/>
                  <a:gd name="T42" fmla="*/ 791 w 930"/>
                  <a:gd name="T43" fmla="*/ 699 h 1271"/>
                  <a:gd name="T44" fmla="*/ 749 w 930"/>
                  <a:gd name="T45" fmla="*/ 672 h 1271"/>
                  <a:gd name="T46" fmla="*/ 688 w 930"/>
                  <a:gd name="T47" fmla="*/ 677 h 1271"/>
                  <a:gd name="T48" fmla="*/ 679 w 930"/>
                  <a:gd name="T49" fmla="*/ 662 h 1271"/>
                  <a:gd name="T50" fmla="*/ 677 w 930"/>
                  <a:gd name="T51" fmla="*/ 639 h 1271"/>
                  <a:gd name="T52" fmla="*/ 639 w 930"/>
                  <a:gd name="T53" fmla="*/ 643 h 1271"/>
                  <a:gd name="T54" fmla="*/ 615 w 930"/>
                  <a:gd name="T55" fmla="*/ 638 h 1271"/>
                  <a:gd name="T56" fmla="*/ 606 w 930"/>
                  <a:gd name="T57" fmla="*/ 623 h 1271"/>
                  <a:gd name="T58" fmla="*/ 620 w 930"/>
                  <a:gd name="T59" fmla="*/ 599 h 1271"/>
                  <a:gd name="T60" fmla="*/ 608 w 930"/>
                  <a:gd name="T61" fmla="*/ 553 h 1271"/>
                  <a:gd name="T62" fmla="*/ 665 w 930"/>
                  <a:gd name="T63" fmla="*/ 502 h 1271"/>
                  <a:gd name="T64" fmla="*/ 622 w 930"/>
                  <a:gd name="T65" fmla="*/ 460 h 1271"/>
                  <a:gd name="T66" fmla="*/ 585 w 930"/>
                  <a:gd name="T67" fmla="*/ 471 h 1271"/>
                  <a:gd name="T68" fmla="*/ 585 w 930"/>
                  <a:gd name="T69" fmla="*/ 478 h 1271"/>
                  <a:gd name="T70" fmla="*/ 594 w 930"/>
                  <a:gd name="T71" fmla="*/ 501 h 1271"/>
                  <a:gd name="T72" fmla="*/ 559 w 930"/>
                  <a:gd name="T73" fmla="*/ 535 h 1271"/>
                  <a:gd name="T74" fmla="*/ 541 w 930"/>
                  <a:gd name="T75" fmla="*/ 506 h 1271"/>
                  <a:gd name="T76" fmla="*/ 518 w 930"/>
                  <a:gd name="T77" fmla="*/ 500 h 1271"/>
                  <a:gd name="T78" fmla="*/ 473 w 930"/>
                  <a:gd name="T79" fmla="*/ 519 h 1271"/>
                  <a:gd name="T80" fmla="*/ 433 w 930"/>
                  <a:gd name="T81" fmla="*/ 500 h 1271"/>
                  <a:gd name="T82" fmla="*/ 348 w 930"/>
                  <a:gd name="T83" fmla="*/ 500 h 1271"/>
                  <a:gd name="T84" fmla="*/ 282 w 930"/>
                  <a:gd name="T85" fmla="*/ 445 h 1271"/>
                  <a:gd name="T86" fmla="*/ 257 w 930"/>
                  <a:gd name="T87" fmla="*/ 439 h 1271"/>
                  <a:gd name="T88" fmla="*/ 255 w 930"/>
                  <a:gd name="T89" fmla="*/ 409 h 1271"/>
                  <a:gd name="T90" fmla="*/ 227 w 930"/>
                  <a:gd name="T91" fmla="*/ 365 h 1271"/>
                  <a:gd name="T92" fmla="*/ 262 w 930"/>
                  <a:gd name="T93" fmla="*/ 331 h 1271"/>
                  <a:gd name="T94" fmla="*/ 269 w 930"/>
                  <a:gd name="T95" fmla="*/ 314 h 1271"/>
                  <a:gd name="T96" fmla="*/ 182 w 930"/>
                  <a:gd name="T97" fmla="*/ 300 h 1271"/>
                  <a:gd name="T98" fmla="*/ 125 w 930"/>
                  <a:gd name="T99" fmla="*/ 266 h 1271"/>
                  <a:gd name="T100" fmla="*/ 43 w 930"/>
                  <a:gd name="T101" fmla="*/ 43 h 1271"/>
                  <a:gd name="T102" fmla="*/ 25 w 930"/>
                  <a:gd name="T103" fmla="*/ 14 h 1271"/>
                  <a:gd name="T104" fmla="*/ 0 w 930"/>
                  <a:gd name="T105" fmla="*/ 0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30" h="1271">
                    <a:moveTo>
                      <a:pt x="851" y="1271"/>
                    </a:moveTo>
                    <a:lnTo>
                      <a:pt x="856" y="1240"/>
                    </a:lnTo>
                    <a:lnTo>
                      <a:pt x="869" y="1216"/>
                    </a:lnTo>
                    <a:lnTo>
                      <a:pt x="866" y="1177"/>
                    </a:lnTo>
                    <a:lnTo>
                      <a:pt x="888" y="1160"/>
                    </a:lnTo>
                    <a:lnTo>
                      <a:pt x="877" y="1130"/>
                    </a:lnTo>
                    <a:lnTo>
                      <a:pt x="906" y="1105"/>
                    </a:lnTo>
                    <a:lnTo>
                      <a:pt x="896" y="1082"/>
                    </a:lnTo>
                    <a:lnTo>
                      <a:pt x="901" y="1059"/>
                    </a:lnTo>
                    <a:lnTo>
                      <a:pt x="930" y="1040"/>
                    </a:lnTo>
                    <a:lnTo>
                      <a:pt x="895" y="997"/>
                    </a:lnTo>
                    <a:lnTo>
                      <a:pt x="794" y="983"/>
                    </a:lnTo>
                    <a:lnTo>
                      <a:pt x="792" y="968"/>
                    </a:lnTo>
                    <a:lnTo>
                      <a:pt x="823" y="965"/>
                    </a:lnTo>
                    <a:lnTo>
                      <a:pt x="843" y="933"/>
                    </a:lnTo>
                    <a:lnTo>
                      <a:pt x="824" y="896"/>
                    </a:lnTo>
                    <a:lnTo>
                      <a:pt x="791" y="861"/>
                    </a:lnTo>
                    <a:lnTo>
                      <a:pt x="771" y="823"/>
                    </a:lnTo>
                    <a:lnTo>
                      <a:pt x="835" y="771"/>
                    </a:lnTo>
                    <a:lnTo>
                      <a:pt x="834" y="748"/>
                    </a:lnTo>
                    <a:lnTo>
                      <a:pt x="795" y="752"/>
                    </a:lnTo>
                    <a:lnTo>
                      <a:pt x="791" y="699"/>
                    </a:lnTo>
                    <a:lnTo>
                      <a:pt x="749" y="672"/>
                    </a:lnTo>
                    <a:lnTo>
                      <a:pt x="688" y="677"/>
                    </a:lnTo>
                    <a:lnTo>
                      <a:pt x="679" y="662"/>
                    </a:lnTo>
                    <a:lnTo>
                      <a:pt x="677" y="639"/>
                    </a:lnTo>
                    <a:lnTo>
                      <a:pt x="639" y="643"/>
                    </a:lnTo>
                    <a:lnTo>
                      <a:pt x="615" y="638"/>
                    </a:lnTo>
                    <a:lnTo>
                      <a:pt x="606" y="623"/>
                    </a:lnTo>
                    <a:lnTo>
                      <a:pt x="620" y="599"/>
                    </a:lnTo>
                    <a:lnTo>
                      <a:pt x="608" y="553"/>
                    </a:lnTo>
                    <a:lnTo>
                      <a:pt x="665" y="502"/>
                    </a:lnTo>
                    <a:lnTo>
                      <a:pt x="622" y="460"/>
                    </a:lnTo>
                    <a:lnTo>
                      <a:pt x="585" y="471"/>
                    </a:lnTo>
                    <a:lnTo>
                      <a:pt x="585" y="478"/>
                    </a:lnTo>
                    <a:lnTo>
                      <a:pt x="594" y="501"/>
                    </a:lnTo>
                    <a:lnTo>
                      <a:pt x="559" y="535"/>
                    </a:lnTo>
                    <a:lnTo>
                      <a:pt x="541" y="506"/>
                    </a:lnTo>
                    <a:lnTo>
                      <a:pt x="518" y="500"/>
                    </a:lnTo>
                    <a:lnTo>
                      <a:pt x="473" y="519"/>
                    </a:lnTo>
                    <a:lnTo>
                      <a:pt x="433" y="500"/>
                    </a:lnTo>
                    <a:lnTo>
                      <a:pt x="348" y="500"/>
                    </a:lnTo>
                    <a:lnTo>
                      <a:pt x="282" y="445"/>
                    </a:lnTo>
                    <a:lnTo>
                      <a:pt x="257" y="439"/>
                    </a:lnTo>
                    <a:lnTo>
                      <a:pt x="255" y="409"/>
                    </a:lnTo>
                    <a:lnTo>
                      <a:pt x="227" y="365"/>
                    </a:lnTo>
                    <a:lnTo>
                      <a:pt x="262" y="331"/>
                    </a:lnTo>
                    <a:lnTo>
                      <a:pt x="269" y="314"/>
                    </a:lnTo>
                    <a:lnTo>
                      <a:pt x="182" y="300"/>
                    </a:lnTo>
                    <a:lnTo>
                      <a:pt x="125" y="266"/>
                    </a:lnTo>
                    <a:lnTo>
                      <a:pt x="43" y="43"/>
                    </a:lnTo>
                    <a:lnTo>
                      <a:pt x="25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574">
                <a:extLst>
                  <a:ext uri="{FF2B5EF4-FFF2-40B4-BE49-F238E27FC236}">
                    <a16:creationId xmlns:a16="http://schemas.microsoft.com/office/drawing/2014/main" id="{3106B820-7EDC-2452-7504-1F5C6E907D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572"/>
                <a:ext cx="89" cy="173"/>
              </a:xfrm>
              <a:custGeom>
                <a:avLst/>
                <a:gdLst>
                  <a:gd name="T0" fmla="*/ 443 w 443"/>
                  <a:gd name="T1" fmla="*/ 0 h 868"/>
                  <a:gd name="T2" fmla="*/ 195 w 443"/>
                  <a:gd name="T3" fmla="*/ 69 h 868"/>
                  <a:gd name="T4" fmla="*/ 131 w 443"/>
                  <a:gd name="T5" fmla="*/ 114 h 868"/>
                  <a:gd name="T6" fmla="*/ 88 w 443"/>
                  <a:gd name="T7" fmla="*/ 157 h 868"/>
                  <a:gd name="T8" fmla="*/ 36 w 443"/>
                  <a:gd name="T9" fmla="*/ 185 h 868"/>
                  <a:gd name="T10" fmla="*/ 48 w 443"/>
                  <a:gd name="T11" fmla="*/ 307 h 868"/>
                  <a:gd name="T12" fmla="*/ 37 w 443"/>
                  <a:gd name="T13" fmla="*/ 354 h 868"/>
                  <a:gd name="T14" fmla="*/ 16 w 443"/>
                  <a:gd name="T15" fmla="*/ 380 h 868"/>
                  <a:gd name="T16" fmla="*/ 11 w 443"/>
                  <a:gd name="T17" fmla="*/ 411 h 868"/>
                  <a:gd name="T18" fmla="*/ 27 w 443"/>
                  <a:gd name="T19" fmla="*/ 571 h 868"/>
                  <a:gd name="T20" fmla="*/ 46 w 443"/>
                  <a:gd name="T21" fmla="*/ 623 h 868"/>
                  <a:gd name="T22" fmla="*/ 24 w 443"/>
                  <a:gd name="T23" fmla="*/ 633 h 868"/>
                  <a:gd name="T24" fmla="*/ 0 w 443"/>
                  <a:gd name="T25" fmla="*/ 789 h 868"/>
                  <a:gd name="T26" fmla="*/ 18 w 443"/>
                  <a:gd name="T27" fmla="*/ 819 h 868"/>
                  <a:gd name="T28" fmla="*/ 59 w 443"/>
                  <a:gd name="T29" fmla="*/ 838 h 868"/>
                  <a:gd name="T30" fmla="*/ 69 w 443"/>
                  <a:gd name="T31" fmla="*/ 868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868">
                    <a:moveTo>
                      <a:pt x="443" y="0"/>
                    </a:moveTo>
                    <a:lnTo>
                      <a:pt x="195" y="69"/>
                    </a:lnTo>
                    <a:lnTo>
                      <a:pt x="131" y="114"/>
                    </a:lnTo>
                    <a:lnTo>
                      <a:pt x="88" y="157"/>
                    </a:lnTo>
                    <a:lnTo>
                      <a:pt x="36" y="185"/>
                    </a:lnTo>
                    <a:lnTo>
                      <a:pt x="48" y="307"/>
                    </a:lnTo>
                    <a:lnTo>
                      <a:pt x="37" y="354"/>
                    </a:lnTo>
                    <a:lnTo>
                      <a:pt x="16" y="380"/>
                    </a:lnTo>
                    <a:lnTo>
                      <a:pt x="11" y="411"/>
                    </a:lnTo>
                    <a:lnTo>
                      <a:pt x="27" y="571"/>
                    </a:lnTo>
                    <a:lnTo>
                      <a:pt x="46" y="623"/>
                    </a:lnTo>
                    <a:lnTo>
                      <a:pt x="24" y="633"/>
                    </a:lnTo>
                    <a:lnTo>
                      <a:pt x="0" y="789"/>
                    </a:lnTo>
                    <a:lnTo>
                      <a:pt x="18" y="819"/>
                    </a:lnTo>
                    <a:lnTo>
                      <a:pt x="59" y="838"/>
                    </a:lnTo>
                    <a:lnTo>
                      <a:pt x="69" y="86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575">
                <a:extLst>
                  <a:ext uri="{FF2B5EF4-FFF2-40B4-BE49-F238E27FC236}">
                    <a16:creationId xmlns:a16="http://schemas.microsoft.com/office/drawing/2014/main" id="{D13C0763-9429-69C8-A290-65D0604B95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742"/>
                <a:ext cx="245" cy="92"/>
              </a:xfrm>
              <a:custGeom>
                <a:avLst/>
                <a:gdLst>
                  <a:gd name="T0" fmla="*/ 0 w 1225"/>
                  <a:gd name="T1" fmla="*/ 17 h 461"/>
                  <a:gd name="T2" fmla="*/ 25 w 1225"/>
                  <a:gd name="T3" fmla="*/ 38 h 461"/>
                  <a:gd name="T4" fmla="*/ 99 w 1225"/>
                  <a:gd name="T5" fmla="*/ 0 h 461"/>
                  <a:gd name="T6" fmla="*/ 130 w 1225"/>
                  <a:gd name="T7" fmla="*/ 5 h 461"/>
                  <a:gd name="T8" fmla="*/ 220 w 1225"/>
                  <a:gd name="T9" fmla="*/ 66 h 461"/>
                  <a:gd name="T10" fmla="*/ 265 w 1225"/>
                  <a:gd name="T11" fmla="*/ 46 h 461"/>
                  <a:gd name="T12" fmla="*/ 267 w 1225"/>
                  <a:gd name="T13" fmla="*/ 62 h 461"/>
                  <a:gd name="T14" fmla="*/ 246 w 1225"/>
                  <a:gd name="T15" fmla="*/ 88 h 461"/>
                  <a:gd name="T16" fmla="*/ 254 w 1225"/>
                  <a:gd name="T17" fmla="*/ 102 h 461"/>
                  <a:gd name="T18" fmla="*/ 303 w 1225"/>
                  <a:gd name="T19" fmla="*/ 120 h 461"/>
                  <a:gd name="T20" fmla="*/ 360 w 1225"/>
                  <a:gd name="T21" fmla="*/ 153 h 461"/>
                  <a:gd name="T22" fmla="*/ 368 w 1225"/>
                  <a:gd name="T23" fmla="*/ 160 h 461"/>
                  <a:gd name="T24" fmla="*/ 362 w 1225"/>
                  <a:gd name="T25" fmla="*/ 176 h 461"/>
                  <a:gd name="T26" fmla="*/ 373 w 1225"/>
                  <a:gd name="T27" fmla="*/ 214 h 461"/>
                  <a:gd name="T28" fmla="*/ 412 w 1225"/>
                  <a:gd name="T29" fmla="*/ 210 h 461"/>
                  <a:gd name="T30" fmla="*/ 429 w 1225"/>
                  <a:gd name="T31" fmla="*/ 232 h 461"/>
                  <a:gd name="T32" fmla="*/ 451 w 1225"/>
                  <a:gd name="T33" fmla="*/ 215 h 461"/>
                  <a:gd name="T34" fmla="*/ 488 w 1225"/>
                  <a:gd name="T35" fmla="*/ 204 h 461"/>
                  <a:gd name="T36" fmla="*/ 504 w 1225"/>
                  <a:gd name="T37" fmla="*/ 210 h 461"/>
                  <a:gd name="T38" fmla="*/ 533 w 1225"/>
                  <a:gd name="T39" fmla="*/ 192 h 461"/>
                  <a:gd name="T40" fmla="*/ 557 w 1225"/>
                  <a:gd name="T41" fmla="*/ 205 h 461"/>
                  <a:gd name="T42" fmla="*/ 580 w 1225"/>
                  <a:gd name="T43" fmla="*/ 203 h 461"/>
                  <a:gd name="T44" fmla="*/ 585 w 1225"/>
                  <a:gd name="T45" fmla="*/ 178 h 461"/>
                  <a:gd name="T46" fmla="*/ 605 w 1225"/>
                  <a:gd name="T47" fmla="*/ 216 h 461"/>
                  <a:gd name="T48" fmla="*/ 648 w 1225"/>
                  <a:gd name="T49" fmla="*/ 181 h 461"/>
                  <a:gd name="T50" fmla="*/ 687 w 1225"/>
                  <a:gd name="T51" fmla="*/ 185 h 461"/>
                  <a:gd name="T52" fmla="*/ 697 w 1225"/>
                  <a:gd name="T53" fmla="*/ 208 h 461"/>
                  <a:gd name="T54" fmla="*/ 721 w 1225"/>
                  <a:gd name="T55" fmla="*/ 228 h 461"/>
                  <a:gd name="T56" fmla="*/ 686 w 1225"/>
                  <a:gd name="T57" fmla="*/ 255 h 461"/>
                  <a:gd name="T58" fmla="*/ 663 w 1225"/>
                  <a:gd name="T59" fmla="*/ 256 h 461"/>
                  <a:gd name="T60" fmla="*/ 634 w 1225"/>
                  <a:gd name="T61" fmla="*/ 283 h 461"/>
                  <a:gd name="T62" fmla="*/ 624 w 1225"/>
                  <a:gd name="T63" fmla="*/ 345 h 461"/>
                  <a:gd name="T64" fmla="*/ 658 w 1225"/>
                  <a:gd name="T65" fmla="*/ 372 h 461"/>
                  <a:gd name="T66" fmla="*/ 685 w 1225"/>
                  <a:gd name="T67" fmla="*/ 324 h 461"/>
                  <a:gd name="T68" fmla="*/ 737 w 1225"/>
                  <a:gd name="T69" fmla="*/ 303 h 461"/>
                  <a:gd name="T70" fmla="*/ 755 w 1225"/>
                  <a:gd name="T71" fmla="*/ 332 h 461"/>
                  <a:gd name="T72" fmla="*/ 776 w 1225"/>
                  <a:gd name="T73" fmla="*/ 308 h 461"/>
                  <a:gd name="T74" fmla="*/ 791 w 1225"/>
                  <a:gd name="T75" fmla="*/ 314 h 461"/>
                  <a:gd name="T76" fmla="*/ 785 w 1225"/>
                  <a:gd name="T77" fmla="*/ 330 h 461"/>
                  <a:gd name="T78" fmla="*/ 794 w 1225"/>
                  <a:gd name="T79" fmla="*/ 337 h 461"/>
                  <a:gd name="T80" fmla="*/ 889 w 1225"/>
                  <a:gd name="T81" fmla="*/ 375 h 461"/>
                  <a:gd name="T82" fmla="*/ 898 w 1225"/>
                  <a:gd name="T83" fmla="*/ 381 h 461"/>
                  <a:gd name="T84" fmla="*/ 912 w 1225"/>
                  <a:gd name="T85" fmla="*/ 372 h 461"/>
                  <a:gd name="T86" fmla="*/ 896 w 1225"/>
                  <a:gd name="T87" fmla="*/ 358 h 461"/>
                  <a:gd name="T88" fmla="*/ 908 w 1225"/>
                  <a:gd name="T89" fmla="*/ 326 h 461"/>
                  <a:gd name="T90" fmla="*/ 916 w 1225"/>
                  <a:gd name="T91" fmla="*/ 325 h 461"/>
                  <a:gd name="T92" fmla="*/ 965 w 1225"/>
                  <a:gd name="T93" fmla="*/ 352 h 461"/>
                  <a:gd name="T94" fmla="*/ 959 w 1225"/>
                  <a:gd name="T95" fmla="*/ 376 h 461"/>
                  <a:gd name="T96" fmla="*/ 933 w 1225"/>
                  <a:gd name="T97" fmla="*/ 425 h 461"/>
                  <a:gd name="T98" fmla="*/ 934 w 1225"/>
                  <a:gd name="T99" fmla="*/ 439 h 461"/>
                  <a:gd name="T100" fmla="*/ 957 w 1225"/>
                  <a:gd name="T101" fmla="*/ 438 h 461"/>
                  <a:gd name="T102" fmla="*/ 1030 w 1225"/>
                  <a:gd name="T103" fmla="*/ 392 h 461"/>
                  <a:gd name="T104" fmla="*/ 1042 w 1225"/>
                  <a:gd name="T105" fmla="*/ 438 h 461"/>
                  <a:gd name="T106" fmla="*/ 1028 w 1225"/>
                  <a:gd name="T107" fmla="*/ 454 h 461"/>
                  <a:gd name="T108" fmla="*/ 1036 w 1225"/>
                  <a:gd name="T109" fmla="*/ 461 h 461"/>
                  <a:gd name="T110" fmla="*/ 1110 w 1225"/>
                  <a:gd name="T111" fmla="*/ 423 h 461"/>
                  <a:gd name="T112" fmla="*/ 1133 w 1225"/>
                  <a:gd name="T113" fmla="*/ 429 h 461"/>
                  <a:gd name="T114" fmla="*/ 1171 w 1225"/>
                  <a:gd name="T115" fmla="*/ 417 h 461"/>
                  <a:gd name="T116" fmla="*/ 1218 w 1225"/>
                  <a:gd name="T117" fmla="*/ 428 h 461"/>
                  <a:gd name="T118" fmla="*/ 1225 w 1225"/>
                  <a:gd name="T119" fmla="*/ 420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25" h="461">
                    <a:moveTo>
                      <a:pt x="0" y="17"/>
                    </a:moveTo>
                    <a:lnTo>
                      <a:pt x="25" y="38"/>
                    </a:lnTo>
                    <a:lnTo>
                      <a:pt x="99" y="0"/>
                    </a:lnTo>
                    <a:lnTo>
                      <a:pt x="130" y="5"/>
                    </a:lnTo>
                    <a:lnTo>
                      <a:pt x="220" y="66"/>
                    </a:lnTo>
                    <a:lnTo>
                      <a:pt x="265" y="46"/>
                    </a:lnTo>
                    <a:lnTo>
                      <a:pt x="267" y="62"/>
                    </a:lnTo>
                    <a:lnTo>
                      <a:pt x="246" y="88"/>
                    </a:lnTo>
                    <a:lnTo>
                      <a:pt x="254" y="102"/>
                    </a:lnTo>
                    <a:lnTo>
                      <a:pt x="303" y="120"/>
                    </a:lnTo>
                    <a:lnTo>
                      <a:pt x="360" y="153"/>
                    </a:lnTo>
                    <a:lnTo>
                      <a:pt x="368" y="160"/>
                    </a:lnTo>
                    <a:lnTo>
                      <a:pt x="362" y="176"/>
                    </a:lnTo>
                    <a:lnTo>
                      <a:pt x="373" y="214"/>
                    </a:lnTo>
                    <a:lnTo>
                      <a:pt x="412" y="210"/>
                    </a:lnTo>
                    <a:lnTo>
                      <a:pt x="429" y="232"/>
                    </a:lnTo>
                    <a:lnTo>
                      <a:pt x="451" y="215"/>
                    </a:lnTo>
                    <a:lnTo>
                      <a:pt x="488" y="204"/>
                    </a:lnTo>
                    <a:lnTo>
                      <a:pt x="504" y="210"/>
                    </a:lnTo>
                    <a:lnTo>
                      <a:pt x="533" y="192"/>
                    </a:lnTo>
                    <a:lnTo>
                      <a:pt x="557" y="205"/>
                    </a:lnTo>
                    <a:lnTo>
                      <a:pt x="580" y="203"/>
                    </a:lnTo>
                    <a:lnTo>
                      <a:pt x="585" y="178"/>
                    </a:lnTo>
                    <a:lnTo>
                      <a:pt x="605" y="216"/>
                    </a:lnTo>
                    <a:lnTo>
                      <a:pt x="648" y="181"/>
                    </a:lnTo>
                    <a:lnTo>
                      <a:pt x="687" y="185"/>
                    </a:lnTo>
                    <a:lnTo>
                      <a:pt x="697" y="208"/>
                    </a:lnTo>
                    <a:lnTo>
                      <a:pt x="721" y="228"/>
                    </a:lnTo>
                    <a:lnTo>
                      <a:pt x="686" y="255"/>
                    </a:lnTo>
                    <a:lnTo>
                      <a:pt x="663" y="256"/>
                    </a:lnTo>
                    <a:lnTo>
                      <a:pt x="634" y="283"/>
                    </a:lnTo>
                    <a:lnTo>
                      <a:pt x="624" y="345"/>
                    </a:lnTo>
                    <a:lnTo>
                      <a:pt x="658" y="372"/>
                    </a:lnTo>
                    <a:lnTo>
                      <a:pt x="685" y="324"/>
                    </a:lnTo>
                    <a:lnTo>
                      <a:pt x="737" y="303"/>
                    </a:lnTo>
                    <a:lnTo>
                      <a:pt x="755" y="332"/>
                    </a:lnTo>
                    <a:lnTo>
                      <a:pt x="776" y="308"/>
                    </a:lnTo>
                    <a:lnTo>
                      <a:pt x="791" y="314"/>
                    </a:lnTo>
                    <a:lnTo>
                      <a:pt x="785" y="330"/>
                    </a:lnTo>
                    <a:lnTo>
                      <a:pt x="794" y="337"/>
                    </a:lnTo>
                    <a:lnTo>
                      <a:pt x="889" y="375"/>
                    </a:lnTo>
                    <a:lnTo>
                      <a:pt x="898" y="381"/>
                    </a:lnTo>
                    <a:lnTo>
                      <a:pt x="912" y="372"/>
                    </a:lnTo>
                    <a:lnTo>
                      <a:pt x="896" y="358"/>
                    </a:lnTo>
                    <a:lnTo>
                      <a:pt x="908" y="326"/>
                    </a:lnTo>
                    <a:lnTo>
                      <a:pt x="916" y="325"/>
                    </a:lnTo>
                    <a:lnTo>
                      <a:pt x="965" y="352"/>
                    </a:lnTo>
                    <a:lnTo>
                      <a:pt x="959" y="376"/>
                    </a:lnTo>
                    <a:lnTo>
                      <a:pt x="933" y="425"/>
                    </a:lnTo>
                    <a:lnTo>
                      <a:pt x="934" y="439"/>
                    </a:lnTo>
                    <a:lnTo>
                      <a:pt x="957" y="438"/>
                    </a:lnTo>
                    <a:lnTo>
                      <a:pt x="1030" y="392"/>
                    </a:lnTo>
                    <a:lnTo>
                      <a:pt x="1042" y="438"/>
                    </a:lnTo>
                    <a:lnTo>
                      <a:pt x="1028" y="454"/>
                    </a:lnTo>
                    <a:lnTo>
                      <a:pt x="1036" y="461"/>
                    </a:lnTo>
                    <a:lnTo>
                      <a:pt x="1110" y="423"/>
                    </a:lnTo>
                    <a:lnTo>
                      <a:pt x="1133" y="429"/>
                    </a:lnTo>
                    <a:lnTo>
                      <a:pt x="1171" y="417"/>
                    </a:lnTo>
                    <a:lnTo>
                      <a:pt x="1218" y="428"/>
                    </a:lnTo>
                    <a:lnTo>
                      <a:pt x="1225" y="4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576">
                <a:extLst>
                  <a:ext uri="{FF2B5EF4-FFF2-40B4-BE49-F238E27FC236}">
                    <a16:creationId xmlns:a16="http://schemas.microsoft.com/office/drawing/2014/main" id="{F96FAD92-356F-F8CF-4909-4D8FF2EBF3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741"/>
                <a:ext cx="51" cy="78"/>
              </a:xfrm>
              <a:custGeom>
                <a:avLst/>
                <a:gdLst>
                  <a:gd name="T0" fmla="*/ 228 w 256"/>
                  <a:gd name="T1" fmla="*/ 22 h 391"/>
                  <a:gd name="T2" fmla="*/ 211 w 256"/>
                  <a:gd name="T3" fmla="*/ 0 h 391"/>
                  <a:gd name="T4" fmla="*/ 158 w 256"/>
                  <a:gd name="T5" fmla="*/ 5 h 391"/>
                  <a:gd name="T6" fmla="*/ 136 w 256"/>
                  <a:gd name="T7" fmla="*/ 108 h 391"/>
                  <a:gd name="T8" fmla="*/ 154 w 256"/>
                  <a:gd name="T9" fmla="*/ 137 h 391"/>
                  <a:gd name="T10" fmla="*/ 186 w 256"/>
                  <a:gd name="T11" fmla="*/ 142 h 391"/>
                  <a:gd name="T12" fmla="*/ 206 w 256"/>
                  <a:gd name="T13" fmla="*/ 194 h 391"/>
                  <a:gd name="T14" fmla="*/ 253 w 256"/>
                  <a:gd name="T15" fmla="*/ 213 h 391"/>
                  <a:gd name="T16" fmla="*/ 256 w 256"/>
                  <a:gd name="T17" fmla="*/ 243 h 391"/>
                  <a:gd name="T18" fmla="*/ 241 w 256"/>
                  <a:gd name="T19" fmla="*/ 253 h 391"/>
                  <a:gd name="T20" fmla="*/ 209 w 256"/>
                  <a:gd name="T21" fmla="*/ 232 h 391"/>
                  <a:gd name="T22" fmla="*/ 178 w 256"/>
                  <a:gd name="T23" fmla="*/ 236 h 391"/>
                  <a:gd name="T24" fmla="*/ 152 w 256"/>
                  <a:gd name="T25" fmla="*/ 199 h 391"/>
                  <a:gd name="T26" fmla="*/ 122 w 256"/>
                  <a:gd name="T27" fmla="*/ 209 h 391"/>
                  <a:gd name="T28" fmla="*/ 95 w 256"/>
                  <a:gd name="T29" fmla="*/ 243 h 391"/>
                  <a:gd name="T30" fmla="*/ 57 w 256"/>
                  <a:gd name="T31" fmla="*/ 339 h 391"/>
                  <a:gd name="T32" fmla="*/ 0 w 256"/>
                  <a:gd name="T33" fmla="*/ 391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6" h="391">
                    <a:moveTo>
                      <a:pt x="228" y="22"/>
                    </a:moveTo>
                    <a:lnTo>
                      <a:pt x="211" y="0"/>
                    </a:lnTo>
                    <a:lnTo>
                      <a:pt x="158" y="5"/>
                    </a:lnTo>
                    <a:lnTo>
                      <a:pt x="136" y="108"/>
                    </a:lnTo>
                    <a:lnTo>
                      <a:pt x="154" y="137"/>
                    </a:lnTo>
                    <a:lnTo>
                      <a:pt x="186" y="142"/>
                    </a:lnTo>
                    <a:lnTo>
                      <a:pt x="206" y="194"/>
                    </a:lnTo>
                    <a:lnTo>
                      <a:pt x="253" y="213"/>
                    </a:lnTo>
                    <a:lnTo>
                      <a:pt x="256" y="243"/>
                    </a:lnTo>
                    <a:lnTo>
                      <a:pt x="241" y="253"/>
                    </a:lnTo>
                    <a:lnTo>
                      <a:pt x="209" y="232"/>
                    </a:lnTo>
                    <a:lnTo>
                      <a:pt x="178" y="236"/>
                    </a:lnTo>
                    <a:lnTo>
                      <a:pt x="152" y="199"/>
                    </a:lnTo>
                    <a:lnTo>
                      <a:pt x="122" y="209"/>
                    </a:lnTo>
                    <a:lnTo>
                      <a:pt x="95" y="243"/>
                    </a:lnTo>
                    <a:lnTo>
                      <a:pt x="57" y="339"/>
                    </a:lnTo>
                    <a:lnTo>
                      <a:pt x="0" y="39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577">
                <a:extLst>
                  <a:ext uri="{FF2B5EF4-FFF2-40B4-BE49-F238E27FC236}">
                    <a16:creationId xmlns:a16="http://schemas.microsoft.com/office/drawing/2014/main" id="{F0F4E600-59DB-10D6-9C95-A95B91F7B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7" y="903"/>
                <a:ext cx="229" cy="50"/>
              </a:xfrm>
              <a:custGeom>
                <a:avLst/>
                <a:gdLst>
                  <a:gd name="T0" fmla="*/ 1149 w 1149"/>
                  <a:gd name="T1" fmla="*/ 86 h 254"/>
                  <a:gd name="T2" fmla="*/ 1127 w 1149"/>
                  <a:gd name="T3" fmla="*/ 95 h 254"/>
                  <a:gd name="T4" fmla="*/ 1102 w 1149"/>
                  <a:gd name="T5" fmla="*/ 74 h 254"/>
                  <a:gd name="T6" fmla="*/ 1067 w 1149"/>
                  <a:gd name="T7" fmla="*/ 109 h 254"/>
                  <a:gd name="T8" fmla="*/ 1034 w 1149"/>
                  <a:gd name="T9" fmla="*/ 88 h 254"/>
                  <a:gd name="T10" fmla="*/ 998 w 1149"/>
                  <a:gd name="T11" fmla="*/ 115 h 254"/>
                  <a:gd name="T12" fmla="*/ 972 w 1149"/>
                  <a:gd name="T13" fmla="*/ 86 h 254"/>
                  <a:gd name="T14" fmla="*/ 948 w 1149"/>
                  <a:gd name="T15" fmla="*/ 81 h 254"/>
                  <a:gd name="T16" fmla="*/ 943 w 1149"/>
                  <a:gd name="T17" fmla="*/ 112 h 254"/>
                  <a:gd name="T18" fmla="*/ 908 w 1149"/>
                  <a:gd name="T19" fmla="*/ 139 h 254"/>
                  <a:gd name="T20" fmla="*/ 878 w 1149"/>
                  <a:gd name="T21" fmla="*/ 149 h 254"/>
                  <a:gd name="T22" fmla="*/ 867 w 1149"/>
                  <a:gd name="T23" fmla="*/ 196 h 254"/>
                  <a:gd name="T24" fmla="*/ 781 w 1149"/>
                  <a:gd name="T25" fmla="*/ 189 h 254"/>
                  <a:gd name="T26" fmla="*/ 764 w 1149"/>
                  <a:gd name="T27" fmla="*/ 245 h 254"/>
                  <a:gd name="T28" fmla="*/ 741 w 1149"/>
                  <a:gd name="T29" fmla="*/ 254 h 254"/>
                  <a:gd name="T30" fmla="*/ 732 w 1149"/>
                  <a:gd name="T31" fmla="*/ 240 h 254"/>
                  <a:gd name="T32" fmla="*/ 721 w 1149"/>
                  <a:gd name="T33" fmla="*/ 209 h 254"/>
                  <a:gd name="T34" fmla="*/ 684 w 1149"/>
                  <a:gd name="T35" fmla="*/ 222 h 254"/>
                  <a:gd name="T36" fmla="*/ 667 w 1149"/>
                  <a:gd name="T37" fmla="*/ 200 h 254"/>
                  <a:gd name="T38" fmla="*/ 617 w 1149"/>
                  <a:gd name="T39" fmla="*/ 173 h 254"/>
                  <a:gd name="T40" fmla="*/ 596 w 1149"/>
                  <a:gd name="T41" fmla="*/ 190 h 254"/>
                  <a:gd name="T42" fmla="*/ 561 w 1149"/>
                  <a:gd name="T43" fmla="*/ 148 h 254"/>
                  <a:gd name="T44" fmla="*/ 507 w 1149"/>
                  <a:gd name="T45" fmla="*/ 137 h 254"/>
                  <a:gd name="T46" fmla="*/ 464 w 1149"/>
                  <a:gd name="T47" fmla="*/ 103 h 254"/>
                  <a:gd name="T48" fmla="*/ 394 w 1149"/>
                  <a:gd name="T49" fmla="*/ 86 h 254"/>
                  <a:gd name="T50" fmla="*/ 324 w 1149"/>
                  <a:gd name="T51" fmla="*/ 85 h 254"/>
                  <a:gd name="T52" fmla="*/ 295 w 1149"/>
                  <a:gd name="T53" fmla="*/ 95 h 254"/>
                  <a:gd name="T54" fmla="*/ 249 w 1149"/>
                  <a:gd name="T55" fmla="*/ 99 h 254"/>
                  <a:gd name="T56" fmla="*/ 215 w 1149"/>
                  <a:gd name="T57" fmla="*/ 71 h 254"/>
                  <a:gd name="T58" fmla="*/ 167 w 1149"/>
                  <a:gd name="T59" fmla="*/ 60 h 254"/>
                  <a:gd name="T60" fmla="*/ 146 w 1149"/>
                  <a:gd name="T61" fmla="*/ 70 h 254"/>
                  <a:gd name="T62" fmla="*/ 129 w 1149"/>
                  <a:gd name="T63" fmla="*/ 57 h 254"/>
                  <a:gd name="T64" fmla="*/ 92 w 1149"/>
                  <a:gd name="T65" fmla="*/ 75 h 254"/>
                  <a:gd name="T66" fmla="*/ 61 w 1149"/>
                  <a:gd name="T67" fmla="*/ 79 h 254"/>
                  <a:gd name="T68" fmla="*/ 43 w 1149"/>
                  <a:gd name="T69" fmla="*/ 49 h 254"/>
                  <a:gd name="T70" fmla="*/ 41 w 1149"/>
                  <a:gd name="T71" fmla="*/ 26 h 254"/>
                  <a:gd name="T72" fmla="*/ 0 w 1149"/>
                  <a:gd name="T73" fmla="*/ 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49" h="254">
                    <a:moveTo>
                      <a:pt x="1149" y="86"/>
                    </a:moveTo>
                    <a:lnTo>
                      <a:pt x="1127" y="95"/>
                    </a:lnTo>
                    <a:lnTo>
                      <a:pt x="1102" y="74"/>
                    </a:lnTo>
                    <a:lnTo>
                      <a:pt x="1067" y="109"/>
                    </a:lnTo>
                    <a:lnTo>
                      <a:pt x="1034" y="88"/>
                    </a:lnTo>
                    <a:lnTo>
                      <a:pt x="998" y="115"/>
                    </a:lnTo>
                    <a:lnTo>
                      <a:pt x="972" y="86"/>
                    </a:lnTo>
                    <a:lnTo>
                      <a:pt x="948" y="81"/>
                    </a:lnTo>
                    <a:lnTo>
                      <a:pt x="943" y="112"/>
                    </a:lnTo>
                    <a:lnTo>
                      <a:pt x="908" y="139"/>
                    </a:lnTo>
                    <a:lnTo>
                      <a:pt x="878" y="149"/>
                    </a:lnTo>
                    <a:lnTo>
                      <a:pt x="867" y="196"/>
                    </a:lnTo>
                    <a:lnTo>
                      <a:pt x="781" y="189"/>
                    </a:lnTo>
                    <a:lnTo>
                      <a:pt x="764" y="245"/>
                    </a:lnTo>
                    <a:lnTo>
                      <a:pt x="741" y="254"/>
                    </a:lnTo>
                    <a:lnTo>
                      <a:pt x="732" y="240"/>
                    </a:lnTo>
                    <a:lnTo>
                      <a:pt x="721" y="209"/>
                    </a:lnTo>
                    <a:lnTo>
                      <a:pt x="684" y="222"/>
                    </a:lnTo>
                    <a:lnTo>
                      <a:pt x="667" y="200"/>
                    </a:lnTo>
                    <a:lnTo>
                      <a:pt x="617" y="173"/>
                    </a:lnTo>
                    <a:lnTo>
                      <a:pt x="596" y="190"/>
                    </a:lnTo>
                    <a:lnTo>
                      <a:pt x="561" y="148"/>
                    </a:lnTo>
                    <a:lnTo>
                      <a:pt x="507" y="137"/>
                    </a:lnTo>
                    <a:lnTo>
                      <a:pt x="464" y="103"/>
                    </a:lnTo>
                    <a:lnTo>
                      <a:pt x="394" y="86"/>
                    </a:lnTo>
                    <a:lnTo>
                      <a:pt x="324" y="85"/>
                    </a:lnTo>
                    <a:lnTo>
                      <a:pt x="295" y="95"/>
                    </a:lnTo>
                    <a:lnTo>
                      <a:pt x="249" y="99"/>
                    </a:lnTo>
                    <a:lnTo>
                      <a:pt x="215" y="71"/>
                    </a:lnTo>
                    <a:lnTo>
                      <a:pt x="167" y="60"/>
                    </a:lnTo>
                    <a:lnTo>
                      <a:pt x="146" y="70"/>
                    </a:lnTo>
                    <a:lnTo>
                      <a:pt x="129" y="57"/>
                    </a:lnTo>
                    <a:lnTo>
                      <a:pt x="92" y="75"/>
                    </a:lnTo>
                    <a:lnTo>
                      <a:pt x="61" y="79"/>
                    </a:lnTo>
                    <a:lnTo>
                      <a:pt x="43" y="49"/>
                    </a:lnTo>
                    <a:lnTo>
                      <a:pt x="41" y="2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578">
                <a:extLst>
                  <a:ext uri="{FF2B5EF4-FFF2-40B4-BE49-F238E27FC236}">
                    <a16:creationId xmlns:a16="http://schemas.microsoft.com/office/drawing/2014/main" id="{A891F243-E048-7405-8B8A-6E61823EF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818"/>
                <a:ext cx="67" cy="85"/>
              </a:xfrm>
              <a:custGeom>
                <a:avLst/>
                <a:gdLst>
                  <a:gd name="T0" fmla="*/ 0 w 332"/>
                  <a:gd name="T1" fmla="*/ 4 h 421"/>
                  <a:gd name="T2" fmla="*/ 24 w 332"/>
                  <a:gd name="T3" fmla="*/ 17 h 421"/>
                  <a:gd name="T4" fmla="*/ 39 w 332"/>
                  <a:gd name="T5" fmla="*/ 0 h 421"/>
                  <a:gd name="T6" fmla="*/ 62 w 332"/>
                  <a:gd name="T7" fmla="*/ 5 h 421"/>
                  <a:gd name="T8" fmla="*/ 66 w 332"/>
                  <a:gd name="T9" fmla="*/ 44 h 421"/>
                  <a:gd name="T10" fmla="*/ 107 w 332"/>
                  <a:gd name="T11" fmla="*/ 79 h 421"/>
                  <a:gd name="T12" fmla="*/ 177 w 332"/>
                  <a:gd name="T13" fmla="*/ 165 h 421"/>
                  <a:gd name="T14" fmla="*/ 242 w 332"/>
                  <a:gd name="T15" fmla="*/ 205 h 421"/>
                  <a:gd name="T16" fmla="*/ 278 w 332"/>
                  <a:gd name="T17" fmla="*/ 247 h 421"/>
                  <a:gd name="T18" fmla="*/ 295 w 332"/>
                  <a:gd name="T19" fmla="*/ 347 h 421"/>
                  <a:gd name="T20" fmla="*/ 332 w 332"/>
                  <a:gd name="T21" fmla="*/ 421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2" h="421">
                    <a:moveTo>
                      <a:pt x="0" y="4"/>
                    </a:moveTo>
                    <a:lnTo>
                      <a:pt x="24" y="17"/>
                    </a:lnTo>
                    <a:lnTo>
                      <a:pt x="39" y="0"/>
                    </a:lnTo>
                    <a:lnTo>
                      <a:pt x="62" y="5"/>
                    </a:lnTo>
                    <a:lnTo>
                      <a:pt x="66" y="44"/>
                    </a:lnTo>
                    <a:lnTo>
                      <a:pt x="107" y="79"/>
                    </a:lnTo>
                    <a:lnTo>
                      <a:pt x="177" y="165"/>
                    </a:lnTo>
                    <a:lnTo>
                      <a:pt x="242" y="205"/>
                    </a:lnTo>
                    <a:lnTo>
                      <a:pt x="278" y="247"/>
                    </a:lnTo>
                    <a:lnTo>
                      <a:pt x="295" y="347"/>
                    </a:lnTo>
                    <a:lnTo>
                      <a:pt x="332" y="4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579">
                <a:extLst>
                  <a:ext uri="{FF2B5EF4-FFF2-40B4-BE49-F238E27FC236}">
                    <a16:creationId xmlns:a16="http://schemas.microsoft.com/office/drawing/2014/main" id="{E7073A43-56B2-075D-B37A-4156658715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1" y="903"/>
                <a:ext cx="16" cy="92"/>
              </a:xfrm>
              <a:custGeom>
                <a:avLst/>
                <a:gdLst>
                  <a:gd name="T0" fmla="*/ 77 w 78"/>
                  <a:gd name="T1" fmla="*/ 0 h 460"/>
                  <a:gd name="T2" fmla="*/ 47 w 78"/>
                  <a:gd name="T3" fmla="*/ 2 h 460"/>
                  <a:gd name="T4" fmla="*/ 41 w 78"/>
                  <a:gd name="T5" fmla="*/ 25 h 460"/>
                  <a:gd name="T6" fmla="*/ 19 w 78"/>
                  <a:gd name="T7" fmla="*/ 35 h 460"/>
                  <a:gd name="T8" fmla="*/ 14 w 78"/>
                  <a:gd name="T9" fmla="*/ 66 h 460"/>
                  <a:gd name="T10" fmla="*/ 0 w 78"/>
                  <a:gd name="T11" fmla="*/ 83 h 460"/>
                  <a:gd name="T12" fmla="*/ 9 w 78"/>
                  <a:gd name="T13" fmla="*/ 98 h 460"/>
                  <a:gd name="T14" fmla="*/ 38 w 78"/>
                  <a:gd name="T15" fmla="*/ 80 h 460"/>
                  <a:gd name="T16" fmla="*/ 47 w 78"/>
                  <a:gd name="T17" fmla="*/ 87 h 460"/>
                  <a:gd name="T18" fmla="*/ 14 w 78"/>
                  <a:gd name="T19" fmla="*/ 151 h 460"/>
                  <a:gd name="T20" fmla="*/ 24 w 78"/>
                  <a:gd name="T21" fmla="*/ 182 h 460"/>
                  <a:gd name="T22" fmla="*/ 4 w 78"/>
                  <a:gd name="T23" fmla="*/ 214 h 460"/>
                  <a:gd name="T24" fmla="*/ 21 w 78"/>
                  <a:gd name="T25" fmla="*/ 228 h 460"/>
                  <a:gd name="T26" fmla="*/ 26 w 78"/>
                  <a:gd name="T27" fmla="*/ 282 h 460"/>
                  <a:gd name="T28" fmla="*/ 43 w 78"/>
                  <a:gd name="T29" fmla="*/ 295 h 460"/>
                  <a:gd name="T30" fmla="*/ 15 w 78"/>
                  <a:gd name="T31" fmla="*/ 337 h 460"/>
                  <a:gd name="T32" fmla="*/ 40 w 78"/>
                  <a:gd name="T33" fmla="*/ 350 h 460"/>
                  <a:gd name="T34" fmla="*/ 61 w 78"/>
                  <a:gd name="T35" fmla="*/ 325 h 460"/>
                  <a:gd name="T36" fmla="*/ 78 w 78"/>
                  <a:gd name="T37" fmla="*/ 346 h 460"/>
                  <a:gd name="T38" fmla="*/ 66 w 78"/>
                  <a:gd name="T39" fmla="*/ 378 h 460"/>
                  <a:gd name="T40" fmla="*/ 24 w 78"/>
                  <a:gd name="T41" fmla="*/ 420 h 460"/>
                  <a:gd name="T42" fmla="*/ 12 w 78"/>
                  <a:gd name="T43" fmla="*/ 460 h 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8" h="460">
                    <a:moveTo>
                      <a:pt x="77" y="0"/>
                    </a:moveTo>
                    <a:lnTo>
                      <a:pt x="47" y="2"/>
                    </a:lnTo>
                    <a:lnTo>
                      <a:pt x="41" y="25"/>
                    </a:lnTo>
                    <a:lnTo>
                      <a:pt x="19" y="35"/>
                    </a:lnTo>
                    <a:lnTo>
                      <a:pt x="14" y="66"/>
                    </a:lnTo>
                    <a:lnTo>
                      <a:pt x="0" y="83"/>
                    </a:lnTo>
                    <a:lnTo>
                      <a:pt x="9" y="98"/>
                    </a:lnTo>
                    <a:lnTo>
                      <a:pt x="38" y="80"/>
                    </a:lnTo>
                    <a:lnTo>
                      <a:pt x="47" y="87"/>
                    </a:lnTo>
                    <a:lnTo>
                      <a:pt x="14" y="151"/>
                    </a:lnTo>
                    <a:lnTo>
                      <a:pt x="24" y="182"/>
                    </a:lnTo>
                    <a:lnTo>
                      <a:pt x="4" y="214"/>
                    </a:lnTo>
                    <a:lnTo>
                      <a:pt x="21" y="228"/>
                    </a:lnTo>
                    <a:lnTo>
                      <a:pt x="26" y="282"/>
                    </a:lnTo>
                    <a:lnTo>
                      <a:pt x="43" y="295"/>
                    </a:lnTo>
                    <a:lnTo>
                      <a:pt x="15" y="337"/>
                    </a:lnTo>
                    <a:lnTo>
                      <a:pt x="40" y="350"/>
                    </a:lnTo>
                    <a:lnTo>
                      <a:pt x="61" y="325"/>
                    </a:lnTo>
                    <a:lnTo>
                      <a:pt x="78" y="346"/>
                    </a:lnTo>
                    <a:lnTo>
                      <a:pt x="66" y="378"/>
                    </a:lnTo>
                    <a:lnTo>
                      <a:pt x="24" y="420"/>
                    </a:lnTo>
                    <a:lnTo>
                      <a:pt x="12" y="4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580">
                <a:extLst>
                  <a:ext uri="{FF2B5EF4-FFF2-40B4-BE49-F238E27FC236}">
                    <a16:creationId xmlns:a16="http://schemas.microsoft.com/office/drawing/2014/main" id="{A1486549-DD4E-C224-8820-A3A70C1444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949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16 w 16"/>
                  <a:gd name="T3" fmla="*/ 7 h 23"/>
                  <a:gd name="T4" fmla="*/ 16 w 16"/>
                  <a:gd name="T5" fmla="*/ 15 h 23"/>
                  <a:gd name="T6" fmla="*/ 9 w 16"/>
                  <a:gd name="T7" fmla="*/ 23 h 23"/>
                  <a:gd name="T8" fmla="*/ 0 w 16"/>
                  <a:gd name="T9" fmla="*/ 9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16" y="7"/>
                    </a:lnTo>
                    <a:lnTo>
                      <a:pt x="16" y="15"/>
                    </a:lnTo>
                    <a:lnTo>
                      <a:pt x="9" y="23"/>
                    </a:lnTo>
                    <a:lnTo>
                      <a:pt x="0" y="9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581">
                <a:extLst>
                  <a:ext uri="{FF2B5EF4-FFF2-40B4-BE49-F238E27FC236}">
                    <a16:creationId xmlns:a16="http://schemas.microsoft.com/office/drawing/2014/main" id="{B1186024-2520-F360-FDB8-6089A8C389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" y="981"/>
                <a:ext cx="186" cy="53"/>
              </a:xfrm>
              <a:custGeom>
                <a:avLst/>
                <a:gdLst>
                  <a:gd name="T0" fmla="*/ 930 w 930"/>
                  <a:gd name="T1" fmla="*/ 68 h 265"/>
                  <a:gd name="T2" fmla="*/ 916 w 930"/>
                  <a:gd name="T3" fmla="*/ 85 h 265"/>
                  <a:gd name="T4" fmla="*/ 876 w 930"/>
                  <a:gd name="T5" fmla="*/ 80 h 265"/>
                  <a:gd name="T6" fmla="*/ 836 w 930"/>
                  <a:gd name="T7" fmla="*/ 61 h 265"/>
                  <a:gd name="T8" fmla="*/ 802 w 930"/>
                  <a:gd name="T9" fmla="*/ 26 h 265"/>
                  <a:gd name="T10" fmla="*/ 781 w 930"/>
                  <a:gd name="T11" fmla="*/ 36 h 265"/>
                  <a:gd name="T12" fmla="*/ 724 w 930"/>
                  <a:gd name="T13" fmla="*/ 10 h 265"/>
                  <a:gd name="T14" fmla="*/ 639 w 930"/>
                  <a:gd name="T15" fmla="*/ 3 h 265"/>
                  <a:gd name="T16" fmla="*/ 588 w 930"/>
                  <a:gd name="T17" fmla="*/ 38 h 265"/>
                  <a:gd name="T18" fmla="*/ 543 w 930"/>
                  <a:gd name="T19" fmla="*/ 142 h 265"/>
                  <a:gd name="T20" fmla="*/ 489 w 930"/>
                  <a:gd name="T21" fmla="*/ 140 h 265"/>
                  <a:gd name="T22" fmla="*/ 444 w 930"/>
                  <a:gd name="T23" fmla="*/ 152 h 265"/>
                  <a:gd name="T24" fmla="*/ 416 w 930"/>
                  <a:gd name="T25" fmla="*/ 186 h 265"/>
                  <a:gd name="T26" fmla="*/ 356 w 930"/>
                  <a:gd name="T27" fmla="*/ 207 h 265"/>
                  <a:gd name="T28" fmla="*/ 353 w 930"/>
                  <a:gd name="T29" fmla="*/ 245 h 265"/>
                  <a:gd name="T30" fmla="*/ 315 w 930"/>
                  <a:gd name="T31" fmla="*/ 265 h 265"/>
                  <a:gd name="T32" fmla="*/ 266 w 930"/>
                  <a:gd name="T33" fmla="*/ 231 h 265"/>
                  <a:gd name="T34" fmla="*/ 272 w 930"/>
                  <a:gd name="T35" fmla="*/ 207 h 265"/>
                  <a:gd name="T36" fmla="*/ 253 w 930"/>
                  <a:gd name="T37" fmla="*/ 177 h 265"/>
                  <a:gd name="T38" fmla="*/ 224 w 930"/>
                  <a:gd name="T39" fmla="*/ 196 h 265"/>
                  <a:gd name="T40" fmla="*/ 182 w 930"/>
                  <a:gd name="T41" fmla="*/ 160 h 265"/>
                  <a:gd name="T42" fmla="*/ 204 w 930"/>
                  <a:gd name="T43" fmla="*/ 136 h 265"/>
                  <a:gd name="T44" fmla="*/ 243 w 930"/>
                  <a:gd name="T45" fmla="*/ 140 h 265"/>
                  <a:gd name="T46" fmla="*/ 238 w 930"/>
                  <a:gd name="T47" fmla="*/ 94 h 265"/>
                  <a:gd name="T48" fmla="*/ 215 w 930"/>
                  <a:gd name="T49" fmla="*/ 96 h 265"/>
                  <a:gd name="T50" fmla="*/ 198 w 930"/>
                  <a:gd name="T51" fmla="*/ 74 h 265"/>
                  <a:gd name="T52" fmla="*/ 166 w 930"/>
                  <a:gd name="T53" fmla="*/ 70 h 265"/>
                  <a:gd name="T54" fmla="*/ 132 w 930"/>
                  <a:gd name="T55" fmla="*/ 42 h 265"/>
                  <a:gd name="T56" fmla="*/ 18 w 930"/>
                  <a:gd name="T57" fmla="*/ 53 h 265"/>
                  <a:gd name="T58" fmla="*/ 0 w 930"/>
                  <a:gd name="T59" fmla="*/ 23 h 265"/>
                  <a:gd name="T60" fmla="*/ 5 w 930"/>
                  <a:gd name="T61" fmla="*/ 0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0" h="265">
                    <a:moveTo>
                      <a:pt x="930" y="68"/>
                    </a:moveTo>
                    <a:lnTo>
                      <a:pt x="916" y="85"/>
                    </a:lnTo>
                    <a:lnTo>
                      <a:pt x="876" y="80"/>
                    </a:lnTo>
                    <a:lnTo>
                      <a:pt x="836" y="61"/>
                    </a:lnTo>
                    <a:lnTo>
                      <a:pt x="802" y="26"/>
                    </a:lnTo>
                    <a:lnTo>
                      <a:pt x="781" y="36"/>
                    </a:lnTo>
                    <a:lnTo>
                      <a:pt x="724" y="10"/>
                    </a:lnTo>
                    <a:lnTo>
                      <a:pt x="639" y="3"/>
                    </a:lnTo>
                    <a:lnTo>
                      <a:pt x="588" y="38"/>
                    </a:lnTo>
                    <a:lnTo>
                      <a:pt x="543" y="142"/>
                    </a:lnTo>
                    <a:lnTo>
                      <a:pt x="489" y="140"/>
                    </a:lnTo>
                    <a:lnTo>
                      <a:pt x="444" y="152"/>
                    </a:lnTo>
                    <a:lnTo>
                      <a:pt x="416" y="186"/>
                    </a:lnTo>
                    <a:lnTo>
                      <a:pt x="356" y="207"/>
                    </a:lnTo>
                    <a:lnTo>
                      <a:pt x="353" y="245"/>
                    </a:lnTo>
                    <a:lnTo>
                      <a:pt x="315" y="265"/>
                    </a:lnTo>
                    <a:lnTo>
                      <a:pt x="266" y="231"/>
                    </a:lnTo>
                    <a:lnTo>
                      <a:pt x="272" y="207"/>
                    </a:lnTo>
                    <a:lnTo>
                      <a:pt x="253" y="177"/>
                    </a:lnTo>
                    <a:lnTo>
                      <a:pt x="224" y="196"/>
                    </a:lnTo>
                    <a:lnTo>
                      <a:pt x="182" y="160"/>
                    </a:lnTo>
                    <a:lnTo>
                      <a:pt x="204" y="136"/>
                    </a:lnTo>
                    <a:lnTo>
                      <a:pt x="243" y="140"/>
                    </a:lnTo>
                    <a:lnTo>
                      <a:pt x="238" y="94"/>
                    </a:lnTo>
                    <a:lnTo>
                      <a:pt x="215" y="96"/>
                    </a:lnTo>
                    <a:lnTo>
                      <a:pt x="198" y="74"/>
                    </a:lnTo>
                    <a:lnTo>
                      <a:pt x="166" y="70"/>
                    </a:lnTo>
                    <a:lnTo>
                      <a:pt x="132" y="42"/>
                    </a:lnTo>
                    <a:lnTo>
                      <a:pt x="18" y="53"/>
                    </a:lnTo>
                    <a:lnTo>
                      <a:pt x="0" y="23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582">
                <a:extLst>
                  <a:ext uri="{FF2B5EF4-FFF2-40B4-BE49-F238E27FC236}">
                    <a16:creationId xmlns:a16="http://schemas.microsoft.com/office/drawing/2014/main" id="{D8710B32-D325-B88B-9AC3-CC14960695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995"/>
                <a:ext cx="18" cy="48"/>
              </a:xfrm>
              <a:custGeom>
                <a:avLst/>
                <a:gdLst>
                  <a:gd name="T0" fmla="*/ 18 w 89"/>
                  <a:gd name="T1" fmla="*/ 0 h 242"/>
                  <a:gd name="T2" fmla="*/ 35 w 89"/>
                  <a:gd name="T3" fmla="*/ 14 h 242"/>
                  <a:gd name="T4" fmla="*/ 27 w 89"/>
                  <a:gd name="T5" fmla="*/ 22 h 242"/>
                  <a:gd name="T6" fmla="*/ 54 w 89"/>
                  <a:gd name="T7" fmla="*/ 59 h 242"/>
                  <a:gd name="T8" fmla="*/ 65 w 89"/>
                  <a:gd name="T9" fmla="*/ 96 h 242"/>
                  <a:gd name="T10" fmla="*/ 64 w 89"/>
                  <a:gd name="T11" fmla="*/ 158 h 242"/>
                  <a:gd name="T12" fmla="*/ 80 w 89"/>
                  <a:gd name="T13" fmla="*/ 164 h 242"/>
                  <a:gd name="T14" fmla="*/ 89 w 89"/>
                  <a:gd name="T15" fmla="*/ 187 h 242"/>
                  <a:gd name="T16" fmla="*/ 76 w 89"/>
                  <a:gd name="T17" fmla="*/ 211 h 242"/>
                  <a:gd name="T18" fmla="*/ 60 w 89"/>
                  <a:gd name="T19" fmla="*/ 212 h 242"/>
                  <a:gd name="T20" fmla="*/ 50 w 89"/>
                  <a:gd name="T21" fmla="*/ 191 h 242"/>
                  <a:gd name="T22" fmla="*/ 13 w 89"/>
                  <a:gd name="T23" fmla="*/ 193 h 242"/>
                  <a:gd name="T24" fmla="*/ 0 w 89"/>
                  <a:gd name="T25" fmla="*/ 219 h 242"/>
                  <a:gd name="T26" fmla="*/ 2 w 89"/>
                  <a:gd name="T27" fmla="*/ 24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9" h="242">
                    <a:moveTo>
                      <a:pt x="18" y="0"/>
                    </a:moveTo>
                    <a:lnTo>
                      <a:pt x="35" y="14"/>
                    </a:lnTo>
                    <a:lnTo>
                      <a:pt x="27" y="22"/>
                    </a:lnTo>
                    <a:lnTo>
                      <a:pt x="54" y="59"/>
                    </a:lnTo>
                    <a:lnTo>
                      <a:pt x="65" y="96"/>
                    </a:lnTo>
                    <a:lnTo>
                      <a:pt x="64" y="158"/>
                    </a:lnTo>
                    <a:lnTo>
                      <a:pt x="80" y="164"/>
                    </a:lnTo>
                    <a:lnTo>
                      <a:pt x="89" y="187"/>
                    </a:lnTo>
                    <a:lnTo>
                      <a:pt x="76" y="211"/>
                    </a:lnTo>
                    <a:lnTo>
                      <a:pt x="60" y="212"/>
                    </a:lnTo>
                    <a:lnTo>
                      <a:pt x="50" y="191"/>
                    </a:lnTo>
                    <a:lnTo>
                      <a:pt x="13" y="193"/>
                    </a:lnTo>
                    <a:lnTo>
                      <a:pt x="0" y="219"/>
                    </a:lnTo>
                    <a:lnTo>
                      <a:pt x="2" y="24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583">
                <a:extLst>
                  <a:ext uri="{FF2B5EF4-FFF2-40B4-BE49-F238E27FC236}">
                    <a16:creationId xmlns:a16="http://schemas.microsoft.com/office/drawing/2014/main" id="{D25D52B8-B4AE-E8BC-2856-F8CB4E5067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794"/>
                <a:ext cx="18" cy="16"/>
              </a:xfrm>
              <a:custGeom>
                <a:avLst/>
                <a:gdLst>
                  <a:gd name="T0" fmla="*/ 68 w 89"/>
                  <a:gd name="T1" fmla="*/ 37 h 80"/>
                  <a:gd name="T2" fmla="*/ 69 w 89"/>
                  <a:gd name="T3" fmla="*/ 59 h 80"/>
                  <a:gd name="T4" fmla="*/ 39 w 89"/>
                  <a:gd name="T5" fmla="*/ 63 h 80"/>
                  <a:gd name="T6" fmla="*/ 26 w 89"/>
                  <a:gd name="T7" fmla="*/ 80 h 80"/>
                  <a:gd name="T8" fmla="*/ 19 w 89"/>
                  <a:gd name="T9" fmla="*/ 80 h 80"/>
                  <a:gd name="T10" fmla="*/ 2 w 89"/>
                  <a:gd name="T11" fmla="*/ 74 h 80"/>
                  <a:gd name="T12" fmla="*/ 8 w 89"/>
                  <a:gd name="T13" fmla="*/ 58 h 80"/>
                  <a:gd name="T14" fmla="*/ 0 w 89"/>
                  <a:gd name="T15" fmla="*/ 51 h 80"/>
                  <a:gd name="T16" fmla="*/ 6 w 89"/>
                  <a:gd name="T17" fmla="*/ 35 h 80"/>
                  <a:gd name="T18" fmla="*/ 21 w 89"/>
                  <a:gd name="T19" fmla="*/ 25 h 80"/>
                  <a:gd name="T20" fmla="*/ 37 w 89"/>
                  <a:gd name="T21" fmla="*/ 33 h 80"/>
                  <a:gd name="T22" fmla="*/ 57 w 89"/>
                  <a:gd name="T23" fmla="*/ 7 h 80"/>
                  <a:gd name="T24" fmla="*/ 57 w 89"/>
                  <a:gd name="T25" fmla="*/ 0 h 80"/>
                  <a:gd name="T26" fmla="*/ 80 w 89"/>
                  <a:gd name="T27" fmla="*/ 5 h 80"/>
                  <a:gd name="T28" fmla="*/ 89 w 89"/>
                  <a:gd name="T29" fmla="*/ 19 h 80"/>
                  <a:gd name="T30" fmla="*/ 74 w 89"/>
                  <a:gd name="T31" fmla="*/ 29 h 80"/>
                  <a:gd name="T32" fmla="*/ 68 w 89"/>
                  <a:gd name="T33" fmla="*/ 3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80">
                    <a:moveTo>
                      <a:pt x="68" y="37"/>
                    </a:moveTo>
                    <a:lnTo>
                      <a:pt x="69" y="59"/>
                    </a:lnTo>
                    <a:lnTo>
                      <a:pt x="39" y="63"/>
                    </a:lnTo>
                    <a:lnTo>
                      <a:pt x="26" y="80"/>
                    </a:lnTo>
                    <a:lnTo>
                      <a:pt x="19" y="80"/>
                    </a:lnTo>
                    <a:lnTo>
                      <a:pt x="2" y="74"/>
                    </a:lnTo>
                    <a:lnTo>
                      <a:pt x="8" y="58"/>
                    </a:lnTo>
                    <a:lnTo>
                      <a:pt x="0" y="51"/>
                    </a:lnTo>
                    <a:lnTo>
                      <a:pt x="6" y="35"/>
                    </a:lnTo>
                    <a:lnTo>
                      <a:pt x="21" y="25"/>
                    </a:lnTo>
                    <a:lnTo>
                      <a:pt x="37" y="33"/>
                    </a:lnTo>
                    <a:lnTo>
                      <a:pt x="57" y="7"/>
                    </a:lnTo>
                    <a:lnTo>
                      <a:pt x="57" y="0"/>
                    </a:lnTo>
                    <a:lnTo>
                      <a:pt x="80" y="5"/>
                    </a:lnTo>
                    <a:lnTo>
                      <a:pt x="89" y="19"/>
                    </a:lnTo>
                    <a:lnTo>
                      <a:pt x="74" y="29"/>
                    </a:lnTo>
                    <a:lnTo>
                      <a:pt x="68" y="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584">
                <a:extLst>
                  <a:ext uri="{FF2B5EF4-FFF2-40B4-BE49-F238E27FC236}">
                    <a16:creationId xmlns:a16="http://schemas.microsoft.com/office/drawing/2014/main" id="{CA0C8B8A-75F9-453D-2FD8-FDD3A34305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1" y="826"/>
                <a:ext cx="15" cy="13"/>
              </a:xfrm>
              <a:custGeom>
                <a:avLst/>
                <a:gdLst>
                  <a:gd name="T0" fmla="*/ 75 w 75"/>
                  <a:gd name="T1" fmla="*/ 63 h 63"/>
                  <a:gd name="T2" fmla="*/ 27 w 75"/>
                  <a:gd name="T3" fmla="*/ 36 h 63"/>
                  <a:gd name="T4" fmla="*/ 0 w 75"/>
                  <a:gd name="T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63">
                    <a:moveTo>
                      <a:pt x="75" y="63"/>
                    </a:moveTo>
                    <a:lnTo>
                      <a:pt x="27" y="3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585">
                <a:extLst>
                  <a:ext uri="{FF2B5EF4-FFF2-40B4-BE49-F238E27FC236}">
                    <a16:creationId xmlns:a16="http://schemas.microsoft.com/office/drawing/2014/main" id="{A8181BEE-3DA6-FE5E-A9F3-E1DE09DDE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6" y="839"/>
                <a:ext cx="24" cy="81"/>
              </a:xfrm>
              <a:custGeom>
                <a:avLst/>
                <a:gdLst>
                  <a:gd name="T0" fmla="*/ 100 w 120"/>
                  <a:gd name="T1" fmla="*/ 0 h 406"/>
                  <a:gd name="T2" fmla="*/ 94 w 120"/>
                  <a:gd name="T3" fmla="*/ 15 h 406"/>
                  <a:gd name="T4" fmla="*/ 120 w 120"/>
                  <a:gd name="T5" fmla="*/ 36 h 406"/>
                  <a:gd name="T6" fmla="*/ 57 w 120"/>
                  <a:gd name="T7" fmla="*/ 111 h 406"/>
                  <a:gd name="T8" fmla="*/ 47 w 120"/>
                  <a:gd name="T9" fmla="*/ 167 h 406"/>
                  <a:gd name="T10" fmla="*/ 25 w 120"/>
                  <a:gd name="T11" fmla="*/ 184 h 406"/>
                  <a:gd name="T12" fmla="*/ 17 w 120"/>
                  <a:gd name="T13" fmla="*/ 177 h 406"/>
                  <a:gd name="T14" fmla="*/ 20 w 120"/>
                  <a:gd name="T15" fmla="*/ 215 h 406"/>
                  <a:gd name="T16" fmla="*/ 0 w 120"/>
                  <a:gd name="T17" fmla="*/ 241 h 406"/>
                  <a:gd name="T18" fmla="*/ 24 w 120"/>
                  <a:gd name="T19" fmla="*/ 254 h 406"/>
                  <a:gd name="T20" fmla="*/ 26 w 120"/>
                  <a:gd name="T21" fmla="*/ 276 h 406"/>
                  <a:gd name="T22" fmla="*/ 6 w 120"/>
                  <a:gd name="T23" fmla="*/ 309 h 406"/>
                  <a:gd name="T24" fmla="*/ 37 w 120"/>
                  <a:gd name="T25" fmla="*/ 322 h 406"/>
                  <a:gd name="T26" fmla="*/ 34 w 120"/>
                  <a:gd name="T27" fmla="*/ 354 h 406"/>
                  <a:gd name="T28" fmla="*/ 53 w 120"/>
                  <a:gd name="T29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0" h="406">
                    <a:moveTo>
                      <a:pt x="100" y="0"/>
                    </a:moveTo>
                    <a:lnTo>
                      <a:pt x="94" y="15"/>
                    </a:lnTo>
                    <a:lnTo>
                      <a:pt x="120" y="36"/>
                    </a:lnTo>
                    <a:lnTo>
                      <a:pt x="57" y="111"/>
                    </a:lnTo>
                    <a:lnTo>
                      <a:pt x="47" y="167"/>
                    </a:lnTo>
                    <a:lnTo>
                      <a:pt x="25" y="184"/>
                    </a:lnTo>
                    <a:lnTo>
                      <a:pt x="17" y="177"/>
                    </a:lnTo>
                    <a:lnTo>
                      <a:pt x="20" y="215"/>
                    </a:lnTo>
                    <a:lnTo>
                      <a:pt x="0" y="241"/>
                    </a:lnTo>
                    <a:lnTo>
                      <a:pt x="24" y="254"/>
                    </a:lnTo>
                    <a:lnTo>
                      <a:pt x="26" y="276"/>
                    </a:lnTo>
                    <a:lnTo>
                      <a:pt x="6" y="309"/>
                    </a:lnTo>
                    <a:lnTo>
                      <a:pt x="37" y="322"/>
                    </a:lnTo>
                    <a:lnTo>
                      <a:pt x="34" y="354"/>
                    </a:lnTo>
                    <a:lnTo>
                      <a:pt x="53" y="4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586">
                <a:extLst>
                  <a:ext uri="{FF2B5EF4-FFF2-40B4-BE49-F238E27FC236}">
                    <a16:creationId xmlns:a16="http://schemas.microsoft.com/office/drawing/2014/main" id="{EB9134A8-3575-8FFF-7B23-940E32457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920"/>
                <a:ext cx="29" cy="155"/>
              </a:xfrm>
              <a:custGeom>
                <a:avLst/>
                <a:gdLst>
                  <a:gd name="T0" fmla="*/ 121 w 145"/>
                  <a:gd name="T1" fmla="*/ 0 h 774"/>
                  <a:gd name="T2" fmla="*/ 126 w 145"/>
                  <a:gd name="T3" fmla="*/ 45 h 774"/>
                  <a:gd name="T4" fmla="*/ 111 w 145"/>
                  <a:gd name="T5" fmla="*/ 62 h 774"/>
                  <a:gd name="T6" fmla="*/ 109 w 145"/>
                  <a:gd name="T7" fmla="*/ 109 h 774"/>
                  <a:gd name="T8" fmla="*/ 126 w 145"/>
                  <a:gd name="T9" fmla="*/ 138 h 774"/>
                  <a:gd name="T10" fmla="*/ 130 w 145"/>
                  <a:gd name="T11" fmla="*/ 176 h 774"/>
                  <a:gd name="T12" fmla="*/ 127 w 145"/>
                  <a:gd name="T13" fmla="*/ 230 h 774"/>
                  <a:gd name="T14" fmla="*/ 106 w 145"/>
                  <a:gd name="T15" fmla="*/ 256 h 774"/>
                  <a:gd name="T16" fmla="*/ 125 w 145"/>
                  <a:gd name="T17" fmla="*/ 285 h 774"/>
                  <a:gd name="T18" fmla="*/ 119 w 145"/>
                  <a:gd name="T19" fmla="*/ 308 h 774"/>
                  <a:gd name="T20" fmla="*/ 145 w 145"/>
                  <a:gd name="T21" fmla="*/ 344 h 774"/>
                  <a:gd name="T22" fmla="*/ 109 w 145"/>
                  <a:gd name="T23" fmla="*/ 363 h 774"/>
                  <a:gd name="T24" fmla="*/ 99 w 145"/>
                  <a:gd name="T25" fmla="*/ 425 h 774"/>
                  <a:gd name="T26" fmla="*/ 73 w 145"/>
                  <a:gd name="T27" fmla="*/ 474 h 774"/>
                  <a:gd name="T28" fmla="*/ 52 w 145"/>
                  <a:gd name="T29" fmla="*/ 492 h 774"/>
                  <a:gd name="T30" fmla="*/ 20 w 145"/>
                  <a:gd name="T31" fmla="*/ 487 h 774"/>
                  <a:gd name="T32" fmla="*/ 0 w 145"/>
                  <a:gd name="T33" fmla="*/ 513 h 774"/>
                  <a:gd name="T34" fmla="*/ 10 w 145"/>
                  <a:gd name="T35" fmla="*/ 542 h 774"/>
                  <a:gd name="T36" fmla="*/ 42 w 145"/>
                  <a:gd name="T37" fmla="*/ 562 h 774"/>
                  <a:gd name="T38" fmla="*/ 51 w 145"/>
                  <a:gd name="T39" fmla="*/ 654 h 774"/>
                  <a:gd name="T40" fmla="*/ 108 w 145"/>
                  <a:gd name="T41" fmla="*/ 680 h 774"/>
                  <a:gd name="T42" fmla="*/ 134 w 145"/>
                  <a:gd name="T43" fmla="*/ 723 h 774"/>
                  <a:gd name="T44" fmla="*/ 77 w 145"/>
                  <a:gd name="T45" fmla="*/ 774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5" h="774">
                    <a:moveTo>
                      <a:pt x="121" y="0"/>
                    </a:moveTo>
                    <a:lnTo>
                      <a:pt x="126" y="45"/>
                    </a:lnTo>
                    <a:lnTo>
                      <a:pt x="111" y="62"/>
                    </a:lnTo>
                    <a:lnTo>
                      <a:pt x="109" y="109"/>
                    </a:lnTo>
                    <a:lnTo>
                      <a:pt x="126" y="138"/>
                    </a:lnTo>
                    <a:lnTo>
                      <a:pt x="130" y="176"/>
                    </a:lnTo>
                    <a:lnTo>
                      <a:pt x="127" y="230"/>
                    </a:lnTo>
                    <a:lnTo>
                      <a:pt x="106" y="256"/>
                    </a:lnTo>
                    <a:lnTo>
                      <a:pt x="125" y="285"/>
                    </a:lnTo>
                    <a:lnTo>
                      <a:pt x="119" y="308"/>
                    </a:lnTo>
                    <a:lnTo>
                      <a:pt x="145" y="344"/>
                    </a:lnTo>
                    <a:lnTo>
                      <a:pt x="109" y="363"/>
                    </a:lnTo>
                    <a:lnTo>
                      <a:pt x="99" y="425"/>
                    </a:lnTo>
                    <a:lnTo>
                      <a:pt x="73" y="474"/>
                    </a:lnTo>
                    <a:lnTo>
                      <a:pt x="52" y="492"/>
                    </a:lnTo>
                    <a:lnTo>
                      <a:pt x="20" y="487"/>
                    </a:lnTo>
                    <a:lnTo>
                      <a:pt x="0" y="513"/>
                    </a:lnTo>
                    <a:lnTo>
                      <a:pt x="10" y="542"/>
                    </a:lnTo>
                    <a:lnTo>
                      <a:pt x="42" y="562"/>
                    </a:lnTo>
                    <a:lnTo>
                      <a:pt x="51" y="654"/>
                    </a:lnTo>
                    <a:lnTo>
                      <a:pt x="108" y="680"/>
                    </a:lnTo>
                    <a:lnTo>
                      <a:pt x="134" y="723"/>
                    </a:lnTo>
                    <a:lnTo>
                      <a:pt x="77" y="77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587">
                <a:extLst>
                  <a:ext uri="{FF2B5EF4-FFF2-40B4-BE49-F238E27FC236}">
                    <a16:creationId xmlns:a16="http://schemas.microsoft.com/office/drawing/2014/main" id="{DE7EFACC-0991-FE4F-1F6D-2E433CC764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819"/>
                <a:ext cx="231" cy="159"/>
              </a:xfrm>
              <a:custGeom>
                <a:avLst/>
                <a:gdLst>
                  <a:gd name="T0" fmla="*/ 1154 w 1154"/>
                  <a:gd name="T1" fmla="*/ 0 h 792"/>
                  <a:gd name="T2" fmla="*/ 1118 w 1154"/>
                  <a:gd name="T3" fmla="*/ 18 h 792"/>
                  <a:gd name="T4" fmla="*/ 995 w 1154"/>
                  <a:gd name="T5" fmla="*/ 122 h 792"/>
                  <a:gd name="T6" fmla="*/ 885 w 1154"/>
                  <a:gd name="T7" fmla="*/ 179 h 792"/>
                  <a:gd name="T8" fmla="*/ 840 w 1154"/>
                  <a:gd name="T9" fmla="*/ 191 h 792"/>
                  <a:gd name="T10" fmla="*/ 786 w 1154"/>
                  <a:gd name="T11" fmla="*/ 188 h 792"/>
                  <a:gd name="T12" fmla="*/ 629 w 1154"/>
                  <a:gd name="T13" fmla="*/ 241 h 792"/>
                  <a:gd name="T14" fmla="*/ 559 w 1154"/>
                  <a:gd name="T15" fmla="*/ 240 h 792"/>
                  <a:gd name="T16" fmla="*/ 461 w 1154"/>
                  <a:gd name="T17" fmla="*/ 264 h 792"/>
                  <a:gd name="T18" fmla="*/ 235 w 1154"/>
                  <a:gd name="T19" fmla="*/ 401 h 792"/>
                  <a:gd name="T20" fmla="*/ 130 w 1154"/>
                  <a:gd name="T21" fmla="*/ 434 h 792"/>
                  <a:gd name="T22" fmla="*/ 109 w 1154"/>
                  <a:gd name="T23" fmla="*/ 459 h 792"/>
                  <a:gd name="T24" fmla="*/ 95 w 1154"/>
                  <a:gd name="T25" fmla="*/ 468 h 792"/>
                  <a:gd name="T26" fmla="*/ 78 w 1154"/>
                  <a:gd name="T27" fmla="*/ 532 h 792"/>
                  <a:gd name="T28" fmla="*/ 0 w 1154"/>
                  <a:gd name="T29" fmla="*/ 700 h 792"/>
                  <a:gd name="T30" fmla="*/ 51 w 1154"/>
                  <a:gd name="T31" fmla="*/ 750 h 792"/>
                  <a:gd name="T32" fmla="*/ 52 w 1154"/>
                  <a:gd name="T33" fmla="*/ 766 h 792"/>
                  <a:gd name="T34" fmla="*/ 100 w 1154"/>
                  <a:gd name="T35" fmla="*/ 777 h 792"/>
                  <a:gd name="T36" fmla="*/ 108 w 1154"/>
                  <a:gd name="T37" fmla="*/ 783 h 792"/>
                  <a:gd name="T38" fmla="*/ 263 w 1154"/>
                  <a:gd name="T39" fmla="*/ 792 h 792"/>
                  <a:gd name="T40" fmla="*/ 376 w 1154"/>
                  <a:gd name="T41" fmla="*/ 751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4" h="792">
                    <a:moveTo>
                      <a:pt x="1154" y="0"/>
                    </a:moveTo>
                    <a:lnTo>
                      <a:pt x="1118" y="18"/>
                    </a:lnTo>
                    <a:lnTo>
                      <a:pt x="995" y="122"/>
                    </a:lnTo>
                    <a:lnTo>
                      <a:pt x="885" y="179"/>
                    </a:lnTo>
                    <a:lnTo>
                      <a:pt x="840" y="191"/>
                    </a:lnTo>
                    <a:lnTo>
                      <a:pt x="786" y="188"/>
                    </a:lnTo>
                    <a:lnTo>
                      <a:pt x="629" y="241"/>
                    </a:lnTo>
                    <a:lnTo>
                      <a:pt x="559" y="240"/>
                    </a:lnTo>
                    <a:lnTo>
                      <a:pt x="461" y="264"/>
                    </a:lnTo>
                    <a:lnTo>
                      <a:pt x="235" y="401"/>
                    </a:lnTo>
                    <a:lnTo>
                      <a:pt x="130" y="434"/>
                    </a:lnTo>
                    <a:lnTo>
                      <a:pt x="109" y="459"/>
                    </a:lnTo>
                    <a:lnTo>
                      <a:pt x="95" y="468"/>
                    </a:lnTo>
                    <a:lnTo>
                      <a:pt x="78" y="532"/>
                    </a:lnTo>
                    <a:lnTo>
                      <a:pt x="0" y="700"/>
                    </a:lnTo>
                    <a:lnTo>
                      <a:pt x="51" y="750"/>
                    </a:lnTo>
                    <a:lnTo>
                      <a:pt x="52" y="766"/>
                    </a:lnTo>
                    <a:lnTo>
                      <a:pt x="100" y="777"/>
                    </a:lnTo>
                    <a:lnTo>
                      <a:pt x="108" y="783"/>
                    </a:lnTo>
                    <a:lnTo>
                      <a:pt x="263" y="792"/>
                    </a:lnTo>
                    <a:lnTo>
                      <a:pt x="376" y="75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588">
                <a:extLst>
                  <a:ext uri="{FF2B5EF4-FFF2-40B4-BE49-F238E27FC236}">
                    <a16:creationId xmlns:a16="http://schemas.microsoft.com/office/drawing/2014/main" id="{AC543B8A-C69D-BDC4-246D-5D71A5BCB6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2" y="980"/>
                <a:ext cx="247" cy="42"/>
              </a:xfrm>
              <a:custGeom>
                <a:avLst/>
                <a:gdLst>
                  <a:gd name="T0" fmla="*/ 1233 w 1233"/>
                  <a:gd name="T1" fmla="*/ 7 h 206"/>
                  <a:gd name="T2" fmla="*/ 1164 w 1233"/>
                  <a:gd name="T3" fmla="*/ 14 h 206"/>
                  <a:gd name="T4" fmla="*/ 1096 w 1233"/>
                  <a:gd name="T5" fmla="*/ 36 h 206"/>
                  <a:gd name="T6" fmla="*/ 1045 w 1233"/>
                  <a:gd name="T7" fmla="*/ 71 h 206"/>
                  <a:gd name="T8" fmla="*/ 967 w 1233"/>
                  <a:gd name="T9" fmla="*/ 140 h 206"/>
                  <a:gd name="T10" fmla="*/ 885 w 1233"/>
                  <a:gd name="T11" fmla="*/ 171 h 206"/>
                  <a:gd name="T12" fmla="*/ 778 w 1233"/>
                  <a:gd name="T13" fmla="*/ 180 h 206"/>
                  <a:gd name="T14" fmla="*/ 765 w 1233"/>
                  <a:gd name="T15" fmla="*/ 206 h 206"/>
                  <a:gd name="T16" fmla="*/ 747 w 1233"/>
                  <a:gd name="T17" fmla="*/ 176 h 206"/>
                  <a:gd name="T18" fmla="*/ 624 w 1233"/>
                  <a:gd name="T19" fmla="*/ 110 h 206"/>
                  <a:gd name="T20" fmla="*/ 266 w 1233"/>
                  <a:gd name="T21" fmla="*/ 59 h 206"/>
                  <a:gd name="T22" fmla="*/ 152 w 1233"/>
                  <a:gd name="T23" fmla="*/ 0 h 206"/>
                  <a:gd name="T24" fmla="*/ 37 w 1233"/>
                  <a:gd name="T25" fmla="*/ 11 h 206"/>
                  <a:gd name="T26" fmla="*/ 10 w 1233"/>
                  <a:gd name="T27" fmla="*/ 45 h 206"/>
                  <a:gd name="T28" fmla="*/ 0 w 1233"/>
                  <a:gd name="T29" fmla="*/ 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33" h="206">
                    <a:moveTo>
                      <a:pt x="1233" y="7"/>
                    </a:moveTo>
                    <a:lnTo>
                      <a:pt x="1164" y="14"/>
                    </a:lnTo>
                    <a:lnTo>
                      <a:pt x="1096" y="36"/>
                    </a:lnTo>
                    <a:lnTo>
                      <a:pt x="1045" y="71"/>
                    </a:lnTo>
                    <a:lnTo>
                      <a:pt x="967" y="140"/>
                    </a:lnTo>
                    <a:lnTo>
                      <a:pt x="885" y="171"/>
                    </a:lnTo>
                    <a:lnTo>
                      <a:pt x="778" y="180"/>
                    </a:lnTo>
                    <a:lnTo>
                      <a:pt x="765" y="206"/>
                    </a:lnTo>
                    <a:lnTo>
                      <a:pt x="747" y="176"/>
                    </a:lnTo>
                    <a:lnTo>
                      <a:pt x="624" y="110"/>
                    </a:lnTo>
                    <a:lnTo>
                      <a:pt x="266" y="59"/>
                    </a:lnTo>
                    <a:lnTo>
                      <a:pt x="152" y="0"/>
                    </a:lnTo>
                    <a:lnTo>
                      <a:pt x="37" y="11"/>
                    </a:lnTo>
                    <a:lnTo>
                      <a:pt x="10" y="45"/>
                    </a:lnTo>
                    <a:lnTo>
                      <a:pt x="0" y="8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589">
                <a:extLst>
                  <a:ext uri="{FF2B5EF4-FFF2-40B4-BE49-F238E27FC236}">
                    <a16:creationId xmlns:a16="http://schemas.microsoft.com/office/drawing/2014/main" id="{F71EC8F6-9506-04BA-B933-9A35746507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69"/>
                <a:ext cx="36" cy="13"/>
              </a:xfrm>
              <a:custGeom>
                <a:avLst/>
                <a:gdLst>
                  <a:gd name="T0" fmla="*/ 179 w 179"/>
                  <a:gd name="T1" fmla="*/ 0 h 62"/>
                  <a:gd name="T2" fmla="*/ 91 w 179"/>
                  <a:gd name="T3" fmla="*/ 46 h 62"/>
                  <a:gd name="T4" fmla="*/ 68 w 179"/>
                  <a:gd name="T5" fmla="*/ 49 h 62"/>
                  <a:gd name="T6" fmla="*/ 0 w 179"/>
                  <a:gd name="T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9" h="62">
                    <a:moveTo>
                      <a:pt x="179" y="0"/>
                    </a:moveTo>
                    <a:lnTo>
                      <a:pt x="91" y="46"/>
                    </a:lnTo>
                    <a:lnTo>
                      <a:pt x="68" y="49"/>
                    </a:lnTo>
                    <a:lnTo>
                      <a:pt x="0" y="6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590">
                <a:extLst>
                  <a:ext uri="{FF2B5EF4-FFF2-40B4-BE49-F238E27FC236}">
                    <a16:creationId xmlns:a16="http://schemas.microsoft.com/office/drawing/2014/main" id="{39086923-0B19-FC5E-3BD3-3C88CF9F8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82"/>
                <a:ext cx="21" cy="128"/>
              </a:xfrm>
              <a:custGeom>
                <a:avLst/>
                <a:gdLst>
                  <a:gd name="T0" fmla="*/ 74 w 105"/>
                  <a:gd name="T1" fmla="*/ 641 h 641"/>
                  <a:gd name="T2" fmla="*/ 87 w 105"/>
                  <a:gd name="T3" fmla="*/ 617 h 641"/>
                  <a:gd name="T4" fmla="*/ 105 w 105"/>
                  <a:gd name="T5" fmla="*/ 554 h 641"/>
                  <a:gd name="T6" fmla="*/ 64 w 105"/>
                  <a:gd name="T7" fmla="*/ 527 h 641"/>
                  <a:gd name="T8" fmla="*/ 54 w 105"/>
                  <a:gd name="T9" fmla="*/ 504 h 641"/>
                  <a:gd name="T10" fmla="*/ 59 w 105"/>
                  <a:gd name="T11" fmla="*/ 481 h 641"/>
                  <a:gd name="T12" fmla="*/ 81 w 105"/>
                  <a:gd name="T13" fmla="*/ 472 h 641"/>
                  <a:gd name="T14" fmla="*/ 78 w 105"/>
                  <a:gd name="T15" fmla="*/ 433 h 641"/>
                  <a:gd name="T16" fmla="*/ 98 w 105"/>
                  <a:gd name="T17" fmla="*/ 393 h 641"/>
                  <a:gd name="T18" fmla="*/ 72 w 105"/>
                  <a:gd name="T19" fmla="*/ 372 h 641"/>
                  <a:gd name="T20" fmla="*/ 65 w 105"/>
                  <a:gd name="T21" fmla="*/ 296 h 641"/>
                  <a:gd name="T22" fmla="*/ 31 w 105"/>
                  <a:gd name="T23" fmla="*/ 268 h 641"/>
                  <a:gd name="T24" fmla="*/ 14 w 105"/>
                  <a:gd name="T25" fmla="*/ 246 h 641"/>
                  <a:gd name="T26" fmla="*/ 59 w 105"/>
                  <a:gd name="T27" fmla="*/ 227 h 641"/>
                  <a:gd name="T28" fmla="*/ 64 w 105"/>
                  <a:gd name="T29" fmla="*/ 203 h 641"/>
                  <a:gd name="T30" fmla="*/ 47 w 105"/>
                  <a:gd name="T31" fmla="*/ 182 h 641"/>
                  <a:gd name="T32" fmla="*/ 9 w 105"/>
                  <a:gd name="T33" fmla="*/ 193 h 641"/>
                  <a:gd name="T34" fmla="*/ 5 w 105"/>
                  <a:gd name="T35" fmla="*/ 147 h 641"/>
                  <a:gd name="T36" fmla="*/ 11 w 105"/>
                  <a:gd name="T37" fmla="*/ 123 h 641"/>
                  <a:gd name="T38" fmla="*/ 0 w 105"/>
                  <a:gd name="T39" fmla="*/ 85 h 641"/>
                  <a:gd name="T40" fmla="*/ 0 w 105"/>
                  <a:gd name="T41" fmla="*/ 0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5" h="641">
                    <a:moveTo>
                      <a:pt x="74" y="641"/>
                    </a:moveTo>
                    <a:lnTo>
                      <a:pt x="87" y="617"/>
                    </a:lnTo>
                    <a:lnTo>
                      <a:pt x="105" y="554"/>
                    </a:lnTo>
                    <a:lnTo>
                      <a:pt x="64" y="527"/>
                    </a:lnTo>
                    <a:lnTo>
                      <a:pt x="54" y="504"/>
                    </a:lnTo>
                    <a:lnTo>
                      <a:pt x="59" y="481"/>
                    </a:lnTo>
                    <a:lnTo>
                      <a:pt x="81" y="472"/>
                    </a:lnTo>
                    <a:lnTo>
                      <a:pt x="78" y="433"/>
                    </a:lnTo>
                    <a:lnTo>
                      <a:pt x="98" y="393"/>
                    </a:lnTo>
                    <a:lnTo>
                      <a:pt x="72" y="372"/>
                    </a:lnTo>
                    <a:lnTo>
                      <a:pt x="65" y="296"/>
                    </a:lnTo>
                    <a:lnTo>
                      <a:pt x="31" y="268"/>
                    </a:lnTo>
                    <a:lnTo>
                      <a:pt x="14" y="246"/>
                    </a:lnTo>
                    <a:lnTo>
                      <a:pt x="59" y="227"/>
                    </a:lnTo>
                    <a:lnTo>
                      <a:pt x="64" y="203"/>
                    </a:lnTo>
                    <a:lnTo>
                      <a:pt x="47" y="182"/>
                    </a:lnTo>
                    <a:lnTo>
                      <a:pt x="9" y="193"/>
                    </a:lnTo>
                    <a:lnTo>
                      <a:pt x="5" y="147"/>
                    </a:lnTo>
                    <a:lnTo>
                      <a:pt x="11" y="123"/>
                    </a:lnTo>
                    <a:lnTo>
                      <a:pt x="0" y="8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591">
                <a:extLst>
                  <a:ext uri="{FF2B5EF4-FFF2-40B4-BE49-F238E27FC236}">
                    <a16:creationId xmlns:a16="http://schemas.microsoft.com/office/drawing/2014/main" id="{BE647205-DF89-B4BA-FC5B-EC99B673B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3"/>
              </a:xfrm>
              <a:custGeom>
                <a:avLst/>
                <a:gdLst>
                  <a:gd name="T0" fmla="*/ 0 w 120"/>
                  <a:gd name="T1" fmla="*/ 0 h 63"/>
                  <a:gd name="T2" fmla="*/ 16 w 120"/>
                  <a:gd name="T3" fmla="*/ 6 h 63"/>
                  <a:gd name="T4" fmla="*/ 23 w 120"/>
                  <a:gd name="T5" fmla="*/ 5 h 63"/>
                  <a:gd name="T6" fmla="*/ 67 w 120"/>
                  <a:gd name="T7" fmla="*/ 63 h 63"/>
                  <a:gd name="T8" fmla="*/ 120 w 120"/>
                  <a:gd name="T9" fmla="*/ 5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3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592">
                <a:extLst>
                  <a:ext uri="{FF2B5EF4-FFF2-40B4-BE49-F238E27FC236}">
                    <a16:creationId xmlns:a16="http://schemas.microsoft.com/office/drawing/2014/main" id="{EF4557F2-A514-F3A8-9983-346A52FCD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120 w 120"/>
                  <a:gd name="T1" fmla="*/ 58 h 78"/>
                  <a:gd name="T2" fmla="*/ 91 w 120"/>
                  <a:gd name="T3" fmla="*/ 75 h 78"/>
                  <a:gd name="T4" fmla="*/ 76 w 120"/>
                  <a:gd name="T5" fmla="*/ 78 h 78"/>
                  <a:gd name="T6" fmla="*/ 16 w 120"/>
                  <a:gd name="T7" fmla="*/ 14 h 78"/>
                  <a:gd name="T8" fmla="*/ 0 w 120"/>
                  <a:gd name="T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78">
                    <a:moveTo>
                      <a:pt x="120" y="58"/>
                    </a:move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593">
                <a:extLst>
                  <a:ext uri="{FF2B5EF4-FFF2-40B4-BE49-F238E27FC236}">
                    <a16:creationId xmlns:a16="http://schemas.microsoft.com/office/drawing/2014/main" id="{4029F698-B77B-81D7-89DF-CA1343EA90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83"/>
                <a:ext cx="10" cy="36"/>
              </a:xfrm>
              <a:custGeom>
                <a:avLst/>
                <a:gdLst>
                  <a:gd name="T0" fmla="*/ 51 w 51"/>
                  <a:gd name="T1" fmla="*/ 0 h 178"/>
                  <a:gd name="T2" fmla="*/ 30 w 51"/>
                  <a:gd name="T3" fmla="*/ 25 h 178"/>
                  <a:gd name="T4" fmla="*/ 7 w 51"/>
                  <a:gd name="T5" fmla="*/ 19 h 178"/>
                  <a:gd name="T6" fmla="*/ 0 w 51"/>
                  <a:gd name="T7" fmla="*/ 27 h 178"/>
                  <a:gd name="T8" fmla="*/ 3 w 51"/>
                  <a:gd name="T9" fmla="*/ 66 h 178"/>
                  <a:gd name="T10" fmla="*/ 20 w 51"/>
                  <a:gd name="T11" fmla="*/ 87 h 178"/>
                  <a:gd name="T12" fmla="*/ 8 w 51"/>
                  <a:gd name="T13" fmla="*/ 127 h 178"/>
                  <a:gd name="T14" fmla="*/ 48 w 51"/>
                  <a:gd name="T15" fmla="*/ 130 h 178"/>
                  <a:gd name="T16" fmla="*/ 34 w 51"/>
                  <a:gd name="T17" fmla="*/ 147 h 178"/>
                  <a:gd name="T18" fmla="*/ 36 w 51"/>
                  <a:gd name="T19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178">
                    <a:moveTo>
                      <a:pt x="51" y="0"/>
                    </a:moveTo>
                    <a:lnTo>
                      <a:pt x="30" y="25"/>
                    </a:lnTo>
                    <a:lnTo>
                      <a:pt x="7" y="19"/>
                    </a:lnTo>
                    <a:lnTo>
                      <a:pt x="0" y="27"/>
                    </a:lnTo>
                    <a:lnTo>
                      <a:pt x="3" y="66"/>
                    </a:lnTo>
                    <a:lnTo>
                      <a:pt x="20" y="87"/>
                    </a:lnTo>
                    <a:lnTo>
                      <a:pt x="8" y="127"/>
                    </a:lnTo>
                    <a:lnTo>
                      <a:pt x="48" y="130"/>
                    </a:lnTo>
                    <a:lnTo>
                      <a:pt x="34" y="147"/>
                    </a:lnTo>
                    <a:lnTo>
                      <a:pt x="36" y="17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594">
                <a:extLst>
                  <a:ext uri="{FF2B5EF4-FFF2-40B4-BE49-F238E27FC236}">
                    <a16:creationId xmlns:a16="http://schemas.microsoft.com/office/drawing/2014/main" id="{8BFD910A-55D5-D690-9A43-F0FC48434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1119"/>
                <a:ext cx="122" cy="68"/>
              </a:xfrm>
              <a:custGeom>
                <a:avLst/>
                <a:gdLst>
                  <a:gd name="T0" fmla="*/ 608 w 608"/>
                  <a:gd name="T1" fmla="*/ 0 h 343"/>
                  <a:gd name="T2" fmla="*/ 578 w 608"/>
                  <a:gd name="T3" fmla="*/ 3 h 343"/>
                  <a:gd name="T4" fmla="*/ 565 w 608"/>
                  <a:gd name="T5" fmla="*/ 20 h 343"/>
                  <a:gd name="T6" fmla="*/ 575 w 608"/>
                  <a:gd name="T7" fmla="*/ 58 h 343"/>
                  <a:gd name="T8" fmla="*/ 569 w 608"/>
                  <a:gd name="T9" fmla="*/ 81 h 343"/>
                  <a:gd name="T10" fmla="*/ 483 w 608"/>
                  <a:gd name="T11" fmla="*/ 143 h 343"/>
                  <a:gd name="T12" fmla="*/ 477 w 608"/>
                  <a:gd name="T13" fmla="*/ 159 h 343"/>
                  <a:gd name="T14" fmla="*/ 489 w 608"/>
                  <a:gd name="T15" fmla="*/ 205 h 343"/>
                  <a:gd name="T16" fmla="*/ 453 w 608"/>
                  <a:gd name="T17" fmla="*/ 231 h 343"/>
                  <a:gd name="T18" fmla="*/ 422 w 608"/>
                  <a:gd name="T19" fmla="*/ 226 h 343"/>
                  <a:gd name="T20" fmla="*/ 391 w 608"/>
                  <a:gd name="T21" fmla="*/ 236 h 343"/>
                  <a:gd name="T22" fmla="*/ 374 w 608"/>
                  <a:gd name="T23" fmla="*/ 223 h 343"/>
                  <a:gd name="T24" fmla="*/ 352 w 608"/>
                  <a:gd name="T25" fmla="*/ 232 h 343"/>
                  <a:gd name="T26" fmla="*/ 305 w 608"/>
                  <a:gd name="T27" fmla="*/ 222 h 343"/>
                  <a:gd name="T28" fmla="*/ 295 w 608"/>
                  <a:gd name="T29" fmla="*/ 199 h 343"/>
                  <a:gd name="T30" fmla="*/ 272 w 608"/>
                  <a:gd name="T31" fmla="*/ 194 h 343"/>
                  <a:gd name="T32" fmla="*/ 260 w 608"/>
                  <a:gd name="T33" fmla="*/ 241 h 343"/>
                  <a:gd name="T34" fmla="*/ 214 w 608"/>
                  <a:gd name="T35" fmla="*/ 237 h 343"/>
                  <a:gd name="T36" fmla="*/ 194 w 608"/>
                  <a:gd name="T37" fmla="*/ 263 h 343"/>
                  <a:gd name="T38" fmla="*/ 140 w 608"/>
                  <a:gd name="T39" fmla="*/ 268 h 343"/>
                  <a:gd name="T40" fmla="*/ 97 w 608"/>
                  <a:gd name="T41" fmla="*/ 294 h 343"/>
                  <a:gd name="T42" fmla="*/ 64 w 608"/>
                  <a:gd name="T43" fmla="*/ 282 h 343"/>
                  <a:gd name="T44" fmla="*/ 57 w 608"/>
                  <a:gd name="T45" fmla="*/ 291 h 343"/>
                  <a:gd name="T46" fmla="*/ 37 w 608"/>
                  <a:gd name="T47" fmla="*/ 323 h 343"/>
                  <a:gd name="T48" fmla="*/ 0 w 608"/>
                  <a:gd name="T49" fmla="*/ 343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8" h="343">
                    <a:moveTo>
                      <a:pt x="608" y="0"/>
                    </a:moveTo>
                    <a:lnTo>
                      <a:pt x="578" y="3"/>
                    </a:lnTo>
                    <a:lnTo>
                      <a:pt x="565" y="20"/>
                    </a:lnTo>
                    <a:lnTo>
                      <a:pt x="575" y="58"/>
                    </a:lnTo>
                    <a:lnTo>
                      <a:pt x="569" y="81"/>
                    </a:lnTo>
                    <a:lnTo>
                      <a:pt x="483" y="143"/>
                    </a:lnTo>
                    <a:lnTo>
                      <a:pt x="477" y="159"/>
                    </a:lnTo>
                    <a:lnTo>
                      <a:pt x="489" y="205"/>
                    </a:lnTo>
                    <a:lnTo>
                      <a:pt x="453" y="231"/>
                    </a:lnTo>
                    <a:lnTo>
                      <a:pt x="422" y="226"/>
                    </a:lnTo>
                    <a:lnTo>
                      <a:pt x="391" y="236"/>
                    </a:lnTo>
                    <a:lnTo>
                      <a:pt x="374" y="223"/>
                    </a:lnTo>
                    <a:lnTo>
                      <a:pt x="352" y="232"/>
                    </a:lnTo>
                    <a:lnTo>
                      <a:pt x="305" y="222"/>
                    </a:lnTo>
                    <a:lnTo>
                      <a:pt x="295" y="199"/>
                    </a:lnTo>
                    <a:lnTo>
                      <a:pt x="272" y="194"/>
                    </a:lnTo>
                    <a:lnTo>
                      <a:pt x="260" y="241"/>
                    </a:lnTo>
                    <a:lnTo>
                      <a:pt x="214" y="237"/>
                    </a:lnTo>
                    <a:lnTo>
                      <a:pt x="194" y="263"/>
                    </a:lnTo>
                    <a:lnTo>
                      <a:pt x="140" y="268"/>
                    </a:lnTo>
                    <a:lnTo>
                      <a:pt x="97" y="294"/>
                    </a:lnTo>
                    <a:lnTo>
                      <a:pt x="64" y="282"/>
                    </a:lnTo>
                    <a:lnTo>
                      <a:pt x="57" y="291"/>
                    </a:lnTo>
                    <a:lnTo>
                      <a:pt x="37" y="323"/>
                    </a:lnTo>
                    <a:lnTo>
                      <a:pt x="0" y="3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595">
                <a:extLst>
                  <a:ext uri="{FF2B5EF4-FFF2-40B4-BE49-F238E27FC236}">
                    <a16:creationId xmlns:a16="http://schemas.microsoft.com/office/drawing/2014/main" id="{1C1B14BC-0D58-E2CE-94E1-F8DF6D1AB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4" y="1119"/>
                <a:ext cx="71" cy="134"/>
              </a:xfrm>
              <a:custGeom>
                <a:avLst/>
                <a:gdLst>
                  <a:gd name="T0" fmla="*/ 0 w 354"/>
                  <a:gd name="T1" fmla="*/ 0 h 672"/>
                  <a:gd name="T2" fmla="*/ 10 w 354"/>
                  <a:gd name="T3" fmla="*/ 15 h 672"/>
                  <a:gd name="T4" fmla="*/ 34 w 354"/>
                  <a:gd name="T5" fmla="*/ 28 h 672"/>
                  <a:gd name="T6" fmla="*/ 37 w 354"/>
                  <a:gd name="T7" fmla="*/ 51 h 672"/>
                  <a:gd name="T8" fmla="*/ 53 w 354"/>
                  <a:gd name="T9" fmla="*/ 72 h 672"/>
                  <a:gd name="T10" fmla="*/ 40 w 354"/>
                  <a:gd name="T11" fmla="*/ 97 h 672"/>
                  <a:gd name="T12" fmla="*/ 64 w 354"/>
                  <a:gd name="T13" fmla="*/ 110 h 672"/>
                  <a:gd name="T14" fmla="*/ 67 w 354"/>
                  <a:gd name="T15" fmla="*/ 133 h 672"/>
                  <a:gd name="T16" fmla="*/ 75 w 354"/>
                  <a:gd name="T17" fmla="*/ 140 h 672"/>
                  <a:gd name="T18" fmla="*/ 68 w 354"/>
                  <a:gd name="T19" fmla="*/ 149 h 672"/>
                  <a:gd name="T20" fmla="*/ 70 w 354"/>
                  <a:gd name="T21" fmla="*/ 171 h 672"/>
                  <a:gd name="T22" fmla="*/ 67 w 354"/>
                  <a:gd name="T23" fmla="*/ 211 h 672"/>
                  <a:gd name="T24" fmla="*/ 69 w 354"/>
                  <a:gd name="T25" fmla="*/ 241 h 672"/>
                  <a:gd name="T26" fmla="*/ 93 w 354"/>
                  <a:gd name="T27" fmla="*/ 246 h 672"/>
                  <a:gd name="T28" fmla="*/ 102 w 354"/>
                  <a:gd name="T29" fmla="*/ 260 h 672"/>
                  <a:gd name="T30" fmla="*/ 68 w 354"/>
                  <a:gd name="T31" fmla="*/ 310 h 672"/>
                  <a:gd name="T32" fmla="*/ 61 w 354"/>
                  <a:gd name="T33" fmla="*/ 319 h 672"/>
                  <a:gd name="T34" fmla="*/ 86 w 354"/>
                  <a:gd name="T35" fmla="*/ 339 h 672"/>
                  <a:gd name="T36" fmla="*/ 89 w 354"/>
                  <a:gd name="T37" fmla="*/ 371 h 672"/>
                  <a:gd name="T38" fmla="*/ 114 w 354"/>
                  <a:gd name="T39" fmla="*/ 391 h 672"/>
                  <a:gd name="T40" fmla="*/ 133 w 354"/>
                  <a:gd name="T41" fmla="*/ 435 h 672"/>
                  <a:gd name="T42" fmla="*/ 181 w 354"/>
                  <a:gd name="T43" fmla="*/ 439 h 672"/>
                  <a:gd name="T44" fmla="*/ 177 w 354"/>
                  <a:gd name="T45" fmla="*/ 486 h 672"/>
                  <a:gd name="T46" fmla="*/ 216 w 354"/>
                  <a:gd name="T47" fmla="*/ 489 h 672"/>
                  <a:gd name="T48" fmla="*/ 234 w 354"/>
                  <a:gd name="T49" fmla="*/ 519 h 672"/>
                  <a:gd name="T50" fmla="*/ 232 w 354"/>
                  <a:gd name="T51" fmla="*/ 573 h 672"/>
                  <a:gd name="T52" fmla="*/ 252 w 354"/>
                  <a:gd name="T53" fmla="*/ 632 h 672"/>
                  <a:gd name="T54" fmla="*/ 276 w 354"/>
                  <a:gd name="T55" fmla="*/ 639 h 672"/>
                  <a:gd name="T56" fmla="*/ 293 w 354"/>
                  <a:gd name="T57" fmla="*/ 659 h 672"/>
                  <a:gd name="T58" fmla="*/ 318 w 354"/>
                  <a:gd name="T59" fmla="*/ 672 h 672"/>
                  <a:gd name="T60" fmla="*/ 341 w 354"/>
                  <a:gd name="T61" fmla="*/ 671 h 672"/>
                  <a:gd name="T62" fmla="*/ 354 w 354"/>
                  <a:gd name="T63" fmla="*/ 646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54" h="672">
                    <a:moveTo>
                      <a:pt x="0" y="0"/>
                    </a:moveTo>
                    <a:lnTo>
                      <a:pt x="10" y="15"/>
                    </a:lnTo>
                    <a:lnTo>
                      <a:pt x="34" y="28"/>
                    </a:lnTo>
                    <a:lnTo>
                      <a:pt x="37" y="51"/>
                    </a:lnTo>
                    <a:lnTo>
                      <a:pt x="53" y="72"/>
                    </a:lnTo>
                    <a:lnTo>
                      <a:pt x="40" y="97"/>
                    </a:lnTo>
                    <a:lnTo>
                      <a:pt x="64" y="110"/>
                    </a:lnTo>
                    <a:lnTo>
                      <a:pt x="67" y="133"/>
                    </a:lnTo>
                    <a:lnTo>
                      <a:pt x="75" y="140"/>
                    </a:lnTo>
                    <a:lnTo>
                      <a:pt x="68" y="149"/>
                    </a:lnTo>
                    <a:lnTo>
                      <a:pt x="70" y="171"/>
                    </a:lnTo>
                    <a:lnTo>
                      <a:pt x="67" y="211"/>
                    </a:lnTo>
                    <a:lnTo>
                      <a:pt x="69" y="241"/>
                    </a:lnTo>
                    <a:lnTo>
                      <a:pt x="93" y="246"/>
                    </a:lnTo>
                    <a:lnTo>
                      <a:pt x="102" y="260"/>
                    </a:lnTo>
                    <a:lnTo>
                      <a:pt x="68" y="310"/>
                    </a:lnTo>
                    <a:lnTo>
                      <a:pt x="61" y="319"/>
                    </a:lnTo>
                    <a:lnTo>
                      <a:pt x="86" y="339"/>
                    </a:lnTo>
                    <a:lnTo>
                      <a:pt x="89" y="371"/>
                    </a:lnTo>
                    <a:lnTo>
                      <a:pt x="114" y="391"/>
                    </a:lnTo>
                    <a:lnTo>
                      <a:pt x="133" y="435"/>
                    </a:lnTo>
                    <a:lnTo>
                      <a:pt x="181" y="439"/>
                    </a:lnTo>
                    <a:lnTo>
                      <a:pt x="177" y="486"/>
                    </a:lnTo>
                    <a:lnTo>
                      <a:pt x="216" y="489"/>
                    </a:lnTo>
                    <a:lnTo>
                      <a:pt x="234" y="519"/>
                    </a:lnTo>
                    <a:lnTo>
                      <a:pt x="232" y="573"/>
                    </a:lnTo>
                    <a:lnTo>
                      <a:pt x="252" y="632"/>
                    </a:lnTo>
                    <a:lnTo>
                      <a:pt x="276" y="639"/>
                    </a:lnTo>
                    <a:lnTo>
                      <a:pt x="293" y="659"/>
                    </a:lnTo>
                    <a:lnTo>
                      <a:pt x="318" y="672"/>
                    </a:lnTo>
                    <a:lnTo>
                      <a:pt x="341" y="671"/>
                    </a:lnTo>
                    <a:lnTo>
                      <a:pt x="354" y="64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596">
                <a:extLst>
                  <a:ext uri="{FF2B5EF4-FFF2-40B4-BE49-F238E27FC236}">
                    <a16:creationId xmlns:a16="http://schemas.microsoft.com/office/drawing/2014/main" id="{5AD85735-FE17-362A-91DE-6546D3A58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0" y="1110"/>
                <a:ext cx="72" cy="78"/>
              </a:xfrm>
              <a:custGeom>
                <a:avLst/>
                <a:gdLst>
                  <a:gd name="T0" fmla="*/ 363 w 363"/>
                  <a:gd name="T1" fmla="*/ 386 h 388"/>
                  <a:gd name="T2" fmla="*/ 325 w 363"/>
                  <a:gd name="T3" fmla="*/ 388 h 388"/>
                  <a:gd name="T4" fmla="*/ 314 w 363"/>
                  <a:gd name="T5" fmla="*/ 352 h 388"/>
                  <a:gd name="T6" fmla="*/ 296 w 363"/>
                  <a:gd name="T7" fmla="*/ 330 h 388"/>
                  <a:gd name="T8" fmla="*/ 324 w 363"/>
                  <a:gd name="T9" fmla="*/ 296 h 388"/>
                  <a:gd name="T10" fmla="*/ 314 w 363"/>
                  <a:gd name="T11" fmla="*/ 267 h 388"/>
                  <a:gd name="T12" fmla="*/ 312 w 363"/>
                  <a:gd name="T13" fmla="*/ 251 h 388"/>
                  <a:gd name="T14" fmla="*/ 188 w 363"/>
                  <a:gd name="T15" fmla="*/ 163 h 388"/>
                  <a:gd name="T16" fmla="*/ 194 w 363"/>
                  <a:gd name="T17" fmla="*/ 146 h 388"/>
                  <a:gd name="T18" fmla="*/ 175 w 363"/>
                  <a:gd name="T19" fmla="*/ 102 h 388"/>
                  <a:gd name="T20" fmla="*/ 174 w 363"/>
                  <a:gd name="T21" fmla="*/ 86 h 388"/>
                  <a:gd name="T22" fmla="*/ 158 w 363"/>
                  <a:gd name="T23" fmla="*/ 88 h 388"/>
                  <a:gd name="T24" fmla="*/ 137 w 363"/>
                  <a:gd name="T25" fmla="*/ 106 h 388"/>
                  <a:gd name="T26" fmla="*/ 34 w 363"/>
                  <a:gd name="T27" fmla="*/ 84 h 388"/>
                  <a:gd name="T28" fmla="*/ 0 w 363"/>
                  <a:gd name="T29" fmla="*/ 49 h 388"/>
                  <a:gd name="T30" fmla="*/ 19 w 363"/>
                  <a:gd name="T31" fmla="*/ 0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3" h="388">
                    <a:moveTo>
                      <a:pt x="363" y="386"/>
                    </a:moveTo>
                    <a:lnTo>
                      <a:pt x="325" y="388"/>
                    </a:lnTo>
                    <a:lnTo>
                      <a:pt x="314" y="352"/>
                    </a:lnTo>
                    <a:lnTo>
                      <a:pt x="296" y="330"/>
                    </a:lnTo>
                    <a:lnTo>
                      <a:pt x="324" y="296"/>
                    </a:lnTo>
                    <a:lnTo>
                      <a:pt x="314" y="267"/>
                    </a:lnTo>
                    <a:lnTo>
                      <a:pt x="312" y="251"/>
                    </a:lnTo>
                    <a:lnTo>
                      <a:pt x="188" y="163"/>
                    </a:lnTo>
                    <a:lnTo>
                      <a:pt x="194" y="146"/>
                    </a:lnTo>
                    <a:lnTo>
                      <a:pt x="175" y="102"/>
                    </a:lnTo>
                    <a:lnTo>
                      <a:pt x="174" y="86"/>
                    </a:lnTo>
                    <a:lnTo>
                      <a:pt x="158" y="88"/>
                    </a:lnTo>
                    <a:lnTo>
                      <a:pt x="137" y="106"/>
                    </a:lnTo>
                    <a:lnTo>
                      <a:pt x="34" y="84"/>
                    </a:lnTo>
                    <a:lnTo>
                      <a:pt x="0" y="49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597">
                <a:extLst>
                  <a:ext uri="{FF2B5EF4-FFF2-40B4-BE49-F238E27FC236}">
                    <a16:creationId xmlns:a16="http://schemas.microsoft.com/office/drawing/2014/main" id="{8949F66F-B9BD-E25B-59A9-4714E6D3FE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187"/>
                <a:ext cx="38" cy="126"/>
              </a:xfrm>
              <a:custGeom>
                <a:avLst/>
                <a:gdLst>
                  <a:gd name="T0" fmla="*/ 62 w 191"/>
                  <a:gd name="T1" fmla="*/ 0 h 628"/>
                  <a:gd name="T2" fmla="*/ 68 w 191"/>
                  <a:gd name="T3" fmla="*/ 53 h 628"/>
                  <a:gd name="T4" fmla="*/ 62 w 191"/>
                  <a:gd name="T5" fmla="*/ 76 h 628"/>
                  <a:gd name="T6" fmla="*/ 86 w 191"/>
                  <a:gd name="T7" fmla="*/ 82 h 628"/>
                  <a:gd name="T8" fmla="*/ 97 w 191"/>
                  <a:gd name="T9" fmla="*/ 120 h 628"/>
                  <a:gd name="T10" fmla="*/ 154 w 191"/>
                  <a:gd name="T11" fmla="*/ 161 h 628"/>
                  <a:gd name="T12" fmla="*/ 156 w 191"/>
                  <a:gd name="T13" fmla="*/ 183 h 628"/>
                  <a:gd name="T14" fmla="*/ 189 w 191"/>
                  <a:gd name="T15" fmla="*/ 196 h 628"/>
                  <a:gd name="T16" fmla="*/ 170 w 191"/>
                  <a:gd name="T17" fmla="*/ 236 h 628"/>
                  <a:gd name="T18" fmla="*/ 178 w 191"/>
                  <a:gd name="T19" fmla="*/ 251 h 628"/>
                  <a:gd name="T20" fmla="*/ 165 w 191"/>
                  <a:gd name="T21" fmla="*/ 268 h 628"/>
                  <a:gd name="T22" fmla="*/ 174 w 191"/>
                  <a:gd name="T23" fmla="*/ 298 h 628"/>
                  <a:gd name="T24" fmla="*/ 191 w 191"/>
                  <a:gd name="T25" fmla="*/ 311 h 628"/>
                  <a:gd name="T26" fmla="*/ 171 w 191"/>
                  <a:gd name="T27" fmla="*/ 337 h 628"/>
                  <a:gd name="T28" fmla="*/ 165 w 191"/>
                  <a:gd name="T29" fmla="*/ 360 h 628"/>
                  <a:gd name="T30" fmla="*/ 137 w 191"/>
                  <a:gd name="T31" fmla="*/ 394 h 628"/>
                  <a:gd name="T32" fmla="*/ 109 w 191"/>
                  <a:gd name="T33" fmla="*/ 419 h 628"/>
                  <a:gd name="T34" fmla="*/ 25 w 191"/>
                  <a:gd name="T35" fmla="*/ 435 h 628"/>
                  <a:gd name="T36" fmla="*/ 5 w 191"/>
                  <a:gd name="T37" fmla="*/ 459 h 628"/>
                  <a:gd name="T38" fmla="*/ 0 w 191"/>
                  <a:gd name="T39" fmla="*/ 491 h 628"/>
                  <a:gd name="T40" fmla="*/ 16 w 191"/>
                  <a:gd name="T41" fmla="*/ 489 h 628"/>
                  <a:gd name="T42" fmla="*/ 31 w 191"/>
                  <a:gd name="T43" fmla="*/ 504 h 628"/>
                  <a:gd name="T44" fmla="*/ 19 w 191"/>
                  <a:gd name="T45" fmla="*/ 536 h 628"/>
                  <a:gd name="T46" fmla="*/ 57 w 191"/>
                  <a:gd name="T47" fmla="*/ 609 h 628"/>
                  <a:gd name="T48" fmla="*/ 28 w 191"/>
                  <a:gd name="T49" fmla="*/ 628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1" h="628">
                    <a:moveTo>
                      <a:pt x="62" y="0"/>
                    </a:moveTo>
                    <a:lnTo>
                      <a:pt x="68" y="53"/>
                    </a:lnTo>
                    <a:lnTo>
                      <a:pt x="62" y="76"/>
                    </a:lnTo>
                    <a:lnTo>
                      <a:pt x="86" y="82"/>
                    </a:lnTo>
                    <a:lnTo>
                      <a:pt x="97" y="120"/>
                    </a:lnTo>
                    <a:lnTo>
                      <a:pt x="154" y="161"/>
                    </a:lnTo>
                    <a:lnTo>
                      <a:pt x="156" y="183"/>
                    </a:lnTo>
                    <a:lnTo>
                      <a:pt x="189" y="196"/>
                    </a:lnTo>
                    <a:lnTo>
                      <a:pt x="170" y="236"/>
                    </a:lnTo>
                    <a:lnTo>
                      <a:pt x="178" y="251"/>
                    </a:lnTo>
                    <a:lnTo>
                      <a:pt x="165" y="268"/>
                    </a:lnTo>
                    <a:lnTo>
                      <a:pt x="174" y="298"/>
                    </a:lnTo>
                    <a:lnTo>
                      <a:pt x="191" y="311"/>
                    </a:lnTo>
                    <a:lnTo>
                      <a:pt x="171" y="337"/>
                    </a:lnTo>
                    <a:lnTo>
                      <a:pt x="165" y="360"/>
                    </a:lnTo>
                    <a:lnTo>
                      <a:pt x="137" y="394"/>
                    </a:lnTo>
                    <a:lnTo>
                      <a:pt x="109" y="419"/>
                    </a:lnTo>
                    <a:lnTo>
                      <a:pt x="25" y="435"/>
                    </a:lnTo>
                    <a:lnTo>
                      <a:pt x="5" y="459"/>
                    </a:lnTo>
                    <a:lnTo>
                      <a:pt x="0" y="491"/>
                    </a:lnTo>
                    <a:lnTo>
                      <a:pt x="16" y="489"/>
                    </a:lnTo>
                    <a:lnTo>
                      <a:pt x="31" y="504"/>
                    </a:lnTo>
                    <a:lnTo>
                      <a:pt x="19" y="536"/>
                    </a:lnTo>
                    <a:lnTo>
                      <a:pt x="57" y="609"/>
                    </a:lnTo>
                    <a:lnTo>
                      <a:pt x="28" y="62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598">
                <a:extLst>
                  <a:ext uri="{FF2B5EF4-FFF2-40B4-BE49-F238E27FC236}">
                    <a16:creationId xmlns:a16="http://schemas.microsoft.com/office/drawing/2014/main" id="{6C224912-593B-3B6E-E6E2-C439AFE0DE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2" y="1106"/>
                <a:ext cx="222" cy="46"/>
              </a:xfrm>
              <a:custGeom>
                <a:avLst/>
                <a:gdLst>
                  <a:gd name="T0" fmla="*/ 0 w 1107"/>
                  <a:gd name="T1" fmla="*/ 230 h 230"/>
                  <a:gd name="T2" fmla="*/ 23 w 1107"/>
                  <a:gd name="T3" fmla="*/ 228 h 230"/>
                  <a:gd name="T4" fmla="*/ 67 w 1107"/>
                  <a:gd name="T5" fmla="*/ 194 h 230"/>
                  <a:gd name="T6" fmla="*/ 126 w 1107"/>
                  <a:gd name="T7" fmla="*/ 165 h 230"/>
                  <a:gd name="T8" fmla="*/ 132 w 1107"/>
                  <a:gd name="T9" fmla="*/ 156 h 230"/>
                  <a:gd name="T10" fmla="*/ 130 w 1107"/>
                  <a:gd name="T11" fmla="*/ 126 h 230"/>
                  <a:gd name="T12" fmla="*/ 137 w 1107"/>
                  <a:gd name="T13" fmla="*/ 117 h 230"/>
                  <a:gd name="T14" fmla="*/ 176 w 1107"/>
                  <a:gd name="T15" fmla="*/ 130 h 230"/>
                  <a:gd name="T16" fmla="*/ 193 w 1107"/>
                  <a:gd name="T17" fmla="*/ 143 h 230"/>
                  <a:gd name="T18" fmla="*/ 246 w 1107"/>
                  <a:gd name="T19" fmla="*/ 138 h 230"/>
                  <a:gd name="T20" fmla="*/ 366 w 1107"/>
                  <a:gd name="T21" fmla="*/ 96 h 230"/>
                  <a:gd name="T22" fmla="*/ 390 w 1107"/>
                  <a:gd name="T23" fmla="*/ 102 h 230"/>
                  <a:gd name="T24" fmla="*/ 416 w 1107"/>
                  <a:gd name="T25" fmla="*/ 130 h 230"/>
                  <a:gd name="T26" fmla="*/ 430 w 1107"/>
                  <a:gd name="T27" fmla="*/ 121 h 230"/>
                  <a:gd name="T28" fmla="*/ 433 w 1107"/>
                  <a:gd name="T29" fmla="*/ 144 h 230"/>
                  <a:gd name="T30" fmla="*/ 441 w 1107"/>
                  <a:gd name="T31" fmla="*/ 159 h 230"/>
                  <a:gd name="T32" fmla="*/ 447 w 1107"/>
                  <a:gd name="T33" fmla="*/ 143 h 230"/>
                  <a:gd name="T34" fmla="*/ 468 w 1107"/>
                  <a:gd name="T35" fmla="*/ 117 h 230"/>
                  <a:gd name="T36" fmla="*/ 562 w 1107"/>
                  <a:gd name="T37" fmla="*/ 139 h 230"/>
                  <a:gd name="T38" fmla="*/ 612 w 1107"/>
                  <a:gd name="T39" fmla="*/ 166 h 230"/>
                  <a:gd name="T40" fmla="*/ 641 w 1107"/>
                  <a:gd name="T41" fmla="*/ 148 h 230"/>
                  <a:gd name="T42" fmla="*/ 687 w 1107"/>
                  <a:gd name="T43" fmla="*/ 143 h 230"/>
                  <a:gd name="T44" fmla="*/ 744 w 1107"/>
                  <a:gd name="T45" fmla="*/ 92 h 230"/>
                  <a:gd name="T46" fmla="*/ 788 w 1107"/>
                  <a:gd name="T47" fmla="*/ 73 h 230"/>
                  <a:gd name="T48" fmla="*/ 815 w 1107"/>
                  <a:gd name="T49" fmla="*/ 31 h 230"/>
                  <a:gd name="T50" fmla="*/ 859 w 1107"/>
                  <a:gd name="T51" fmla="*/ 12 h 230"/>
                  <a:gd name="T52" fmla="*/ 885 w 1107"/>
                  <a:gd name="T53" fmla="*/ 40 h 230"/>
                  <a:gd name="T54" fmla="*/ 908 w 1107"/>
                  <a:gd name="T55" fmla="*/ 30 h 230"/>
                  <a:gd name="T56" fmla="*/ 922 w 1107"/>
                  <a:gd name="T57" fmla="*/ 22 h 230"/>
                  <a:gd name="T58" fmla="*/ 954 w 1107"/>
                  <a:gd name="T59" fmla="*/ 27 h 230"/>
                  <a:gd name="T60" fmla="*/ 967 w 1107"/>
                  <a:gd name="T61" fmla="*/ 2 h 230"/>
                  <a:gd name="T62" fmla="*/ 982 w 1107"/>
                  <a:gd name="T63" fmla="*/ 0 h 230"/>
                  <a:gd name="T64" fmla="*/ 999 w 1107"/>
                  <a:gd name="T65" fmla="*/ 14 h 230"/>
                  <a:gd name="T66" fmla="*/ 1046 w 1107"/>
                  <a:gd name="T67" fmla="*/ 25 h 230"/>
                  <a:gd name="T68" fmla="*/ 1074 w 1107"/>
                  <a:gd name="T69" fmla="*/ 0 h 230"/>
                  <a:gd name="T70" fmla="*/ 1107 w 1107"/>
                  <a:gd name="T71" fmla="*/ 19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7" h="230">
                    <a:moveTo>
                      <a:pt x="0" y="230"/>
                    </a:moveTo>
                    <a:lnTo>
                      <a:pt x="23" y="228"/>
                    </a:lnTo>
                    <a:lnTo>
                      <a:pt x="67" y="194"/>
                    </a:lnTo>
                    <a:lnTo>
                      <a:pt x="126" y="165"/>
                    </a:lnTo>
                    <a:lnTo>
                      <a:pt x="132" y="156"/>
                    </a:lnTo>
                    <a:lnTo>
                      <a:pt x="130" y="126"/>
                    </a:lnTo>
                    <a:lnTo>
                      <a:pt x="137" y="117"/>
                    </a:lnTo>
                    <a:lnTo>
                      <a:pt x="176" y="130"/>
                    </a:lnTo>
                    <a:lnTo>
                      <a:pt x="193" y="143"/>
                    </a:lnTo>
                    <a:lnTo>
                      <a:pt x="246" y="138"/>
                    </a:lnTo>
                    <a:lnTo>
                      <a:pt x="366" y="96"/>
                    </a:lnTo>
                    <a:lnTo>
                      <a:pt x="390" y="102"/>
                    </a:lnTo>
                    <a:lnTo>
                      <a:pt x="416" y="130"/>
                    </a:lnTo>
                    <a:lnTo>
                      <a:pt x="430" y="121"/>
                    </a:lnTo>
                    <a:lnTo>
                      <a:pt x="433" y="144"/>
                    </a:lnTo>
                    <a:lnTo>
                      <a:pt x="441" y="159"/>
                    </a:lnTo>
                    <a:lnTo>
                      <a:pt x="447" y="143"/>
                    </a:lnTo>
                    <a:lnTo>
                      <a:pt x="468" y="117"/>
                    </a:lnTo>
                    <a:lnTo>
                      <a:pt x="562" y="139"/>
                    </a:lnTo>
                    <a:lnTo>
                      <a:pt x="612" y="166"/>
                    </a:lnTo>
                    <a:lnTo>
                      <a:pt x="641" y="148"/>
                    </a:lnTo>
                    <a:lnTo>
                      <a:pt x="687" y="143"/>
                    </a:lnTo>
                    <a:lnTo>
                      <a:pt x="744" y="92"/>
                    </a:lnTo>
                    <a:lnTo>
                      <a:pt x="788" y="73"/>
                    </a:lnTo>
                    <a:lnTo>
                      <a:pt x="815" y="31"/>
                    </a:lnTo>
                    <a:lnTo>
                      <a:pt x="859" y="12"/>
                    </a:lnTo>
                    <a:lnTo>
                      <a:pt x="885" y="40"/>
                    </a:lnTo>
                    <a:lnTo>
                      <a:pt x="908" y="30"/>
                    </a:lnTo>
                    <a:lnTo>
                      <a:pt x="922" y="22"/>
                    </a:lnTo>
                    <a:lnTo>
                      <a:pt x="954" y="27"/>
                    </a:lnTo>
                    <a:lnTo>
                      <a:pt x="967" y="2"/>
                    </a:lnTo>
                    <a:lnTo>
                      <a:pt x="982" y="0"/>
                    </a:lnTo>
                    <a:lnTo>
                      <a:pt x="999" y="14"/>
                    </a:lnTo>
                    <a:lnTo>
                      <a:pt x="1046" y="25"/>
                    </a:lnTo>
                    <a:lnTo>
                      <a:pt x="1074" y="0"/>
                    </a:lnTo>
                    <a:lnTo>
                      <a:pt x="1107" y="1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599">
                <a:extLst>
                  <a:ext uri="{FF2B5EF4-FFF2-40B4-BE49-F238E27FC236}">
                    <a16:creationId xmlns:a16="http://schemas.microsoft.com/office/drawing/2014/main" id="{A4E1073F-E8E6-F289-AF5B-A215084F12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208"/>
                <a:ext cx="141" cy="51"/>
              </a:xfrm>
              <a:custGeom>
                <a:avLst/>
                <a:gdLst>
                  <a:gd name="T0" fmla="*/ 705 w 705"/>
                  <a:gd name="T1" fmla="*/ 255 h 255"/>
                  <a:gd name="T2" fmla="*/ 704 w 705"/>
                  <a:gd name="T3" fmla="*/ 162 h 255"/>
                  <a:gd name="T4" fmla="*/ 649 w 705"/>
                  <a:gd name="T5" fmla="*/ 160 h 255"/>
                  <a:gd name="T6" fmla="*/ 625 w 705"/>
                  <a:gd name="T7" fmla="*/ 146 h 255"/>
                  <a:gd name="T8" fmla="*/ 611 w 705"/>
                  <a:gd name="T9" fmla="*/ 78 h 255"/>
                  <a:gd name="T10" fmla="*/ 624 w 705"/>
                  <a:gd name="T11" fmla="*/ 54 h 255"/>
                  <a:gd name="T12" fmla="*/ 573 w 705"/>
                  <a:gd name="T13" fmla="*/ 4 h 255"/>
                  <a:gd name="T14" fmla="*/ 543 w 705"/>
                  <a:gd name="T15" fmla="*/ 0 h 255"/>
                  <a:gd name="T16" fmla="*/ 529 w 705"/>
                  <a:gd name="T17" fmla="*/ 24 h 255"/>
                  <a:gd name="T18" fmla="*/ 539 w 705"/>
                  <a:gd name="T19" fmla="*/ 47 h 255"/>
                  <a:gd name="T20" fmla="*/ 519 w 705"/>
                  <a:gd name="T21" fmla="*/ 71 h 255"/>
                  <a:gd name="T22" fmla="*/ 479 w 705"/>
                  <a:gd name="T23" fmla="*/ 60 h 255"/>
                  <a:gd name="T24" fmla="*/ 443 w 705"/>
                  <a:gd name="T25" fmla="*/ 101 h 255"/>
                  <a:gd name="T26" fmla="*/ 411 w 705"/>
                  <a:gd name="T27" fmla="*/ 74 h 255"/>
                  <a:gd name="T28" fmla="*/ 355 w 705"/>
                  <a:gd name="T29" fmla="*/ 64 h 255"/>
                  <a:gd name="T30" fmla="*/ 333 w 705"/>
                  <a:gd name="T31" fmla="*/ 74 h 255"/>
                  <a:gd name="T32" fmla="*/ 309 w 705"/>
                  <a:gd name="T33" fmla="*/ 67 h 255"/>
                  <a:gd name="T34" fmla="*/ 266 w 705"/>
                  <a:gd name="T35" fmla="*/ 103 h 255"/>
                  <a:gd name="T36" fmla="*/ 229 w 705"/>
                  <a:gd name="T37" fmla="*/ 114 h 255"/>
                  <a:gd name="T38" fmla="*/ 178 w 705"/>
                  <a:gd name="T39" fmla="*/ 141 h 255"/>
                  <a:gd name="T40" fmla="*/ 174 w 705"/>
                  <a:gd name="T41" fmla="*/ 104 h 255"/>
                  <a:gd name="T42" fmla="*/ 165 w 705"/>
                  <a:gd name="T43" fmla="*/ 89 h 255"/>
                  <a:gd name="T44" fmla="*/ 151 w 705"/>
                  <a:gd name="T45" fmla="*/ 106 h 255"/>
                  <a:gd name="T46" fmla="*/ 113 w 705"/>
                  <a:gd name="T47" fmla="*/ 109 h 255"/>
                  <a:gd name="T48" fmla="*/ 105 w 705"/>
                  <a:gd name="T49" fmla="*/ 117 h 255"/>
                  <a:gd name="T50" fmla="*/ 115 w 705"/>
                  <a:gd name="T51" fmla="*/ 132 h 255"/>
                  <a:gd name="T52" fmla="*/ 77 w 705"/>
                  <a:gd name="T53" fmla="*/ 144 h 255"/>
                  <a:gd name="T54" fmla="*/ 66 w 705"/>
                  <a:gd name="T55" fmla="*/ 114 h 255"/>
                  <a:gd name="T56" fmla="*/ 36 w 705"/>
                  <a:gd name="T57" fmla="*/ 116 h 255"/>
                  <a:gd name="T58" fmla="*/ 34 w 705"/>
                  <a:gd name="T59" fmla="*/ 93 h 255"/>
                  <a:gd name="T60" fmla="*/ 0 w 705"/>
                  <a:gd name="T61" fmla="*/ 58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05" h="255">
                    <a:moveTo>
                      <a:pt x="705" y="255"/>
                    </a:moveTo>
                    <a:lnTo>
                      <a:pt x="704" y="162"/>
                    </a:lnTo>
                    <a:lnTo>
                      <a:pt x="649" y="160"/>
                    </a:lnTo>
                    <a:lnTo>
                      <a:pt x="625" y="146"/>
                    </a:lnTo>
                    <a:lnTo>
                      <a:pt x="611" y="78"/>
                    </a:lnTo>
                    <a:lnTo>
                      <a:pt x="624" y="54"/>
                    </a:lnTo>
                    <a:lnTo>
                      <a:pt x="573" y="4"/>
                    </a:lnTo>
                    <a:lnTo>
                      <a:pt x="543" y="0"/>
                    </a:lnTo>
                    <a:lnTo>
                      <a:pt x="529" y="24"/>
                    </a:lnTo>
                    <a:lnTo>
                      <a:pt x="539" y="47"/>
                    </a:lnTo>
                    <a:lnTo>
                      <a:pt x="519" y="71"/>
                    </a:lnTo>
                    <a:lnTo>
                      <a:pt x="479" y="60"/>
                    </a:lnTo>
                    <a:lnTo>
                      <a:pt x="443" y="101"/>
                    </a:lnTo>
                    <a:lnTo>
                      <a:pt x="411" y="74"/>
                    </a:lnTo>
                    <a:lnTo>
                      <a:pt x="355" y="64"/>
                    </a:lnTo>
                    <a:lnTo>
                      <a:pt x="333" y="74"/>
                    </a:lnTo>
                    <a:lnTo>
                      <a:pt x="309" y="67"/>
                    </a:lnTo>
                    <a:lnTo>
                      <a:pt x="266" y="103"/>
                    </a:lnTo>
                    <a:lnTo>
                      <a:pt x="229" y="114"/>
                    </a:lnTo>
                    <a:lnTo>
                      <a:pt x="178" y="141"/>
                    </a:lnTo>
                    <a:lnTo>
                      <a:pt x="174" y="104"/>
                    </a:lnTo>
                    <a:lnTo>
                      <a:pt x="165" y="89"/>
                    </a:lnTo>
                    <a:lnTo>
                      <a:pt x="151" y="106"/>
                    </a:lnTo>
                    <a:lnTo>
                      <a:pt x="113" y="109"/>
                    </a:lnTo>
                    <a:lnTo>
                      <a:pt x="105" y="117"/>
                    </a:lnTo>
                    <a:lnTo>
                      <a:pt x="115" y="132"/>
                    </a:lnTo>
                    <a:lnTo>
                      <a:pt x="77" y="144"/>
                    </a:lnTo>
                    <a:lnTo>
                      <a:pt x="66" y="114"/>
                    </a:lnTo>
                    <a:lnTo>
                      <a:pt x="36" y="116"/>
                    </a:lnTo>
                    <a:lnTo>
                      <a:pt x="34" y="93"/>
                    </a:lnTo>
                    <a:lnTo>
                      <a:pt x="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600">
                <a:extLst>
                  <a:ext uri="{FF2B5EF4-FFF2-40B4-BE49-F238E27FC236}">
                    <a16:creationId xmlns:a16="http://schemas.microsoft.com/office/drawing/2014/main" id="{3094F357-FE1D-8865-ADD4-8EB6EA9E27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1" y="1259"/>
                <a:ext cx="76" cy="161"/>
              </a:xfrm>
              <a:custGeom>
                <a:avLst/>
                <a:gdLst>
                  <a:gd name="T0" fmla="*/ 56 w 382"/>
                  <a:gd name="T1" fmla="*/ 809 h 809"/>
                  <a:gd name="T2" fmla="*/ 51 w 382"/>
                  <a:gd name="T3" fmla="*/ 755 h 809"/>
                  <a:gd name="T4" fmla="*/ 11 w 382"/>
                  <a:gd name="T5" fmla="*/ 743 h 809"/>
                  <a:gd name="T6" fmla="*/ 0 w 382"/>
                  <a:gd name="T7" fmla="*/ 714 h 809"/>
                  <a:gd name="T8" fmla="*/ 36 w 382"/>
                  <a:gd name="T9" fmla="*/ 680 h 809"/>
                  <a:gd name="T10" fmla="*/ 67 w 382"/>
                  <a:gd name="T11" fmla="*/ 677 h 809"/>
                  <a:gd name="T12" fmla="*/ 63 w 382"/>
                  <a:gd name="T13" fmla="*/ 646 h 809"/>
                  <a:gd name="T14" fmla="*/ 39 w 382"/>
                  <a:gd name="T15" fmla="*/ 626 h 809"/>
                  <a:gd name="T16" fmla="*/ 37 w 382"/>
                  <a:gd name="T17" fmla="*/ 603 h 809"/>
                  <a:gd name="T18" fmla="*/ 59 w 382"/>
                  <a:gd name="T19" fmla="*/ 586 h 809"/>
                  <a:gd name="T20" fmla="*/ 119 w 382"/>
                  <a:gd name="T21" fmla="*/ 580 h 809"/>
                  <a:gd name="T22" fmla="*/ 148 w 382"/>
                  <a:gd name="T23" fmla="*/ 554 h 809"/>
                  <a:gd name="T24" fmla="*/ 126 w 382"/>
                  <a:gd name="T25" fmla="*/ 486 h 809"/>
                  <a:gd name="T26" fmla="*/ 109 w 382"/>
                  <a:gd name="T27" fmla="*/ 473 h 809"/>
                  <a:gd name="T28" fmla="*/ 113 w 382"/>
                  <a:gd name="T29" fmla="*/ 433 h 809"/>
                  <a:gd name="T30" fmla="*/ 174 w 382"/>
                  <a:gd name="T31" fmla="*/ 412 h 809"/>
                  <a:gd name="T32" fmla="*/ 204 w 382"/>
                  <a:gd name="T33" fmla="*/ 410 h 809"/>
                  <a:gd name="T34" fmla="*/ 210 w 382"/>
                  <a:gd name="T35" fmla="*/ 394 h 809"/>
                  <a:gd name="T36" fmla="*/ 200 w 382"/>
                  <a:gd name="T37" fmla="*/ 371 h 809"/>
                  <a:gd name="T38" fmla="*/ 221 w 382"/>
                  <a:gd name="T39" fmla="*/ 347 h 809"/>
                  <a:gd name="T40" fmla="*/ 196 w 382"/>
                  <a:gd name="T41" fmla="*/ 318 h 809"/>
                  <a:gd name="T42" fmla="*/ 200 w 382"/>
                  <a:gd name="T43" fmla="*/ 286 h 809"/>
                  <a:gd name="T44" fmla="*/ 286 w 382"/>
                  <a:gd name="T45" fmla="*/ 225 h 809"/>
                  <a:gd name="T46" fmla="*/ 285 w 382"/>
                  <a:gd name="T47" fmla="*/ 202 h 809"/>
                  <a:gd name="T48" fmla="*/ 273 w 382"/>
                  <a:gd name="T49" fmla="*/ 157 h 809"/>
                  <a:gd name="T50" fmla="*/ 299 w 382"/>
                  <a:gd name="T51" fmla="*/ 100 h 809"/>
                  <a:gd name="T52" fmla="*/ 289 w 382"/>
                  <a:gd name="T53" fmla="*/ 78 h 809"/>
                  <a:gd name="T54" fmla="*/ 286 w 382"/>
                  <a:gd name="T55" fmla="*/ 55 h 809"/>
                  <a:gd name="T56" fmla="*/ 308 w 382"/>
                  <a:gd name="T57" fmla="*/ 45 h 809"/>
                  <a:gd name="T58" fmla="*/ 313 w 382"/>
                  <a:gd name="T59" fmla="*/ 14 h 809"/>
                  <a:gd name="T60" fmla="*/ 382 w 382"/>
                  <a:gd name="T61" fmla="*/ 0 h 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82" h="809">
                    <a:moveTo>
                      <a:pt x="56" y="809"/>
                    </a:moveTo>
                    <a:lnTo>
                      <a:pt x="51" y="755"/>
                    </a:lnTo>
                    <a:lnTo>
                      <a:pt x="11" y="743"/>
                    </a:lnTo>
                    <a:lnTo>
                      <a:pt x="0" y="714"/>
                    </a:lnTo>
                    <a:lnTo>
                      <a:pt x="36" y="680"/>
                    </a:lnTo>
                    <a:lnTo>
                      <a:pt x="67" y="677"/>
                    </a:lnTo>
                    <a:lnTo>
                      <a:pt x="63" y="646"/>
                    </a:lnTo>
                    <a:lnTo>
                      <a:pt x="39" y="626"/>
                    </a:lnTo>
                    <a:lnTo>
                      <a:pt x="37" y="603"/>
                    </a:lnTo>
                    <a:lnTo>
                      <a:pt x="59" y="586"/>
                    </a:lnTo>
                    <a:lnTo>
                      <a:pt x="119" y="580"/>
                    </a:lnTo>
                    <a:lnTo>
                      <a:pt x="148" y="554"/>
                    </a:lnTo>
                    <a:lnTo>
                      <a:pt x="126" y="486"/>
                    </a:lnTo>
                    <a:lnTo>
                      <a:pt x="109" y="473"/>
                    </a:lnTo>
                    <a:lnTo>
                      <a:pt x="113" y="433"/>
                    </a:lnTo>
                    <a:lnTo>
                      <a:pt x="174" y="412"/>
                    </a:lnTo>
                    <a:lnTo>
                      <a:pt x="204" y="410"/>
                    </a:lnTo>
                    <a:lnTo>
                      <a:pt x="210" y="394"/>
                    </a:lnTo>
                    <a:lnTo>
                      <a:pt x="200" y="371"/>
                    </a:lnTo>
                    <a:lnTo>
                      <a:pt x="221" y="347"/>
                    </a:lnTo>
                    <a:lnTo>
                      <a:pt x="196" y="318"/>
                    </a:lnTo>
                    <a:lnTo>
                      <a:pt x="200" y="286"/>
                    </a:lnTo>
                    <a:lnTo>
                      <a:pt x="286" y="225"/>
                    </a:lnTo>
                    <a:lnTo>
                      <a:pt x="285" y="202"/>
                    </a:lnTo>
                    <a:lnTo>
                      <a:pt x="273" y="157"/>
                    </a:lnTo>
                    <a:lnTo>
                      <a:pt x="299" y="100"/>
                    </a:lnTo>
                    <a:lnTo>
                      <a:pt x="289" y="78"/>
                    </a:lnTo>
                    <a:lnTo>
                      <a:pt x="286" y="55"/>
                    </a:lnTo>
                    <a:lnTo>
                      <a:pt x="308" y="45"/>
                    </a:lnTo>
                    <a:lnTo>
                      <a:pt x="313" y="14"/>
                    </a:lnTo>
                    <a:lnTo>
                      <a:pt x="38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601">
                <a:extLst>
                  <a:ext uri="{FF2B5EF4-FFF2-40B4-BE49-F238E27FC236}">
                    <a16:creationId xmlns:a16="http://schemas.microsoft.com/office/drawing/2014/main" id="{C9510E65-9CCB-0F0C-44D3-2FC8C35F3D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7" y="1233"/>
                <a:ext cx="149" cy="83"/>
              </a:xfrm>
              <a:custGeom>
                <a:avLst/>
                <a:gdLst>
                  <a:gd name="T0" fmla="*/ 742 w 742"/>
                  <a:gd name="T1" fmla="*/ 398 h 416"/>
                  <a:gd name="T2" fmla="*/ 713 w 742"/>
                  <a:gd name="T3" fmla="*/ 407 h 416"/>
                  <a:gd name="T4" fmla="*/ 705 w 742"/>
                  <a:gd name="T5" fmla="*/ 416 h 416"/>
                  <a:gd name="T6" fmla="*/ 697 w 742"/>
                  <a:gd name="T7" fmla="*/ 410 h 416"/>
                  <a:gd name="T8" fmla="*/ 635 w 742"/>
                  <a:gd name="T9" fmla="*/ 322 h 416"/>
                  <a:gd name="T10" fmla="*/ 611 w 742"/>
                  <a:gd name="T11" fmla="*/ 309 h 416"/>
                  <a:gd name="T12" fmla="*/ 596 w 742"/>
                  <a:gd name="T13" fmla="*/ 319 h 416"/>
                  <a:gd name="T14" fmla="*/ 598 w 742"/>
                  <a:gd name="T15" fmla="*/ 341 h 416"/>
                  <a:gd name="T16" fmla="*/ 519 w 742"/>
                  <a:gd name="T17" fmla="*/ 318 h 416"/>
                  <a:gd name="T18" fmla="*/ 493 w 742"/>
                  <a:gd name="T19" fmla="*/ 297 h 416"/>
                  <a:gd name="T20" fmla="*/ 476 w 742"/>
                  <a:gd name="T21" fmla="*/ 275 h 416"/>
                  <a:gd name="T22" fmla="*/ 481 w 742"/>
                  <a:gd name="T23" fmla="*/ 252 h 416"/>
                  <a:gd name="T24" fmla="*/ 474 w 742"/>
                  <a:gd name="T25" fmla="*/ 245 h 416"/>
                  <a:gd name="T26" fmla="*/ 434 w 742"/>
                  <a:gd name="T27" fmla="*/ 241 h 416"/>
                  <a:gd name="T28" fmla="*/ 410 w 742"/>
                  <a:gd name="T29" fmla="*/ 228 h 416"/>
                  <a:gd name="T30" fmla="*/ 394 w 742"/>
                  <a:gd name="T31" fmla="*/ 222 h 416"/>
                  <a:gd name="T32" fmla="*/ 377 w 742"/>
                  <a:gd name="T33" fmla="*/ 200 h 416"/>
                  <a:gd name="T34" fmla="*/ 377 w 742"/>
                  <a:gd name="T35" fmla="*/ 122 h 416"/>
                  <a:gd name="T36" fmla="*/ 375 w 742"/>
                  <a:gd name="T37" fmla="*/ 99 h 416"/>
                  <a:gd name="T38" fmla="*/ 382 w 742"/>
                  <a:gd name="T39" fmla="*/ 84 h 416"/>
                  <a:gd name="T40" fmla="*/ 381 w 742"/>
                  <a:gd name="T41" fmla="*/ 76 h 416"/>
                  <a:gd name="T42" fmla="*/ 361 w 742"/>
                  <a:gd name="T43" fmla="*/ 39 h 416"/>
                  <a:gd name="T44" fmla="*/ 313 w 742"/>
                  <a:gd name="T45" fmla="*/ 5 h 416"/>
                  <a:gd name="T46" fmla="*/ 281 w 742"/>
                  <a:gd name="T47" fmla="*/ 0 h 416"/>
                  <a:gd name="T48" fmla="*/ 213 w 742"/>
                  <a:gd name="T49" fmla="*/ 22 h 416"/>
                  <a:gd name="T50" fmla="*/ 206 w 742"/>
                  <a:gd name="T51" fmla="*/ 23 h 416"/>
                  <a:gd name="T52" fmla="*/ 200 w 742"/>
                  <a:gd name="T53" fmla="*/ 39 h 416"/>
                  <a:gd name="T54" fmla="*/ 184 w 742"/>
                  <a:gd name="T55" fmla="*/ 33 h 416"/>
                  <a:gd name="T56" fmla="*/ 178 w 742"/>
                  <a:gd name="T57" fmla="*/ 56 h 416"/>
                  <a:gd name="T58" fmla="*/ 148 w 742"/>
                  <a:gd name="T59" fmla="*/ 59 h 416"/>
                  <a:gd name="T60" fmla="*/ 127 w 742"/>
                  <a:gd name="T61" fmla="*/ 92 h 416"/>
                  <a:gd name="T62" fmla="*/ 106 w 742"/>
                  <a:gd name="T63" fmla="*/ 102 h 416"/>
                  <a:gd name="T64" fmla="*/ 93 w 742"/>
                  <a:gd name="T65" fmla="*/ 133 h 416"/>
                  <a:gd name="T66" fmla="*/ 62 w 742"/>
                  <a:gd name="T67" fmla="*/ 129 h 416"/>
                  <a:gd name="T68" fmla="*/ 44 w 742"/>
                  <a:gd name="T69" fmla="*/ 107 h 416"/>
                  <a:gd name="T70" fmla="*/ 0 w 742"/>
                  <a:gd name="T71" fmla="*/ 127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42" h="416">
                    <a:moveTo>
                      <a:pt x="742" y="398"/>
                    </a:moveTo>
                    <a:lnTo>
                      <a:pt x="713" y="407"/>
                    </a:lnTo>
                    <a:lnTo>
                      <a:pt x="705" y="416"/>
                    </a:lnTo>
                    <a:lnTo>
                      <a:pt x="697" y="410"/>
                    </a:lnTo>
                    <a:lnTo>
                      <a:pt x="635" y="322"/>
                    </a:lnTo>
                    <a:lnTo>
                      <a:pt x="611" y="309"/>
                    </a:lnTo>
                    <a:lnTo>
                      <a:pt x="596" y="319"/>
                    </a:lnTo>
                    <a:lnTo>
                      <a:pt x="598" y="341"/>
                    </a:lnTo>
                    <a:lnTo>
                      <a:pt x="519" y="318"/>
                    </a:lnTo>
                    <a:lnTo>
                      <a:pt x="493" y="297"/>
                    </a:lnTo>
                    <a:lnTo>
                      <a:pt x="476" y="275"/>
                    </a:lnTo>
                    <a:lnTo>
                      <a:pt x="481" y="252"/>
                    </a:lnTo>
                    <a:lnTo>
                      <a:pt x="474" y="245"/>
                    </a:lnTo>
                    <a:lnTo>
                      <a:pt x="434" y="241"/>
                    </a:lnTo>
                    <a:lnTo>
                      <a:pt x="410" y="228"/>
                    </a:lnTo>
                    <a:lnTo>
                      <a:pt x="394" y="222"/>
                    </a:lnTo>
                    <a:lnTo>
                      <a:pt x="377" y="200"/>
                    </a:lnTo>
                    <a:lnTo>
                      <a:pt x="377" y="122"/>
                    </a:lnTo>
                    <a:lnTo>
                      <a:pt x="375" y="99"/>
                    </a:lnTo>
                    <a:lnTo>
                      <a:pt x="382" y="84"/>
                    </a:lnTo>
                    <a:lnTo>
                      <a:pt x="381" y="76"/>
                    </a:lnTo>
                    <a:lnTo>
                      <a:pt x="361" y="39"/>
                    </a:lnTo>
                    <a:lnTo>
                      <a:pt x="313" y="5"/>
                    </a:lnTo>
                    <a:lnTo>
                      <a:pt x="281" y="0"/>
                    </a:lnTo>
                    <a:lnTo>
                      <a:pt x="213" y="22"/>
                    </a:lnTo>
                    <a:lnTo>
                      <a:pt x="206" y="23"/>
                    </a:lnTo>
                    <a:lnTo>
                      <a:pt x="200" y="39"/>
                    </a:lnTo>
                    <a:lnTo>
                      <a:pt x="184" y="33"/>
                    </a:lnTo>
                    <a:lnTo>
                      <a:pt x="178" y="56"/>
                    </a:lnTo>
                    <a:lnTo>
                      <a:pt x="148" y="59"/>
                    </a:lnTo>
                    <a:lnTo>
                      <a:pt x="127" y="92"/>
                    </a:lnTo>
                    <a:lnTo>
                      <a:pt x="106" y="102"/>
                    </a:lnTo>
                    <a:lnTo>
                      <a:pt x="93" y="133"/>
                    </a:lnTo>
                    <a:lnTo>
                      <a:pt x="62" y="129"/>
                    </a:lnTo>
                    <a:lnTo>
                      <a:pt x="44" y="107"/>
                    </a:lnTo>
                    <a:lnTo>
                      <a:pt x="0" y="1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602">
                <a:extLst>
                  <a:ext uri="{FF2B5EF4-FFF2-40B4-BE49-F238E27FC236}">
                    <a16:creationId xmlns:a16="http://schemas.microsoft.com/office/drawing/2014/main" id="{52BFCBF8-F34E-1D74-6F32-C979FE7453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1420"/>
                <a:ext cx="108" cy="51"/>
              </a:xfrm>
              <a:custGeom>
                <a:avLst/>
                <a:gdLst>
                  <a:gd name="T0" fmla="*/ 538 w 538"/>
                  <a:gd name="T1" fmla="*/ 228 h 251"/>
                  <a:gd name="T2" fmla="*/ 498 w 538"/>
                  <a:gd name="T3" fmla="*/ 216 h 251"/>
                  <a:gd name="T4" fmla="*/ 498 w 538"/>
                  <a:gd name="T5" fmla="*/ 224 h 251"/>
                  <a:gd name="T6" fmla="*/ 492 w 538"/>
                  <a:gd name="T7" fmla="*/ 233 h 251"/>
                  <a:gd name="T8" fmla="*/ 463 w 538"/>
                  <a:gd name="T9" fmla="*/ 251 h 251"/>
                  <a:gd name="T10" fmla="*/ 430 w 538"/>
                  <a:gd name="T11" fmla="*/ 230 h 251"/>
                  <a:gd name="T12" fmla="*/ 375 w 538"/>
                  <a:gd name="T13" fmla="*/ 220 h 251"/>
                  <a:gd name="T14" fmla="*/ 342 w 538"/>
                  <a:gd name="T15" fmla="*/ 193 h 251"/>
                  <a:gd name="T16" fmla="*/ 324 w 538"/>
                  <a:gd name="T17" fmla="*/ 171 h 251"/>
                  <a:gd name="T18" fmla="*/ 316 w 538"/>
                  <a:gd name="T19" fmla="*/ 171 h 251"/>
                  <a:gd name="T20" fmla="*/ 245 w 538"/>
                  <a:gd name="T21" fmla="*/ 148 h 251"/>
                  <a:gd name="T22" fmla="*/ 232 w 538"/>
                  <a:gd name="T23" fmla="*/ 172 h 251"/>
                  <a:gd name="T24" fmla="*/ 201 w 538"/>
                  <a:gd name="T25" fmla="*/ 174 h 251"/>
                  <a:gd name="T26" fmla="*/ 160 w 538"/>
                  <a:gd name="T27" fmla="*/ 155 h 251"/>
                  <a:gd name="T28" fmla="*/ 141 w 538"/>
                  <a:gd name="T29" fmla="*/ 110 h 251"/>
                  <a:gd name="T30" fmla="*/ 140 w 538"/>
                  <a:gd name="T31" fmla="*/ 96 h 251"/>
                  <a:gd name="T32" fmla="*/ 169 w 538"/>
                  <a:gd name="T33" fmla="*/ 77 h 251"/>
                  <a:gd name="T34" fmla="*/ 159 w 538"/>
                  <a:gd name="T35" fmla="*/ 54 h 251"/>
                  <a:gd name="T36" fmla="*/ 123 w 538"/>
                  <a:gd name="T37" fmla="*/ 81 h 251"/>
                  <a:gd name="T38" fmla="*/ 74 w 538"/>
                  <a:gd name="T39" fmla="*/ 54 h 251"/>
                  <a:gd name="T40" fmla="*/ 21 w 538"/>
                  <a:gd name="T41" fmla="*/ 60 h 251"/>
                  <a:gd name="T42" fmla="*/ 0 w 538"/>
                  <a:gd name="T43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38" h="251">
                    <a:moveTo>
                      <a:pt x="538" y="228"/>
                    </a:moveTo>
                    <a:lnTo>
                      <a:pt x="498" y="216"/>
                    </a:lnTo>
                    <a:lnTo>
                      <a:pt x="498" y="224"/>
                    </a:lnTo>
                    <a:lnTo>
                      <a:pt x="492" y="233"/>
                    </a:lnTo>
                    <a:lnTo>
                      <a:pt x="463" y="251"/>
                    </a:lnTo>
                    <a:lnTo>
                      <a:pt x="430" y="230"/>
                    </a:lnTo>
                    <a:lnTo>
                      <a:pt x="375" y="220"/>
                    </a:lnTo>
                    <a:lnTo>
                      <a:pt x="342" y="193"/>
                    </a:lnTo>
                    <a:lnTo>
                      <a:pt x="324" y="171"/>
                    </a:lnTo>
                    <a:lnTo>
                      <a:pt x="316" y="171"/>
                    </a:lnTo>
                    <a:lnTo>
                      <a:pt x="245" y="148"/>
                    </a:lnTo>
                    <a:lnTo>
                      <a:pt x="232" y="172"/>
                    </a:lnTo>
                    <a:lnTo>
                      <a:pt x="201" y="174"/>
                    </a:lnTo>
                    <a:lnTo>
                      <a:pt x="160" y="155"/>
                    </a:lnTo>
                    <a:lnTo>
                      <a:pt x="141" y="110"/>
                    </a:lnTo>
                    <a:lnTo>
                      <a:pt x="140" y="96"/>
                    </a:lnTo>
                    <a:lnTo>
                      <a:pt x="169" y="77"/>
                    </a:lnTo>
                    <a:lnTo>
                      <a:pt x="159" y="54"/>
                    </a:lnTo>
                    <a:lnTo>
                      <a:pt x="123" y="81"/>
                    </a:lnTo>
                    <a:lnTo>
                      <a:pt x="74" y="54"/>
                    </a:lnTo>
                    <a:lnTo>
                      <a:pt x="21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603">
                <a:extLst>
                  <a:ext uri="{FF2B5EF4-FFF2-40B4-BE49-F238E27FC236}">
                    <a16:creationId xmlns:a16="http://schemas.microsoft.com/office/drawing/2014/main" id="{4116400E-8639-48F2-7075-F79CB86497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399"/>
                <a:ext cx="153" cy="25"/>
              </a:xfrm>
              <a:custGeom>
                <a:avLst/>
                <a:gdLst>
                  <a:gd name="T0" fmla="*/ 766 w 766"/>
                  <a:gd name="T1" fmla="*/ 106 h 126"/>
                  <a:gd name="T2" fmla="*/ 741 w 766"/>
                  <a:gd name="T3" fmla="*/ 85 h 126"/>
                  <a:gd name="T4" fmla="*/ 733 w 766"/>
                  <a:gd name="T5" fmla="*/ 94 h 126"/>
                  <a:gd name="T6" fmla="*/ 704 w 766"/>
                  <a:gd name="T7" fmla="*/ 105 h 126"/>
                  <a:gd name="T8" fmla="*/ 646 w 766"/>
                  <a:gd name="T9" fmla="*/ 63 h 126"/>
                  <a:gd name="T10" fmla="*/ 628 w 766"/>
                  <a:gd name="T11" fmla="*/ 112 h 126"/>
                  <a:gd name="T12" fmla="*/ 581 w 766"/>
                  <a:gd name="T13" fmla="*/ 100 h 126"/>
                  <a:gd name="T14" fmla="*/ 552 w 766"/>
                  <a:gd name="T15" fmla="*/ 126 h 126"/>
                  <a:gd name="T16" fmla="*/ 443 w 766"/>
                  <a:gd name="T17" fmla="*/ 113 h 126"/>
                  <a:gd name="T18" fmla="*/ 370 w 766"/>
                  <a:gd name="T19" fmla="*/ 73 h 126"/>
                  <a:gd name="T20" fmla="*/ 361 w 766"/>
                  <a:gd name="T21" fmla="*/ 74 h 126"/>
                  <a:gd name="T22" fmla="*/ 348 w 766"/>
                  <a:gd name="T23" fmla="*/ 91 h 126"/>
                  <a:gd name="T24" fmla="*/ 315 w 766"/>
                  <a:gd name="T25" fmla="*/ 78 h 126"/>
                  <a:gd name="T26" fmla="*/ 298 w 766"/>
                  <a:gd name="T27" fmla="*/ 57 h 126"/>
                  <a:gd name="T28" fmla="*/ 257 w 766"/>
                  <a:gd name="T29" fmla="*/ 29 h 126"/>
                  <a:gd name="T30" fmla="*/ 244 w 766"/>
                  <a:gd name="T31" fmla="*/ 46 h 126"/>
                  <a:gd name="T32" fmla="*/ 254 w 766"/>
                  <a:gd name="T33" fmla="*/ 69 h 126"/>
                  <a:gd name="T34" fmla="*/ 223 w 766"/>
                  <a:gd name="T35" fmla="*/ 72 h 126"/>
                  <a:gd name="T36" fmla="*/ 120 w 766"/>
                  <a:gd name="T37" fmla="*/ 43 h 126"/>
                  <a:gd name="T38" fmla="*/ 66 w 766"/>
                  <a:gd name="T39" fmla="*/ 40 h 126"/>
                  <a:gd name="T40" fmla="*/ 0 w 766"/>
                  <a:gd name="T41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66" h="126">
                    <a:moveTo>
                      <a:pt x="766" y="106"/>
                    </a:moveTo>
                    <a:lnTo>
                      <a:pt x="741" y="85"/>
                    </a:lnTo>
                    <a:lnTo>
                      <a:pt x="733" y="94"/>
                    </a:lnTo>
                    <a:lnTo>
                      <a:pt x="704" y="105"/>
                    </a:lnTo>
                    <a:lnTo>
                      <a:pt x="646" y="63"/>
                    </a:lnTo>
                    <a:lnTo>
                      <a:pt x="628" y="112"/>
                    </a:lnTo>
                    <a:lnTo>
                      <a:pt x="581" y="100"/>
                    </a:lnTo>
                    <a:lnTo>
                      <a:pt x="552" y="126"/>
                    </a:lnTo>
                    <a:lnTo>
                      <a:pt x="443" y="113"/>
                    </a:lnTo>
                    <a:lnTo>
                      <a:pt x="370" y="73"/>
                    </a:lnTo>
                    <a:lnTo>
                      <a:pt x="361" y="74"/>
                    </a:lnTo>
                    <a:lnTo>
                      <a:pt x="348" y="91"/>
                    </a:lnTo>
                    <a:lnTo>
                      <a:pt x="315" y="78"/>
                    </a:lnTo>
                    <a:lnTo>
                      <a:pt x="298" y="57"/>
                    </a:lnTo>
                    <a:lnTo>
                      <a:pt x="257" y="29"/>
                    </a:lnTo>
                    <a:lnTo>
                      <a:pt x="244" y="46"/>
                    </a:lnTo>
                    <a:lnTo>
                      <a:pt x="254" y="69"/>
                    </a:lnTo>
                    <a:lnTo>
                      <a:pt x="223" y="72"/>
                    </a:lnTo>
                    <a:lnTo>
                      <a:pt x="120" y="43"/>
                    </a:lnTo>
                    <a:lnTo>
                      <a:pt x="66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604">
                <a:extLst>
                  <a:ext uri="{FF2B5EF4-FFF2-40B4-BE49-F238E27FC236}">
                    <a16:creationId xmlns:a16="http://schemas.microsoft.com/office/drawing/2014/main" id="{60F370A5-D9EB-D3B0-62A1-1B4913F8AB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466"/>
                <a:ext cx="36" cy="116"/>
              </a:xfrm>
              <a:custGeom>
                <a:avLst/>
                <a:gdLst>
                  <a:gd name="T0" fmla="*/ 178 w 181"/>
                  <a:gd name="T1" fmla="*/ 0 h 579"/>
                  <a:gd name="T2" fmla="*/ 181 w 181"/>
                  <a:gd name="T3" fmla="*/ 30 h 579"/>
                  <a:gd name="T4" fmla="*/ 159 w 181"/>
                  <a:gd name="T5" fmla="*/ 48 h 579"/>
                  <a:gd name="T6" fmla="*/ 147 w 181"/>
                  <a:gd name="T7" fmla="*/ 88 h 579"/>
                  <a:gd name="T8" fmla="*/ 165 w 181"/>
                  <a:gd name="T9" fmla="*/ 109 h 579"/>
                  <a:gd name="T10" fmla="*/ 159 w 181"/>
                  <a:gd name="T11" fmla="*/ 133 h 579"/>
                  <a:gd name="T12" fmla="*/ 147 w 181"/>
                  <a:gd name="T13" fmla="*/ 165 h 579"/>
                  <a:gd name="T14" fmla="*/ 126 w 181"/>
                  <a:gd name="T15" fmla="*/ 197 h 579"/>
                  <a:gd name="T16" fmla="*/ 122 w 181"/>
                  <a:gd name="T17" fmla="*/ 236 h 579"/>
                  <a:gd name="T18" fmla="*/ 110 w 181"/>
                  <a:gd name="T19" fmla="*/ 269 h 579"/>
                  <a:gd name="T20" fmla="*/ 113 w 181"/>
                  <a:gd name="T21" fmla="*/ 299 h 579"/>
                  <a:gd name="T22" fmla="*/ 92 w 181"/>
                  <a:gd name="T23" fmla="*/ 325 h 579"/>
                  <a:gd name="T24" fmla="*/ 79 w 181"/>
                  <a:gd name="T25" fmla="*/ 349 h 579"/>
                  <a:gd name="T26" fmla="*/ 57 w 181"/>
                  <a:gd name="T27" fmla="*/ 366 h 579"/>
                  <a:gd name="T28" fmla="*/ 32 w 181"/>
                  <a:gd name="T29" fmla="*/ 414 h 579"/>
                  <a:gd name="T30" fmla="*/ 0 w 181"/>
                  <a:gd name="T31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1" h="579">
                    <a:moveTo>
                      <a:pt x="178" y="0"/>
                    </a:moveTo>
                    <a:lnTo>
                      <a:pt x="181" y="30"/>
                    </a:lnTo>
                    <a:lnTo>
                      <a:pt x="159" y="48"/>
                    </a:lnTo>
                    <a:lnTo>
                      <a:pt x="147" y="88"/>
                    </a:lnTo>
                    <a:lnTo>
                      <a:pt x="165" y="109"/>
                    </a:lnTo>
                    <a:lnTo>
                      <a:pt x="159" y="133"/>
                    </a:lnTo>
                    <a:lnTo>
                      <a:pt x="147" y="165"/>
                    </a:lnTo>
                    <a:lnTo>
                      <a:pt x="126" y="197"/>
                    </a:lnTo>
                    <a:lnTo>
                      <a:pt x="122" y="236"/>
                    </a:lnTo>
                    <a:lnTo>
                      <a:pt x="110" y="269"/>
                    </a:lnTo>
                    <a:lnTo>
                      <a:pt x="113" y="299"/>
                    </a:lnTo>
                    <a:lnTo>
                      <a:pt x="92" y="325"/>
                    </a:lnTo>
                    <a:lnTo>
                      <a:pt x="79" y="349"/>
                    </a:lnTo>
                    <a:lnTo>
                      <a:pt x="57" y="366"/>
                    </a:lnTo>
                    <a:lnTo>
                      <a:pt x="32" y="414"/>
                    </a:lnTo>
                    <a:lnTo>
                      <a:pt x="0" y="57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605">
                <a:extLst>
                  <a:ext uri="{FF2B5EF4-FFF2-40B4-BE49-F238E27FC236}">
                    <a16:creationId xmlns:a16="http://schemas.microsoft.com/office/drawing/2014/main" id="{FC4993A0-6817-4328-1BA7-427279B887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0" y="1446"/>
                <a:ext cx="69" cy="30"/>
              </a:xfrm>
              <a:custGeom>
                <a:avLst/>
                <a:gdLst>
                  <a:gd name="T0" fmla="*/ 346 w 346"/>
                  <a:gd name="T1" fmla="*/ 0 h 151"/>
                  <a:gd name="T2" fmla="*/ 338 w 346"/>
                  <a:gd name="T3" fmla="*/ 17 h 151"/>
                  <a:gd name="T4" fmla="*/ 324 w 346"/>
                  <a:gd name="T5" fmla="*/ 25 h 151"/>
                  <a:gd name="T6" fmla="*/ 211 w 346"/>
                  <a:gd name="T7" fmla="*/ 59 h 151"/>
                  <a:gd name="T8" fmla="*/ 192 w 346"/>
                  <a:gd name="T9" fmla="*/ 92 h 151"/>
                  <a:gd name="T10" fmla="*/ 167 w 346"/>
                  <a:gd name="T11" fmla="*/ 86 h 151"/>
                  <a:gd name="T12" fmla="*/ 151 w 346"/>
                  <a:gd name="T13" fmla="*/ 65 h 151"/>
                  <a:gd name="T14" fmla="*/ 135 w 346"/>
                  <a:gd name="T15" fmla="*/ 58 h 151"/>
                  <a:gd name="T16" fmla="*/ 129 w 346"/>
                  <a:gd name="T17" fmla="*/ 75 h 151"/>
                  <a:gd name="T18" fmla="*/ 121 w 346"/>
                  <a:gd name="T19" fmla="*/ 82 h 151"/>
                  <a:gd name="T20" fmla="*/ 130 w 346"/>
                  <a:gd name="T21" fmla="*/ 98 h 151"/>
                  <a:gd name="T22" fmla="*/ 151 w 346"/>
                  <a:gd name="T23" fmla="*/ 142 h 151"/>
                  <a:gd name="T24" fmla="*/ 127 w 346"/>
                  <a:gd name="T25" fmla="*/ 151 h 151"/>
                  <a:gd name="T26" fmla="*/ 22 w 346"/>
                  <a:gd name="T27" fmla="*/ 92 h 151"/>
                  <a:gd name="T28" fmla="*/ 0 w 346"/>
                  <a:gd name="T29" fmla="*/ 102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6" h="151">
                    <a:moveTo>
                      <a:pt x="346" y="0"/>
                    </a:moveTo>
                    <a:lnTo>
                      <a:pt x="338" y="17"/>
                    </a:lnTo>
                    <a:lnTo>
                      <a:pt x="324" y="25"/>
                    </a:lnTo>
                    <a:lnTo>
                      <a:pt x="211" y="59"/>
                    </a:lnTo>
                    <a:lnTo>
                      <a:pt x="192" y="92"/>
                    </a:lnTo>
                    <a:lnTo>
                      <a:pt x="167" y="86"/>
                    </a:lnTo>
                    <a:lnTo>
                      <a:pt x="151" y="65"/>
                    </a:lnTo>
                    <a:lnTo>
                      <a:pt x="135" y="58"/>
                    </a:lnTo>
                    <a:lnTo>
                      <a:pt x="129" y="75"/>
                    </a:lnTo>
                    <a:lnTo>
                      <a:pt x="121" y="82"/>
                    </a:lnTo>
                    <a:lnTo>
                      <a:pt x="130" y="98"/>
                    </a:lnTo>
                    <a:lnTo>
                      <a:pt x="151" y="142"/>
                    </a:lnTo>
                    <a:lnTo>
                      <a:pt x="127" y="151"/>
                    </a:lnTo>
                    <a:lnTo>
                      <a:pt x="22" y="92"/>
                    </a:lnTo>
                    <a:lnTo>
                      <a:pt x="0" y="10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606">
                <a:extLst>
                  <a:ext uri="{FF2B5EF4-FFF2-40B4-BE49-F238E27FC236}">
                    <a16:creationId xmlns:a16="http://schemas.microsoft.com/office/drawing/2014/main" id="{ACADBE22-9697-5C3A-D72D-CA20C70E1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3" y="1332"/>
                <a:ext cx="119" cy="48"/>
              </a:xfrm>
              <a:custGeom>
                <a:avLst/>
                <a:gdLst>
                  <a:gd name="T0" fmla="*/ 0 w 595"/>
                  <a:gd name="T1" fmla="*/ 32 h 240"/>
                  <a:gd name="T2" fmla="*/ 85 w 595"/>
                  <a:gd name="T3" fmla="*/ 25 h 240"/>
                  <a:gd name="T4" fmla="*/ 93 w 595"/>
                  <a:gd name="T5" fmla="*/ 39 h 240"/>
                  <a:gd name="T6" fmla="*/ 144 w 595"/>
                  <a:gd name="T7" fmla="*/ 3 h 240"/>
                  <a:gd name="T8" fmla="*/ 175 w 595"/>
                  <a:gd name="T9" fmla="*/ 0 h 240"/>
                  <a:gd name="T10" fmla="*/ 184 w 595"/>
                  <a:gd name="T11" fmla="*/ 15 h 240"/>
                  <a:gd name="T12" fmla="*/ 147 w 595"/>
                  <a:gd name="T13" fmla="*/ 34 h 240"/>
                  <a:gd name="T14" fmla="*/ 133 w 595"/>
                  <a:gd name="T15" fmla="*/ 50 h 240"/>
                  <a:gd name="T16" fmla="*/ 235 w 595"/>
                  <a:gd name="T17" fmla="*/ 72 h 240"/>
                  <a:gd name="T18" fmla="*/ 247 w 595"/>
                  <a:gd name="T19" fmla="*/ 125 h 240"/>
                  <a:gd name="T20" fmla="*/ 280 w 595"/>
                  <a:gd name="T21" fmla="*/ 145 h 240"/>
                  <a:gd name="T22" fmla="*/ 319 w 595"/>
                  <a:gd name="T23" fmla="*/ 219 h 240"/>
                  <a:gd name="T24" fmla="*/ 356 w 595"/>
                  <a:gd name="T25" fmla="*/ 208 h 240"/>
                  <a:gd name="T26" fmla="*/ 372 w 595"/>
                  <a:gd name="T27" fmla="*/ 221 h 240"/>
                  <a:gd name="T28" fmla="*/ 404 w 595"/>
                  <a:gd name="T29" fmla="*/ 226 h 240"/>
                  <a:gd name="T30" fmla="*/ 413 w 595"/>
                  <a:gd name="T31" fmla="*/ 240 h 240"/>
                  <a:gd name="T32" fmla="*/ 442 w 595"/>
                  <a:gd name="T33" fmla="*/ 231 h 240"/>
                  <a:gd name="T34" fmla="*/ 458 w 595"/>
                  <a:gd name="T35" fmla="*/ 237 h 240"/>
                  <a:gd name="T36" fmla="*/ 480 w 595"/>
                  <a:gd name="T37" fmla="*/ 211 h 240"/>
                  <a:gd name="T38" fmla="*/ 503 w 595"/>
                  <a:gd name="T39" fmla="*/ 217 h 240"/>
                  <a:gd name="T40" fmla="*/ 519 w 595"/>
                  <a:gd name="T41" fmla="*/ 215 h 240"/>
                  <a:gd name="T42" fmla="*/ 522 w 595"/>
                  <a:gd name="T43" fmla="*/ 176 h 240"/>
                  <a:gd name="T44" fmla="*/ 530 w 595"/>
                  <a:gd name="T45" fmla="*/ 168 h 240"/>
                  <a:gd name="T46" fmla="*/ 595 w 595"/>
                  <a:gd name="T47" fmla="*/ 209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95" h="240">
                    <a:moveTo>
                      <a:pt x="0" y="32"/>
                    </a:moveTo>
                    <a:lnTo>
                      <a:pt x="85" y="25"/>
                    </a:lnTo>
                    <a:lnTo>
                      <a:pt x="93" y="39"/>
                    </a:lnTo>
                    <a:lnTo>
                      <a:pt x="144" y="3"/>
                    </a:lnTo>
                    <a:lnTo>
                      <a:pt x="175" y="0"/>
                    </a:lnTo>
                    <a:lnTo>
                      <a:pt x="184" y="15"/>
                    </a:lnTo>
                    <a:lnTo>
                      <a:pt x="147" y="34"/>
                    </a:lnTo>
                    <a:lnTo>
                      <a:pt x="133" y="50"/>
                    </a:lnTo>
                    <a:lnTo>
                      <a:pt x="235" y="72"/>
                    </a:lnTo>
                    <a:lnTo>
                      <a:pt x="247" y="125"/>
                    </a:lnTo>
                    <a:lnTo>
                      <a:pt x="280" y="145"/>
                    </a:lnTo>
                    <a:lnTo>
                      <a:pt x="319" y="219"/>
                    </a:lnTo>
                    <a:lnTo>
                      <a:pt x="356" y="208"/>
                    </a:lnTo>
                    <a:lnTo>
                      <a:pt x="372" y="221"/>
                    </a:lnTo>
                    <a:lnTo>
                      <a:pt x="404" y="226"/>
                    </a:lnTo>
                    <a:lnTo>
                      <a:pt x="413" y="240"/>
                    </a:lnTo>
                    <a:lnTo>
                      <a:pt x="442" y="231"/>
                    </a:lnTo>
                    <a:lnTo>
                      <a:pt x="458" y="237"/>
                    </a:lnTo>
                    <a:lnTo>
                      <a:pt x="480" y="211"/>
                    </a:lnTo>
                    <a:lnTo>
                      <a:pt x="503" y="217"/>
                    </a:lnTo>
                    <a:lnTo>
                      <a:pt x="519" y="215"/>
                    </a:lnTo>
                    <a:lnTo>
                      <a:pt x="522" y="176"/>
                    </a:lnTo>
                    <a:lnTo>
                      <a:pt x="530" y="168"/>
                    </a:lnTo>
                    <a:lnTo>
                      <a:pt x="595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808">
              <a:extLst>
                <a:ext uri="{FF2B5EF4-FFF2-40B4-BE49-F238E27FC236}">
                  <a16:creationId xmlns:a16="http://schemas.microsoft.com/office/drawing/2014/main" id="{32B743AF-6755-2DD5-B6D7-C4157C58D19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5" y="883"/>
              <a:ext cx="2731" cy="2196"/>
              <a:chOff x="2495" y="883"/>
              <a:chExt cx="2731" cy="2196"/>
            </a:xfrm>
          </p:grpSpPr>
          <p:sp>
            <p:nvSpPr>
              <p:cNvPr id="159" name="Freeform 608">
                <a:extLst>
                  <a:ext uri="{FF2B5EF4-FFF2-40B4-BE49-F238E27FC236}">
                    <a16:creationId xmlns:a16="http://schemas.microsoft.com/office/drawing/2014/main" id="{BF46E38C-6475-41E5-55A8-B11B90EE7C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295"/>
                <a:ext cx="86" cy="79"/>
              </a:xfrm>
              <a:custGeom>
                <a:avLst/>
                <a:gdLst>
                  <a:gd name="T0" fmla="*/ 0 w 434"/>
                  <a:gd name="T1" fmla="*/ 395 h 395"/>
                  <a:gd name="T2" fmla="*/ 2 w 434"/>
                  <a:gd name="T3" fmla="*/ 332 h 395"/>
                  <a:gd name="T4" fmla="*/ 24 w 434"/>
                  <a:gd name="T5" fmla="*/ 331 h 395"/>
                  <a:gd name="T6" fmla="*/ 32 w 434"/>
                  <a:gd name="T7" fmla="*/ 315 h 395"/>
                  <a:gd name="T8" fmla="*/ 70 w 434"/>
                  <a:gd name="T9" fmla="*/ 326 h 395"/>
                  <a:gd name="T10" fmla="*/ 92 w 434"/>
                  <a:gd name="T11" fmla="*/ 309 h 395"/>
                  <a:gd name="T12" fmla="*/ 104 w 434"/>
                  <a:gd name="T13" fmla="*/ 276 h 395"/>
                  <a:gd name="T14" fmla="*/ 159 w 434"/>
                  <a:gd name="T15" fmla="*/ 271 h 395"/>
                  <a:gd name="T16" fmla="*/ 213 w 434"/>
                  <a:gd name="T17" fmla="*/ 282 h 395"/>
                  <a:gd name="T18" fmla="*/ 258 w 434"/>
                  <a:gd name="T19" fmla="*/ 263 h 395"/>
                  <a:gd name="T20" fmla="*/ 281 w 434"/>
                  <a:gd name="T21" fmla="*/ 268 h 395"/>
                  <a:gd name="T22" fmla="*/ 311 w 434"/>
                  <a:gd name="T23" fmla="*/ 265 h 395"/>
                  <a:gd name="T24" fmla="*/ 360 w 434"/>
                  <a:gd name="T25" fmla="*/ 199 h 395"/>
                  <a:gd name="T26" fmla="*/ 359 w 434"/>
                  <a:gd name="T27" fmla="*/ 184 h 395"/>
                  <a:gd name="T28" fmla="*/ 350 w 434"/>
                  <a:gd name="T29" fmla="*/ 177 h 395"/>
                  <a:gd name="T30" fmla="*/ 355 w 434"/>
                  <a:gd name="T31" fmla="*/ 152 h 395"/>
                  <a:gd name="T32" fmla="*/ 401 w 434"/>
                  <a:gd name="T33" fmla="*/ 149 h 395"/>
                  <a:gd name="T34" fmla="*/ 400 w 434"/>
                  <a:gd name="T35" fmla="*/ 133 h 395"/>
                  <a:gd name="T36" fmla="*/ 390 w 434"/>
                  <a:gd name="T37" fmla="*/ 119 h 395"/>
                  <a:gd name="T38" fmla="*/ 398 w 434"/>
                  <a:gd name="T39" fmla="*/ 110 h 395"/>
                  <a:gd name="T40" fmla="*/ 413 w 434"/>
                  <a:gd name="T41" fmla="*/ 117 h 395"/>
                  <a:gd name="T42" fmla="*/ 404 w 434"/>
                  <a:gd name="T43" fmla="*/ 94 h 395"/>
                  <a:gd name="T44" fmla="*/ 400 w 434"/>
                  <a:gd name="T45" fmla="*/ 48 h 395"/>
                  <a:gd name="T46" fmla="*/ 434 w 434"/>
                  <a:gd name="T47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34" h="395">
                    <a:moveTo>
                      <a:pt x="0" y="395"/>
                    </a:moveTo>
                    <a:lnTo>
                      <a:pt x="2" y="332"/>
                    </a:lnTo>
                    <a:lnTo>
                      <a:pt x="24" y="331"/>
                    </a:lnTo>
                    <a:lnTo>
                      <a:pt x="32" y="315"/>
                    </a:lnTo>
                    <a:lnTo>
                      <a:pt x="70" y="326"/>
                    </a:lnTo>
                    <a:lnTo>
                      <a:pt x="92" y="309"/>
                    </a:lnTo>
                    <a:lnTo>
                      <a:pt x="104" y="276"/>
                    </a:lnTo>
                    <a:lnTo>
                      <a:pt x="159" y="271"/>
                    </a:lnTo>
                    <a:lnTo>
                      <a:pt x="213" y="282"/>
                    </a:lnTo>
                    <a:lnTo>
                      <a:pt x="258" y="263"/>
                    </a:lnTo>
                    <a:lnTo>
                      <a:pt x="281" y="268"/>
                    </a:lnTo>
                    <a:lnTo>
                      <a:pt x="311" y="265"/>
                    </a:lnTo>
                    <a:lnTo>
                      <a:pt x="360" y="199"/>
                    </a:lnTo>
                    <a:lnTo>
                      <a:pt x="359" y="184"/>
                    </a:lnTo>
                    <a:lnTo>
                      <a:pt x="350" y="177"/>
                    </a:lnTo>
                    <a:lnTo>
                      <a:pt x="355" y="152"/>
                    </a:lnTo>
                    <a:lnTo>
                      <a:pt x="401" y="149"/>
                    </a:lnTo>
                    <a:lnTo>
                      <a:pt x="400" y="133"/>
                    </a:lnTo>
                    <a:lnTo>
                      <a:pt x="390" y="119"/>
                    </a:lnTo>
                    <a:lnTo>
                      <a:pt x="398" y="110"/>
                    </a:lnTo>
                    <a:lnTo>
                      <a:pt x="413" y="117"/>
                    </a:lnTo>
                    <a:lnTo>
                      <a:pt x="404" y="94"/>
                    </a:lnTo>
                    <a:lnTo>
                      <a:pt x="400" y="48"/>
                    </a:lnTo>
                    <a:lnTo>
                      <a:pt x="43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609">
                <a:extLst>
                  <a:ext uri="{FF2B5EF4-FFF2-40B4-BE49-F238E27FC236}">
                    <a16:creationId xmlns:a16="http://schemas.microsoft.com/office/drawing/2014/main" id="{A559E432-C7BC-E959-EBBD-8641C38EFE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373"/>
                <a:ext cx="127" cy="98"/>
              </a:xfrm>
              <a:custGeom>
                <a:avLst/>
                <a:gdLst>
                  <a:gd name="T0" fmla="*/ 639 w 639"/>
                  <a:gd name="T1" fmla="*/ 492 h 492"/>
                  <a:gd name="T2" fmla="*/ 635 w 639"/>
                  <a:gd name="T3" fmla="*/ 455 h 492"/>
                  <a:gd name="T4" fmla="*/ 601 w 639"/>
                  <a:gd name="T5" fmla="*/ 419 h 492"/>
                  <a:gd name="T6" fmla="*/ 572 w 639"/>
                  <a:gd name="T7" fmla="*/ 429 h 492"/>
                  <a:gd name="T8" fmla="*/ 493 w 639"/>
                  <a:gd name="T9" fmla="*/ 413 h 492"/>
                  <a:gd name="T10" fmla="*/ 431 w 639"/>
                  <a:gd name="T11" fmla="*/ 419 h 492"/>
                  <a:gd name="T12" fmla="*/ 388 w 639"/>
                  <a:gd name="T13" fmla="*/ 439 h 492"/>
                  <a:gd name="T14" fmla="*/ 379 w 639"/>
                  <a:gd name="T15" fmla="*/ 432 h 492"/>
                  <a:gd name="T16" fmla="*/ 370 w 639"/>
                  <a:gd name="T17" fmla="*/ 417 h 492"/>
                  <a:gd name="T18" fmla="*/ 308 w 639"/>
                  <a:gd name="T19" fmla="*/ 416 h 492"/>
                  <a:gd name="T20" fmla="*/ 299 w 639"/>
                  <a:gd name="T21" fmla="*/ 401 h 492"/>
                  <a:gd name="T22" fmla="*/ 285 w 639"/>
                  <a:gd name="T23" fmla="*/ 410 h 492"/>
                  <a:gd name="T24" fmla="*/ 280 w 639"/>
                  <a:gd name="T25" fmla="*/ 441 h 492"/>
                  <a:gd name="T26" fmla="*/ 236 w 639"/>
                  <a:gd name="T27" fmla="*/ 468 h 492"/>
                  <a:gd name="T28" fmla="*/ 225 w 639"/>
                  <a:gd name="T29" fmla="*/ 446 h 492"/>
                  <a:gd name="T30" fmla="*/ 194 w 639"/>
                  <a:gd name="T31" fmla="*/ 434 h 492"/>
                  <a:gd name="T32" fmla="*/ 162 w 639"/>
                  <a:gd name="T33" fmla="*/ 336 h 492"/>
                  <a:gd name="T34" fmla="*/ 97 w 639"/>
                  <a:gd name="T35" fmla="*/ 304 h 492"/>
                  <a:gd name="T36" fmla="*/ 84 w 639"/>
                  <a:gd name="T37" fmla="*/ 329 h 492"/>
                  <a:gd name="T38" fmla="*/ 62 w 639"/>
                  <a:gd name="T39" fmla="*/ 338 h 492"/>
                  <a:gd name="T40" fmla="*/ 68 w 639"/>
                  <a:gd name="T41" fmla="*/ 322 h 492"/>
                  <a:gd name="T42" fmla="*/ 27 w 639"/>
                  <a:gd name="T43" fmla="*/ 287 h 492"/>
                  <a:gd name="T44" fmla="*/ 39 w 639"/>
                  <a:gd name="T45" fmla="*/ 263 h 492"/>
                  <a:gd name="T46" fmla="*/ 38 w 639"/>
                  <a:gd name="T47" fmla="*/ 247 h 492"/>
                  <a:gd name="T48" fmla="*/ 21 w 639"/>
                  <a:gd name="T49" fmla="*/ 227 h 492"/>
                  <a:gd name="T50" fmla="*/ 11 w 639"/>
                  <a:gd name="T51" fmla="*/ 211 h 492"/>
                  <a:gd name="T52" fmla="*/ 10 w 639"/>
                  <a:gd name="T53" fmla="*/ 196 h 492"/>
                  <a:gd name="T54" fmla="*/ 59 w 639"/>
                  <a:gd name="T55" fmla="*/ 145 h 492"/>
                  <a:gd name="T56" fmla="*/ 49 w 639"/>
                  <a:gd name="T57" fmla="*/ 108 h 492"/>
                  <a:gd name="T58" fmla="*/ 6 w 639"/>
                  <a:gd name="T59" fmla="*/ 65 h 492"/>
                  <a:gd name="T60" fmla="*/ 40 w 639"/>
                  <a:gd name="T61" fmla="*/ 16 h 492"/>
                  <a:gd name="T62" fmla="*/ 46 w 639"/>
                  <a:gd name="T63" fmla="*/ 0 h 492"/>
                  <a:gd name="T64" fmla="*/ 0 w 639"/>
                  <a:gd name="T65" fmla="*/ 5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39" h="492">
                    <a:moveTo>
                      <a:pt x="639" y="492"/>
                    </a:moveTo>
                    <a:lnTo>
                      <a:pt x="635" y="455"/>
                    </a:lnTo>
                    <a:lnTo>
                      <a:pt x="601" y="419"/>
                    </a:lnTo>
                    <a:lnTo>
                      <a:pt x="572" y="429"/>
                    </a:lnTo>
                    <a:lnTo>
                      <a:pt x="493" y="413"/>
                    </a:lnTo>
                    <a:lnTo>
                      <a:pt x="431" y="419"/>
                    </a:lnTo>
                    <a:lnTo>
                      <a:pt x="388" y="439"/>
                    </a:lnTo>
                    <a:lnTo>
                      <a:pt x="379" y="432"/>
                    </a:lnTo>
                    <a:lnTo>
                      <a:pt x="370" y="417"/>
                    </a:lnTo>
                    <a:lnTo>
                      <a:pt x="308" y="416"/>
                    </a:lnTo>
                    <a:lnTo>
                      <a:pt x="299" y="401"/>
                    </a:lnTo>
                    <a:lnTo>
                      <a:pt x="285" y="410"/>
                    </a:lnTo>
                    <a:lnTo>
                      <a:pt x="280" y="441"/>
                    </a:lnTo>
                    <a:lnTo>
                      <a:pt x="236" y="468"/>
                    </a:lnTo>
                    <a:lnTo>
                      <a:pt x="225" y="446"/>
                    </a:lnTo>
                    <a:lnTo>
                      <a:pt x="194" y="434"/>
                    </a:lnTo>
                    <a:lnTo>
                      <a:pt x="162" y="336"/>
                    </a:lnTo>
                    <a:lnTo>
                      <a:pt x="97" y="304"/>
                    </a:lnTo>
                    <a:lnTo>
                      <a:pt x="84" y="329"/>
                    </a:lnTo>
                    <a:lnTo>
                      <a:pt x="62" y="338"/>
                    </a:lnTo>
                    <a:lnTo>
                      <a:pt x="68" y="322"/>
                    </a:lnTo>
                    <a:lnTo>
                      <a:pt x="27" y="287"/>
                    </a:lnTo>
                    <a:lnTo>
                      <a:pt x="39" y="263"/>
                    </a:lnTo>
                    <a:lnTo>
                      <a:pt x="38" y="247"/>
                    </a:lnTo>
                    <a:lnTo>
                      <a:pt x="21" y="227"/>
                    </a:lnTo>
                    <a:lnTo>
                      <a:pt x="11" y="211"/>
                    </a:lnTo>
                    <a:lnTo>
                      <a:pt x="10" y="196"/>
                    </a:lnTo>
                    <a:lnTo>
                      <a:pt x="59" y="145"/>
                    </a:lnTo>
                    <a:lnTo>
                      <a:pt x="49" y="108"/>
                    </a:lnTo>
                    <a:lnTo>
                      <a:pt x="6" y="65"/>
                    </a:lnTo>
                    <a:lnTo>
                      <a:pt x="40" y="16"/>
                    </a:lnTo>
                    <a:lnTo>
                      <a:pt x="46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610">
                <a:extLst>
                  <a:ext uri="{FF2B5EF4-FFF2-40B4-BE49-F238E27FC236}">
                    <a16:creationId xmlns:a16="http://schemas.microsoft.com/office/drawing/2014/main" id="{3C97BADD-39B6-AAB9-C896-D5594D3077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1313"/>
                <a:ext cx="19" cy="25"/>
              </a:xfrm>
              <a:custGeom>
                <a:avLst/>
                <a:gdLst>
                  <a:gd name="T0" fmla="*/ 0 w 99"/>
                  <a:gd name="T1" fmla="*/ 0 h 127"/>
                  <a:gd name="T2" fmla="*/ 10 w 99"/>
                  <a:gd name="T3" fmla="*/ 14 h 127"/>
                  <a:gd name="T4" fmla="*/ 35 w 99"/>
                  <a:gd name="T5" fmla="*/ 42 h 127"/>
                  <a:gd name="T6" fmla="*/ 74 w 99"/>
                  <a:gd name="T7" fmla="*/ 47 h 127"/>
                  <a:gd name="T8" fmla="*/ 99 w 99"/>
                  <a:gd name="T9" fmla="*/ 68 h 127"/>
                  <a:gd name="T10" fmla="*/ 93 w 99"/>
                  <a:gd name="T11" fmla="*/ 83 h 127"/>
                  <a:gd name="T12" fmla="*/ 47 w 99"/>
                  <a:gd name="T13" fmla="*/ 87 h 127"/>
                  <a:gd name="T14" fmla="*/ 35 w 99"/>
                  <a:gd name="T15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9" h="127">
                    <a:moveTo>
                      <a:pt x="0" y="0"/>
                    </a:moveTo>
                    <a:lnTo>
                      <a:pt x="10" y="14"/>
                    </a:lnTo>
                    <a:lnTo>
                      <a:pt x="35" y="42"/>
                    </a:lnTo>
                    <a:lnTo>
                      <a:pt x="74" y="47"/>
                    </a:lnTo>
                    <a:lnTo>
                      <a:pt x="99" y="68"/>
                    </a:lnTo>
                    <a:lnTo>
                      <a:pt x="93" y="83"/>
                    </a:lnTo>
                    <a:lnTo>
                      <a:pt x="47" y="87"/>
                    </a:lnTo>
                    <a:lnTo>
                      <a:pt x="35" y="1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611">
                <a:extLst>
                  <a:ext uri="{FF2B5EF4-FFF2-40B4-BE49-F238E27FC236}">
                    <a16:creationId xmlns:a16="http://schemas.microsoft.com/office/drawing/2014/main" id="{A9AE1569-F04F-2D8F-AC0A-5DED09B7AA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338"/>
                <a:ext cx="48" cy="108"/>
              </a:xfrm>
              <a:custGeom>
                <a:avLst/>
                <a:gdLst>
                  <a:gd name="T0" fmla="*/ 238 w 239"/>
                  <a:gd name="T1" fmla="*/ 0 h 539"/>
                  <a:gd name="T2" fmla="*/ 231 w 239"/>
                  <a:gd name="T3" fmla="*/ 8 h 539"/>
                  <a:gd name="T4" fmla="*/ 239 w 239"/>
                  <a:gd name="T5" fmla="*/ 16 h 539"/>
                  <a:gd name="T6" fmla="*/ 233 w 239"/>
                  <a:gd name="T7" fmla="*/ 31 h 539"/>
                  <a:gd name="T8" fmla="*/ 203 w 239"/>
                  <a:gd name="T9" fmla="*/ 42 h 539"/>
                  <a:gd name="T10" fmla="*/ 198 w 239"/>
                  <a:gd name="T11" fmla="*/ 65 h 539"/>
                  <a:gd name="T12" fmla="*/ 200 w 239"/>
                  <a:gd name="T13" fmla="*/ 88 h 539"/>
                  <a:gd name="T14" fmla="*/ 232 w 239"/>
                  <a:gd name="T15" fmla="*/ 101 h 539"/>
                  <a:gd name="T16" fmla="*/ 214 w 239"/>
                  <a:gd name="T17" fmla="*/ 156 h 539"/>
                  <a:gd name="T18" fmla="*/ 234 w 239"/>
                  <a:gd name="T19" fmla="*/ 208 h 539"/>
                  <a:gd name="T20" fmla="*/ 213 w 239"/>
                  <a:gd name="T21" fmla="*/ 227 h 539"/>
                  <a:gd name="T22" fmla="*/ 202 w 239"/>
                  <a:gd name="T23" fmla="*/ 274 h 539"/>
                  <a:gd name="T24" fmla="*/ 176 w 239"/>
                  <a:gd name="T25" fmla="*/ 253 h 539"/>
                  <a:gd name="T26" fmla="*/ 163 w 239"/>
                  <a:gd name="T27" fmla="*/ 269 h 539"/>
                  <a:gd name="T28" fmla="*/ 163 w 239"/>
                  <a:gd name="T29" fmla="*/ 347 h 539"/>
                  <a:gd name="T30" fmla="*/ 99 w 239"/>
                  <a:gd name="T31" fmla="*/ 414 h 539"/>
                  <a:gd name="T32" fmla="*/ 94 w 239"/>
                  <a:gd name="T33" fmla="*/ 437 h 539"/>
                  <a:gd name="T34" fmla="*/ 34 w 239"/>
                  <a:gd name="T35" fmla="*/ 459 h 539"/>
                  <a:gd name="T36" fmla="*/ 0 w 239"/>
                  <a:gd name="T37" fmla="*/ 508 h 539"/>
                  <a:gd name="T38" fmla="*/ 3 w 239"/>
                  <a:gd name="T39" fmla="*/ 539 h 539"/>
                  <a:gd name="T40" fmla="*/ 19 w 239"/>
                  <a:gd name="T41" fmla="*/ 537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9" h="539">
                    <a:moveTo>
                      <a:pt x="238" y="0"/>
                    </a:moveTo>
                    <a:lnTo>
                      <a:pt x="231" y="8"/>
                    </a:lnTo>
                    <a:lnTo>
                      <a:pt x="239" y="16"/>
                    </a:lnTo>
                    <a:lnTo>
                      <a:pt x="233" y="31"/>
                    </a:lnTo>
                    <a:lnTo>
                      <a:pt x="203" y="42"/>
                    </a:lnTo>
                    <a:lnTo>
                      <a:pt x="198" y="65"/>
                    </a:lnTo>
                    <a:lnTo>
                      <a:pt x="200" y="88"/>
                    </a:lnTo>
                    <a:lnTo>
                      <a:pt x="232" y="101"/>
                    </a:lnTo>
                    <a:lnTo>
                      <a:pt x="214" y="156"/>
                    </a:lnTo>
                    <a:lnTo>
                      <a:pt x="234" y="208"/>
                    </a:lnTo>
                    <a:lnTo>
                      <a:pt x="213" y="227"/>
                    </a:lnTo>
                    <a:lnTo>
                      <a:pt x="202" y="274"/>
                    </a:lnTo>
                    <a:lnTo>
                      <a:pt x="176" y="253"/>
                    </a:lnTo>
                    <a:lnTo>
                      <a:pt x="163" y="269"/>
                    </a:lnTo>
                    <a:lnTo>
                      <a:pt x="163" y="347"/>
                    </a:lnTo>
                    <a:lnTo>
                      <a:pt x="99" y="414"/>
                    </a:lnTo>
                    <a:lnTo>
                      <a:pt x="94" y="437"/>
                    </a:lnTo>
                    <a:lnTo>
                      <a:pt x="34" y="459"/>
                    </a:lnTo>
                    <a:lnTo>
                      <a:pt x="0" y="508"/>
                    </a:lnTo>
                    <a:lnTo>
                      <a:pt x="3" y="539"/>
                    </a:lnTo>
                    <a:lnTo>
                      <a:pt x="19" y="5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612">
                <a:extLst>
                  <a:ext uri="{FF2B5EF4-FFF2-40B4-BE49-F238E27FC236}">
                    <a16:creationId xmlns:a16="http://schemas.microsoft.com/office/drawing/2014/main" id="{4946CFD2-563A-F512-1E30-A27D39623D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9" y="1442"/>
                <a:ext cx="125" cy="142"/>
              </a:xfrm>
              <a:custGeom>
                <a:avLst/>
                <a:gdLst>
                  <a:gd name="T0" fmla="*/ 627 w 627"/>
                  <a:gd name="T1" fmla="*/ 707 h 708"/>
                  <a:gd name="T2" fmla="*/ 626 w 627"/>
                  <a:gd name="T3" fmla="*/ 708 h 708"/>
                  <a:gd name="T4" fmla="*/ 589 w 627"/>
                  <a:gd name="T5" fmla="*/ 634 h 708"/>
                  <a:gd name="T6" fmla="*/ 545 w 627"/>
                  <a:gd name="T7" fmla="*/ 576 h 708"/>
                  <a:gd name="T8" fmla="*/ 476 w 627"/>
                  <a:gd name="T9" fmla="*/ 583 h 708"/>
                  <a:gd name="T10" fmla="*/ 425 w 627"/>
                  <a:gd name="T11" fmla="*/ 541 h 708"/>
                  <a:gd name="T12" fmla="*/ 424 w 627"/>
                  <a:gd name="T13" fmla="*/ 517 h 708"/>
                  <a:gd name="T14" fmla="*/ 436 w 627"/>
                  <a:gd name="T15" fmla="*/ 486 h 708"/>
                  <a:gd name="T16" fmla="*/ 434 w 627"/>
                  <a:gd name="T17" fmla="*/ 456 h 708"/>
                  <a:gd name="T18" fmla="*/ 446 w 627"/>
                  <a:gd name="T19" fmla="*/ 431 h 708"/>
                  <a:gd name="T20" fmla="*/ 418 w 627"/>
                  <a:gd name="T21" fmla="*/ 379 h 708"/>
                  <a:gd name="T22" fmla="*/ 441 w 627"/>
                  <a:gd name="T23" fmla="*/ 377 h 708"/>
                  <a:gd name="T24" fmla="*/ 454 w 627"/>
                  <a:gd name="T25" fmla="*/ 353 h 708"/>
                  <a:gd name="T26" fmla="*/ 437 w 627"/>
                  <a:gd name="T27" fmla="*/ 332 h 708"/>
                  <a:gd name="T28" fmla="*/ 421 w 627"/>
                  <a:gd name="T29" fmla="*/ 333 h 708"/>
                  <a:gd name="T30" fmla="*/ 402 w 627"/>
                  <a:gd name="T31" fmla="*/ 281 h 708"/>
                  <a:gd name="T32" fmla="*/ 400 w 627"/>
                  <a:gd name="T33" fmla="*/ 258 h 708"/>
                  <a:gd name="T34" fmla="*/ 383 w 627"/>
                  <a:gd name="T35" fmla="*/ 244 h 708"/>
                  <a:gd name="T36" fmla="*/ 409 w 627"/>
                  <a:gd name="T37" fmla="*/ 195 h 708"/>
                  <a:gd name="T38" fmla="*/ 401 w 627"/>
                  <a:gd name="T39" fmla="*/ 188 h 708"/>
                  <a:gd name="T40" fmla="*/ 373 w 627"/>
                  <a:gd name="T41" fmla="*/ 144 h 708"/>
                  <a:gd name="T42" fmla="*/ 358 w 627"/>
                  <a:gd name="T43" fmla="*/ 147 h 708"/>
                  <a:gd name="T44" fmla="*/ 338 w 627"/>
                  <a:gd name="T45" fmla="*/ 171 h 708"/>
                  <a:gd name="T46" fmla="*/ 328 w 627"/>
                  <a:gd name="T47" fmla="*/ 156 h 708"/>
                  <a:gd name="T48" fmla="*/ 333 w 627"/>
                  <a:gd name="T49" fmla="*/ 125 h 708"/>
                  <a:gd name="T50" fmla="*/ 277 w 627"/>
                  <a:gd name="T51" fmla="*/ 108 h 708"/>
                  <a:gd name="T52" fmla="*/ 249 w 627"/>
                  <a:gd name="T53" fmla="*/ 141 h 708"/>
                  <a:gd name="T54" fmla="*/ 219 w 627"/>
                  <a:gd name="T55" fmla="*/ 143 h 708"/>
                  <a:gd name="T56" fmla="*/ 209 w 627"/>
                  <a:gd name="T57" fmla="*/ 121 h 708"/>
                  <a:gd name="T58" fmla="*/ 214 w 627"/>
                  <a:gd name="T59" fmla="*/ 98 h 708"/>
                  <a:gd name="T60" fmla="*/ 206 w 627"/>
                  <a:gd name="T61" fmla="*/ 84 h 708"/>
                  <a:gd name="T62" fmla="*/ 218 w 627"/>
                  <a:gd name="T63" fmla="*/ 51 h 708"/>
                  <a:gd name="T64" fmla="*/ 217 w 627"/>
                  <a:gd name="T65" fmla="*/ 36 h 708"/>
                  <a:gd name="T66" fmla="*/ 163 w 627"/>
                  <a:gd name="T67" fmla="*/ 41 h 708"/>
                  <a:gd name="T68" fmla="*/ 115 w 627"/>
                  <a:gd name="T69" fmla="*/ 14 h 708"/>
                  <a:gd name="T70" fmla="*/ 86 w 627"/>
                  <a:gd name="T71" fmla="*/ 33 h 708"/>
                  <a:gd name="T72" fmla="*/ 53 w 627"/>
                  <a:gd name="T73" fmla="*/ 12 h 708"/>
                  <a:gd name="T74" fmla="*/ 31 w 627"/>
                  <a:gd name="T75" fmla="*/ 30 h 708"/>
                  <a:gd name="T76" fmla="*/ 29 w 627"/>
                  <a:gd name="T77" fmla="*/ 7 h 708"/>
                  <a:gd name="T78" fmla="*/ 20 w 627"/>
                  <a:gd name="T79" fmla="*/ 0 h 708"/>
                  <a:gd name="T80" fmla="*/ 0 w 627"/>
                  <a:gd name="T81" fmla="*/ 17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27" h="708">
                    <a:moveTo>
                      <a:pt x="627" y="707"/>
                    </a:moveTo>
                    <a:lnTo>
                      <a:pt x="626" y="708"/>
                    </a:lnTo>
                    <a:lnTo>
                      <a:pt x="589" y="634"/>
                    </a:lnTo>
                    <a:lnTo>
                      <a:pt x="545" y="576"/>
                    </a:lnTo>
                    <a:lnTo>
                      <a:pt x="476" y="583"/>
                    </a:lnTo>
                    <a:lnTo>
                      <a:pt x="425" y="541"/>
                    </a:lnTo>
                    <a:lnTo>
                      <a:pt x="424" y="517"/>
                    </a:lnTo>
                    <a:lnTo>
                      <a:pt x="436" y="486"/>
                    </a:lnTo>
                    <a:lnTo>
                      <a:pt x="434" y="456"/>
                    </a:lnTo>
                    <a:lnTo>
                      <a:pt x="446" y="431"/>
                    </a:lnTo>
                    <a:lnTo>
                      <a:pt x="418" y="379"/>
                    </a:lnTo>
                    <a:lnTo>
                      <a:pt x="441" y="377"/>
                    </a:lnTo>
                    <a:lnTo>
                      <a:pt x="454" y="353"/>
                    </a:lnTo>
                    <a:lnTo>
                      <a:pt x="437" y="332"/>
                    </a:lnTo>
                    <a:lnTo>
                      <a:pt x="421" y="333"/>
                    </a:lnTo>
                    <a:lnTo>
                      <a:pt x="402" y="281"/>
                    </a:lnTo>
                    <a:lnTo>
                      <a:pt x="400" y="258"/>
                    </a:lnTo>
                    <a:lnTo>
                      <a:pt x="383" y="244"/>
                    </a:lnTo>
                    <a:lnTo>
                      <a:pt x="409" y="195"/>
                    </a:lnTo>
                    <a:lnTo>
                      <a:pt x="401" y="188"/>
                    </a:lnTo>
                    <a:lnTo>
                      <a:pt x="373" y="144"/>
                    </a:lnTo>
                    <a:lnTo>
                      <a:pt x="358" y="147"/>
                    </a:lnTo>
                    <a:lnTo>
                      <a:pt x="338" y="171"/>
                    </a:lnTo>
                    <a:lnTo>
                      <a:pt x="328" y="156"/>
                    </a:lnTo>
                    <a:lnTo>
                      <a:pt x="333" y="125"/>
                    </a:lnTo>
                    <a:lnTo>
                      <a:pt x="277" y="108"/>
                    </a:lnTo>
                    <a:lnTo>
                      <a:pt x="249" y="141"/>
                    </a:lnTo>
                    <a:lnTo>
                      <a:pt x="219" y="143"/>
                    </a:lnTo>
                    <a:lnTo>
                      <a:pt x="209" y="121"/>
                    </a:lnTo>
                    <a:lnTo>
                      <a:pt x="214" y="98"/>
                    </a:lnTo>
                    <a:lnTo>
                      <a:pt x="206" y="84"/>
                    </a:lnTo>
                    <a:lnTo>
                      <a:pt x="218" y="51"/>
                    </a:lnTo>
                    <a:lnTo>
                      <a:pt x="217" y="36"/>
                    </a:lnTo>
                    <a:lnTo>
                      <a:pt x="163" y="41"/>
                    </a:lnTo>
                    <a:lnTo>
                      <a:pt x="115" y="14"/>
                    </a:lnTo>
                    <a:lnTo>
                      <a:pt x="86" y="33"/>
                    </a:lnTo>
                    <a:lnTo>
                      <a:pt x="53" y="12"/>
                    </a:lnTo>
                    <a:lnTo>
                      <a:pt x="31" y="30"/>
                    </a:lnTo>
                    <a:lnTo>
                      <a:pt x="29" y="7"/>
                    </a:lnTo>
                    <a:lnTo>
                      <a:pt x="20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613">
                <a:extLst>
                  <a:ext uri="{FF2B5EF4-FFF2-40B4-BE49-F238E27FC236}">
                    <a16:creationId xmlns:a16="http://schemas.microsoft.com/office/drawing/2014/main" id="{1F3AE21A-CDDE-9ADE-E093-CDF7A93E01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8" y="1075"/>
                <a:ext cx="73" cy="74"/>
              </a:xfrm>
              <a:custGeom>
                <a:avLst/>
                <a:gdLst>
                  <a:gd name="T0" fmla="*/ 365 w 365"/>
                  <a:gd name="T1" fmla="*/ 353 h 371"/>
                  <a:gd name="T2" fmla="*/ 336 w 365"/>
                  <a:gd name="T3" fmla="*/ 371 h 371"/>
                  <a:gd name="T4" fmla="*/ 334 w 365"/>
                  <a:gd name="T5" fmla="*/ 348 h 371"/>
                  <a:gd name="T6" fmla="*/ 277 w 365"/>
                  <a:gd name="T7" fmla="*/ 322 h 371"/>
                  <a:gd name="T8" fmla="*/ 263 w 365"/>
                  <a:gd name="T9" fmla="*/ 262 h 371"/>
                  <a:gd name="T10" fmla="*/ 227 w 365"/>
                  <a:gd name="T11" fmla="*/ 280 h 371"/>
                  <a:gd name="T12" fmla="*/ 206 w 365"/>
                  <a:gd name="T13" fmla="*/ 228 h 371"/>
                  <a:gd name="T14" fmla="*/ 177 w 365"/>
                  <a:gd name="T15" fmla="*/ 239 h 371"/>
                  <a:gd name="T16" fmla="*/ 158 w 365"/>
                  <a:gd name="T17" fmla="*/ 194 h 371"/>
                  <a:gd name="T18" fmla="*/ 114 w 365"/>
                  <a:gd name="T19" fmla="*/ 145 h 371"/>
                  <a:gd name="T20" fmla="*/ 83 w 365"/>
                  <a:gd name="T21" fmla="*/ 140 h 371"/>
                  <a:gd name="T22" fmla="*/ 102 w 365"/>
                  <a:gd name="T23" fmla="*/ 100 h 371"/>
                  <a:gd name="T24" fmla="*/ 74 w 365"/>
                  <a:gd name="T25" fmla="*/ 48 h 371"/>
                  <a:gd name="T26" fmla="*/ 80 w 365"/>
                  <a:gd name="T27" fmla="*/ 25 h 371"/>
                  <a:gd name="T28" fmla="*/ 0 w 365"/>
                  <a:gd name="T29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371">
                    <a:moveTo>
                      <a:pt x="365" y="353"/>
                    </a:moveTo>
                    <a:lnTo>
                      <a:pt x="336" y="371"/>
                    </a:lnTo>
                    <a:lnTo>
                      <a:pt x="334" y="348"/>
                    </a:lnTo>
                    <a:lnTo>
                      <a:pt x="277" y="322"/>
                    </a:lnTo>
                    <a:lnTo>
                      <a:pt x="263" y="262"/>
                    </a:lnTo>
                    <a:lnTo>
                      <a:pt x="227" y="280"/>
                    </a:lnTo>
                    <a:lnTo>
                      <a:pt x="206" y="228"/>
                    </a:lnTo>
                    <a:lnTo>
                      <a:pt x="177" y="239"/>
                    </a:lnTo>
                    <a:lnTo>
                      <a:pt x="158" y="194"/>
                    </a:lnTo>
                    <a:lnTo>
                      <a:pt x="114" y="145"/>
                    </a:lnTo>
                    <a:lnTo>
                      <a:pt x="83" y="140"/>
                    </a:lnTo>
                    <a:lnTo>
                      <a:pt x="102" y="100"/>
                    </a:lnTo>
                    <a:lnTo>
                      <a:pt x="74" y="48"/>
                    </a:lnTo>
                    <a:lnTo>
                      <a:pt x="80" y="2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614">
                <a:extLst>
                  <a:ext uri="{FF2B5EF4-FFF2-40B4-BE49-F238E27FC236}">
                    <a16:creationId xmlns:a16="http://schemas.microsoft.com/office/drawing/2014/main" id="{CC79CDBD-FF77-20A4-2227-0AC2F4FE4D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1043"/>
                <a:ext cx="9" cy="15"/>
              </a:xfrm>
              <a:custGeom>
                <a:avLst/>
                <a:gdLst>
                  <a:gd name="T0" fmla="*/ 7 w 46"/>
                  <a:gd name="T1" fmla="*/ 4 h 71"/>
                  <a:gd name="T2" fmla="*/ 0 w 46"/>
                  <a:gd name="T3" fmla="*/ 19 h 71"/>
                  <a:gd name="T4" fmla="*/ 9 w 46"/>
                  <a:gd name="T5" fmla="*/ 34 h 71"/>
                  <a:gd name="T6" fmla="*/ 11 w 46"/>
                  <a:gd name="T7" fmla="*/ 57 h 71"/>
                  <a:gd name="T8" fmla="*/ 20 w 46"/>
                  <a:gd name="T9" fmla="*/ 71 h 71"/>
                  <a:gd name="T10" fmla="*/ 34 w 46"/>
                  <a:gd name="T11" fmla="*/ 62 h 71"/>
                  <a:gd name="T12" fmla="*/ 33 w 46"/>
                  <a:gd name="T13" fmla="*/ 47 h 71"/>
                  <a:gd name="T14" fmla="*/ 40 w 46"/>
                  <a:gd name="T15" fmla="*/ 39 h 71"/>
                  <a:gd name="T16" fmla="*/ 23 w 46"/>
                  <a:gd name="T17" fmla="*/ 24 h 71"/>
                  <a:gd name="T18" fmla="*/ 38 w 46"/>
                  <a:gd name="T19" fmla="*/ 16 h 71"/>
                  <a:gd name="T20" fmla="*/ 39 w 46"/>
                  <a:gd name="T21" fmla="*/ 31 h 71"/>
                  <a:gd name="T22" fmla="*/ 46 w 46"/>
                  <a:gd name="T23" fmla="*/ 23 h 71"/>
                  <a:gd name="T24" fmla="*/ 45 w 46"/>
                  <a:gd name="T25" fmla="*/ 7 h 71"/>
                  <a:gd name="T26" fmla="*/ 37 w 46"/>
                  <a:gd name="T27" fmla="*/ 0 h 71"/>
                  <a:gd name="T28" fmla="*/ 7 w 46"/>
                  <a:gd name="T29" fmla="*/ 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71">
                    <a:moveTo>
                      <a:pt x="7" y="4"/>
                    </a:moveTo>
                    <a:lnTo>
                      <a:pt x="0" y="19"/>
                    </a:lnTo>
                    <a:lnTo>
                      <a:pt x="9" y="34"/>
                    </a:lnTo>
                    <a:lnTo>
                      <a:pt x="11" y="57"/>
                    </a:lnTo>
                    <a:lnTo>
                      <a:pt x="20" y="71"/>
                    </a:lnTo>
                    <a:lnTo>
                      <a:pt x="34" y="62"/>
                    </a:lnTo>
                    <a:lnTo>
                      <a:pt x="33" y="47"/>
                    </a:lnTo>
                    <a:lnTo>
                      <a:pt x="40" y="39"/>
                    </a:lnTo>
                    <a:lnTo>
                      <a:pt x="23" y="24"/>
                    </a:lnTo>
                    <a:lnTo>
                      <a:pt x="38" y="16"/>
                    </a:lnTo>
                    <a:lnTo>
                      <a:pt x="39" y="31"/>
                    </a:lnTo>
                    <a:lnTo>
                      <a:pt x="46" y="23"/>
                    </a:lnTo>
                    <a:lnTo>
                      <a:pt x="45" y="7"/>
                    </a:lnTo>
                    <a:lnTo>
                      <a:pt x="37" y="0"/>
                    </a:lnTo>
                    <a:lnTo>
                      <a:pt x="7" y="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615">
                <a:extLst>
                  <a:ext uri="{FF2B5EF4-FFF2-40B4-BE49-F238E27FC236}">
                    <a16:creationId xmlns:a16="http://schemas.microsoft.com/office/drawing/2014/main" id="{95C3434B-ED92-82F3-32CE-3700ECFC21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1056"/>
                <a:ext cx="4" cy="6"/>
              </a:xfrm>
              <a:custGeom>
                <a:avLst/>
                <a:gdLst>
                  <a:gd name="T0" fmla="*/ 6 w 17"/>
                  <a:gd name="T1" fmla="*/ 0 h 30"/>
                  <a:gd name="T2" fmla="*/ 16 w 17"/>
                  <a:gd name="T3" fmla="*/ 14 h 30"/>
                  <a:gd name="T4" fmla="*/ 17 w 17"/>
                  <a:gd name="T5" fmla="*/ 29 h 30"/>
                  <a:gd name="T6" fmla="*/ 10 w 17"/>
                  <a:gd name="T7" fmla="*/ 30 h 30"/>
                  <a:gd name="T8" fmla="*/ 0 w 17"/>
                  <a:gd name="T9" fmla="*/ 8 h 30"/>
                  <a:gd name="T10" fmla="*/ 6 w 17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0">
                    <a:moveTo>
                      <a:pt x="6" y="0"/>
                    </a:moveTo>
                    <a:lnTo>
                      <a:pt x="16" y="14"/>
                    </a:lnTo>
                    <a:lnTo>
                      <a:pt x="17" y="29"/>
                    </a:lnTo>
                    <a:lnTo>
                      <a:pt x="10" y="30"/>
                    </a:lnTo>
                    <a:lnTo>
                      <a:pt x="0" y="8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616">
                <a:extLst>
                  <a:ext uri="{FF2B5EF4-FFF2-40B4-BE49-F238E27FC236}">
                    <a16:creationId xmlns:a16="http://schemas.microsoft.com/office/drawing/2014/main" id="{4207C61E-3E09-88A0-B415-03EEFE1328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" y="1075"/>
                <a:ext cx="84" cy="14"/>
              </a:xfrm>
              <a:custGeom>
                <a:avLst/>
                <a:gdLst>
                  <a:gd name="T0" fmla="*/ 419 w 419"/>
                  <a:gd name="T1" fmla="*/ 0 h 73"/>
                  <a:gd name="T2" fmla="*/ 407 w 419"/>
                  <a:gd name="T3" fmla="*/ 40 h 73"/>
                  <a:gd name="T4" fmla="*/ 368 w 419"/>
                  <a:gd name="T5" fmla="*/ 37 h 73"/>
                  <a:gd name="T6" fmla="*/ 348 w 419"/>
                  <a:gd name="T7" fmla="*/ 61 h 73"/>
                  <a:gd name="T8" fmla="*/ 331 w 419"/>
                  <a:gd name="T9" fmla="*/ 40 h 73"/>
                  <a:gd name="T10" fmla="*/ 302 w 419"/>
                  <a:gd name="T11" fmla="*/ 59 h 73"/>
                  <a:gd name="T12" fmla="*/ 278 w 419"/>
                  <a:gd name="T13" fmla="*/ 45 h 73"/>
                  <a:gd name="T14" fmla="*/ 240 w 419"/>
                  <a:gd name="T15" fmla="*/ 63 h 73"/>
                  <a:gd name="T16" fmla="*/ 190 w 419"/>
                  <a:gd name="T17" fmla="*/ 29 h 73"/>
                  <a:gd name="T18" fmla="*/ 169 w 419"/>
                  <a:gd name="T19" fmla="*/ 39 h 73"/>
                  <a:gd name="T20" fmla="*/ 171 w 419"/>
                  <a:gd name="T21" fmla="*/ 62 h 73"/>
                  <a:gd name="T22" fmla="*/ 133 w 419"/>
                  <a:gd name="T23" fmla="*/ 73 h 73"/>
                  <a:gd name="T24" fmla="*/ 116 w 419"/>
                  <a:gd name="T25" fmla="*/ 52 h 73"/>
                  <a:gd name="T26" fmla="*/ 95 w 419"/>
                  <a:gd name="T27" fmla="*/ 69 h 73"/>
                  <a:gd name="T28" fmla="*/ 93 w 419"/>
                  <a:gd name="T29" fmla="*/ 62 h 73"/>
                  <a:gd name="T30" fmla="*/ 76 w 419"/>
                  <a:gd name="T31" fmla="*/ 40 h 73"/>
                  <a:gd name="T32" fmla="*/ 44 w 419"/>
                  <a:gd name="T33" fmla="*/ 20 h 73"/>
                  <a:gd name="T34" fmla="*/ 0 w 419"/>
                  <a:gd name="T35" fmla="*/ 55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9" h="73">
                    <a:moveTo>
                      <a:pt x="419" y="0"/>
                    </a:moveTo>
                    <a:lnTo>
                      <a:pt x="407" y="40"/>
                    </a:lnTo>
                    <a:lnTo>
                      <a:pt x="368" y="37"/>
                    </a:lnTo>
                    <a:lnTo>
                      <a:pt x="348" y="61"/>
                    </a:lnTo>
                    <a:lnTo>
                      <a:pt x="331" y="40"/>
                    </a:lnTo>
                    <a:lnTo>
                      <a:pt x="302" y="59"/>
                    </a:lnTo>
                    <a:lnTo>
                      <a:pt x="278" y="45"/>
                    </a:lnTo>
                    <a:lnTo>
                      <a:pt x="240" y="63"/>
                    </a:lnTo>
                    <a:lnTo>
                      <a:pt x="190" y="29"/>
                    </a:lnTo>
                    <a:lnTo>
                      <a:pt x="169" y="39"/>
                    </a:lnTo>
                    <a:lnTo>
                      <a:pt x="171" y="62"/>
                    </a:lnTo>
                    <a:lnTo>
                      <a:pt x="133" y="73"/>
                    </a:lnTo>
                    <a:lnTo>
                      <a:pt x="116" y="52"/>
                    </a:lnTo>
                    <a:lnTo>
                      <a:pt x="95" y="69"/>
                    </a:lnTo>
                    <a:lnTo>
                      <a:pt x="93" y="62"/>
                    </a:lnTo>
                    <a:lnTo>
                      <a:pt x="76" y="40"/>
                    </a:lnTo>
                    <a:lnTo>
                      <a:pt x="44" y="20"/>
                    </a:lnTo>
                    <a:lnTo>
                      <a:pt x="0" y="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617">
                <a:extLst>
                  <a:ext uri="{FF2B5EF4-FFF2-40B4-BE49-F238E27FC236}">
                    <a16:creationId xmlns:a16="http://schemas.microsoft.com/office/drawing/2014/main" id="{ACF5F092-5EF5-9ED1-EDEA-4B231A05E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1145"/>
                <a:ext cx="28" cy="62"/>
              </a:xfrm>
              <a:custGeom>
                <a:avLst/>
                <a:gdLst>
                  <a:gd name="T0" fmla="*/ 141 w 141"/>
                  <a:gd name="T1" fmla="*/ 309 h 309"/>
                  <a:gd name="T2" fmla="*/ 92 w 141"/>
                  <a:gd name="T3" fmla="*/ 275 h 309"/>
                  <a:gd name="T4" fmla="*/ 46 w 141"/>
                  <a:gd name="T5" fmla="*/ 287 h 309"/>
                  <a:gd name="T6" fmla="*/ 52 w 141"/>
                  <a:gd name="T7" fmla="*/ 264 h 309"/>
                  <a:gd name="T8" fmla="*/ 35 w 141"/>
                  <a:gd name="T9" fmla="*/ 250 h 309"/>
                  <a:gd name="T10" fmla="*/ 63 w 141"/>
                  <a:gd name="T11" fmla="*/ 217 h 309"/>
                  <a:gd name="T12" fmla="*/ 57 w 141"/>
                  <a:gd name="T13" fmla="*/ 155 h 309"/>
                  <a:gd name="T14" fmla="*/ 0 w 141"/>
                  <a:gd name="T15" fmla="*/ 122 h 309"/>
                  <a:gd name="T16" fmla="*/ 14 w 141"/>
                  <a:gd name="T17" fmla="*/ 98 h 309"/>
                  <a:gd name="T18" fmla="*/ 35 w 141"/>
                  <a:gd name="T19" fmla="*/ 80 h 309"/>
                  <a:gd name="T20" fmla="*/ 26 w 141"/>
                  <a:gd name="T21" fmla="*/ 58 h 309"/>
                  <a:gd name="T22" fmla="*/ 71 w 141"/>
                  <a:gd name="T23" fmla="*/ 46 h 309"/>
                  <a:gd name="T24" fmla="*/ 74 w 141"/>
                  <a:gd name="T25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1" h="309">
                    <a:moveTo>
                      <a:pt x="141" y="309"/>
                    </a:moveTo>
                    <a:lnTo>
                      <a:pt x="92" y="275"/>
                    </a:lnTo>
                    <a:lnTo>
                      <a:pt x="46" y="287"/>
                    </a:lnTo>
                    <a:lnTo>
                      <a:pt x="52" y="264"/>
                    </a:lnTo>
                    <a:lnTo>
                      <a:pt x="35" y="250"/>
                    </a:lnTo>
                    <a:lnTo>
                      <a:pt x="63" y="217"/>
                    </a:lnTo>
                    <a:lnTo>
                      <a:pt x="57" y="155"/>
                    </a:lnTo>
                    <a:lnTo>
                      <a:pt x="0" y="122"/>
                    </a:lnTo>
                    <a:lnTo>
                      <a:pt x="14" y="98"/>
                    </a:lnTo>
                    <a:lnTo>
                      <a:pt x="35" y="80"/>
                    </a:lnTo>
                    <a:lnTo>
                      <a:pt x="26" y="58"/>
                    </a:lnTo>
                    <a:lnTo>
                      <a:pt x="71" y="46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618">
                <a:extLst>
                  <a:ext uri="{FF2B5EF4-FFF2-40B4-BE49-F238E27FC236}">
                    <a16:creationId xmlns:a16="http://schemas.microsoft.com/office/drawing/2014/main" id="{0F5B4B4C-ABE4-C356-ED71-3B00DE122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1207"/>
                <a:ext cx="30" cy="61"/>
              </a:xfrm>
              <a:custGeom>
                <a:avLst/>
                <a:gdLst>
                  <a:gd name="T0" fmla="*/ 26 w 152"/>
                  <a:gd name="T1" fmla="*/ 306 h 306"/>
                  <a:gd name="T2" fmla="*/ 31 w 152"/>
                  <a:gd name="T3" fmla="*/ 274 h 306"/>
                  <a:gd name="T4" fmla="*/ 15 w 152"/>
                  <a:gd name="T5" fmla="*/ 261 h 306"/>
                  <a:gd name="T6" fmla="*/ 20 w 152"/>
                  <a:gd name="T7" fmla="*/ 229 h 306"/>
                  <a:gd name="T8" fmla="*/ 0 w 152"/>
                  <a:gd name="T9" fmla="*/ 192 h 306"/>
                  <a:gd name="T10" fmla="*/ 44 w 152"/>
                  <a:gd name="T11" fmla="*/ 165 h 306"/>
                  <a:gd name="T12" fmla="*/ 25 w 152"/>
                  <a:gd name="T13" fmla="*/ 120 h 306"/>
                  <a:gd name="T14" fmla="*/ 63 w 152"/>
                  <a:gd name="T15" fmla="*/ 117 h 306"/>
                  <a:gd name="T16" fmla="*/ 85 w 152"/>
                  <a:gd name="T17" fmla="*/ 107 h 306"/>
                  <a:gd name="T18" fmla="*/ 73 w 152"/>
                  <a:gd name="T19" fmla="*/ 62 h 306"/>
                  <a:gd name="T20" fmla="*/ 109 w 152"/>
                  <a:gd name="T21" fmla="*/ 35 h 306"/>
                  <a:gd name="T22" fmla="*/ 108 w 152"/>
                  <a:gd name="T23" fmla="*/ 20 h 306"/>
                  <a:gd name="T24" fmla="*/ 152 w 152"/>
                  <a:gd name="T25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2" h="306">
                    <a:moveTo>
                      <a:pt x="26" y="306"/>
                    </a:moveTo>
                    <a:lnTo>
                      <a:pt x="31" y="274"/>
                    </a:lnTo>
                    <a:lnTo>
                      <a:pt x="15" y="261"/>
                    </a:lnTo>
                    <a:lnTo>
                      <a:pt x="20" y="229"/>
                    </a:lnTo>
                    <a:lnTo>
                      <a:pt x="0" y="192"/>
                    </a:lnTo>
                    <a:lnTo>
                      <a:pt x="44" y="165"/>
                    </a:lnTo>
                    <a:lnTo>
                      <a:pt x="25" y="120"/>
                    </a:lnTo>
                    <a:lnTo>
                      <a:pt x="63" y="117"/>
                    </a:lnTo>
                    <a:lnTo>
                      <a:pt x="85" y="107"/>
                    </a:lnTo>
                    <a:lnTo>
                      <a:pt x="73" y="62"/>
                    </a:lnTo>
                    <a:lnTo>
                      <a:pt x="109" y="35"/>
                    </a:lnTo>
                    <a:lnTo>
                      <a:pt x="108" y="20"/>
                    </a:lnTo>
                    <a:lnTo>
                      <a:pt x="15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619">
                <a:extLst>
                  <a:ext uri="{FF2B5EF4-FFF2-40B4-BE49-F238E27FC236}">
                    <a16:creationId xmlns:a16="http://schemas.microsoft.com/office/drawing/2014/main" id="{433DFFC6-21C4-C1E5-75BF-39B7AAA491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1266"/>
                <a:ext cx="84" cy="62"/>
              </a:xfrm>
              <a:custGeom>
                <a:avLst/>
                <a:gdLst>
                  <a:gd name="T0" fmla="*/ 1 w 421"/>
                  <a:gd name="T1" fmla="*/ 313 h 313"/>
                  <a:gd name="T2" fmla="*/ 0 w 421"/>
                  <a:gd name="T3" fmla="*/ 290 h 313"/>
                  <a:gd name="T4" fmla="*/ 6 w 421"/>
                  <a:gd name="T5" fmla="*/ 283 h 313"/>
                  <a:gd name="T6" fmla="*/ 35 w 421"/>
                  <a:gd name="T7" fmla="*/ 256 h 313"/>
                  <a:gd name="T8" fmla="*/ 58 w 421"/>
                  <a:gd name="T9" fmla="*/ 254 h 313"/>
                  <a:gd name="T10" fmla="*/ 77 w 421"/>
                  <a:gd name="T11" fmla="*/ 207 h 313"/>
                  <a:gd name="T12" fmla="*/ 100 w 421"/>
                  <a:gd name="T13" fmla="*/ 197 h 313"/>
                  <a:gd name="T14" fmla="*/ 97 w 421"/>
                  <a:gd name="T15" fmla="*/ 174 h 313"/>
                  <a:gd name="T16" fmla="*/ 80 w 421"/>
                  <a:gd name="T17" fmla="*/ 159 h 313"/>
                  <a:gd name="T18" fmla="*/ 77 w 421"/>
                  <a:gd name="T19" fmla="*/ 122 h 313"/>
                  <a:gd name="T20" fmla="*/ 102 w 421"/>
                  <a:gd name="T21" fmla="*/ 57 h 313"/>
                  <a:gd name="T22" fmla="*/ 148 w 421"/>
                  <a:gd name="T23" fmla="*/ 61 h 313"/>
                  <a:gd name="T24" fmla="*/ 170 w 421"/>
                  <a:gd name="T25" fmla="*/ 43 h 313"/>
                  <a:gd name="T26" fmla="*/ 208 w 421"/>
                  <a:gd name="T27" fmla="*/ 32 h 313"/>
                  <a:gd name="T28" fmla="*/ 239 w 421"/>
                  <a:gd name="T29" fmla="*/ 45 h 313"/>
                  <a:gd name="T30" fmla="*/ 278 w 421"/>
                  <a:gd name="T31" fmla="*/ 42 h 313"/>
                  <a:gd name="T32" fmla="*/ 300 w 421"/>
                  <a:gd name="T33" fmla="*/ 32 h 313"/>
                  <a:gd name="T34" fmla="*/ 354 w 421"/>
                  <a:gd name="T35" fmla="*/ 34 h 313"/>
                  <a:gd name="T36" fmla="*/ 377 w 421"/>
                  <a:gd name="T37" fmla="*/ 32 h 313"/>
                  <a:gd name="T38" fmla="*/ 389 w 421"/>
                  <a:gd name="T39" fmla="*/ 0 h 313"/>
                  <a:gd name="T40" fmla="*/ 421 w 421"/>
                  <a:gd name="T41" fmla="*/ 1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21" h="313">
                    <a:moveTo>
                      <a:pt x="1" y="313"/>
                    </a:moveTo>
                    <a:lnTo>
                      <a:pt x="0" y="290"/>
                    </a:lnTo>
                    <a:lnTo>
                      <a:pt x="6" y="283"/>
                    </a:lnTo>
                    <a:lnTo>
                      <a:pt x="35" y="256"/>
                    </a:lnTo>
                    <a:lnTo>
                      <a:pt x="58" y="254"/>
                    </a:lnTo>
                    <a:lnTo>
                      <a:pt x="77" y="207"/>
                    </a:lnTo>
                    <a:lnTo>
                      <a:pt x="100" y="197"/>
                    </a:lnTo>
                    <a:lnTo>
                      <a:pt x="97" y="174"/>
                    </a:lnTo>
                    <a:lnTo>
                      <a:pt x="80" y="159"/>
                    </a:lnTo>
                    <a:lnTo>
                      <a:pt x="77" y="122"/>
                    </a:lnTo>
                    <a:lnTo>
                      <a:pt x="102" y="57"/>
                    </a:lnTo>
                    <a:lnTo>
                      <a:pt x="148" y="61"/>
                    </a:lnTo>
                    <a:lnTo>
                      <a:pt x="170" y="43"/>
                    </a:lnTo>
                    <a:lnTo>
                      <a:pt x="208" y="32"/>
                    </a:lnTo>
                    <a:lnTo>
                      <a:pt x="239" y="45"/>
                    </a:lnTo>
                    <a:lnTo>
                      <a:pt x="278" y="42"/>
                    </a:lnTo>
                    <a:lnTo>
                      <a:pt x="300" y="32"/>
                    </a:lnTo>
                    <a:lnTo>
                      <a:pt x="354" y="34"/>
                    </a:lnTo>
                    <a:lnTo>
                      <a:pt x="377" y="32"/>
                    </a:lnTo>
                    <a:lnTo>
                      <a:pt x="389" y="0"/>
                    </a:lnTo>
                    <a:lnTo>
                      <a:pt x="421" y="1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620">
                <a:extLst>
                  <a:ext uri="{FF2B5EF4-FFF2-40B4-BE49-F238E27FC236}">
                    <a16:creationId xmlns:a16="http://schemas.microsoft.com/office/drawing/2014/main" id="{F053AD83-06ED-41F9-FE67-74A99A8897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1043"/>
                <a:ext cx="154" cy="43"/>
              </a:xfrm>
              <a:custGeom>
                <a:avLst/>
                <a:gdLst>
                  <a:gd name="T0" fmla="*/ 767 w 767"/>
                  <a:gd name="T1" fmla="*/ 213 h 213"/>
                  <a:gd name="T2" fmla="*/ 742 w 767"/>
                  <a:gd name="T3" fmla="*/ 185 h 213"/>
                  <a:gd name="T4" fmla="*/ 739 w 767"/>
                  <a:gd name="T5" fmla="*/ 153 h 213"/>
                  <a:gd name="T6" fmla="*/ 723 w 767"/>
                  <a:gd name="T7" fmla="*/ 156 h 213"/>
                  <a:gd name="T8" fmla="*/ 719 w 767"/>
                  <a:gd name="T9" fmla="*/ 179 h 213"/>
                  <a:gd name="T10" fmla="*/ 694 w 767"/>
                  <a:gd name="T11" fmla="*/ 174 h 213"/>
                  <a:gd name="T12" fmla="*/ 687 w 767"/>
                  <a:gd name="T13" fmla="*/ 174 h 213"/>
                  <a:gd name="T14" fmla="*/ 692 w 767"/>
                  <a:gd name="T15" fmla="*/ 151 h 213"/>
                  <a:gd name="T16" fmla="*/ 652 w 767"/>
                  <a:gd name="T17" fmla="*/ 132 h 213"/>
                  <a:gd name="T18" fmla="*/ 636 w 767"/>
                  <a:gd name="T19" fmla="*/ 133 h 213"/>
                  <a:gd name="T20" fmla="*/ 635 w 767"/>
                  <a:gd name="T21" fmla="*/ 117 h 213"/>
                  <a:gd name="T22" fmla="*/ 580 w 767"/>
                  <a:gd name="T23" fmla="*/ 107 h 213"/>
                  <a:gd name="T24" fmla="*/ 566 w 767"/>
                  <a:gd name="T25" fmla="*/ 116 h 213"/>
                  <a:gd name="T26" fmla="*/ 530 w 767"/>
                  <a:gd name="T27" fmla="*/ 65 h 213"/>
                  <a:gd name="T28" fmla="*/ 503 w 767"/>
                  <a:gd name="T29" fmla="*/ 99 h 213"/>
                  <a:gd name="T30" fmla="*/ 450 w 767"/>
                  <a:gd name="T31" fmla="*/ 111 h 213"/>
                  <a:gd name="T32" fmla="*/ 463 w 767"/>
                  <a:gd name="T33" fmla="*/ 87 h 213"/>
                  <a:gd name="T34" fmla="*/ 454 w 767"/>
                  <a:gd name="T35" fmla="*/ 80 h 213"/>
                  <a:gd name="T36" fmla="*/ 401 w 767"/>
                  <a:gd name="T37" fmla="*/ 86 h 213"/>
                  <a:gd name="T38" fmla="*/ 391 w 767"/>
                  <a:gd name="T39" fmla="*/ 71 h 213"/>
                  <a:gd name="T40" fmla="*/ 344 w 767"/>
                  <a:gd name="T41" fmla="*/ 52 h 213"/>
                  <a:gd name="T42" fmla="*/ 326 w 767"/>
                  <a:gd name="T43" fmla="*/ 30 h 213"/>
                  <a:gd name="T44" fmla="*/ 261 w 767"/>
                  <a:gd name="T45" fmla="*/ 75 h 213"/>
                  <a:gd name="T46" fmla="*/ 237 w 767"/>
                  <a:gd name="T47" fmla="*/ 70 h 213"/>
                  <a:gd name="T48" fmla="*/ 162 w 767"/>
                  <a:gd name="T49" fmla="*/ 92 h 213"/>
                  <a:gd name="T50" fmla="*/ 154 w 767"/>
                  <a:gd name="T51" fmla="*/ 77 h 213"/>
                  <a:gd name="T52" fmla="*/ 122 w 767"/>
                  <a:gd name="T53" fmla="*/ 80 h 213"/>
                  <a:gd name="T54" fmla="*/ 82 w 767"/>
                  <a:gd name="T55" fmla="*/ 60 h 213"/>
                  <a:gd name="T56" fmla="*/ 45 w 767"/>
                  <a:gd name="T57" fmla="*/ 72 h 213"/>
                  <a:gd name="T58" fmla="*/ 11 w 767"/>
                  <a:gd name="T59" fmla="*/ 36 h 213"/>
                  <a:gd name="T60" fmla="*/ 30 w 767"/>
                  <a:gd name="T61" fmla="*/ 3 h 213"/>
                  <a:gd name="T62" fmla="*/ 0 w 767"/>
                  <a:gd name="T63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67" h="213">
                    <a:moveTo>
                      <a:pt x="767" y="213"/>
                    </a:moveTo>
                    <a:lnTo>
                      <a:pt x="742" y="185"/>
                    </a:lnTo>
                    <a:lnTo>
                      <a:pt x="739" y="153"/>
                    </a:lnTo>
                    <a:lnTo>
                      <a:pt x="723" y="156"/>
                    </a:lnTo>
                    <a:lnTo>
                      <a:pt x="719" y="179"/>
                    </a:lnTo>
                    <a:lnTo>
                      <a:pt x="694" y="174"/>
                    </a:lnTo>
                    <a:lnTo>
                      <a:pt x="687" y="174"/>
                    </a:lnTo>
                    <a:lnTo>
                      <a:pt x="692" y="151"/>
                    </a:lnTo>
                    <a:lnTo>
                      <a:pt x="652" y="132"/>
                    </a:lnTo>
                    <a:lnTo>
                      <a:pt x="636" y="133"/>
                    </a:lnTo>
                    <a:lnTo>
                      <a:pt x="635" y="117"/>
                    </a:lnTo>
                    <a:lnTo>
                      <a:pt x="580" y="107"/>
                    </a:lnTo>
                    <a:lnTo>
                      <a:pt x="566" y="116"/>
                    </a:lnTo>
                    <a:lnTo>
                      <a:pt x="530" y="65"/>
                    </a:lnTo>
                    <a:lnTo>
                      <a:pt x="503" y="99"/>
                    </a:lnTo>
                    <a:lnTo>
                      <a:pt x="450" y="111"/>
                    </a:lnTo>
                    <a:lnTo>
                      <a:pt x="463" y="87"/>
                    </a:lnTo>
                    <a:lnTo>
                      <a:pt x="454" y="80"/>
                    </a:lnTo>
                    <a:lnTo>
                      <a:pt x="401" y="86"/>
                    </a:lnTo>
                    <a:lnTo>
                      <a:pt x="391" y="71"/>
                    </a:lnTo>
                    <a:lnTo>
                      <a:pt x="344" y="52"/>
                    </a:lnTo>
                    <a:lnTo>
                      <a:pt x="326" y="30"/>
                    </a:lnTo>
                    <a:lnTo>
                      <a:pt x="261" y="75"/>
                    </a:lnTo>
                    <a:lnTo>
                      <a:pt x="237" y="70"/>
                    </a:lnTo>
                    <a:lnTo>
                      <a:pt x="162" y="92"/>
                    </a:lnTo>
                    <a:lnTo>
                      <a:pt x="154" y="77"/>
                    </a:lnTo>
                    <a:lnTo>
                      <a:pt x="122" y="80"/>
                    </a:lnTo>
                    <a:lnTo>
                      <a:pt x="82" y="60"/>
                    </a:lnTo>
                    <a:lnTo>
                      <a:pt x="45" y="72"/>
                    </a:lnTo>
                    <a:lnTo>
                      <a:pt x="11" y="36"/>
                    </a:lnTo>
                    <a:lnTo>
                      <a:pt x="30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621">
                <a:extLst>
                  <a:ext uri="{FF2B5EF4-FFF2-40B4-BE49-F238E27FC236}">
                    <a16:creationId xmlns:a16="http://schemas.microsoft.com/office/drawing/2014/main" id="{E9B27764-6472-7854-A1E9-45E4D4B059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" y="1086"/>
                <a:ext cx="10" cy="17"/>
              </a:xfrm>
              <a:custGeom>
                <a:avLst/>
                <a:gdLst>
                  <a:gd name="T0" fmla="*/ 47 w 47"/>
                  <a:gd name="T1" fmla="*/ 0 h 87"/>
                  <a:gd name="T2" fmla="*/ 34 w 47"/>
                  <a:gd name="T3" fmla="*/ 24 h 87"/>
                  <a:gd name="T4" fmla="*/ 43 w 47"/>
                  <a:gd name="T5" fmla="*/ 39 h 87"/>
                  <a:gd name="T6" fmla="*/ 23 w 47"/>
                  <a:gd name="T7" fmla="*/ 64 h 87"/>
                  <a:gd name="T8" fmla="*/ 0 w 47"/>
                  <a:gd name="T9" fmla="*/ 74 h 87"/>
                  <a:gd name="T10" fmla="*/ 17 w 47"/>
                  <a:gd name="T11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87">
                    <a:moveTo>
                      <a:pt x="47" y="0"/>
                    </a:moveTo>
                    <a:lnTo>
                      <a:pt x="34" y="24"/>
                    </a:lnTo>
                    <a:lnTo>
                      <a:pt x="43" y="39"/>
                    </a:lnTo>
                    <a:lnTo>
                      <a:pt x="23" y="64"/>
                    </a:lnTo>
                    <a:lnTo>
                      <a:pt x="0" y="74"/>
                    </a:lnTo>
                    <a:lnTo>
                      <a:pt x="17" y="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622">
                <a:extLst>
                  <a:ext uri="{FF2B5EF4-FFF2-40B4-BE49-F238E27FC236}">
                    <a16:creationId xmlns:a16="http://schemas.microsoft.com/office/drawing/2014/main" id="{83EE7EC2-9ED8-C9D2-1C6C-B4AEA31ED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03"/>
                <a:ext cx="47" cy="15"/>
              </a:xfrm>
              <a:custGeom>
                <a:avLst/>
                <a:gdLst>
                  <a:gd name="T0" fmla="*/ 232 w 232"/>
                  <a:gd name="T1" fmla="*/ 0 h 77"/>
                  <a:gd name="T2" fmla="*/ 146 w 232"/>
                  <a:gd name="T3" fmla="*/ 70 h 77"/>
                  <a:gd name="T4" fmla="*/ 107 w 232"/>
                  <a:gd name="T5" fmla="*/ 67 h 77"/>
                  <a:gd name="T6" fmla="*/ 74 w 232"/>
                  <a:gd name="T7" fmla="*/ 46 h 77"/>
                  <a:gd name="T8" fmla="*/ 38 w 232"/>
                  <a:gd name="T9" fmla="*/ 73 h 77"/>
                  <a:gd name="T10" fmla="*/ 6 w 232"/>
                  <a:gd name="T11" fmla="*/ 61 h 77"/>
                  <a:gd name="T12" fmla="*/ 0 w 232"/>
                  <a:gd name="T13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77">
                    <a:moveTo>
                      <a:pt x="232" y="0"/>
                    </a:moveTo>
                    <a:lnTo>
                      <a:pt x="146" y="70"/>
                    </a:lnTo>
                    <a:lnTo>
                      <a:pt x="107" y="67"/>
                    </a:lnTo>
                    <a:lnTo>
                      <a:pt x="74" y="46"/>
                    </a:lnTo>
                    <a:lnTo>
                      <a:pt x="38" y="73"/>
                    </a:lnTo>
                    <a:lnTo>
                      <a:pt x="6" y="61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623">
                <a:extLst>
                  <a:ext uri="{FF2B5EF4-FFF2-40B4-BE49-F238E27FC236}">
                    <a16:creationId xmlns:a16="http://schemas.microsoft.com/office/drawing/2014/main" id="{D7CA41CE-D523-5D18-C4C2-94A89B4597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18"/>
                <a:ext cx="9" cy="14"/>
              </a:xfrm>
              <a:custGeom>
                <a:avLst/>
                <a:gdLst>
                  <a:gd name="T0" fmla="*/ 29 w 42"/>
                  <a:gd name="T1" fmla="*/ 66 h 66"/>
                  <a:gd name="T2" fmla="*/ 28 w 42"/>
                  <a:gd name="T3" fmla="*/ 50 h 66"/>
                  <a:gd name="T4" fmla="*/ 42 w 42"/>
                  <a:gd name="T5" fmla="*/ 26 h 66"/>
                  <a:gd name="T6" fmla="*/ 39 w 42"/>
                  <a:gd name="T7" fmla="*/ 10 h 66"/>
                  <a:gd name="T8" fmla="*/ 0 w 42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66">
                    <a:moveTo>
                      <a:pt x="29" y="66"/>
                    </a:moveTo>
                    <a:lnTo>
                      <a:pt x="28" y="50"/>
                    </a:lnTo>
                    <a:lnTo>
                      <a:pt x="42" y="26"/>
                    </a:lnTo>
                    <a:lnTo>
                      <a:pt x="39" y="1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624">
                <a:extLst>
                  <a:ext uri="{FF2B5EF4-FFF2-40B4-BE49-F238E27FC236}">
                    <a16:creationId xmlns:a16="http://schemas.microsoft.com/office/drawing/2014/main" id="{23774BD5-3EA6-C074-AE38-DB152B38E3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1118"/>
                <a:ext cx="16" cy="11"/>
              </a:xfrm>
              <a:custGeom>
                <a:avLst/>
                <a:gdLst>
                  <a:gd name="T0" fmla="*/ 80 w 80"/>
                  <a:gd name="T1" fmla="*/ 0 h 53"/>
                  <a:gd name="T2" fmla="*/ 72 w 80"/>
                  <a:gd name="T3" fmla="*/ 0 h 53"/>
                  <a:gd name="T4" fmla="*/ 66 w 80"/>
                  <a:gd name="T5" fmla="*/ 8 h 53"/>
                  <a:gd name="T6" fmla="*/ 57 w 80"/>
                  <a:gd name="T7" fmla="*/ 9 h 53"/>
                  <a:gd name="T8" fmla="*/ 51 w 80"/>
                  <a:gd name="T9" fmla="*/ 18 h 53"/>
                  <a:gd name="T10" fmla="*/ 43 w 80"/>
                  <a:gd name="T11" fmla="*/ 18 h 53"/>
                  <a:gd name="T12" fmla="*/ 37 w 80"/>
                  <a:gd name="T13" fmla="*/ 26 h 53"/>
                  <a:gd name="T14" fmla="*/ 28 w 80"/>
                  <a:gd name="T15" fmla="*/ 27 h 53"/>
                  <a:gd name="T16" fmla="*/ 22 w 80"/>
                  <a:gd name="T17" fmla="*/ 43 h 53"/>
                  <a:gd name="T18" fmla="*/ 8 w 80"/>
                  <a:gd name="T19" fmla="*/ 53 h 53"/>
                  <a:gd name="T20" fmla="*/ 0 w 80"/>
                  <a:gd name="T21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53">
                    <a:moveTo>
                      <a:pt x="80" y="0"/>
                    </a:moveTo>
                    <a:lnTo>
                      <a:pt x="72" y="0"/>
                    </a:lnTo>
                    <a:lnTo>
                      <a:pt x="66" y="8"/>
                    </a:lnTo>
                    <a:lnTo>
                      <a:pt x="57" y="9"/>
                    </a:lnTo>
                    <a:lnTo>
                      <a:pt x="51" y="18"/>
                    </a:lnTo>
                    <a:lnTo>
                      <a:pt x="43" y="18"/>
                    </a:lnTo>
                    <a:lnTo>
                      <a:pt x="37" y="26"/>
                    </a:lnTo>
                    <a:lnTo>
                      <a:pt x="28" y="27"/>
                    </a:lnTo>
                    <a:lnTo>
                      <a:pt x="22" y="43"/>
                    </a:lnTo>
                    <a:lnTo>
                      <a:pt x="8" y="53"/>
                    </a:lnTo>
                    <a:lnTo>
                      <a:pt x="0" y="5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625">
                <a:extLst>
                  <a:ext uri="{FF2B5EF4-FFF2-40B4-BE49-F238E27FC236}">
                    <a16:creationId xmlns:a16="http://schemas.microsoft.com/office/drawing/2014/main" id="{8D3A6FF7-F701-F2BA-82CA-91AD47FB47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1083"/>
                <a:ext cx="91" cy="46"/>
              </a:xfrm>
              <a:custGeom>
                <a:avLst/>
                <a:gdLst>
                  <a:gd name="T0" fmla="*/ 453 w 457"/>
                  <a:gd name="T1" fmla="*/ 228 h 228"/>
                  <a:gd name="T2" fmla="*/ 457 w 457"/>
                  <a:gd name="T3" fmla="*/ 182 h 228"/>
                  <a:gd name="T4" fmla="*/ 440 w 457"/>
                  <a:gd name="T5" fmla="*/ 167 h 228"/>
                  <a:gd name="T6" fmla="*/ 429 w 457"/>
                  <a:gd name="T7" fmla="*/ 130 h 228"/>
                  <a:gd name="T8" fmla="*/ 396 w 457"/>
                  <a:gd name="T9" fmla="*/ 118 h 228"/>
                  <a:gd name="T10" fmla="*/ 387 w 457"/>
                  <a:gd name="T11" fmla="*/ 87 h 228"/>
                  <a:gd name="T12" fmla="*/ 303 w 457"/>
                  <a:gd name="T13" fmla="*/ 110 h 228"/>
                  <a:gd name="T14" fmla="*/ 278 w 457"/>
                  <a:gd name="T15" fmla="*/ 82 h 228"/>
                  <a:gd name="T16" fmla="*/ 230 w 457"/>
                  <a:gd name="T17" fmla="*/ 71 h 228"/>
                  <a:gd name="T18" fmla="*/ 205 w 457"/>
                  <a:gd name="T19" fmla="*/ 42 h 228"/>
                  <a:gd name="T20" fmla="*/ 170 w 457"/>
                  <a:gd name="T21" fmla="*/ 76 h 228"/>
                  <a:gd name="T22" fmla="*/ 159 w 457"/>
                  <a:gd name="T23" fmla="*/ 55 h 228"/>
                  <a:gd name="T24" fmla="*/ 165 w 457"/>
                  <a:gd name="T25" fmla="*/ 31 h 228"/>
                  <a:gd name="T26" fmla="*/ 131 w 457"/>
                  <a:gd name="T27" fmla="*/ 4 h 228"/>
                  <a:gd name="T28" fmla="*/ 108 w 457"/>
                  <a:gd name="T29" fmla="*/ 5 h 228"/>
                  <a:gd name="T30" fmla="*/ 102 w 457"/>
                  <a:gd name="T31" fmla="*/ 22 h 228"/>
                  <a:gd name="T32" fmla="*/ 79 w 457"/>
                  <a:gd name="T33" fmla="*/ 23 h 228"/>
                  <a:gd name="T34" fmla="*/ 64 w 457"/>
                  <a:gd name="T35" fmla="*/ 33 h 228"/>
                  <a:gd name="T36" fmla="*/ 42 w 457"/>
                  <a:gd name="T37" fmla="*/ 42 h 228"/>
                  <a:gd name="T38" fmla="*/ 0 w 457"/>
                  <a:gd name="T39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7" h="228">
                    <a:moveTo>
                      <a:pt x="453" y="228"/>
                    </a:moveTo>
                    <a:lnTo>
                      <a:pt x="457" y="182"/>
                    </a:lnTo>
                    <a:lnTo>
                      <a:pt x="440" y="167"/>
                    </a:lnTo>
                    <a:lnTo>
                      <a:pt x="429" y="130"/>
                    </a:lnTo>
                    <a:lnTo>
                      <a:pt x="396" y="118"/>
                    </a:lnTo>
                    <a:lnTo>
                      <a:pt x="387" y="87"/>
                    </a:lnTo>
                    <a:lnTo>
                      <a:pt x="303" y="110"/>
                    </a:lnTo>
                    <a:lnTo>
                      <a:pt x="278" y="82"/>
                    </a:lnTo>
                    <a:lnTo>
                      <a:pt x="230" y="71"/>
                    </a:lnTo>
                    <a:lnTo>
                      <a:pt x="205" y="42"/>
                    </a:lnTo>
                    <a:lnTo>
                      <a:pt x="170" y="76"/>
                    </a:lnTo>
                    <a:lnTo>
                      <a:pt x="159" y="55"/>
                    </a:lnTo>
                    <a:lnTo>
                      <a:pt x="165" y="31"/>
                    </a:lnTo>
                    <a:lnTo>
                      <a:pt x="131" y="4"/>
                    </a:lnTo>
                    <a:lnTo>
                      <a:pt x="108" y="5"/>
                    </a:lnTo>
                    <a:lnTo>
                      <a:pt x="102" y="22"/>
                    </a:lnTo>
                    <a:lnTo>
                      <a:pt x="79" y="23"/>
                    </a:lnTo>
                    <a:lnTo>
                      <a:pt x="64" y="33"/>
                    </a:lnTo>
                    <a:lnTo>
                      <a:pt x="42" y="4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626">
                <a:extLst>
                  <a:ext uri="{FF2B5EF4-FFF2-40B4-BE49-F238E27FC236}">
                    <a16:creationId xmlns:a16="http://schemas.microsoft.com/office/drawing/2014/main" id="{A247C8F1-3582-0BDC-9213-2DF66F968A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1129"/>
                <a:ext cx="14" cy="35"/>
              </a:xfrm>
              <a:custGeom>
                <a:avLst/>
                <a:gdLst>
                  <a:gd name="T0" fmla="*/ 70 w 70"/>
                  <a:gd name="T1" fmla="*/ 176 h 176"/>
                  <a:gd name="T2" fmla="*/ 27 w 70"/>
                  <a:gd name="T3" fmla="*/ 133 h 176"/>
                  <a:gd name="T4" fmla="*/ 10 w 70"/>
                  <a:gd name="T5" fmla="*/ 127 h 176"/>
                  <a:gd name="T6" fmla="*/ 0 w 70"/>
                  <a:gd name="T7" fmla="*/ 104 h 176"/>
                  <a:gd name="T8" fmla="*/ 10 w 70"/>
                  <a:gd name="T9" fmla="*/ 42 h 176"/>
                  <a:gd name="T10" fmla="*/ 24 w 70"/>
                  <a:gd name="T11" fmla="*/ 17 h 176"/>
                  <a:gd name="T12" fmla="*/ 45 w 70"/>
                  <a:gd name="T13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176">
                    <a:moveTo>
                      <a:pt x="70" y="176"/>
                    </a:moveTo>
                    <a:lnTo>
                      <a:pt x="27" y="133"/>
                    </a:lnTo>
                    <a:lnTo>
                      <a:pt x="10" y="127"/>
                    </a:lnTo>
                    <a:lnTo>
                      <a:pt x="0" y="104"/>
                    </a:lnTo>
                    <a:lnTo>
                      <a:pt x="10" y="42"/>
                    </a:lnTo>
                    <a:lnTo>
                      <a:pt x="24" y="17"/>
                    </a:lnTo>
                    <a:lnTo>
                      <a:pt x="4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627">
                <a:extLst>
                  <a:ext uri="{FF2B5EF4-FFF2-40B4-BE49-F238E27FC236}">
                    <a16:creationId xmlns:a16="http://schemas.microsoft.com/office/drawing/2014/main" id="{1064A9A6-9B39-EC24-D9A1-9E408AEA63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32"/>
                <a:ext cx="19" cy="22"/>
              </a:xfrm>
              <a:custGeom>
                <a:avLst/>
                <a:gdLst>
                  <a:gd name="T0" fmla="*/ 98 w 98"/>
                  <a:gd name="T1" fmla="*/ 114 h 114"/>
                  <a:gd name="T2" fmla="*/ 43 w 98"/>
                  <a:gd name="T3" fmla="*/ 97 h 114"/>
                  <a:gd name="T4" fmla="*/ 0 w 98"/>
                  <a:gd name="T5" fmla="*/ 62 h 114"/>
                  <a:gd name="T6" fmla="*/ 13 w 98"/>
                  <a:gd name="T7" fmla="*/ 38 h 114"/>
                  <a:gd name="T8" fmla="*/ 87 w 98"/>
                  <a:gd name="T9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114">
                    <a:moveTo>
                      <a:pt x="98" y="114"/>
                    </a:moveTo>
                    <a:lnTo>
                      <a:pt x="43" y="97"/>
                    </a:lnTo>
                    <a:lnTo>
                      <a:pt x="0" y="62"/>
                    </a:lnTo>
                    <a:lnTo>
                      <a:pt x="13" y="38"/>
                    </a:lnTo>
                    <a:lnTo>
                      <a:pt x="8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628">
                <a:extLst>
                  <a:ext uri="{FF2B5EF4-FFF2-40B4-BE49-F238E27FC236}">
                    <a16:creationId xmlns:a16="http://schemas.microsoft.com/office/drawing/2014/main" id="{CED785EE-903F-F264-5D20-1D5C7FF50C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7" y="1132"/>
                <a:ext cx="17" cy="13"/>
              </a:xfrm>
              <a:custGeom>
                <a:avLst/>
                <a:gdLst>
                  <a:gd name="T0" fmla="*/ 0 w 84"/>
                  <a:gd name="T1" fmla="*/ 0 h 69"/>
                  <a:gd name="T2" fmla="*/ 62 w 84"/>
                  <a:gd name="T3" fmla="*/ 1 h 69"/>
                  <a:gd name="T4" fmla="*/ 82 w 84"/>
                  <a:gd name="T5" fmla="*/ 39 h 69"/>
                  <a:gd name="T6" fmla="*/ 84 w 84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69">
                    <a:moveTo>
                      <a:pt x="0" y="0"/>
                    </a:moveTo>
                    <a:lnTo>
                      <a:pt x="62" y="1"/>
                    </a:lnTo>
                    <a:lnTo>
                      <a:pt x="82" y="39"/>
                    </a:lnTo>
                    <a:lnTo>
                      <a:pt x="84" y="6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629">
                <a:extLst>
                  <a:ext uri="{FF2B5EF4-FFF2-40B4-BE49-F238E27FC236}">
                    <a16:creationId xmlns:a16="http://schemas.microsoft.com/office/drawing/2014/main" id="{4D11493A-B5DE-66A0-604E-BBCA1E7250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103"/>
                <a:ext cx="8" cy="54"/>
              </a:xfrm>
              <a:custGeom>
                <a:avLst/>
                <a:gdLst>
                  <a:gd name="T0" fmla="*/ 33 w 41"/>
                  <a:gd name="T1" fmla="*/ 268 h 268"/>
                  <a:gd name="T2" fmla="*/ 20 w 41"/>
                  <a:gd name="T3" fmla="*/ 215 h 268"/>
                  <a:gd name="T4" fmla="*/ 26 w 41"/>
                  <a:gd name="T5" fmla="*/ 199 h 268"/>
                  <a:gd name="T6" fmla="*/ 11 w 41"/>
                  <a:gd name="T7" fmla="*/ 193 h 268"/>
                  <a:gd name="T8" fmla="*/ 8 w 41"/>
                  <a:gd name="T9" fmla="*/ 170 h 268"/>
                  <a:gd name="T10" fmla="*/ 30 w 41"/>
                  <a:gd name="T11" fmla="*/ 152 h 268"/>
                  <a:gd name="T12" fmla="*/ 41 w 41"/>
                  <a:gd name="T13" fmla="*/ 104 h 268"/>
                  <a:gd name="T14" fmla="*/ 12 w 41"/>
                  <a:gd name="T15" fmla="*/ 46 h 268"/>
                  <a:gd name="T16" fmla="*/ 19 w 41"/>
                  <a:gd name="T17" fmla="*/ 38 h 268"/>
                  <a:gd name="T18" fmla="*/ 17 w 41"/>
                  <a:gd name="T19" fmla="*/ 15 h 268"/>
                  <a:gd name="T20" fmla="*/ 0 w 41"/>
                  <a:gd name="T21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268">
                    <a:moveTo>
                      <a:pt x="33" y="268"/>
                    </a:moveTo>
                    <a:lnTo>
                      <a:pt x="20" y="215"/>
                    </a:lnTo>
                    <a:lnTo>
                      <a:pt x="26" y="199"/>
                    </a:lnTo>
                    <a:lnTo>
                      <a:pt x="11" y="193"/>
                    </a:lnTo>
                    <a:lnTo>
                      <a:pt x="8" y="170"/>
                    </a:lnTo>
                    <a:lnTo>
                      <a:pt x="30" y="152"/>
                    </a:lnTo>
                    <a:lnTo>
                      <a:pt x="41" y="104"/>
                    </a:lnTo>
                    <a:lnTo>
                      <a:pt x="12" y="46"/>
                    </a:lnTo>
                    <a:lnTo>
                      <a:pt x="19" y="38"/>
                    </a:lnTo>
                    <a:lnTo>
                      <a:pt x="17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630">
                <a:extLst>
                  <a:ext uri="{FF2B5EF4-FFF2-40B4-BE49-F238E27FC236}">
                    <a16:creationId xmlns:a16="http://schemas.microsoft.com/office/drawing/2014/main" id="{520E0E0F-68B7-513F-C893-F9ADC53486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1143"/>
                <a:ext cx="30" cy="14"/>
              </a:xfrm>
              <a:custGeom>
                <a:avLst/>
                <a:gdLst>
                  <a:gd name="T0" fmla="*/ 0 w 152"/>
                  <a:gd name="T1" fmla="*/ 14 h 70"/>
                  <a:gd name="T2" fmla="*/ 30 w 152"/>
                  <a:gd name="T3" fmla="*/ 12 h 70"/>
                  <a:gd name="T4" fmla="*/ 68 w 152"/>
                  <a:gd name="T5" fmla="*/ 0 h 70"/>
                  <a:gd name="T6" fmla="*/ 152 w 152"/>
                  <a:gd name="T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70">
                    <a:moveTo>
                      <a:pt x="0" y="14"/>
                    </a:moveTo>
                    <a:lnTo>
                      <a:pt x="30" y="12"/>
                    </a:lnTo>
                    <a:lnTo>
                      <a:pt x="68" y="0"/>
                    </a:lnTo>
                    <a:lnTo>
                      <a:pt x="152" y="7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631">
                <a:extLst>
                  <a:ext uri="{FF2B5EF4-FFF2-40B4-BE49-F238E27FC236}">
                    <a16:creationId xmlns:a16="http://schemas.microsoft.com/office/drawing/2014/main" id="{29D3DAF4-9480-D891-05A6-70574AFA30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1145"/>
                <a:ext cx="23" cy="9"/>
              </a:xfrm>
              <a:custGeom>
                <a:avLst/>
                <a:gdLst>
                  <a:gd name="T0" fmla="*/ 73 w 114"/>
                  <a:gd name="T1" fmla="*/ 0 h 45"/>
                  <a:gd name="T2" fmla="*/ 73 w 114"/>
                  <a:gd name="T3" fmla="*/ 8 h 45"/>
                  <a:gd name="T4" fmla="*/ 113 w 114"/>
                  <a:gd name="T5" fmla="*/ 12 h 45"/>
                  <a:gd name="T6" fmla="*/ 114 w 114"/>
                  <a:gd name="T7" fmla="*/ 35 h 45"/>
                  <a:gd name="T8" fmla="*/ 100 w 114"/>
                  <a:gd name="T9" fmla="*/ 44 h 45"/>
                  <a:gd name="T10" fmla="*/ 52 w 114"/>
                  <a:gd name="T11" fmla="*/ 33 h 45"/>
                  <a:gd name="T12" fmla="*/ 0 w 114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" h="45">
                    <a:moveTo>
                      <a:pt x="73" y="0"/>
                    </a:moveTo>
                    <a:lnTo>
                      <a:pt x="73" y="8"/>
                    </a:lnTo>
                    <a:lnTo>
                      <a:pt x="113" y="12"/>
                    </a:lnTo>
                    <a:lnTo>
                      <a:pt x="114" y="35"/>
                    </a:lnTo>
                    <a:lnTo>
                      <a:pt x="100" y="44"/>
                    </a:lnTo>
                    <a:lnTo>
                      <a:pt x="52" y="33"/>
                    </a:lnTo>
                    <a:lnTo>
                      <a:pt x="0" y="4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632">
                <a:extLst>
                  <a:ext uri="{FF2B5EF4-FFF2-40B4-BE49-F238E27FC236}">
                    <a16:creationId xmlns:a16="http://schemas.microsoft.com/office/drawing/2014/main" id="{B1F37D13-5556-25A4-64A3-0D78691CBB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1043"/>
                <a:ext cx="16" cy="40"/>
              </a:xfrm>
              <a:custGeom>
                <a:avLst/>
                <a:gdLst>
                  <a:gd name="T0" fmla="*/ 82 w 82"/>
                  <a:gd name="T1" fmla="*/ 0 h 200"/>
                  <a:gd name="T2" fmla="*/ 60 w 82"/>
                  <a:gd name="T3" fmla="*/ 24 h 200"/>
                  <a:gd name="T4" fmla="*/ 40 w 82"/>
                  <a:gd name="T5" fmla="*/ 127 h 200"/>
                  <a:gd name="T6" fmla="*/ 0 w 82"/>
                  <a:gd name="T7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200">
                    <a:moveTo>
                      <a:pt x="82" y="0"/>
                    </a:moveTo>
                    <a:lnTo>
                      <a:pt x="60" y="24"/>
                    </a:lnTo>
                    <a:lnTo>
                      <a:pt x="40" y="127"/>
                    </a:lnTo>
                    <a:lnTo>
                      <a:pt x="0" y="20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Line 633">
                <a:extLst>
                  <a:ext uri="{FF2B5EF4-FFF2-40B4-BE49-F238E27FC236}">
                    <a16:creationId xmlns:a16="http://schemas.microsoft.com/office/drawing/2014/main" id="{B2344FAB-F6DE-50D9-6994-295DB887CD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84" y="1083"/>
                <a:ext cx="11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634">
                <a:extLst>
                  <a:ext uri="{FF2B5EF4-FFF2-40B4-BE49-F238E27FC236}">
                    <a16:creationId xmlns:a16="http://schemas.microsoft.com/office/drawing/2014/main" id="{4B2ADD3D-B431-7D8D-DFBB-AAD5D3EA0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164"/>
                <a:ext cx="55" cy="84"/>
              </a:xfrm>
              <a:custGeom>
                <a:avLst/>
                <a:gdLst>
                  <a:gd name="T0" fmla="*/ 0 w 278"/>
                  <a:gd name="T1" fmla="*/ 418 h 418"/>
                  <a:gd name="T2" fmla="*/ 5 w 278"/>
                  <a:gd name="T3" fmla="*/ 387 h 418"/>
                  <a:gd name="T4" fmla="*/ 24 w 278"/>
                  <a:gd name="T5" fmla="*/ 346 h 418"/>
                  <a:gd name="T6" fmla="*/ 46 w 278"/>
                  <a:gd name="T7" fmla="*/ 329 h 418"/>
                  <a:gd name="T8" fmla="*/ 19 w 278"/>
                  <a:gd name="T9" fmla="*/ 300 h 418"/>
                  <a:gd name="T10" fmla="*/ 19 w 278"/>
                  <a:gd name="T11" fmla="*/ 293 h 418"/>
                  <a:gd name="T12" fmla="*/ 87 w 278"/>
                  <a:gd name="T13" fmla="*/ 287 h 418"/>
                  <a:gd name="T14" fmla="*/ 105 w 278"/>
                  <a:gd name="T15" fmla="*/ 231 h 418"/>
                  <a:gd name="T16" fmla="*/ 127 w 278"/>
                  <a:gd name="T17" fmla="*/ 214 h 418"/>
                  <a:gd name="T18" fmla="*/ 92 w 278"/>
                  <a:gd name="T19" fmla="*/ 163 h 418"/>
                  <a:gd name="T20" fmla="*/ 119 w 278"/>
                  <a:gd name="T21" fmla="*/ 122 h 418"/>
                  <a:gd name="T22" fmla="*/ 149 w 278"/>
                  <a:gd name="T23" fmla="*/ 120 h 418"/>
                  <a:gd name="T24" fmla="*/ 170 w 278"/>
                  <a:gd name="T25" fmla="*/ 87 h 418"/>
                  <a:gd name="T26" fmla="*/ 177 w 278"/>
                  <a:gd name="T27" fmla="*/ 78 h 418"/>
                  <a:gd name="T28" fmla="*/ 173 w 278"/>
                  <a:gd name="T29" fmla="*/ 47 h 418"/>
                  <a:gd name="T30" fmla="*/ 241 w 278"/>
                  <a:gd name="T31" fmla="*/ 26 h 418"/>
                  <a:gd name="T32" fmla="*/ 246 w 278"/>
                  <a:gd name="T33" fmla="*/ 2 h 418"/>
                  <a:gd name="T34" fmla="*/ 278 w 278"/>
                  <a:gd name="T35" fmla="*/ 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8" h="418">
                    <a:moveTo>
                      <a:pt x="0" y="418"/>
                    </a:moveTo>
                    <a:lnTo>
                      <a:pt x="5" y="387"/>
                    </a:lnTo>
                    <a:lnTo>
                      <a:pt x="24" y="346"/>
                    </a:lnTo>
                    <a:lnTo>
                      <a:pt x="46" y="329"/>
                    </a:lnTo>
                    <a:lnTo>
                      <a:pt x="19" y="300"/>
                    </a:lnTo>
                    <a:lnTo>
                      <a:pt x="19" y="293"/>
                    </a:lnTo>
                    <a:lnTo>
                      <a:pt x="87" y="287"/>
                    </a:lnTo>
                    <a:lnTo>
                      <a:pt x="105" y="231"/>
                    </a:lnTo>
                    <a:lnTo>
                      <a:pt x="127" y="214"/>
                    </a:lnTo>
                    <a:lnTo>
                      <a:pt x="92" y="163"/>
                    </a:lnTo>
                    <a:lnTo>
                      <a:pt x="119" y="122"/>
                    </a:lnTo>
                    <a:lnTo>
                      <a:pt x="149" y="120"/>
                    </a:lnTo>
                    <a:lnTo>
                      <a:pt x="170" y="87"/>
                    </a:lnTo>
                    <a:lnTo>
                      <a:pt x="177" y="78"/>
                    </a:lnTo>
                    <a:lnTo>
                      <a:pt x="173" y="47"/>
                    </a:lnTo>
                    <a:lnTo>
                      <a:pt x="241" y="26"/>
                    </a:lnTo>
                    <a:lnTo>
                      <a:pt x="246" y="2"/>
                    </a:lnTo>
                    <a:lnTo>
                      <a:pt x="27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635">
                <a:extLst>
                  <a:ext uri="{FF2B5EF4-FFF2-40B4-BE49-F238E27FC236}">
                    <a16:creationId xmlns:a16="http://schemas.microsoft.com/office/drawing/2014/main" id="{26DC9108-B381-FB99-2E7F-8F6C1245EB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248"/>
                <a:ext cx="13" cy="47"/>
              </a:xfrm>
              <a:custGeom>
                <a:avLst/>
                <a:gdLst>
                  <a:gd name="T0" fmla="*/ 0 w 68"/>
                  <a:gd name="T1" fmla="*/ 0 h 234"/>
                  <a:gd name="T2" fmla="*/ 18 w 68"/>
                  <a:gd name="T3" fmla="*/ 37 h 234"/>
                  <a:gd name="T4" fmla="*/ 13 w 68"/>
                  <a:gd name="T5" fmla="*/ 69 h 234"/>
                  <a:gd name="T6" fmla="*/ 46 w 68"/>
                  <a:gd name="T7" fmla="*/ 81 h 234"/>
                  <a:gd name="T8" fmla="*/ 49 w 68"/>
                  <a:gd name="T9" fmla="*/ 104 h 234"/>
                  <a:gd name="T10" fmla="*/ 58 w 68"/>
                  <a:gd name="T11" fmla="*/ 126 h 234"/>
                  <a:gd name="T12" fmla="*/ 45 w 68"/>
                  <a:gd name="T13" fmla="*/ 159 h 234"/>
                  <a:gd name="T14" fmla="*/ 55 w 68"/>
                  <a:gd name="T15" fmla="*/ 180 h 234"/>
                  <a:gd name="T16" fmla="*/ 34 w 68"/>
                  <a:gd name="T17" fmla="*/ 206 h 234"/>
                  <a:gd name="T18" fmla="*/ 44 w 68"/>
                  <a:gd name="T19" fmla="*/ 228 h 234"/>
                  <a:gd name="T20" fmla="*/ 68 w 68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234">
                    <a:moveTo>
                      <a:pt x="0" y="0"/>
                    </a:moveTo>
                    <a:lnTo>
                      <a:pt x="18" y="37"/>
                    </a:lnTo>
                    <a:lnTo>
                      <a:pt x="13" y="69"/>
                    </a:lnTo>
                    <a:lnTo>
                      <a:pt x="46" y="81"/>
                    </a:lnTo>
                    <a:lnTo>
                      <a:pt x="49" y="104"/>
                    </a:lnTo>
                    <a:lnTo>
                      <a:pt x="58" y="126"/>
                    </a:lnTo>
                    <a:lnTo>
                      <a:pt x="45" y="159"/>
                    </a:lnTo>
                    <a:lnTo>
                      <a:pt x="55" y="180"/>
                    </a:lnTo>
                    <a:lnTo>
                      <a:pt x="34" y="206"/>
                    </a:lnTo>
                    <a:lnTo>
                      <a:pt x="44" y="228"/>
                    </a:lnTo>
                    <a:lnTo>
                      <a:pt x="68" y="23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636">
                <a:extLst>
                  <a:ext uri="{FF2B5EF4-FFF2-40B4-BE49-F238E27FC236}">
                    <a16:creationId xmlns:a16="http://schemas.microsoft.com/office/drawing/2014/main" id="{1F4F11EB-48D5-407E-44EC-E70AC99CB2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1157"/>
                <a:ext cx="6" cy="31"/>
              </a:xfrm>
              <a:custGeom>
                <a:avLst/>
                <a:gdLst>
                  <a:gd name="T0" fmla="*/ 19 w 32"/>
                  <a:gd name="T1" fmla="*/ 0 h 155"/>
                  <a:gd name="T2" fmla="*/ 15 w 32"/>
                  <a:gd name="T3" fmla="*/ 39 h 155"/>
                  <a:gd name="T4" fmla="*/ 32 w 32"/>
                  <a:gd name="T5" fmla="*/ 61 h 155"/>
                  <a:gd name="T6" fmla="*/ 0 w 32"/>
                  <a:gd name="T7" fmla="*/ 132 h 155"/>
                  <a:gd name="T8" fmla="*/ 3 w 32"/>
                  <a:gd name="T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155">
                    <a:moveTo>
                      <a:pt x="19" y="0"/>
                    </a:moveTo>
                    <a:lnTo>
                      <a:pt x="15" y="39"/>
                    </a:lnTo>
                    <a:lnTo>
                      <a:pt x="32" y="61"/>
                    </a:lnTo>
                    <a:lnTo>
                      <a:pt x="0" y="132"/>
                    </a:lnTo>
                    <a:lnTo>
                      <a:pt x="3" y="1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637">
                <a:extLst>
                  <a:ext uri="{FF2B5EF4-FFF2-40B4-BE49-F238E27FC236}">
                    <a16:creationId xmlns:a16="http://schemas.microsoft.com/office/drawing/2014/main" id="{5B697573-1CDF-FFCF-668E-2027A8A690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6" y="1172"/>
                <a:ext cx="45" cy="16"/>
              </a:xfrm>
              <a:custGeom>
                <a:avLst/>
                <a:gdLst>
                  <a:gd name="T0" fmla="*/ 224 w 224"/>
                  <a:gd name="T1" fmla="*/ 79 h 82"/>
                  <a:gd name="T2" fmla="*/ 201 w 224"/>
                  <a:gd name="T3" fmla="*/ 82 h 82"/>
                  <a:gd name="T4" fmla="*/ 184 w 224"/>
                  <a:gd name="T5" fmla="*/ 68 h 82"/>
                  <a:gd name="T6" fmla="*/ 183 w 224"/>
                  <a:gd name="T7" fmla="*/ 53 h 82"/>
                  <a:gd name="T8" fmla="*/ 164 w 224"/>
                  <a:gd name="T9" fmla="*/ 23 h 82"/>
                  <a:gd name="T10" fmla="*/ 120 w 224"/>
                  <a:gd name="T11" fmla="*/ 43 h 82"/>
                  <a:gd name="T12" fmla="*/ 50 w 224"/>
                  <a:gd name="T13" fmla="*/ 42 h 82"/>
                  <a:gd name="T14" fmla="*/ 40 w 224"/>
                  <a:gd name="T15" fmla="*/ 11 h 82"/>
                  <a:gd name="T16" fmla="*/ 24 w 224"/>
                  <a:gd name="T17" fmla="*/ 14 h 82"/>
                  <a:gd name="T18" fmla="*/ 0 w 224"/>
                  <a:gd name="T1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4" h="82">
                    <a:moveTo>
                      <a:pt x="224" y="79"/>
                    </a:moveTo>
                    <a:lnTo>
                      <a:pt x="201" y="82"/>
                    </a:lnTo>
                    <a:lnTo>
                      <a:pt x="184" y="68"/>
                    </a:lnTo>
                    <a:lnTo>
                      <a:pt x="183" y="53"/>
                    </a:lnTo>
                    <a:lnTo>
                      <a:pt x="164" y="23"/>
                    </a:lnTo>
                    <a:lnTo>
                      <a:pt x="120" y="43"/>
                    </a:lnTo>
                    <a:lnTo>
                      <a:pt x="50" y="42"/>
                    </a:lnTo>
                    <a:lnTo>
                      <a:pt x="40" y="11"/>
                    </a:lnTo>
                    <a:lnTo>
                      <a:pt x="24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638">
                <a:extLst>
                  <a:ext uri="{FF2B5EF4-FFF2-40B4-BE49-F238E27FC236}">
                    <a16:creationId xmlns:a16="http://schemas.microsoft.com/office/drawing/2014/main" id="{C655D13F-0297-B659-D460-5026F57633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1188"/>
                <a:ext cx="35" cy="98"/>
              </a:xfrm>
              <a:custGeom>
                <a:avLst/>
                <a:gdLst>
                  <a:gd name="T0" fmla="*/ 165 w 173"/>
                  <a:gd name="T1" fmla="*/ 0 h 494"/>
                  <a:gd name="T2" fmla="*/ 173 w 173"/>
                  <a:gd name="T3" fmla="*/ 15 h 494"/>
                  <a:gd name="T4" fmla="*/ 137 w 173"/>
                  <a:gd name="T5" fmla="*/ 34 h 494"/>
                  <a:gd name="T6" fmla="*/ 130 w 173"/>
                  <a:gd name="T7" fmla="*/ 43 h 494"/>
                  <a:gd name="T8" fmla="*/ 132 w 173"/>
                  <a:gd name="T9" fmla="*/ 73 h 494"/>
                  <a:gd name="T10" fmla="*/ 117 w 173"/>
                  <a:gd name="T11" fmla="*/ 81 h 494"/>
                  <a:gd name="T12" fmla="*/ 137 w 173"/>
                  <a:gd name="T13" fmla="*/ 119 h 494"/>
                  <a:gd name="T14" fmla="*/ 116 w 173"/>
                  <a:gd name="T15" fmla="*/ 144 h 494"/>
                  <a:gd name="T16" fmla="*/ 92 w 173"/>
                  <a:gd name="T17" fmla="*/ 223 h 494"/>
                  <a:gd name="T18" fmla="*/ 110 w 173"/>
                  <a:gd name="T19" fmla="*/ 252 h 494"/>
                  <a:gd name="T20" fmla="*/ 98 w 173"/>
                  <a:gd name="T21" fmla="*/ 284 h 494"/>
                  <a:gd name="T22" fmla="*/ 96 w 173"/>
                  <a:gd name="T23" fmla="*/ 338 h 494"/>
                  <a:gd name="T24" fmla="*/ 130 w 173"/>
                  <a:gd name="T25" fmla="*/ 382 h 494"/>
                  <a:gd name="T26" fmla="*/ 85 w 173"/>
                  <a:gd name="T27" fmla="*/ 394 h 494"/>
                  <a:gd name="T28" fmla="*/ 79 w 173"/>
                  <a:gd name="T29" fmla="*/ 410 h 494"/>
                  <a:gd name="T30" fmla="*/ 57 w 173"/>
                  <a:gd name="T31" fmla="*/ 420 h 494"/>
                  <a:gd name="T32" fmla="*/ 35 w 173"/>
                  <a:gd name="T33" fmla="*/ 437 h 494"/>
                  <a:gd name="T34" fmla="*/ 44 w 173"/>
                  <a:gd name="T35" fmla="*/ 444 h 494"/>
                  <a:gd name="T36" fmla="*/ 30 w 173"/>
                  <a:gd name="T37" fmla="*/ 468 h 494"/>
                  <a:gd name="T38" fmla="*/ 0 w 173"/>
                  <a:gd name="T39" fmla="*/ 479 h 494"/>
                  <a:gd name="T40" fmla="*/ 10 w 173"/>
                  <a:gd name="T41" fmla="*/ 494 h 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3" h="494">
                    <a:moveTo>
                      <a:pt x="165" y="0"/>
                    </a:moveTo>
                    <a:lnTo>
                      <a:pt x="173" y="15"/>
                    </a:lnTo>
                    <a:lnTo>
                      <a:pt x="137" y="34"/>
                    </a:lnTo>
                    <a:lnTo>
                      <a:pt x="130" y="43"/>
                    </a:lnTo>
                    <a:lnTo>
                      <a:pt x="132" y="73"/>
                    </a:lnTo>
                    <a:lnTo>
                      <a:pt x="117" y="81"/>
                    </a:lnTo>
                    <a:lnTo>
                      <a:pt x="137" y="119"/>
                    </a:lnTo>
                    <a:lnTo>
                      <a:pt x="116" y="144"/>
                    </a:lnTo>
                    <a:lnTo>
                      <a:pt x="92" y="223"/>
                    </a:lnTo>
                    <a:lnTo>
                      <a:pt x="110" y="252"/>
                    </a:lnTo>
                    <a:lnTo>
                      <a:pt x="98" y="284"/>
                    </a:lnTo>
                    <a:lnTo>
                      <a:pt x="96" y="338"/>
                    </a:lnTo>
                    <a:lnTo>
                      <a:pt x="130" y="382"/>
                    </a:lnTo>
                    <a:lnTo>
                      <a:pt x="85" y="394"/>
                    </a:lnTo>
                    <a:lnTo>
                      <a:pt x="79" y="410"/>
                    </a:lnTo>
                    <a:lnTo>
                      <a:pt x="57" y="420"/>
                    </a:lnTo>
                    <a:lnTo>
                      <a:pt x="35" y="437"/>
                    </a:lnTo>
                    <a:lnTo>
                      <a:pt x="44" y="444"/>
                    </a:lnTo>
                    <a:lnTo>
                      <a:pt x="30" y="468"/>
                    </a:lnTo>
                    <a:lnTo>
                      <a:pt x="0" y="479"/>
                    </a:lnTo>
                    <a:lnTo>
                      <a:pt x="10" y="4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639">
                <a:extLst>
                  <a:ext uri="{FF2B5EF4-FFF2-40B4-BE49-F238E27FC236}">
                    <a16:creationId xmlns:a16="http://schemas.microsoft.com/office/drawing/2014/main" id="{9186B18D-F9C0-A736-F41B-704FFA8568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64"/>
                <a:ext cx="16" cy="12"/>
              </a:xfrm>
              <a:custGeom>
                <a:avLst/>
                <a:gdLst>
                  <a:gd name="T0" fmla="*/ 80 w 80"/>
                  <a:gd name="T1" fmla="*/ 38 h 61"/>
                  <a:gd name="T2" fmla="*/ 75 w 80"/>
                  <a:gd name="T3" fmla="*/ 61 h 61"/>
                  <a:gd name="T4" fmla="*/ 43 w 80"/>
                  <a:gd name="T5" fmla="*/ 57 h 61"/>
                  <a:gd name="T6" fmla="*/ 41 w 80"/>
                  <a:gd name="T7" fmla="*/ 26 h 61"/>
                  <a:gd name="T8" fmla="*/ 9 w 80"/>
                  <a:gd name="T9" fmla="*/ 21 h 61"/>
                  <a:gd name="T10" fmla="*/ 0 w 80"/>
                  <a:gd name="T11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61">
                    <a:moveTo>
                      <a:pt x="80" y="38"/>
                    </a:moveTo>
                    <a:lnTo>
                      <a:pt x="75" y="61"/>
                    </a:lnTo>
                    <a:lnTo>
                      <a:pt x="43" y="57"/>
                    </a:lnTo>
                    <a:lnTo>
                      <a:pt x="41" y="26"/>
                    </a:lnTo>
                    <a:lnTo>
                      <a:pt x="9" y="2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640">
                <a:extLst>
                  <a:ext uri="{FF2B5EF4-FFF2-40B4-BE49-F238E27FC236}">
                    <a16:creationId xmlns:a16="http://schemas.microsoft.com/office/drawing/2014/main" id="{12DEC5C0-1797-3275-1ADF-51F009B897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1154"/>
                <a:ext cx="4" cy="18"/>
              </a:xfrm>
              <a:custGeom>
                <a:avLst/>
                <a:gdLst>
                  <a:gd name="T0" fmla="*/ 9 w 24"/>
                  <a:gd name="T1" fmla="*/ 87 h 87"/>
                  <a:gd name="T2" fmla="*/ 0 w 24"/>
                  <a:gd name="T3" fmla="*/ 73 h 87"/>
                  <a:gd name="T4" fmla="*/ 24 w 24"/>
                  <a:gd name="T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87">
                    <a:moveTo>
                      <a:pt x="9" y="87"/>
                    </a:moveTo>
                    <a:lnTo>
                      <a:pt x="0" y="73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641">
                <a:extLst>
                  <a:ext uri="{FF2B5EF4-FFF2-40B4-BE49-F238E27FC236}">
                    <a16:creationId xmlns:a16="http://schemas.microsoft.com/office/drawing/2014/main" id="{1617A71D-9C9B-242B-5BE3-FC47F9B66C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0" y="1286"/>
                <a:ext cx="95" cy="53"/>
              </a:xfrm>
              <a:custGeom>
                <a:avLst/>
                <a:gdLst>
                  <a:gd name="T0" fmla="*/ 0 w 473"/>
                  <a:gd name="T1" fmla="*/ 0 h 261"/>
                  <a:gd name="T2" fmla="*/ 21 w 473"/>
                  <a:gd name="T3" fmla="*/ 75 h 261"/>
                  <a:gd name="T4" fmla="*/ 87 w 473"/>
                  <a:gd name="T5" fmla="*/ 106 h 261"/>
                  <a:gd name="T6" fmla="*/ 99 w 473"/>
                  <a:gd name="T7" fmla="*/ 152 h 261"/>
                  <a:gd name="T8" fmla="*/ 100 w 473"/>
                  <a:gd name="T9" fmla="*/ 175 h 261"/>
                  <a:gd name="T10" fmla="*/ 95 w 473"/>
                  <a:gd name="T11" fmla="*/ 207 h 261"/>
                  <a:gd name="T12" fmla="*/ 66 w 473"/>
                  <a:gd name="T13" fmla="*/ 216 h 261"/>
                  <a:gd name="T14" fmla="*/ 38 w 473"/>
                  <a:gd name="T15" fmla="*/ 250 h 261"/>
                  <a:gd name="T16" fmla="*/ 47 w 473"/>
                  <a:gd name="T17" fmla="*/ 256 h 261"/>
                  <a:gd name="T18" fmla="*/ 93 w 473"/>
                  <a:gd name="T19" fmla="*/ 253 h 261"/>
                  <a:gd name="T20" fmla="*/ 129 w 473"/>
                  <a:gd name="T21" fmla="*/ 242 h 261"/>
                  <a:gd name="T22" fmla="*/ 255 w 473"/>
                  <a:gd name="T23" fmla="*/ 261 h 261"/>
                  <a:gd name="T24" fmla="*/ 335 w 473"/>
                  <a:gd name="T25" fmla="*/ 207 h 261"/>
                  <a:gd name="T26" fmla="*/ 351 w 473"/>
                  <a:gd name="T27" fmla="*/ 213 h 261"/>
                  <a:gd name="T28" fmla="*/ 354 w 473"/>
                  <a:gd name="T29" fmla="*/ 236 h 261"/>
                  <a:gd name="T30" fmla="*/ 369 w 473"/>
                  <a:gd name="T31" fmla="*/ 250 h 261"/>
                  <a:gd name="T32" fmla="*/ 414 w 473"/>
                  <a:gd name="T33" fmla="*/ 223 h 261"/>
                  <a:gd name="T34" fmla="*/ 473 w 473"/>
                  <a:gd name="T35" fmla="*/ 209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73" h="261">
                    <a:moveTo>
                      <a:pt x="0" y="0"/>
                    </a:moveTo>
                    <a:lnTo>
                      <a:pt x="21" y="75"/>
                    </a:lnTo>
                    <a:lnTo>
                      <a:pt x="87" y="106"/>
                    </a:lnTo>
                    <a:lnTo>
                      <a:pt x="99" y="152"/>
                    </a:lnTo>
                    <a:lnTo>
                      <a:pt x="100" y="175"/>
                    </a:lnTo>
                    <a:lnTo>
                      <a:pt x="95" y="207"/>
                    </a:lnTo>
                    <a:lnTo>
                      <a:pt x="66" y="216"/>
                    </a:lnTo>
                    <a:lnTo>
                      <a:pt x="38" y="250"/>
                    </a:lnTo>
                    <a:lnTo>
                      <a:pt x="47" y="256"/>
                    </a:lnTo>
                    <a:lnTo>
                      <a:pt x="93" y="253"/>
                    </a:lnTo>
                    <a:lnTo>
                      <a:pt x="129" y="242"/>
                    </a:lnTo>
                    <a:lnTo>
                      <a:pt x="255" y="261"/>
                    </a:lnTo>
                    <a:lnTo>
                      <a:pt x="335" y="207"/>
                    </a:lnTo>
                    <a:lnTo>
                      <a:pt x="351" y="213"/>
                    </a:lnTo>
                    <a:lnTo>
                      <a:pt x="354" y="236"/>
                    </a:lnTo>
                    <a:lnTo>
                      <a:pt x="369" y="250"/>
                    </a:lnTo>
                    <a:lnTo>
                      <a:pt x="414" y="223"/>
                    </a:lnTo>
                    <a:lnTo>
                      <a:pt x="473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642">
                <a:extLst>
                  <a:ext uri="{FF2B5EF4-FFF2-40B4-BE49-F238E27FC236}">
                    <a16:creationId xmlns:a16="http://schemas.microsoft.com/office/drawing/2014/main" id="{9F505A25-321B-CC2C-C6D1-5BA23AD59D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8" y="1280"/>
                <a:ext cx="72" cy="15"/>
              </a:xfrm>
              <a:custGeom>
                <a:avLst/>
                <a:gdLst>
                  <a:gd name="T0" fmla="*/ 0 w 359"/>
                  <a:gd name="T1" fmla="*/ 72 h 72"/>
                  <a:gd name="T2" fmla="*/ 37 w 359"/>
                  <a:gd name="T3" fmla="*/ 68 h 72"/>
                  <a:gd name="T4" fmla="*/ 98 w 359"/>
                  <a:gd name="T5" fmla="*/ 46 h 72"/>
                  <a:gd name="T6" fmla="*/ 107 w 359"/>
                  <a:gd name="T7" fmla="*/ 54 h 72"/>
                  <a:gd name="T8" fmla="*/ 145 w 359"/>
                  <a:gd name="T9" fmla="*/ 57 h 72"/>
                  <a:gd name="T10" fmla="*/ 143 w 359"/>
                  <a:gd name="T11" fmla="*/ 34 h 72"/>
                  <a:gd name="T12" fmla="*/ 159 w 359"/>
                  <a:gd name="T13" fmla="*/ 33 h 72"/>
                  <a:gd name="T14" fmla="*/ 185 w 359"/>
                  <a:gd name="T15" fmla="*/ 0 h 72"/>
                  <a:gd name="T16" fmla="*/ 218 w 359"/>
                  <a:gd name="T17" fmla="*/ 20 h 72"/>
                  <a:gd name="T18" fmla="*/ 222 w 359"/>
                  <a:gd name="T19" fmla="*/ 51 h 72"/>
                  <a:gd name="T20" fmla="*/ 243 w 359"/>
                  <a:gd name="T21" fmla="*/ 40 h 72"/>
                  <a:gd name="T22" fmla="*/ 267 w 359"/>
                  <a:gd name="T23" fmla="*/ 39 h 72"/>
                  <a:gd name="T24" fmla="*/ 287 w 359"/>
                  <a:gd name="T25" fmla="*/ 14 h 72"/>
                  <a:gd name="T26" fmla="*/ 321 w 359"/>
                  <a:gd name="T27" fmla="*/ 41 h 72"/>
                  <a:gd name="T28" fmla="*/ 359 w 359"/>
                  <a:gd name="T29" fmla="*/ 3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9" h="72">
                    <a:moveTo>
                      <a:pt x="0" y="72"/>
                    </a:moveTo>
                    <a:lnTo>
                      <a:pt x="37" y="68"/>
                    </a:lnTo>
                    <a:lnTo>
                      <a:pt x="98" y="46"/>
                    </a:lnTo>
                    <a:lnTo>
                      <a:pt x="107" y="54"/>
                    </a:lnTo>
                    <a:lnTo>
                      <a:pt x="145" y="57"/>
                    </a:lnTo>
                    <a:lnTo>
                      <a:pt x="143" y="34"/>
                    </a:lnTo>
                    <a:lnTo>
                      <a:pt x="159" y="33"/>
                    </a:lnTo>
                    <a:lnTo>
                      <a:pt x="185" y="0"/>
                    </a:lnTo>
                    <a:lnTo>
                      <a:pt x="218" y="20"/>
                    </a:lnTo>
                    <a:lnTo>
                      <a:pt x="222" y="51"/>
                    </a:lnTo>
                    <a:lnTo>
                      <a:pt x="243" y="40"/>
                    </a:lnTo>
                    <a:lnTo>
                      <a:pt x="267" y="39"/>
                    </a:lnTo>
                    <a:lnTo>
                      <a:pt x="287" y="14"/>
                    </a:lnTo>
                    <a:lnTo>
                      <a:pt x="321" y="41"/>
                    </a:lnTo>
                    <a:lnTo>
                      <a:pt x="359" y="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643">
                <a:extLst>
                  <a:ext uri="{FF2B5EF4-FFF2-40B4-BE49-F238E27FC236}">
                    <a16:creationId xmlns:a16="http://schemas.microsoft.com/office/drawing/2014/main" id="{D1B5C19A-2830-B526-9542-240EA7ADDA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6" y="1471"/>
                <a:ext cx="74" cy="110"/>
              </a:xfrm>
              <a:custGeom>
                <a:avLst/>
                <a:gdLst>
                  <a:gd name="T0" fmla="*/ 367 w 369"/>
                  <a:gd name="T1" fmla="*/ 0 h 548"/>
                  <a:gd name="T2" fmla="*/ 293 w 369"/>
                  <a:gd name="T3" fmla="*/ 30 h 548"/>
                  <a:gd name="T4" fmla="*/ 265 w 369"/>
                  <a:gd name="T5" fmla="*/ 56 h 548"/>
                  <a:gd name="T6" fmla="*/ 276 w 369"/>
                  <a:gd name="T7" fmla="*/ 93 h 548"/>
                  <a:gd name="T8" fmla="*/ 332 w 369"/>
                  <a:gd name="T9" fmla="*/ 112 h 548"/>
                  <a:gd name="T10" fmla="*/ 341 w 369"/>
                  <a:gd name="T11" fmla="*/ 135 h 548"/>
                  <a:gd name="T12" fmla="*/ 336 w 369"/>
                  <a:gd name="T13" fmla="*/ 165 h 548"/>
                  <a:gd name="T14" fmla="*/ 369 w 369"/>
                  <a:gd name="T15" fmla="*/ 186 h 548"/>
                  <a:gd name="T16" fmla="*/ 362 w 369"/>
                  <a:gd name="T17" fmla="*/ 272 h 548"/>
                  <a:gd name="T18" fmla="*/ 339 w 369"/>
                  <a:gd name="T19" fmla="*/ 281 h 548"/>
                  <a:gd name="T20" fmla="*/ 313 w 369"/>
                  <a:gd name="T21" fmla="*/ 252 h 548"/>
                  <a:gd name="T22" fmla="*/ 254 w 369"/>
                  <a:gd name="T23" fmla="*/ 281 h 548"/>
                  <a:gd name="T24" fmla="*/ 241 w 369"/>
                  <a:gd name="T25" fmla="*/ 306 h 548"/>
                  <a:gd name="T26" fmla="*/ 243 w 369"/>
                  <a:gd name="T27" fmla="*/ 329 h 548"/>
                  <a:gd name="T28" fmla="*/ 282 w 369"/>
                  <a:gd name="T29" fmla="*/ 410 h 548"/>
                  <a:gd name="T30" fmla="*/ 283 w 369"/>
                  <a:gd name="T31" fmla="*/ 424 h 548"/>
                  <a:gd name="T32" fmla="*/ 262 w 369"/>
                  <a:gd name="T33" fmla="*/ 450 h 548"/>
                  <a:gd name="T34" fmla="*/ 215 w 369"/>
                  <a:gd name="T35" fmla="*/ 446 h 548"/>
                  <a:gd name="T36" fmla="*/ 149 w 369"/>
                  <a:gd name="T37" fmla="*/ 468 h 548"/>
                  <a:gd name="T38" fmla="*/ 92 w 369"/>
                  <a:gd name="T39" fmla="*/ 443 h 548"/>
                  <a:gd name="T40" fmla="*/ 78 w 369"/>
                  <a:gd name="T41" fmla="*/ 467 h 548"/>
                  <a:gd name="T42" fmla="*/ 49 w 369"/>
                  <a:gd name="T43" fmla="*/ 485 h 548"/>
                  <a:gd name="T44" fmla="*/ 67 w 369"/>
                  <a:gd name="T45" fmla="*/ 507 h 548"/>
                  <a:gd name="T46" fmla="*/ 54 w 369"/>
                  <a:gd name="T47" fmla="*/ 538 h 548"/>
                  <a:gd name="T48" fmla="*/ 32 w 369"/>
                  <a:gd name="T49" fmla="*/ 548 h 548"/>
                  <a:gd name="T50" fmla="*/ 15 w 369"/>
                  <a:gd name="T51" fmla="*/ 527 h 548"/>
                  <a:gd name="T52" fmla="*/ 0 w 369"/>
                  <a:gd name="T53" fmla="*/ 529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69" h="548">
                    <a:moveTo>
                      <a:pt x="367" y="0"/>
                    </a:moveTo>
                    <a:lnTo>
                      <a:pt x="293" y="30"/>
                    </a:lnTo>
                    <a:lnTo>
                      <a:pt x="265" y="56"/>
                    </a:lnTo>
                    <a:lnTo>
                      <a:pt x="276" y="93"/>
                    </a:lnTo>
                    <a:lnTo>
                      <a:pt x="332" y="112"/>
                    </a:lnTo>
                    <a:lnTo>
                      <a:pt x="341" y="135"/>
                    </a:lnTo>
                    <a:lnTo>
                      <a:pt x="336" y="165"/>
                    </a:lnTo>
                    <a:lnTo>
                      <a:pt x="369" y="186"/>
                    </a:lnTo>
                    <a:lnTo>
                      <a:pt x="362" y="272"/>
                    </a:lnTo>
                    <a:lnTo>
                      <a:pt x="339" y="281"/>
                    </a:lnTo>
                    <a:lnTo>
                      <a:pt x="313" y="252"/>
                    </a:lnTo>
                    <a:lnTo>
                      <a:pt x="254" y="281"/>
                    </a:lnTo>
                    <a:lnTo>
                      <a:pt x="241" y="306"/>
                    </a:lnTo>
                    <a:lnTo>
                      <a:pt x="243" y="329"/>
                    </a:lnTo>
                    <a:lnTo>
                      <a:pt x="282" y="410"/>
                    </a:lnTo>
                    <a:lnTo>
                      <a:pt x="283" y="424"/>
                    </a:lnTo>
                    <a:lnTo>
                      <a:pt x="262" y="450"/>
                    </a:lnTo>
                    <a:lnTo>
                      <a:pt x="215" y="446"/>
                    </a:lnTo>
                    <a:lnTo>
                      <a:pt x="149" y="468"/>
                    </a:lnTo>
                    <a:lnTo>
                      <a:pt x="92" y="443"/>
                    </a:lnTo>
                    <a:lnTo>
                      <a:pt x="78" y="467"/>
                    </a:lnTo>
                    <a:lnTo>
                      <a:pt x="49" y="485"/>
                    </a:lnTo>
                    <a:lnTo>
                      <a:pt x="67" y="507"/>
                    </a:lnTo>
                    <a:lnTo>
                      <a:pt x="54" y="538"/>
                    </a:lnTo>
                    <a:lnTo>
                      <a:pt x="32" y="548"/>
                    </a:lnTo>
                    <a:lnTo>
                      <a:pt x="15" y="527"/>
                    </a:lnTo>
                    <a:lnTo>
                      <a:pt x="0" y="5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644">
                <a:extLst>
                  <a:ext uri="{FF2B5EF4-FFF2-40B4-BE49-F238E27FC236}">
                    <a16:creationId xmlns:a16="http://schemas.microsoft.com/office/drawing/2014/main" id="{5716BDAF-7F2D-40AC-E3D3-9A4E40DDF7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9" y="1470"/>
                <a:ext cx="114" cy="37"/>
              </a:xfrm>
              <a:custGeom>
                <a:avLst/>
                <a:gdLst>
                  <a:gd name="T0" fmla="*/ 568 w 568"/>
                  <a:gd name="T1" fmla="*/ 144 h 184"/>
                  <a:gd name="T2" fmla="*/ 510 w 568"/>
                  <a:gd name="T3" fmla="*/ 173 h 184"/>
                  <a:gd name="T4" fmla="*/ 483 w 568"/>
                  <a:gd name="T5" fmla="*/ 144 h 184"/>
                  <a:gd name="T6" fmla="*/ 443 w 568"/>
                  <a:gd name="T7" fmla="*/ 124 h 184"/>
                  <a:gd name="T8" fmla="*/ 425 w 568"/>
                  <a:gd name="T9" fmla="*/ 180 h 184"/>
                  <a:gd name="T10" fmla="*/ 388 w 568"/>
                  <a:gd name="T11" fmla="*/ 184 h 184"/>
                  <a:gd name="T12" fmla="*/ 369 w 568"/>
                  <a:gd name="T13" fmla="*/ 155 h 184"/>
                  <a:gd name="T14" fmla="*/ 337 w 568"/>
                  <a:gd name="T15" fmla="*/ 134 h 184"/>
                  <a:gd name="T16" fmla="*/ 325 w 568"/>
                  <a:gd name="T17" fmla="*/ 96 h 184"/>
                  <a:gd name="T18" fmla="*/ 285 w 568"/>
                  <a:gd name="T19" fmla="*/ 70 h 184"/>
                  <a:gd name="T20" fmla="*/ 223 w 568"/>
                  <a:gd name="T21" fmla="*/ 76 h 184"/>
                  <a:gd name="T22" fmla="*/ 172 w 568"/>
                  <a:gd name="T23" fmla="*/ 26 h 184"/>
                  <a:gd name="T24" fmla="*/ 120 w 568"/>
                  <a:gd name="T25" fmla="*/ 47 h 184"/>
                  <a:gd name="T26" fmla="*/ 46 w 568"/>
                  <a:gd name="T27" fmla="*/ 0 h 184"/>
                  <a:gd name="T28" fmla="*/ 0 w 568"/>
                  <a:gd name="T29" fmla="*/ 3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8" h="184">
                    <a:moveTo>
                      <a:pt x="568" y="144"/>
                    </a:moveTo>
                    <a:lnTo>
                      <a:pt x="510" y="173"/>
                    </a:lnTo>
                    <a:lnTo>
                      <a:pt x="483" y="144"/>
                    </a:lnTo>
                    <a:lnTo>
                      <a:pt x="443" y="124"/>
                    </a:lnTo>
                    <a:lnTo>
                      <a:pt x="425" y="180"/>
                    </a:lnTo>
                    <a:lnTo>
                      <a:pt x="388" y="184"/>
                    </a:lnTo>
                    <a:lnTo>
                      <a:pt x="369" y="155"/>
                    </a:lnTo>
                    <a:lnTo>
                      <a:pt x="337" y="134"/>
                    </a:lnTo>
                    <a:lnTo>
                      <a:pt x="325" y="96"/>
                    </a:lnTo>
                    <a:lnTo>
                      <a:pt x="285" y="70"/>
                    </a:lnTo>
                    <a:lnTo>
                      <a:pt x="223" y="76"/>
                    </a:lnTo>
                    <a:lnTo>
                      <a:pt x="172" y="26"/>
                    </a:lnTo>
                    <a:lnTo>
                      <a:pt x="120" y="47"/>
                    </a:lnTo>
                    <a:lnTo>
                      <a:pt x="46" y="0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645">
                <a:extLst>
                  <a:ext uri="{FF2B5EF4-FFF2-40B4-BE49-F238E27FC236}">
                    <a16:creationId xmlns:a16="http://schemas.microsoft.com/office/drawing/2014/main" id="{53A4FBD2-1E40-37BD-5EAB-217F9C5CAF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0" y="1328"/>
                <a:ext cx="49" cy="159"/>
              </a:xfrm>
              <a:custGeom>
                <a:avLst/>
                <a:gdLst>
                  <a:gd name="T0" fmla="*/ 111 w 245"/>
                  <a:gd name="T1" fmla="*/ 792 h 792"/>
                  <a:gd name="T2" fmla="*/ 75 w 245"/>
                  <a:gd name="T3" fmla="*/ 749 h 792"/>
                  <a:gd name="T4" fmla="*/ 73 w 245"/>
                  <a:gd name="T5" fmla="*/ 711 h 792"/>
                  <a:gd name="T6" fmla="*/ 85 w 245"/>
                  <a:gd name="T7" fmla="*/ 686 h 792"/>
                  <a:gd name="T8" fmla="*/ 61 w 245"/>
                  <a:gd name="T9" fmla="*/ 666 h 792"/>
                  <a:gd name="T10" fmla="*/ 57 w 245"/>
                  <a:gd name="T11" fmla="*/ 635 h 792"/>
                  <a:gd name="T12" fmla="*/ 33 w 245"/>
                  <a:gd name="T13" fmla="*/ 614 h 792"/>
                  <a:gd name="T14" fmla="*/ 23 w 245"/>
                  <a:gd name="T15" fmla="*/ 592 h 792"/>
                  <a:gd name="T16" fmla="*/ 0 w 245"/>
                  <a:gd name="T17" fmla="*/ 594 h 792"/>
                  <a:gd name="T18" fmla="*/ 3 w 245"/>
                  <a:gd name="T19" fmla="*/ 540 h 792"/>
                  <a:gd name="T20" fmla="*/ 17 w 245"/>
                  <a:gd name="T21" fmla="*/ 531 h 792"/>
                  <a:gd name="T22" fmla="*/ 79 w 245"/>
                  <a:gd name="T23" fmla="*/ 532 h 792"/>
                  <a:gd name="T24" fmla="*/ 123 w 245"/>
                  <a:gd name="T25" fmla="*/ 506 h 792"/>
                  <a:gd name="T26" fmla="*/ 153 w 245"/>
                  <a:gd name="T27" fmla="*/ 495 h 792"/>
                  <a:gd name="T28" fmla="*/ 149 w 245"/>
                  <a:gd name="T29" fmla="*/ 464 h 792"/>
                  <a:gd name="T30" fmla="*/ 140 w 245"/>
                  <a:gd name="T31" fmla="*/ 443 h 792"/>
                  <a:gd name="T32" fmla="*/ 153 w 245"/>
                  <a:gd name="T33" fmla="*/ 417 h 792"/>
                  <a:gd name="T34" fmla="*/ 136 w 245"/>
                  <a:gd name="T35" fmla="*/ 397 h 792"/>
                  <a:gd name="T36" fmla="*/ 140 w 245"/>
                  <a:gd name="T37" fmla="*/ 358 h 792"/>
                  <a:gd name="T38" fmla="*/ 226 w 245"/>
                  <a:gd name="T39" fmla="*/ 287 h 792"/>
                  <a:gd name="T40" fmla="*/ 245 w 245"/>
                  <a:gd name="T41" fmla="*/ 247 h 792"/>
                  <a:gd name="T42" fmla="*/ 234 w 245"/>
                  <a:gd name="T43" fmla="*/ 210 h 792"/>
                  <a:gd name="T44" fmla="*/ 225 w 245"/>
                  <a:gd name="T45" fmla="*/ 195 h 792"/>
                  <a:gd name="T46" fmla="*/ 239 w 245"/>
                  <a:gd name="T47" fmla="*/ 178 h 792"/>
                  <a:gd name="T48" fmla="*/ 180 w 245"/>
                  <a:gd name="T49" fmla="*/ 123 h 792"/>
                  <a:gd name="T50" fmla="*/ 159 w 245"/>
                  <a:gd name="T51" fmla="*/ 71 h 792"/>
                  <a:gd name="T52" fmla="*/ 143 w 245"/>
                  <a:gd name="T53" fmla="*/ 63 h 792"/>
                  <a:gd name="T54" fmla="*/ 149 w 245"/>
                  <a:gd name="T55" fmla="*/ 40 h 792"/>
                  <a:gd name="T56" fmla="*/ 75 w 245"/>
                  <a:gd name="T57" fmla="*/ 0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45" h="792">
                    <a:moveTo>
                      <a:pt x="111" y="792"/>
                    </a:moveTo>
                    <a:lnTo>
                      <a:pt x="75" y="749"/>
                    </a:lnTo>
                    <a:lnTo>
                      <a:pt x="73" y="711"/>
                    </a:lnTo>
                    <a:lnTo>
                      <a:pt x="85" y="686"/>
                    </a:lnTo>
                    <a:lnTo>
                      <a:pt x="61" y="666"/>
                    </a:lnTo>
                    <a:lnTo>
                      <a:pt x="57" y="635"/>
                    </a:lnTo>
                    <a:lnTo>
                      <a:pt x="33" y="614"/>
                    </a:lnTo>
                    <a:lnTo>
                      <a:pt x="23" y="592"/>
                    </a:lnTo>
                    <a:lnTo>
                      <a:pt x="0" y="594"/>
                    </a:lnTo>
                    <a:lnTo>
                      <a:pt x="3" y="540"/>
                    </a:lnTo>
                    <a:lnTo>
                      <a:pt x="17" y="531"/>
                    </a:lnTo>
                    <a:lnTo>
                      <a:pt x="79" y="532"/>
                    </a:lnTo>
                    <a:lnTo>
                      <a:pt x="123" y="506"/>
                    </a:lnTo>
                    <a:lnTo>
                      <a:pt x="153" y="495"/>
                    </a:lnTo>
                    <a:lnTo>
                      <a:pt x="149" y="464"/>
                    </a:lnTo>
                    <a:lnTo>
                      <a:pt x="140" y="443"/>
                    </a:lnTo>
                    <a:lnTo>
                      <a:pt x="153" y="417"/>
                    </a:lnTo>
                    <a:lnTo>
                      <a:pt x="136" y="397"/>
                    </a:lnTo>
                    <a:lnTo>
                      <a:pt x="140" y="358"/>
                    </a:lnTo>
                    <a:lnTo>
                      <a:pt x="226" y="287"/>
                    </a:lnTo>
                    <a:lnTo>
                      <a:pt x="245" y="247"/>
                    </a:lnTo>
                    <a:lnTo>
                      <a:pt x="234" y="210"/>
                    </a:lnTo>
                    <a:lnTo>
                      <a:pt x="225" y="195"/>
                    </a:lnTo>
                    <a:lnTo>
                      <a:pt x="239" y="178"/>
                    </a:lnTo>
                    <a:lnTo>
                      <a:pt x="180" y="123"/>
                    </a:lnTo>
                    <a:lnTo>
                      <a:pt x="159" y="71"/>
                    </a:lnTo>
                    <a:lnTo>
                      <a:pt x="143" y="63"/>
                    </a:lnTo>
                    <a:lnTo>
                      <a:pt x="149" y="40"/>
                    </a:lnTo>
                    <a:lnTo>
                      <a:pt x="7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646">
                <a:extLst>
                  <a:ext uri="{FF2B5EF4-FFF2-40B4-BE49-F238E27FC236}">
                    <a16:creationId xmlns:a16="http://schemas.microsoft.com/office/drawing/2014/main" id="{CCF93CF7-40C1-F01C-9F00-5A5BFD8B46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487"/>
                <a:ext cx="23" cy="12"/>
              </a:xfrm>
              <a:custGeom>
                <a:avLst/>
                <a:gdLst>
                  <a:gd name="T0" fmla="*/ 18 w 113"/>
                  <a:gd name="T1" fmla="*/ 63 h 63"/>
                  <a:gd name="T2" fmla="*/ 1 w 113"/>
                  <a:gd name="T3" fmla="*/ 41 h 63"/>
                  <a:gd name="T4" fmla="*/ 0 w 113"/>
                  <a:gd name="T5" fmla="*/ 26 h 63"/>
                  <a:gd name="T6" fmla="*/ 59 w 113"/>
                  <a:gd name="T7" fmla="*/ 5 h 63"/>
                  <a:gd name="T8" fmla="*/ 91 w 113"/>
                  <a:gd name="T9" fmla="*/ 9 h 63"/>
                  <a:gd name="T10" fmla="*/ 113 w 113"/>
                  <a:gd name="T1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3" h="63">
                    <a:moveTo>
                      <a:pt x="18" y="63"/>
                    </a:moveTo>
                    <a:lnTo>
                      <a:pt x="1" y="41"/>
                    </a:lnTo>
                    <a:lnTo>
                      <a:pt x="0" y="26"/>
                    </a:lnTo>
                    <a:lnTo>
                      <a:pt x="59" y="5"/>
                    </a:lnTo>
                    <a:lnTo>
                      <a:pt x="91" y="9"/>
                    </a:lnTo>
                    <a:lnTo>
                      <a:pt x="11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Line 647">
                <a:extLst>
                  <a:ext uri="{FF2B5EF4-FFF2-40B4-BE49-F238E27FC236}">
                    <a16:creationId xmlns:a16="http://schemas.microsoft.com/office/drawing/2014/main" id="{5942E671-258C-FB13-56C5-060E9B63FD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67" y="1083"/>
                <a:ext cx="17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Line 648">
                <a:extLst>
                  <a:ext uri="{FF2B5EF4-FFF2-40B4-BE49-F238E27FC236}">
                    <a16:creationId xmlns:a16="http://schemas.microsoft.com/office/drawing/2014/main" id="{A1D1CFD4-6C8E-995A-62B1-B0FBE2B4DD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67" y="1083"/>
                <a:ext cx="28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649">
                <a:extLst>
                  <a:ext uri="{FF2B5EF4-FFF2-40B4-BE49-F238E27FC236}">
                    <a16:creationId xmlns:a16="http://schemas.microsoft.com/office/drawing/2014/main" id="{13FE85C1-8388-1593-9885-87CC76ABE1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883"/>
                <a:ext cx="136" cy="298"/>
              </a:xfrm>
              <a:custGeom>
                <a:avLst/>
                <a:gdLst>
                  <a:gd name="T0" fmla="*/ 679 w 679"/>
                  <a:gd name="T1" fmla="*/ 555 h 1492"/>
                  <a:gd name="T2" fmla="*/ 630 w 679"/>
                  <a:gd name="T3" fmla="*/ 528 h 1492"/>
                  <a:gd name="T4" fmla="*/ 641 w 679"/>
                  <a:gd name="T5" fmla="*/ 489 h 1492"/>
                  <a:gd name="T6" fmla="*/ 567 w 679"/>
                  <a:gd name="T7" fmla="*/ 357 h 1492"/>
                  <a:gd name="T8" fmla="*/ 548 w 679"/>
                  <a:gd name="T9" fmla="*/ 227 h 1492"/>
                  <a:gd name="T10" fmla="*/ 583 w 679"/>
                  <a:gd name="T11" fmla="*/ 193 h 1492"/>
                  <a:gd name="T12" fmla="*/ 594 w 679"/>
                  <a:gd name="T13" fmla="*/ 139 h 1492"/>
                  <a:gd name="T14" fmla="*/ 463 w 679"/>
                  <a:gd name="T15" fmla="*/ 58 h 1492"/>
                  <a:gd name="T16" fmla="*/ 360 w 679"/>
                  <a:gd name="T17" fmla="*/ 113 h 1492"/>
                  <a:gd name="T18" fmla="*/ 211 w 679"/>
                  <a:gd name="T19" fmla="*/ 82 h 1492"/>
                  <a:gd name="T20" fmla="*/ 81 w 679"/>
                  <a:gd name="T21" fmla="*/ 17 h 1492"/>
                  <a:gd name="T22" fmla="*/ 10 w 679"/>
                  <a:gd name="T23" fmla="*/ 0 h 1492"/>
                  <a:gd name="T24" fmla="*/ 0 w 679"/>
                  <a:gd name="T25" fmla="*/ 63 h 1492"/>
                  <a:gd name="T26" fmla="*/ 78 w 679"/>
                  <a:gd name="T27" fmla="*/ 140 h 1492"/>
                  <a:gd name="T28" fmla="*/ 34 w 679"/>
                  <a:gd name="T29" fmla="*/ 260 h 1492"/>
                  <a:gd name="T30" fmla="*/ 75 w 679"/>
                  <a:gd name="T31" fmla="*/ 372 h 1492"/>
                  <a:gd name="T32" fmla="*/ 84 w 679"/>
                  <a:gd name="T33" fmla="*/ 464 h 1492"/>
                  <a:gd name="T34" fmla="*/ 116 w 679"/>
                  <a:gd name="T35" fmla="*/ 483 h 1492"/>
                  <a:gd name="T36" fmla="*/ 176 w 679"/>
                  <a:gd name="T37" fmla="*/ 532 h 1492"/>
                  <a:gd name="T38" fmla="*/ 221 w 679"/>
                  <a:gd name="T39" fmla="*/ 689 h 1492"/>
                  <a:gd name="T40" fmla="*/ 259 w 679"/>
                  <a:gd name="T41" fmla="*/ 687 h 1492"/>
                  <a:gd name="T42" fmla="*/ 252 w 679"/>
                  <a:gd name="T43" fmla="*/ 779 h 1492"/>
                  <a:gd name="T44" fmla="*/ 249 w 679"/>
                  <a:gd name="T45" fmla="*/ 819 h 1492"/>
                  <a:gd name="T46" fmla="*/ 247 w 679"/>
                  <a:gd name="T47" fmla="*/ 973 h 1492"/>
                  <a:gd name="T48" fmla="*/ 283 w 679"/>
                  <a:gd name="T49" fmla="*/ 939 h 1492"/>
                  <a:gd name="T50" fmla="*/ 263 w 679"/>
                  <a:gd name="T51" fmla="*/ 1057 h 1492"/>
                  <a:gd name="T52" fmla="*/ 268 w 679"/>
                  <a:gd name="T53" fmla="*/ 1110 h 1492"/>
                  <a:gd name="T54" fmla="*/ 222 w 679"/>
                  <a:gd name="T55" fmla="*/ 1198 h 1492"/>
                  <a:gd name="T56" fmla="*/ 241 w 679"/>
                  <a:gd name="T57" fmla="*/ 1321 h 1492"/>
                  <a:gd name="T58" fmla="*/ 293 w 679"/>
                  <a:gd name="T59" fmla="*/ 1392 h 1492"/>
                  <a:gd name="T60" fmla="*/ 344 w 679"/>
                  <a:gd name="T61" fmla="*/ 1442 h 1492"/>
                  <a:gd name="T62" fmla="*/ 392 w 679"/>
                  <a:gd name="T63" fmla="*/ 1446 h 1492"/>
                  <a:gd name="T64" fmla="*/ 303 w 679"/>
                  <a:gd name="T65" fmla="*/ 1492 h 1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79" h="1492">
                    <a:moveTo>
                      <a:pt x="675" y="568"/>
                    </a:move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7"/>
                    </a:lnTo>
                    <a:lnTo>
                      <a:pt x="562" y="219"/>
                    </a:lnTo>
                    <a:lnTo>
                      <a:pt x="583" y="193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8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3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lnTo>
                      <a:pt x="4" y="8"/>
                    </a:lnTo>
                    <a:lnTo>
                      <a:pt x="0" y="63"/>
                    </a:lnTo>
                    <a:lnTo>
                      <a:pt x="57" y="95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3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8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650">
                <a:extLst>
                  <a:ext uri="{FF2B5EF4-FFF2-40B4-BE49-F238E27FC236}">
                    <a16:creationId xmlns:a16="http://schemas.microsoft.com/office/drawing/2014/main" id="{7AC71CA5-A2C9-8500-83FE-A59AF16A69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9" y="997"/>
                <a:ext cx="55" cy="155"/>
              </a:xfrm>
              <a:custGeom>
                <a:avLst/>
                <a:gdLst>
                  <a:gd name="T0" fmla="*/ 64 w 271"/>
                  <a:gd name="T1" fmla="*/ 0 h 778"/>
                  <a:gd name="T2" fmla="*/ 62 w 271"/>
                  <a:gd name="T3" fmla="*/ 11 h 778"/>
                  <a:gd name="T4" fmla="*/ 50 w 271"/>
                  <a:gd name="T5" fmla="*/ 35 h 778"/>
                  <a:gd name="T6" fmla="*/ 59 w 271"/>
                  <a:gd name="T7" fmla="*/ 64 h 778"/>
                  <a:gd name="T8" fmla="*/ 52 w 271"/>
                  <a:gd name="T9" fmla="*/ 73 h 778"/>
                  <a:gd name="T10" fmla="*/ 97 w 271"/>
                  <a:gd name="T11" fmla="*/ 131 h 778"/>
                  <a:gd name="T12" fmla="*/ 130 w 271"/>
                  <a:gd name="T13" fmla="*/ 150 h 778"/>
                  <a:gd name="T14" fmla="*/ 139 w 271"/>
                  <a:gd name="T15" fmla="*/ 173 h 778"/>
                  <a:gd name="T16" fmla="*/ 178 w 271"/>
                  <a:gd name="T17" fmla="*/ 184 h 778"/>
                  <a:gd name="T18" fmla="*/ 229 w 271"/>
                  <a:gd name="T19" fmla="*/ 149 h 778"/>
                  <a:gd name="T20" fmla="*/ 247 w 271"/>
                  <a:gd name="T21" fmla="*/ 178 h 778"/>
                  <a:gd name="T22" fmla="*/ 207 w 271"/>
                  <a:gd name="T23" fmla="*/ 244 h 778"/>
                  <a:gd name="T24" fmla="*/ 259 w 271"/>
                  <a:gd name="T25" fmla="*/ 301 h 778"/>
                  <a:gd name="T26" fmla="*/ 264 w 271"/>
                  <a:gd name="T27" fmla="*/ 354 h 778"/>
                  <a:gd name="T28" fmla="*/ 244 w 271"/>
                  <a:gd name="T29" fmla="*/ 387 h 778"/>
                  <a:gd name="T30" fmla="*/ 269 w 271"/>
                  <a:gd name="T31" fmla="*/ 407 h 778"/>
                  <a:gd name="T32" fmla="*/ 225 w 271"/>
                  <a:gd name="T33" fmla="*/ 435 h 778"/>
                  <a:gd name="T34" fmla="*/ 199 w 271"/>
                  <a:gd name="T35" fmla="*/ 484 h 778"/>
                  <a:gd name="T36" fmla="*/ 151 w 271"/>
                  <a:gd name="T37" fmla="*/ 509 h 778"/>
                  <a:gd name="T38" fmla="*/ 139 w 271"/>
                  <a:gd name="T39" fmla="*/ 529 h 778"/>
                  <a:gd name="T40" fmla="*/ 125 w 271"/>
                  <a:gd name="T41" fmla="*/ 521 h 778"/>
                  <a:gd name="T42" fmla="*/ 81 w 271"/>
                  <a:gd name="T43" fmla="*/ 541 h 778"/>
                  <a:gd name="T44" fmla="*/ 120 w 271"/>
                  <a:gd name="T45" fmla="*/ 545 h 778"/>
                  <a:gd name="T46" fmla="*/ 121 w 271"/>
                  <a:gd name="T47" fmla="*/ 569 h 778"/>
                  <a:gd name="T48" fmla="*/ 71 w 271"/>
                  <a:gd name="T49" fmla="*/ 611 h 778"/>
                  <a:gd name="T50" fmla="*/ 56 w 271"/>
                  <a:gd name="T51" fmla="*/ 605 h 778"/>
                  <a:gd name="T52" fmla="*/ 0 w 271"/>
                  <a:gd name="T53" fmla="*/ 664 h 778"/>
                  <a:gd name="T54" fmla="*/ 40 w 271"/>
                  <a:gd name="T55" fmla="*/ 684 h 778"/>
                  <a:gd name="T56" fmla="*/ 44 w 271"/>
                  <a:gd name="T57" fmla="*/ 721 h 778"/>
                  <a:gd name="T58" fmla="*/ 61 w 271"/>
                  <a:gd name="T59" fmla="*/ 736 h 778"/>
                  <a:gd name="T60" fmla="*/ 154 w 271"/>
                  <a:gd name="T61" fmla="*/ 743 h 778"/>
                  <a:gd name="T62" fmla="*/ 168 w 271"/>
                  <a:gd name="T63" fmla="*/ 733 h 778"/>
                  <a:gd name="T64" fmla="*/ 234 w 271"/>
                  <a:gd name="T65" fmla="*/ 773 h 778"/>
                  <a:gd name="T66" fmla="*/ 271 w 271"/>
                  <a:gd name="T67" fmla="*/ 762 h 778"/>
                  <a:gd name="T68" fmla="*/ 264 w 271"/>
                  <a:gd name="T6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71" h="778">
                    <a:moveTo>
                      <a:pt x="64" y="0"/>
                    </a:moveTo>
                    <a:lnTo>
                      <a:pt x="62" y="11"/>
                    </a:lnTo>
                    <a:lnTo>
                      <a:pt x="50" y="35"/>
                    </a:lnTo>
                    <a:lnTo>
                      <a:pt x="59" y="64"/>
                    </a:lnTo>
                    <a:lnTo>
                      <a:pt x="52" y="73"/>
                    </a:lnTo>
                    <a:lnTo>
                      <a:pt x="97" y="131"/>
                    </a:lnTo>
                    <a:lnTo>
                      <a:pt x="130" y="150"/>
                    </a:lnTo>
                    <a:lnTo>
                      <a:pt x="139" y="173"/>
                    </a:lnTo>
                    <a:lnTo>
                      <a:pt x="178" y="184"/>
                    </a:lnTo>
                    <a:lnTo>
                      <a:pt x="229" y="149"/>
                    </a:lnTo>
                    <a:lnTo>
                      <a:pt x="247" y="178"/>
                    </a:lnTo>
                    <a:lnTo>
                      <a:pt x="207" y="244"/>
                    </a:lnTo>
                    <a:lnTo>
                      <a:pt x="259" y="301"/>
                    </a:lnTo>
                    <a:lnTo>
                      <a:pt x="264" y="354"/>
                    </a:lnTo>
                    <a:lnTo>
                      <a:pt x="244" y="387"/>
                    </a:lnTo>
                    <a:lnTo>
                      <a:pt x="269" y="407"/>
                    </a:lnTo>
                    <a:lnTo>
                      <a:pt x="225" y="435"/>
                    </a:lnTo>
                    <a:lnTo>
                      <a:pt x="199" y="484"/>
                    </a:lnTo>
                    <a:lnTo>
                      <a:pt x="151" y="509"/>
                    </a:lnTo>
                    <a:lnTo>
                      <a:pt x="139" y="529"/>
                    </a:lnTo>
                    <a:lnTo>
                      <a:pt x="125" y="521"/>
                    </a:lnTo>
                    <a:lnTo>
                      <a:pt x="81" y="541"/>
                    </a:lnTo>
                    <a:lnTo>
                      <a:pt x="120" y="545"/>
                    </a:lnTo>
                    <a:lnTo>
                      <a:pt x="121" y="569"/>
                    </a:lnTo>
                    <a:lnTo>
                      <a:pt x="71" y="611"/>
                    </a:lnTo>
                    <a:lnTo>
                      <a:pt x="56" y="605"/>
                    </a:lnTo>
                    <a:lnTo>
                      <a:pt x="0" y="664"/>
                    </a:lnTo>
                    <a:lnTo>
                      <a:pt x="40" y="684"/>
                    </a:lnTo>
                    <a:lnTo>
                      <a:pt x="44" y="721"/>
                    </a:lnTo>
                    <a:lnTo>
                      <a:pt x="61" y="736"/>
                    </a:lnTo>
                    <a:lnTo>
                      <a:pt x="154" y="743"/>
                    </a:lnTo>
                    <a:lnTo>
                      <a:pt x="168" y="733"/>
                    </a:lnTo>
                    <a:lnTo>
                      <a:pt x="234" y="773"/>
                    </a:lnTo>
                    <a:lnTo>
                      <a:pt x="271" y="762"/>
                    </a:lnTo>
                    <a:lnTo>
                      <a:pt x="264" y="77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651">
                <a:extLst>
                  <a:ext uri="{FF2B5EF4-FFF2-40B4-BE49-F238E27FC236}">
                    <a16:creationId xmlns:a16="http://schemas.microsoft.com/office/drawing/2014/main" id="{27189065-5208-42EC-1B00-08C73BEA57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9" y="1094"/>
                <a:ext cx="267" cy="103"/>
              </a:xfrm>
              <a:custGeom>
                <a:avLst/>
                <a:gdLst>
                  <a:gd name="T0" fmla="*/ 1336 w 1336"/>
                  <a:gd name="T1" fmla="*/ 422 h 515"/>
                  <a:gd name="T2" fmla="*/ 1313 w 1336"/>
                  <a:gd name="T3" fmla="*/ 416 h 515"/>
                  <a:gd name="T4" fmla="*/ 1292 w 1336"/>
                  <a:gd name="T5" fmla="*/ 441 h 515"/>
                  <a:gd name="T6" fmla="*/ 1260 w 1336"/>
                  <a:gd name="T7" fmla="*/ 436 h 515"/>
                  <a:gd name="T8" fmla="*/ 1224 w 1336"/>
                  <a:gd name="T9" fmla="*/ 378 h 515"/>
                  <a:gd name="T10" fmla="*/ 1177 w 1336"/>
                  <a:gd name="T11" fmla="*/ 374 h 515"/>
                  <a:gd name="T12" fmla="*/ 1182 w 1336"/>
                  <a:gd name="T13" fmla="*/ 336 h 515"/>
                  <a:gd name="T14" fmla="*/ 1164 w 1336"/>
                  <a:gd name="T15" fmla="*/ 314 h 515"/>
                  <a:gd name="T16" fmla="*/ 1091 w 1336"/>
                  <a:gd name="T17" fmla="*/ 351 h 515"/>
                  <a:gd name="T18" fmla="*/ 1036 w 1336"/>
                  <a:gd name="T19" fmla="*/ 349 h 515"/>
                  <a:gd name="T20" fmla="*/ 1016 w 1336"/>
                  <a:gd name="T21" fmla="*/ 382 h 515"/>
                  <a:gd name="T22" fmla="*/ 958 w 1336"/>
                  <a:gd name="T23" fmla="*/ 411 h 515"/>
                  <a:gd name="T24" fmla="*/ 886 w 1336"/>
                  <a:gd name="T25" fmla="*/ 479 h 515"/>
                  <a:gd name="T26" fmla="*/ 848 w 1336"/>
                  <a:gd name="T27" fmla="*/ 482 h 515"/>
                  <a:gd name="T28" fmla="*/ 828 w 1336"/>
                  <a:gd name="T29" fmla="*/ 515 h 515"/>
                  <a:gd name="T30" fmla="*/ 798 w 1336"/>
                  <a:gd name="T31" fmla="*/ 441 h 515"/>
                  <a:gd name="T32" fmla="*/ 722 w 1336"/>
                  <a:gd name="T33" fmla="*/ 378 h 515"/>
                  <a:gd name="T34" fmla="*/ 715 w 1336"/>
                  <a:gd name="T35" fmla="*/ 302 h 515"/>
                  <a:gd name="T36" fmla="*/ 630 w 1336"/>
                  <a:gd name="T37" fmla="*/ 210 h 515"/>
                  <a:gd name="T38" fmla="*/ 634 w 1336"/>
                  <a:gd name="T39" fmla="*/ 162 h 515"/>
                  <a:gd name="T40" fmla="*/ 569 w 1336"/>
                  <a:gd name="T41" fmla="*/ 130 h 515"/>
                  <a:gd name="T42" fmla="*/ 560 w 1336"/>
                  <a:gd name="T43" fmla="*/ 115 h 515"/>
                  <a:gd name="T44" fmla="*/ 573 w 1336"/>
                  <a:gd name="T45" fmla="*/ 99 h 515"/>
                  <a:gd name="T46" fmla="*/ 572 w 1336"/>
                  <a:gd name="T47" fmla="*/ 84 h 515"/>
                  <a:gd name="T48" fmla="*/ 525 w 1336"/>
                  <a:gd name="T49" fmla="*/ 73 h 515"/>
                  <a:gd name="T50" fmla="*/ 512 w 1336"/>
                  <a:gd name="T51" fmla="*/ 19 h 515"/>
                  <a:gd name="T52" fmla="*/ 504 w 1336"/>
                  <a:gd name="T53" fmla="*/ 13 h 515"/>
                  <a:gd name="T54" fmla="*/ 451 w 1336"/>
                  <a:gd name="T55" fmla="*/ 25 h 515"/>
                  <a:gd name="T56" fmla="*/ 415 w 1336"/>
                  <a:gd name="T57" fmla="*/ 52 h 515"/>
                  <a:gd name="T58" fmla="*/ 404 w 1336"/>
                  <a:gd name="T59" fmla="*/ 14 h 515"/>
                  <a:gd name="T60" fmla="*/ 394 w 1336"/>
                  <a:gd name="T61" fmla="*/ 0 h 515"/>
                  <a:gd name="T62" fmla="*/ 359 w 1336"/>
                  <a:gd name="T63" fmla="*/ 27 h 515"/>
                  <a:gd name="T64" fmla="*/ 306 w 1336"/>
                  <a:gd name="T65" fmla="*/ 31 h 515"/>
                  <a:gd name="T66" fmla="*/ 223 w 1336"/>
                  <a:gd name="T67" fmla="*/ 70 h 515"/>
                  <a:gd name="T68" fmla="*/ 172 w 1336"/>
                  <a:gd name="T69" fmla="*/ 20 h 515"/>
                  <a:gd name="T70" fmla="*/ 135 w 1336"/>
                  <a:gd name="T71" fmla="*/ 24 h 515"/>
                  <a:gd name="T72" fmla="*/ 107 w 1336"/>
                  <a:gd name="T73" fmla="*/ 57 h 515"/>
                  <a:gd name="T74" fmla="*/ 84 w 1336"/>
                  <a:gd name="T75" fmla="*/ 59 h 515"/>
                  <a:gd name="T76" fmla="*/ 80 w 1336"/>
                  <a:gd name="T77" fmla="*/ 98 h 515"/>
                  <a:gd name="T78" fmla="*/ 108 w 1336"/>
                  <a:gd name="T79" fmla="*/ 150 h 515"/>
                  <a:gd name="T80" fmla="*/ 70 w 1336"/>
                  <a:gd name="T81" fmla="*/ 168 h 515"/>
                  <a:gd name="T82" fmla="*/ 68 w 1336"/>
                  <a:gd name="T83" fmla="*/ 216 h 515"/>
                  <a:gd name="T84" fmla="*/ 45 w 1336"/>
                  <a:gd name="T85" fmla="*/ 225 h 515"/>
                  <a:gd name="T86" fmla="*/ 21 w 1336"/>
                  <a:gd name="T87" fmla="*/ 212 h 515"/>
                  <a:gd name="T88" fmla="*/ 0 w 1336"/>
                  <a:gd name="T89" fmla="*/ 237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36" h="515">
                    <a:moveTo>
                      <a:pt x="1336" y="422"/>
                    </a:moveTo>
                    <a:lnTo>
                      <a:pt x="1313" y="416"/>
                    </a:lnTo>
                    <a:lnTo>
                      <a:pt x="1292" y="441"/>
                    </a:lnTo>
                    <a:lnTo>
                      <a:pt x="1260" y="436"/>
                    </a:lnTo>
                    <a:lnTo>
                      <a:pt x="1224" y="378"/>
                    </a:lnTo>
                    <a:lnTo>
                      <a:pt x="1177" y="374"/>
                    </a:lnTo>
                    <a:lnTo>
                      <a:pt x="1182" y="336"/>
                    </a:lnTo>
                    <a:lnTo>
                      <a:pt x="1164" y="314"/>
                    </a:lnTo>
                    <a:lnTo>
                      <a:pt x="1091" y="351"/>
                    </a:lnTo>
                    <a:lnTo>
                      <a:pt x="1036" y="349"/>
                    </a:lnTo>
                    <a:lnTo>
                      <a:pt x="1016" y="382"/>
                    </a:lnTo>
                    <a:lnTo>
                      <a:pt x="958" y="411"/>
                    </a:lnTo>
                    <a:lnTo>
                      <a:pt x="886" y="479"/>
                    </a:lnTo>
                    <a:lnTo>
                      <a:pt x="848" y="482"/>
                    </a:lnTo>
                    <a:lnTo>
                      <a:pt x="828" y="515"/>
                    </a:lnTo>
                    <a:lnTo>
                      <a:pt x="798" y="441"/>
                    </a:lnTo>
                    <a:lnTo>
                      <a:pt x="722" y="378"/>
                    </a:lnTo>
                    <a:lnTo>
                      <a:pt x="715" y="302"/>
                    </a:lnTo>
                    <a:lnTo>
                      <a:pt x="630" y="210"/>
                    </a:lnTo>
                    <a:lnTo>
                      <a:pt x="634" y="162"/>
                    </a:lnTo>
                    <a:lnTo>
                      <a:pt x="569" y="130"/>
                    </a:lnTo>
                    <a:lnTo>
                      <a:pt x="560" y="115"/>
                    </a:lnTo>
                    <a:lnTo>
                      <a:pt x="573" y="99"/>
                    </a:lnTo>
                    <a:lnTo>
                      <a:pt x="572" y="84"/>
                    </a:lnTo>
                    <a:lnTo>
                      <a:pt x="525" y="73"/>
                    </a:lnTo>
                    <a:lnTo>
                      <a:pt x="512" y="19"/>
                    </a:lnTo>
                    <a:lnTo>
                      <a:pt x="504" y="13"/>
                    </a:lnTo>
                    <a:lnTo>
                      <a:pt x="451" y="25"/>
                    </a:lnTo>
                    <a:lnTo>
                      <a:pt x="415" y="52"/>
                    </a:lnTo>
                    <a:lnTo>
                      <a:pt x="404" y="14"/>
                    </a:lnTo>
                    <a:lnTo>
                      <a:pt x="394" y="0"/>
                    </a:lnTo>
                    <a:lnTo>
                      <a:pt x="359" y="27"/>
                    </a:lnTo>
                    <a:lnTo>
                      <a:pt x="306" y="31"/>
                    </a:lnTo>
                    <a:lnTo>
                      <a:pt x="223" y="70"/>
                    </a:lnTo>
                    <a:lnTo>
                      <a:pt x="172" y="20"/>
                    </a:lnTo>
                    <a:lnTo>
                      <a:pt x="135" y="24"/>
                    </a:lnTo>
                    <a:lnTo>
                      <a:pt x="107" y="57"/>
                    </a:lnTo>
                    <a:lnTo>
                      <a:pt x="84" y="59"/>
                    </a:lnTo>
                    <a:lnTo>
                      <a:pt x="80" y="98"/>
                    </a:lnTo>
                    <a:lnTo>
                      <a:pt x="108" y="150"/>
                    </a:lnTo>
                    <a:lnTo>
                      <a:pt x="70" y="168"/>
                    </a:lnTo>
                    <a:lnTo>
                      <a:pt x="68" y="216"/>
                    </a:lnTo>
                    <a:lnTo>
                      <a:pt x="45" y="225"/>
                    </a:lnTo>
                    <a:lnTo>
                      <a:pt x="21" y="212"/>
                    </a:lnTo>
                    <a:lnTo>
                      <a:pt x="0" y="2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652">
                <a:extLst>
                  <a:ext uri="{FF2B5EF4-FFF2-40B4-BE49-F238E27FC236}">
                    <a16:creationId xmlns:a16="http://schemas.microsoft.com/office/drawing/2014/main" id="{72883345-BEAF-DA51-6DC3-19FC4B67A6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653">
                <a:extLst>
                  <a:ext uri="{FF2B5EF4-FFF2-40B4-BE49-F238E27FC236}">
                    <a16:creationId xmlns:a16="http://schemas.microsoft.com/office/drawing/2014/main" id="{42A2A4BE-4243-E46A-45E2-D148D6C3F0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654">
                <a:extLst>
                  <a:ext uri="{FF2B5EF4-FFF2-40B4-BE49-F238E27FC236}">
                    <a16:creationId xmlns:a16="http://schemas.microsoft.com/office/drawing/2014/main" id="{49026798-FEE3-AA3A-BF64-A473C1E24F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119"/>
                <a:ext cx="211" cy="260"/>
              </a:xfrm>
              <a:custGeom>
                <a:avLst/>
                <a:gdLst>
                  <a:gd name="T0" fmla="*/ 1035 w 1052"/>
                  <a:gd name="T1" fmla="*/ 88 h 1302"/>
                  <a:gd name="T2" fmla="*/ 898 w 1052"/>
                  <a:gd name="T3" fmla="*/ 31 h 1302"/>
                  <a:gd name="T4" fmla="*/ 838 w 1052"/>
                  <a:gd name="T5" fmla="*/ 129 h 1302"/>
                  <a:gd name="T6" fmla="*/ 772 w 1052"/>
                  <a:gd name="T7" fmla="*/ 82 h 1302"/>
                  <a:gd name="T8" fmla="*/ 749 w 1052"/>
                  <a:gd name="T9" fmla="*/ 0 h 1302"/>
                  <a:gd name="T10" fmla="*/ 675 w 1052"/>
                  <a:gd name="T11" fmla="*/ 37 h 1302"/>
                  <a:gd name="T12" fmla="*/ 532 w 1052"/>
                  <a:gd name="T13" fmla="*/ 74 h 1302"/>
                  <a:gd name="T14" fmla="*/ 462 w 1052"/>
                  <a:gd name="T15" fmla="*/ 72 h 1302"/>
                  <a:gd name="T16" fmla="*/ 421 w 1052"/>
                  <a:gd name="T17" fmla="*/ 37 h 1302"/>
                  <a:gd name="T18" fmla="*/ 246 w 1052"/>
                  <a:gd name="T19" fmla="*/ 76 h 1302"/>
                  <a:gd name="T20" fmla="*/ 167 w 1052"/>
                  <a:gd name="T21" fmla="*/ 131 h 1302"/>
                  <a:gd name="T22" fmla="*/ 56 w 1052"/>
                  <a:gd name="T23" fmla="*/ 179 h 1302"/>
                  <a:gd name="T24" fmla="*/ 34 w 1052"/>
                  <a:gd name="T25" fmla="*/ 274 h 1302"/>
                  <a:gd name="T26" fmla="*/ 14 w 1052"/>
                  <a:gd name="T27" fmla="*/ 384 h 1302"/>
                  <a:gd name="T28" fmla="*/ 34 w 1052"/>
                  <a:gd name="T29" fmla="*/ 443 h 1302"/>
                  <a:gd name="T30" fmla="*/ 150 w 1052"/>
                  <a:gd name="T31" fmla="*/ 448 h 1302"/>
                  <a:gd name="T32" fmla="*/ 338 w 1052"/>
                  <a:gd name="T33" fmla="*/ 400 h 1302"/>
                  <a:gd name="T34" fmla="*/ 320 w 1052"/>
                  <a:gd name="T35" fmla="*/ 448 h 1302"/>
                  <a:gd name="T36" fmla="*/ 338 w 1052"/>
                  <a:gd name="T37" fmla="*/ 485 h 1302"/>
                  <a:gd name="T38" fmla="*/ 418 w 1052"/>
                  <a:gd name="T39" fmla="*/ 508 h 1302"/>
                  <a:gd name="T40" fmla="*/ 452 w 1052"/>
                  <a:gd name="T41" fmla="*/ 551 h 1302"/>
                  <a:gd name="T42" fmla="*/ 346 w 1052"/>
                  <a:gd name="T43" fmla="*/ 554 h 1302"/>
                  <a:gd name="T44" fmla="*/ 218 w 1052"/>
                  <a:gd name="T45" fmla="*/ 519 h 1302"/>
                  <a:gd name="T46" fmla="*/ 192 w 1052"/>
                  <a:gd name="T47" fmla="*/ 475 h 1302"/>
                  <a:gd name="T48" fmla="*/ 150 w 1052"/>
                  <a:gd name="T49" fmla="*/ 540 h 1302"/>
                  <a:gd name="T50" fmla="*/ 193 w 1052"/>
                  <a:gd name="T51" fmla="*/ 660 h 1302"/>
                  <a:gd name="T52" fmla="*/ 370 w 1052"/>
                  <a:gd name="T53" fmla="*/ 652 h 1302"/>
                  <a:gd name="T54" fmla="*/ 413 w 1052"/>
                  <a:gd name="T55" fmla="*/ 709 h 1302"/>
                  <a:gd name="T56" fmla="*/ 376 w 1052"/>
                  <a:gd name="T57" fmla="*/ 797 h 1302"/>
                  <a:gd name="T58" fmla="*/ 67 w 1052"/>
                  <a:gd name="T59" fmla="*/ 803 h 1302"/>
                  <a:gd name="T60" fmla="*/ 137 w 1052"/>
                  <a:gd name="T61" fmla="*/ 889 h 1302"/>
                  <a:gd name="T62" fmla="*/ 260 w 1052"/>
                  <a:gd name="T63" fmla="*/ 962 h 1302"/>
                  <a:gd name="T64" fmla="*/ 309 w 1052"/>
                  <a:gd name="T65" fmla="*/ 1081 h 1302"/>
                  <a:gd name="T66" fmla="*/ 302 w 1052"/>
                  <a:gd name="T67" fmla="*/ 1167 h 1302"/>
                  <a:gd name="T68" fmla="*/ 382 w 1052"/>
                  <a:gd name="T69" fmla="*/ 1206 h 1302"/>
                  <a:gd name="T70" fmla="*/ 472 w 1052"/>
                  <a:gd name="T71" fmla="*/ 1174 h 1302"/>
                  <a:gd name="T72" fmla="*/ 475 w 1052"/>
                  <a:gd name="T73" fmla="*/ 1128 h 1302"/>
                  <a:gd name="T74" fmla="*/ 616 w 1052"/>
                  <a:gd name="T75" fmla="*/ 1145 h 1302"/>
                  <a:gd name="T76" fmla="*/ 651 w 1052"/>
                  <a:gd name="T77" fmla="*/ 1111 h 1302"/>
                  <a:gd name="T78" fmla="*/ 701 w 1052"/>
                  <a:gd name="T79" fmla="*/ 1138 h 1302"/>
                  <a:gd name="T80" fmla="*/ 762 w 1052"/>
                  <a:gd name="T81" fmla="*/ 1232 h 1302"/>
                  <a:gd name="T82" fmla="*/ 864 w 1052"/>
                  <a:gd name="T83" fmla="*/ 1246 h 1302"/>
                  <a:gd name="T84" fmla="*/ 1009 w 1052"/>
                  <a:gd name="T85" fmla="*/ 1302 h 1302"/>
                  <a:gd name="T86" fmla="*/ 1040 w 1052"/>
                  <a:gd name="T87" fmla="*/ 1222 h 1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52" h="1302">
                    <a:moveTo>
                      <a:pt x="1029" y="112"/>
                    </a:moveTo>
                    <a:lnTo>
                      <a:pt x="1035" y="88"/>
                    </a:lnTo>
                    <a:lnTo>
                      <a:pt x="1024" y="66"/>
                    </a:lnTo>
                    <a:lnTo>
                      <a:pt x="898" y="31"/>
                    </a:lnTo>
                    <a:lnTo>
                      <a:pt x="870" y="58"/>
                    </a:lnTo>
                    <a:lnTo>
                      <a:pt x="838" y="129"/>
                    </a:lnTo>
                    <a:lnTo>
                      <a:pt x="802" y="87"/>
                    </a:lnTo>
                    <a:lnTo>
                      <a:pt x="772" y="82"/>
                    </a:lnTo>
                    <a:lnTo>
                      <a:pt x="758" y="14"/>
                    </a:lnTo>
                    <a:lnTo>
                      <a:pt x="749" y="0"/>
                    </a:lnTo>
                    <a:lnTo>
                      <a:pt x="712" y="11"/>
                    </a:lnTo>
                    <a:lnTo>
                      <a:pt x="675" y="37"/>
                    </a:lnTo>
                    <a:lnTo>
                      <a:pt x="589" y="29"/>
                    </a:lnTo>
                    <a:lnTo>
                      <a:pt x="532" y="74"/>
                    </a:lnTo>
                    <a:lnTo>
                      <a:pt x="486" y="77"/>
                    </a:lnTo>
                    <a:lnTo>
                      <a:pt x="462" y="72"/>
                    </a:lnTo>
                    <a:lnTo>
                      <a:pt x="452" y="49"/>
                    </a:lnTo>
                    <a:lnTo>
                      <a:pt x="421" y="37"/>
                    </a:lnTo>
                    <a:lnTo>
                      <a:pt x="324" y="77"/>
                    </a:lnTo>
                    <a:lnTo>
                      <a:pt x="246" y="76"/>
                    </a:lnTo>
                    <a:lnTo>
                      <a:pt x="226" y="102"/>
                    </a:lnTo>
                    <a:lnTo>
                      <a:pt x="167" y="131"/>
                    </a:lnTo>
                    <a:lnTo>
                      <a:pt x="114" y="143"/>
                    </a:lnTo>
                    <a:lnTo>
                      <a:pt x="56" y="179"/>
                    </a:lnTo>
                    <a:lnTo>
                      <a:pt x="37" y="219"/>
                    </a:lnTo>
                    <a:lnTo>
                      <a:pt x="34" y="274"/>
                    </a:lnTo>
                    <a:lnTo>
                      <a:pt x="9" y="331"/>
                    </a:lnTo>
                    <a:lnTo>
                      <a:pt x="14" y="384"/>
                    </a:lnTo>
                    <a:lnTo>
                      <a:pt x="0" y="408"/>
                    </a:lnTo>
                    <a:lnTo>
                      <a:pt x="34" y="443"/>
                    </a:lnTo>
                    <a:lnTo>
                      <a:pt x="95" y="430"/>
                    </a:lnTo>
                    <a:lnTo>
                      <a:pt x="150" y="448"/>
                    </a:lnTo>
                    <a:lnTo>
                      <a:pt x="255" y="415"/>
                    </a:lnTo>
                    <a:lnTo>
                      <a:pt x="338" y="400"/>
                    </a:lnTo>
                    <a:lnTo>
                      <a:pt x="340" y="407"/>
                    </a:lnTo>
                    <a:lnTo>
                      <a:pt x="320" y="448"/>
                    </a:lnTo>
                    <a:lnTo>
                      <a:pt x="314" y="471"/>
                    </a:lnTo>
                    <a:lnTo>
                      <a:pt x="338" y="485"/>
                    </a:lnTo>
                    <a:lnTo>
                      <a:pt x="415" y="470"/>
                    </a:lnTo>
                    <a:lnTo>
                      <a:pt x="418" y="508"/>
                    </a:lnTo>
                    <a:lnTo>
                      <a:pt x="460" y="543"/>
                    </a:lnTo>
                    <a:lnTo>
                      <a:pt x="452" y="551"/>
                    </a:lnTo>
                    <a:lnTo>
                      <a:pt x="405" y="540"/>
                    </a:lnTo>
                    <a:lnTo>
                      <a:pt x="346" y="554"/>
                    </a:lnTo>
                    <a:lnTo>
                      <a:pt x="243" y="532"/>
                    </a:lnTo>
                    <a:lnTo>
                      <a:pt x="218" y="519"/>
                    </a:lnTo>
                    <a:lnTo>
                      <a:pt x="207" y="481"/>
                    </a:lnTo>
                    <a:lnTo>
                      <a:pt x="192" y="475"/>
                    </a:lnTo>
                    <a:lnTo>
                      <a:pt x="172" y="516"/>
                    </a:lnTo>
                    <a:lnTo>
                      <a:pt x="150" y="540"/>
                    </a:lnTo>
                    <a:lnTo>
                      <a:pt x="186" y="584"/>
                    </a:lnTo>
                    <a:lnTo>
                      <a:pt x="193" y="660"/>
                    </a:lnTo>
                    <a:lnTo>
                      <a:pt x="257" y="608"/>
                    </a:lnTo>
                    <a:lnTo>
                      <a:pt x="370" y="652"/>
                    </a:lnTo>
                    <a:lnTo>
                      <a:pt x="395" y="680"/>
                    </a:lnTo>
                    <a:lnTo>
                      <a:pt x="413" y="709"/>
                    </a:lnTo>
                    <a:lnTo>
                      <a:pt x="404" y="772"/>
                    </a:lnTo>
                    <a:lnTo>
                      <a:pt x="376" y="797"/>
                    </a:lnTo>
                    <a:lnTo>
                      <a:pt x="304" y="782"/>
                    </a:lnTo>
                    <a:lnTo>
                      <a:pt x="67" y="803"/>
                    </a:lnTo>
                    <a:lnTo>
                      <a:pt x="32" y="830"/>
                    </a:lnTo>
                    <a:lnTo>
                      <a:pt x="137" y="889"/>
                    </a:lnTo>
                    <a:lnTo>
                      <a:pt x="186" y="908"/>
                    </a:lnTo>
                    <a:lnTo>
                      <a:pt x="260" y="962"/>
                    </a:lnTo>
                    <a:lnTo>
                      <a:pt x="297" y="1029"/>
                    </a:lnTo>
                    <a:lnTo>
                      <a:pt x="309" y="1081"/>
                    </a:lnTo>
                    <a:lnTo>
                      <a:pt x="314" y="1127"/>
                    </a:lnTo>
                    <a:lnTo>
                      <a:pt x="302" y="1167"/>
                    </a:lnTo>
                    <a:lnTo>
                      <a:pt x="303" y="1183"/>
                    </a:lnTo>
                    <a:lnTo>
                      <a:pt x="382" y="1206"/>
                    </a:lnTo>
                    <a:lnTo>
                      <a:pt x="436" y="1201"/>
                    </a:lnTo>
                    <a:lnTo>
                      <a:pt x="472" y="1174"/>
                    </a:lnTo>
                    <a:lnTo>
                      <a:pt x="468" y="1135"/>
                    </a:lnTo>
                    <a:lnTo>
                      <a:pt x="475" y="1128"/>
                    </a:lnTo>
                    <a:lnTo>
                      <a:pt x="546" y="1129"/>
                    </a:lnTo>
                    <a:lnTo>
                      <a:pt x="616" y="1145"/>
                    </a:lnTo>
                    <a:lnTo>
                      <a:pt x="632" y="1144"/>
                    </a:lnTo>
                    <a:lnTo>
                      <a:pt x="651" y="1111"/>
                    </a:lnTo>
                    <a:lnTo>
                      <a:pt x="666" y="1103"/>
                    </a:lnTo>
                    <a:lnTo>
                      <a:pt x="701" y="1138"/>
                    </a:lnTo>
                    <a:lnTo>
                      <a:pt x="729" y="1189"/>
                    </a:lnTo>
                    <a:lnTo>
                      <a:pt x="762" y="1232"/>
                    </a:lnTo>
                    <a:lnTo>
                      <a:pt x="818" y="1251"/>
                    </a:lnTo>
                    <a:lnTo>
                      <a:pt x="864" y="1246"/>
                    </a:lnTo>
                    <a:lnTo>
                      <a:pt x="914" y="1280"/>
                    </a:lnTo>
                    <a:lnTo>
                      <a:pt x="1009" y="1302"/>
                    </a:lnTo>
                    <a:lnTo>
                      <a:pt x="1036" y="1276"/>
                    </a:lnTo>
                    <a:lnTo>
                      <a:pt x="1040" y="1222"/>
                    </a:lnTo>
                    <a:lnTo>
                      <a:pt x="1052" y="119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655">
                <a:extLst>
                  <a:ext uri="{FF2B5EF4-FFF2-40B4-BE49-F238E27FC236}">
                    <a16:creationId xmlns:a16="http://schemas.microsoft.com/office/drawing/2014/main" id="{777E658D-39FF-B3EB-418F-794F4AB7A5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8" y="1141"/>
                <a:ext cx="17" cy="126"/>
              </a:xfrm>
              <a:custGeom>
                <a:avLst/>
                <a:gdLst>
                  <a:gd name="T0" fmla="*/ 4 w 82"/>
                  <a:gd name="T1" fmla="*/ 0 h 631"/>
                  <a:gd name="T2" fmla="*/ 0 w 82"/>
                  <a:gd name="T3" fmla="*/ 39 h 631"/>
                  <a:gd name="T4" fmla="*/ 11 w 82"/>
                  <a:gd name="T5" fmla="*/ 84 h 631"/>
                  <a:gd name="T6" fmla="*/ 20 w 82"/>
                  <a:gd name="T7" fmla="*/ 91 h 631"/>
                  <a:gd name="T8" fmla="*/ 53 w 82"/>
                  <a:gd name="T9" fmla="*/ 111 h 631"/>
                  <a:gd name="T10" fmla="*/ 48 w 82"/>
                  <a:gd name="T11" fmla="*/ 135 h 631"/>
                  <a:gd name="T12" fmla="*/ 64 w 82"/>
                  <a:gd name="T13" fmla="*/ 141 h 631"/>
                  <a:gd name="T14" fmla="*/ 82 w 82"/>
                  <a:gd name="T15" fmla="*/ 170 h 631"/>
                  <a:gd name="T16" fmla="*/ 32 w 82"/>
                  <a:gd name="T17" fmla="*/ 221 h 631"/>
                  <a:gd name="T18" fmla="*/ 26 w 82"/>
                  <a:gd name="T19" fmla="*/ 237 h 631"/>
                  <a:gd name="T20" fmla="*/ 36 w 82"/>
                  <a:gd name="T21" fmla="*/ 260 h 631"/>
                  <a:gd name="T22" fmla="*/ 70 w 82"/>
                  <a:gd name="T23" fmla="*/ 287 h 631"/>
                  <a:gd name="T24" fmla="*/ 26 w 82"/>
                  <a:gd name="T25" fmla="*/ 314 h 631"/>
                  <a:gd name="T26" fmla="*/ 21 w 82"/>
                  <a:gd name="T27" fmla="*/ 353 h 631"/>
                  <a:gd name="T28" fmla="*/ 55 w 82"/>
                  <a:gd name="T29" fmla="*/ 381 h 631"/>
                  <a:gd name="T30" fmla="*/ 53 w 82"/>
                  <a:gd name="T31" fmla="*/ 436 h 631"/>
                  <a:gd name="T32" fmla="*/ 54 w 82"/>
                  <a:gd name="T33" fmla="*/ 459 h 631"/>
                  <a:gd name="T34" fmla="*/ 71 w 82"/>
                  <a:gd name="T35" fmla="*/ 465 h 631"/>
                  <a:gd name="T36" fmla="*/ 49 w 82"/>
                  <a:gd name="T37" fmla="*/ 489 h 631"/>
                  <a:gd name="T38" fmla="*/ 74 w 82"/>
                  <a:gd name="T39" fmla="*/ 511 h 631"/>
                  <a:gd name="T40" fmla="*/ 70 w 82"/>
                  <a:gd name="T41" fmla="*/ 541 h 631"/>
                  <a:gd name="T42" fmla="*/ 42 w 82"/>
                  <a:gd name="T43" fmla="*/ 568 h 631"/>
                  <a:gd name="T44" fmla="*/ 44 w 82"/>
                  <a:gd name="T45" fmla="*/ 598 h 631"/>
                  <a:gd name="T46" fmla="*/ 61 w 82"/>
                  <a:gd name="T47" fmla="*/ 611 h 631"/>
                  <a:gd name="T48" fmla="*/ 62 w 82"/>
                  <a:gd name="T49" fmla="*/ 627 h 631"/>
                  <a:gd name="T50" fmla="*/ 24 w 82"/>
                  <a:gd name="T51" fmla="*/ 631 h 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631">
                    <a:moveTo>
                      <a:pt x="4" y="0"/>
                    </a:moveTo>
                    <a:lnTo>
                      <a:pt x="0" y="39"/>
                    </a:lnTo>
                    <a:lnTo>
                      <a:pt x="11" y="84"/>
                    </a:lnTo>
                    <a:lnTo>
                      <a:pt x="20" y="91"/>
                    </a:lnTo>
                    <a:lnTo>
                      <a:pt x="53" y="111"/>
                    </a:lnTo>
                    <a:lnTo>
                      <a:pt x="48" y="135"/>
                    </a:lnTo>
                    <a:lnTo>
                      <a:pt x="64" y="141"/>
                    </a:lnTo>
                    <a:lnTo>
                      <a:pt x="82" y="170"/>
                    </a:lnTo>
                    <a:lnTo>
                      <a:pt x="32" y="221"/>
                    </a:lnTo>
                    <a:lnTo>
                      <a:pt x="26" y="237"/>
                    </a:lnTo>
                    <a:lnTo>
                      <a:pt x="36" y="260"/>
                    </a:lnTo>
                    <a:lnTo>
                      <a:pt x="70" y="287"/>
                    </a:lnTo>
                    <a:lnTo>
                      <a:pt x="26" y="314"/>
                    </a:lnTo>
                    <a:lnTo>
                      <a:pt x="21" y="353"/>
                    </a:lnTo>
                    <a:lnTo>
                      <a:pt x="55" y="381"/>
                    </a:lnTo>
                    <a:lnTo>
                      <a:pt x="53" y="436"/>
                    </a:lnTo>
                    <a:lnTo>
                      <a:pt x="54" y="459"/>
                    </a:lnTo>
                    <a:lnTo>
                      <a:pt x="71" y="465"/>
                    </a:lnTo>
                    <a:lnTo>
                      <a:pt x="49" y="489"/>
                    </a:lnTo>
                    <a:lnTo>
                      <a:pt x="74" y="511"/>
                    </a:lnTo>
                    <a:lnTo>
                      <a:pt x="70" y="541"/>
                    </a:lnTo>
                    <a:lnTo>
                      <a:pt x="42" y="568"/>
                    </a:lnTo>
                    <a:lnTo>
                      <a:pt x="44" y="598"/>
                    </a:lnTo>
                    <a:lnTo>
                      <a:pt x="61" y="611"/>
                    </a:lnTo>
                    <a:lnTo>
                      <a:pt x="62" y="627"/>
                    </a:lnTo>
                    <a:lnTo>
                      <a:pt x="24" y="6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656">
                <a:extLst>
                  <a:ext uri="{FF2B5EF4-FFF2-40B4-BE49-F238E27FC236}">
                    <a16:creationId xmlns:a16="http://schemas.microsoft.com/office/drawing/2014/main" id="{CD7BC573-E2DA-6DDF-1674-E10B697787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3" y="1267"/>
                <a:ext cx="226" cy="54"/>
              </a:xfrm>
              <a:custGeom>
                <a:avLst/>
                <a:gdLst>
                  <a:gd name="T0" fmla="*/ 0 w 1127"/>
                  <a:gd name="T1" fmla="*/ 0 h 271"/>
                  <a:gd name="T2" fmla="*/ 32 w 1127"/>
                  <a:gd name="T3" fmla="*/ 12 h 271"/>
                  <a:gd name="T4" fmla="*/ 117 w 1127"/>
                  <a:gd name="T5" fmla="*/ 12 h 271"/>
                  <a:gd name="T6" fmla="*/ 126 w 1127"/>
                  <a:gd name="T7" fmla="*/ 26 h 271"/>
                  <a:gd name="T8" fmla="*/ 112 w 1127"/>
                  <a:gd name="T9" fmla="*/ 51 h 271"/>
                  <a:gd name="T10" fmla="*/ 129 w 1127"/>
                  <a:gd name="T11" fmla="*/ 65 h 271"/>
                  <a:gd name="T12" fmla="*/ 197 w 1127"/>
                  <a:gd name="T13" fmla="*/ 43 h 271"/>
                  <a:gd name="T14" fmla="*/ 214 w 1127"/>
                  <a:gd name="T15" fmla="*/ 65 h 271"/>
                  <a:gd name="T16" fmla="*/ 238 w 1127"/>
                  <a:gd name="T17" fmla="*/ 70 h 271"/>
                  <a:gd name="T18" fmla="*/ 255 w 1127"/>
                  <a:gd name="T19" fmla="*/ 85 h 271"/>
                  <a:gd name="T20" fmla="*/ 284 w 1127"/>
                  <a:gd name="T21" fmla="*/ 74 h 271"/>
                  <a:gd name="T22" fmla="*/ 309 w 1127"/>
                  <a:gd name="T23" fmla="*/ 87 h 271"/>
                  <a:gd name="T24" fmla="*/ 330 w 1127"/>
                  <a:gd name="T25" fmla="*/ 62 h 271"/>
                  <a:gd name="T26" fmla="*/ 376 w 1127"/>
                  <a:gd name="T27" fmla="*/ 65 h 271"/>
                  <a:gd name="T28" fmla="*/ 389 w 1127"/>
                  <a:gd name="T29" fmla="*/ 25 h 271"/>
                  <a:gd name="T30" fmla="*/ 403 w 1127"/>
                  <a:gd name="T31" fmla="*/ 17 h 271"/>
                  <a:gd name="T32" fmla="*/ 465 w 1127"/>
                  <a:gd name="T33" fmla="*/ 18 h 271"/>
                  <a:gd name="T34" fmla="*/ 489 w 1127"/>
                  <a:gd name="T35" fmla="*/ 31 h 271"/>
                  <a:gd name="T36" fmla="*/ 509 w 1127"/>
                  <a:gd name="T37" fmla="*/ 76 h 271"/>
                  <a:gd name="T38" fmla="*/ 555 w 1127"/>
                  <a:gd name="T39" fmla="*/ 71 h 271"/>
                  <a:gd name="T40" fmla="*/ 595 w 1127"/>
                  <a:gd name="T41" fmla="*/ 83 h 271"/>
                  <a:gd name="T42" fmla="*/ 627 w 1127"/>
                  <a:gd name="T43" fmla="*/ 111 h 271"/>
                  <a:gd name="T44" fmla="*/ 666 w 1127"/>
                  <a:gd name="T45" fmla="*/ 115 h 271"/>
                  <a:gd name="T46" fmla="*/ 684 w 1127"/>
                  <a:gd name="T47" fmla="*/ 144 h 271"/>
                  <a:gd name="T48" fmla="*/ 696 w 1127"/>
                  <a:gd name="T49" fmla="*/ 190 h 271"/>
                  <a:gd name="T50" fmla="*/ 717 w 1127"/>
                  <a:gd name="T51" fmla="*/ 157 h 271"/>
                  <a:gd name="T52" fmla="*/ 747 w 1127"/>
                  <a:gd name="T53" fmla="*/ 162 h 271"/>
                  <a:gd name="T54" fmla="*/ 770 w 1127"/>
                  <a:gd name="T55" fmla="*/ 160 h 271"/>
                  <a:gd name="T56" fmla="*/ 792 w 1127"/>
                  <a:gd name="T57" fmla="*/ 142 h 271"/>
                  <a:gd name="T58" fmla="*/ 797 w 1127"/>
                  <a:gd name="T59" fmla="*/ 188 h 271"/>
                  <a:gd name="T60" fmla="*/ 778 w 1127"/>
                  <a:gd name="T61" fmla="*/ 236 h 271"/>
                  <a:gd name="T62" fmla="*/ 779 w 1127"/>
                  <a:gd name="T63" fmla="*/ 252 h 271"/>
                  <a:gd name="T64" fmla="*/ 788 w 1127"/>
                  <a:gd name="T65" fmla="*/ 266 h 271"/>
                  <a:gd name="T66" fmla="*/ 811 w 1127"/>
                  <a:gd name="T67" fmla="*/ 271 h 271"/>
                  <a:gd name="T68" fmla="*/ 884 w 1127"/>
                  <a:gd name="T69" fmla="*/ 218 h 271"/>
                  <a:gd name="T70" fmla="*/ 890 w 1127"/>
                  <a:gd name="T71" fmla="*/ 195 h 271"/>
                  <a:gd name="T72" fmla="*/ 924 w 1127"/>
                  <a:gd name="T73" fmla="*/ 152 h 271"/>
                  <a:gd name="T74" fmla="*/ 913 w 1127"/>
                  <a:gd name="T75" fmla="*/ 115 h 271"/>
                  <a:gd name="T76" fmla="*/ 1013 w 1127"/>
                  <a:gd name="T77" fmla="*/ 106 h 271"/>
                  <a:gd name="T78" fmla="*/ 1048 w 1127"/>
                  <a:gd name="T79" fmla="*/ 149 h 271"/>
                  <a:gd name="T80" fmla="*/ 1059 w 1127"/>
                  <a:gd name="T81" fmla="*/ 186 h 271"/>
                  <a:gd name="T82" fmla="*/ 1104 w 1127"/>
                  <a:gd name="T83" fmla="*/ 167 h 271"/>
                  <a:gd name="T84" fmla="*/ 1127 w 1127"/>
                  <a:gd name="T85" fmla="*/ 165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27" h="271">
                    <a:moveTo>
                      <a:pt x="0" y="0"/>
                    </a:moveTo>
                    <a:lnTo>
                      <a:pt x="32" y="12"/>
                    </a:lnTo>
                    <a:lnTo>
                      <a:pt x="117" y="12"/>
                    </a:lnTo>
                    <a:lnTo>
                      <a:pt x="126" y="26"/>
                    </a:lnTo>
                    <a:lnTo>
                      <a:pt x="112" y="51"/>
                    </a:lnTo>
                    <a:lnTo>
                      <a:pt x="129" y="65"/>
                    </a:lnTo>
                    <a:lnTo>
                      <a:pt x="197" y="43"/>
                    </a:lnTo>
                    <a:lnTo>
                      <a:pt x="214" y="65"/>
                    </a:lnTo>
                    <a:lnTo>
                      <a:pt x="238" y="70"/>
                    </a:lnTo>
                    <a:lnTo>
                      <a:pt x="255" y="85"/>
                    </a:lnTo>
                    <a:lnTo>
                      <a:pt x="284" y="74"/>
                    </a:lnTo>
                    <a:lnTo>
                      <a:pt x="309" y="87"/>
                    </a:lnTo>
                    <a:lnTo>
                      <a:pt x="330" y="62"/>
                    </a:lnTo>
                    <a:lnTo>
                      <a:pt x="376" y="65"/>
                    </a:lnTo>
                    <a:lnTo>
                      <a:pt x="389" y="25"/>
                    </a:lnTo>
                    <a:lnTo>
                      <a:pt x="403" y="17"/>
                    </a:lnTo>
                    <a:lnTo>
                      <a:pt x="465" y="18"/>
                    </a:lnTo>
                    <a:lnTo>
                      <a:pt x="489" y="31"/>
                    </a:lnTo>
                    <a:lnTo>
                      <a:pt x="509" y="76"/>
                    </a:lnTo>
                    <a:lnTo>
                      <a:pt x="555" y="71"/>
                    </a:lnTo>
                    <a:lnTo>
                      <a:pt x="595" y="83"/>
                    </a:lnTo>
                    <a:lnTo>
                      <a:pt x="627" y="111"/>
                    </a:lnTo>
                    <a:lnTo>
                      <a:pt x="666" y="115"/>
                    </a:lnTo>
                    <a:lnTo>
                      <a:pt x="684" y="144"/>
                    </a:lnTo>
                    <a:lnTo>
                      <a:pt x="696" y="190"/>
                    </a:lnTo>
                    <a:lnTo>
                      <a:pt x="717" y="157"/>
                    </a:lnTo>
                    <a:lnTo>
                      <a:pt x="747" y="162"/>
                    </a:lnTo>
                    <a:lnTo>
                      <a:pt x="770" y="160"/>
                    </a:lnTo>
                    <a:lnTo>
                      <a:pt x="792" y="142"/>
                    </a:lnTo>
                    <a:lnTo>
                      <a:pt x="797" y="188"/>
                    </a:lnTo>
                    <a:lnTo>
                      <a:pt x="778" y="236"/>
                    </a:lnTo>
                    <a:lnTo>
                      <a:pt x="779" y="252"/>
                    </a:lnTo>
                    <a:lnTo>
                      <a:pt x="788" y="266"/>
                    </a:lnTo>
                    <a:lnTo>
                      <a:pt x="811" y="271"/>
                    </a:lnTo>
                    <a:lnTo>
                      <a:pt x="884" y="218"/>
                    </a:lnTo>
                    <a:lnTo>
                      <a:pt x="890" y="195"/>
                    </a:lnTo>
                    <a:lnTo>
                      <a:pt x="924" y="152"/>
                    </a:lnTo>
                    <a:lnTo>
                      <a:pt x="913" y="115"/>
                    </a:lnTo>
                    <a:lnTo>
                      <a:pt x="1013" y="106"/>
                    </a:lnTo>
                    <a:lnTo>
                      <a:pt x="1048" y="149"/>
                    </a:lnTo>
                    <a:lnTo>
                      <a:pt x="1059" y="186"/>
                    </a:lnTo>
                    <a:lnTo>
                      <a:pt x="1104" y="167"/>
                    </a:lnTo>
                    <a:lnTo>
                      <a:pt x="1127" y="16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657">
                <a:extLst>
                  <a:ext uri="{FF2B5EF4-FFF2-40B4-BE49-F238E27FC236}">
                    <a16:creationId xmlns:a16="http://schemas.microsoft.com/office/drawing/2014/main" id="{26B57B86-EAEE-DB6A-DC77-3EAFFDA1A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28 w 76"/>
                  <a:gd name="T1" fmla="*/ 2 h 49"/>
                  <a:gd name="T2" fmla="*/ 29 w 76"/>
                  <a:gd name="T3" fmla="*/ 10 h 49"/>
                  <a:gd name="T4" fmla="*/ 6 w 76"/>
                  <a:gd name="T5" fmla="*/ 20 h 49"/>
                  <a:gd name="T6" fmla="*/ 0 w 76"/>
                  <a:gd name="T7" fmla="*/ 29 h 49"/>
                  <a:gd name="T8" fmla="*/ 0 w 76"/>
                  <a:gd name="T9" fmla="*/ 36 h 49"/>
                  <a:gd name="T10" fmla="*/ 15 w 76"/>
                  <a:gd name="T11" fmla="*/ 26 h 49"/>
                  <a:gd name="T12" fmla="*/ 30 w 76"/>
                  <a:gd name="T13" fmla="*/ 25 h 49"/>
                  <a:gd name="T14" fmla="*/ 32 w 76"/>
                  <a:gd name="T15" fmla="*/ 41 h 49"/>
                  <a:gd name="T16" fmla="*/ 24 w 76"/>
                  <a:gd name="T17" fmla="*/ 41 h 49"/>
                  <a:gd name="T18" fmla="*/ 24 w 76"/>
                  <a:gd name="T19" fmla="*/ 49 h 49"/>
                  <a:gd name="T20" fmla="*/ 40 w 76"/>
                  <a:gd name="T21" fmla="*/ 48 h 49"/>
                  <a:gd name="T22" fmla="*/ 47 w 76"/>
                  <a:gd name="T23" fmla="*/ 40 h 49"/>
                  <a:gd name="T24" fmla="*/ 70 w 76"/>
                  <a:gd name="T25" fmla="*/ 37 h 49"/>
                  <a:gd name="T26" fmla="*/ 76 w 76"/>
                  <a:gd name="T27" fmla="*/ 29 h 49"/>
                  <a:gd name="T28" fmla="*/ 68 w 76"/>
                  <a:gd name="T29" fmla="*/ 14 h 49"/>
                  <a:gd name="T30" fmla="*/ 75 w 76"/>
                  <a:gd name="T31" fmla="*/ 6 h 49"/>
                  <a:gd name="T32" fmla="*/ 58 w 76"/>
                  <a:gd name="T33" fmla="*/ 0 h 49"/>
                  <a:gd name="T34" fmla="*/ 52 w 76"/>
                  <a:gd name="T35" fmla="*/ 8 h 49"/>
                  <a:gd name="T36" fmla="*/ 44 w 76"/>
                  <a:gd name="T37" fmla="*/ 1 h 49"/>
                  <a:gd name="T38" fmla="*/ 28 w 76"/>
                  <a:gd name="T3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28" y="2"/>
                    </a:move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658">
                <a:extLst>
                  <a:ext uri="{FF2B5EF4-FFF2-40B4-BE49-F238E27FC236}">
                    <a16:creationId xmlns:a16="http://schemas.microsoft.com/office/drawing/2014/main" id="{B9D4EFEB-BB06-F88C-3FAB-9235347DBE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659">
                <a:extLst>
                  <a:ext uri="{FF2B5EF4-FFF2-40B4-BE49-F238E27FC236}">
                    <a16:creationId xmlns:a16="http://schemas.microsoft.com/office/drawing/2014/main" id="{169C1E4F-7BCD-67DD-AAD6-701831DEB4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660">
                <a:extLst>
                  <a:ext uri="{FF2B5EF4-FFF2-40B4-BE49-F238E27FC236}">
                    <a16:creationId xmlns:a16="http://schemas.microsoft.com/office/drawing/2014/main" id="{72897164-715A-F7EA-DD8E-AB6AD6271A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3" y="1267"/>
                <a:ext cx="56" cy="97"/>
              </a:xfrm>
              <a:custGeom>
                <a:avLst/>
                <a:gdLst>
                  <a:gd name="T0" fmla="*/ 156 w 283"/>
                  <a:gd name="T1" fmla="*/ 454 h 483"/>
                  <a:gd name="T2" fmla="*/ 166 w 283"/>
                  <a:gd name="T3" fmla="*/ 469 h 483"/>
                  <a:gd name="T4" fmla="*/ 183 w 283"/>
                  <a:gd name="T5" fmla="*/ 483 h 483"/>
                  <a:gd name="T6" fmla="*/ 212 w 283"/>
                  <a:gd name="T7" fmla="*/ 472 h 483"/>
                  <a:gd name="T8" fmla="*/ 225 w 283"/>
                  <a:gd name="T9" fmla="*/ 441 h 483"/>
                  <a:gd name="T10" fmla="*/ 263 w 283"/>
                  <a:gd name="T11" fmla="*/ 437 h 483"/>
                  <a:gd name="T12" fmla="*/ 265 w 283"/>
                  <a:gd name="T13" fmla="*/ 383 h 483"/>
                  <a:gd name="T14" fmla="*/ 280 w 283"/>
                  <a:gd name="T15" fmla="*/ 366 h 483"/>
                  <a:gd name="T16" fmla="*/ 283 w 283"/>
                  <a:gd name="T17" fmla="*/ 320 h 483"/>
                  <a:gd name="T18" fmla="*/ 265 w 283"/>
                  <a:gd name="T19" fmla="*/ 298 h 483"/>
                  <a:gd name="T20" fmla="*/ 214 w 283"/>
                  <a:gd name="T21" fmla="*/ 326 h 483"/>
                  <a:gd name="T22" fmla="*/ 195 w 283"/>
                  <a:gd name="T23" fmla="*/ 289 h 483"/>
                  <a:gd name="T24" fmla="*/ 162 w 283"/>
                  <a:gd name="T25" fmla="*/ 269 h 483"/>
                  <a:gd name="T26" fmla="*/ 139 w 283"/>
                  <a:gd name="T27" fmla="*/ 263 h 483"/>
                  <a:gd name="T28" fmla="*/ 69 w 283"/>
                  <a:gd name="T29" fmla="*/ 262 h 483"/>
                  <a:gd name="T30" fmla="*/ 45 w 283"/>
                  <a:gd name="T31" fmla="*/ 163 h 483"/>
                  <a:gd name="T32" fmla="*/ 20 w 283"/>
                  <a:gd name="T33" fmla="*/ 151 h 483"/>
                  <a:gd name="T34" fmla="*/ 25 w 283"/>
                  <a:gd name="T35" fmla="*/ 112 h 483"/>
                  <a:gd name="T36" fmla="*/ 0 w 283"/>
                  <a:gd name="T37" fmla="*/ 99 h 483"/>
                  <a:gd name="T38" fmla="*/ 26 w 283"/>
                  <a:gd name="T39" fmla="*/ 49 h 483"/>
                  <a:gd name="T40" fmla="*/ 153 w 283"/>
                  <a:gd name="T41" fmla="*/ 0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3" h="483">
                    <a:moveTo>
                      <a:pt x="156" y="454"/>
                    </a:moveTo>
                    <a:lnTo>
                      <a:pt x="166" y="469"/>
                    </a:lnTo>
                    <a:lnTo>
                      <a:pt x="183" y="483"/>
                    </a:lnTo>
                    <a:lnTo>
                      <a:pt x="212" y="472"/>
                    </a:lnTo>
                    <a:lnTo>
                      <a:pt x="225" y="441"/>
                    </a:lnTo>
                    <a:lnTo>
                      <a:pt x="263" y="437"/>
                    </a:lnTo>
                    <a:lnTo>
                      <a:pt x="265" y="383"/>
                    </a:lnTo>
                    <a:lnTo>
                      <a:pt x="280" y="366"/>
                    </a:lnTo>
                    <a:lnTo>
                      <a:pt x="283" y="320"/>
                    </a:lnTo>
                    <a:lnTo>
                      <a:pt x="265" y="298"/>
                    </a:lnTo>
                    <a:lnTo>
                      <a:pt x="214" y="326"/>
                    </a:lnTo>
                    <a:lnTo>
                      <a:pt x="195" y="289"/>
                    </a:lnTo>
                    <a:lnTo>
                      <a:pt x="162" y="269"/>
                    </a:lnTo>
                    <a:lnTo>
                      <a:pt x="139" y="263"/>
                    </a:lnTo>
                    <a:lnTo>
                      <a:pt x="69" y="262"/>
                    </a:lnTo>
                    <a:lnTo>
                      <a:pt x="45" y="163"/>
                    </a:lnTo>
                    <a:lnTo>
                      <a:pt x="20" y="151"/>
                    </a:lnTo>
                    <a:lnTo>
                      <a:pt x="25" y="112"/>
                    </a:lnTo>
                    <a:lnTo>
                      <a:pt x="0" y="99"/>
                    </a:lnTo>
                    <a:lnTo>
                      <a:pt x="26" y="49"/>
                    </a:lnTo>
                    <a:lnTo>
                      <a:pt x="15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661">
                <a:extLst>
                  <a:ext uri="{FF2B5EF4-FFF2-40B4-BE49-F238E27FC236}">
                    <a16:creationId xmlns:a16="http://schemas.microsoft.com/office/drawing/2014/main" id="{EA4003AE-63DB-D36D-1610-E3341A42FB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358"/>
                <a:ext cx="66" cy="79"/>
              </a:xfrm>
              <a:custGeom>
                <a:avLst/>
                <a:gdLst>
                  <a:gd name="T0" fmla="*/ 12 w 327"/>
                  <a:gd name="T1" fmla="*/ 0 h 395"/>
                  <a:gd name="T2" fmla="*/ 0 w 327"/>
                  <a:gd name="T3" fmla="*/ 33 h 395"/>
                  <a:gd name="T4" fmla="*/ 6 w 327"/>
                  <a:gd name="T5" fmla="*/ 101 h 395"/>
                  <a:gd name="T6" fmla="*/ 45 w 327"/>
                  <a:gd name="T7" fmla="*/ 182 h 395"/>
                  <a:gd name="T8" fmla="*/ 69 w 327"/>
                  <a:gd name="T9" fmla="*/ 195 h 395"/>
                  <a:gd name="T10" fmla="*/ 108 w 327"/>
                  <a:gd name="T11" fmla="*/ 200 h 395"/>
                  <a:gd name="T12" fmla="*/ 167 w 327"/>
                  <a:gd name="T13" fmla="*/ 164 h 395"/>
                  <a:gd name="T14" fmla="*/ 162 w 327"/>
                  <a:gd name="T15" fmla="*/ 203 h 395"/>
                  <a:gd name="T16" fmla="*/ 202 w 327"/>
                  <a:gd name="T17" fmla="*/ 222 h 395"/>
                  <a:gd name="T18" fmla="*/ 255 w 327"/>
                  <a:gd name="T19" fmla="*/ 279 h 395"/>
                  <a:gd name="T20" fmla="*/ 327 w 327"/>
                  <a:gd name="T21" fmla="*/ 395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7" h="395">
                    <a:moveTo>
                      <a:pt x="12" y="0"/>
                    </a:moveTo>
                    <a:lnTo>
                      <a:pt x="0" y="33"/>
                    </a:lnTo>
                    <a:lnTo>
                      <a:pt x="6" y="101"/>
                    </a:lnTo>
                    <a:lnTo>
                      <a:pt x="45" y="182"/>
                    </a:lnTo>
                    <a:lnTo>
                      <a:pt x="69" y="195"/>
                    </a:lnTo>
                    <a:lnTo>
                      <a:pt x="108" y="200"/>
                    </a:lnTo>
                    <a:lnTo>
                      <a:pt x="167" y="164"/>
                    </a:lnTo>
                    <a:lnTo>
                      <a:pt x="162" y="203"/>
                    </a:lnTo>
                    <a:lnTo>
                      <a:pt x="202" y="222"/>
                    </a:lnTo>
                    <a:lnTo>
                      <a:pt x="255" y="279"/>
                    </a:lnTo>
                    <a:lnTo>
                      <a:pt x="327" y="3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662">
                <a:extLst>
                  <a:ext uri="{FF2B5EF4-FFF2-40B4-BE49-F238E27FC236}">
                    <a16:creationId xmlns:a16="http://schemas.microsoft.com/office/drawing/2014/main" id="{CC42B2C5-58F3-34DF-2638-E56DE42685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70 w 87"/>
                  <a:gd name="T1" fmla="*/ 25 h 56"/>
                  <a:gd name="T2" fmla="*/ 54 w 87"/>
                  <a:gd name="T3" fmla="*/ 19 h 56"/>
                  <a:gd name="T4" fmla="*/ 46 w 87"/>
                  <a:gd name="T5" fmla="*/ 12 h 56"/>
                  <a:gd name="T6" fmla="*/ 14 w 87"/>
                  <a:gd name="T7" fmla="*/ 0 h 56"/>
                  <a:gd name="T8" fmla="*/ 0 w 87"/>
                  <a:gd name="T9" fmla="*/ 10 h 56"/>
                  <a:gd name="T10" fmla="*/ 1 w 87"/>
                  <a:gd name="T11" fmla="*/ 24 h 56"/>
                  <a:gd name="T12" fmla="*/ 18 w 87"/>
                  <a:gd name="T13" fmla="*/ 39 h 56"/>
                  <a:gd name="T14" fmla="*/ 42 w 87"/>
                  <a:gd name="T15" fmla="*/ 52 h 56"/>
                  <a:gd name="T16" fmla="*/ 64 w 87"/>
                  <a:gd name="T17" fmla="*/ 41 h 56"/>
                  <a:gd name="T18" fmla="*/ 81 w 87"/>
                  <a:gd name="T19" fmla="*/ 56 h 56"/>
                  <a:gd name="T20" fmla="*/ 87 w 87"/>
                  <a:gd name="T21" fmla="*/ 40 h 56"/>
                  <a:gd name="T22" fmla="*/ 70 w 87"/>
                  <a:gd name="T23" fmla="*/ 2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70" y="25"/>
                    </a:move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663">
                <a:extLst>
                  <a:ext uri="{FF2B5EF4-FFF2-40B4-BE49-F238E27FC236}">
                    <a16:creationId xmlns:a16="http://schemas.microsoft.com/office/drawing/2014/main" id="{CB4E5695-1ED5-40ED-4F4B-2AE7BDBA9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118" cy="52"/>
              </a:xfrm>
              <a:custGeom>
                <a:avLst/>
                <a:gdLst>
                  <a:gd name="T0" fmla="*/ 0 w 592"/>
                  <a:gd name="T1" fmla="*/ 46 h 262"/>
                  <a:gd name="T2" fmla="*/ 100 w 592"/>
                  <a:gd name="T3" fmla="*/ 37 h 262"/>
                  <a:gd name="T4" fmla="*/ 157 w 592"/>
                  <a:gd name="T5" fmla="*/ 71 h 262"/>
                  <a:gd name="T6" fmla="*/ 167 w 592"/>
                  <a:gd name="T7" fmla="*/ 16 h 262"/>
                  <a:gd name="T8" fmla="*/ 207 w 592"/>
                  <a:gd name="T9" fmla="*/ 36 h 262"/>
                  <a:gd name="T10" fmla="*/ 260 w 592"/>
                  <a:gd name="T11" fmla="*/ 15 h 262"/>
                  <a:gd name="T12" fmla="*/ 327 w 592"/>
                  <a:gd name="T13" fmla="*/ 0 h 262"/>
                  <a:gd name="T14" fmla="*/ 393 w 592"/>
                  <a:gd name="T15" fmla="*/ 40 h 262"/>
                  <a:gd name="T16" fmla="*/ 346 w 592"/>
                  <a:gd name="T17" fmla="*/ 107 h 262"/>
                  <a:gd name="T18" fmla="*/ 261 w 592"/>
                  <a:gd name="T19" fmla="*/ 107 h 262"/>
                  <a:gd name="T20" fmla="*/ 228 w 592"/>
                  <a:gd name="T21" fmla="*/ 95 h 262"/>
                  <a:gd name="T22" fmla="*/ 214 w 592"/>
                  <a:gd name="T23" fmla="*/ 103 h 262"/>
                  <a:gd name="T24" fmla="*/ 257 w 592"/>
                  <a:gd name="T25" fmla="*/ 162 h 262"/>
                  <a:gd name="T26" fmla="*/ 290 w 592"/>
                  <a:gd name="T27" fmla="*/ 181 h 262"/>
                  <a:gd name="T28" fmla="*/ 389 w 592"/>
                  <a:gd name="T29" fmla="*/ 173 h 262"/>
                  <a:gd name="T30" fmla="*/ 447 w 592"/>
                  <a:gd name="T31" fmla="*/ 129 h 262"/>
                  <a:gd name="T32" fmla="*/ 485 w 592"/>
                  <a:gd name="T33" fmla="*/ 117 h 262"/>
                  <a:gd name="T34" fmla="*/ 496 w 592"/>
                  <a:gd name="T35" fmla="*/ 154 h 262"/>
                  <a:gd name="T36" fmla="*/ 558 w 592"/>
                  <a:gd name="T37" fmla="*/ 157 h 262"/>
                  <a:gd name="T38" fmla="*/ 592 w 592"/>
                  <a:gd name="T39" fmla="*/ 185 h 262"/>
                  <a:gd name="T40" fmla="*/ 565 w 592"/>
                  <a:gd name="T41" fmla="*/ 233 h 262"/>
                  <a:gd name="T42" fmla="*/ 566 w 592"/>
                  <a:gd name="T43" fmla="*/ 249 h 262"/>
                  <a:gd name="T44" fmla="*/ 590 w 592"/>
                  <a:gd name="T45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92" h="262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664">
                <a:extLst>
                  <a:ext uri="{FF2B5EF4-FFF2-40B4-BE49-F238E27FC236}">
                    <a16:creationId xmlns:a16="http://schemas.microsoft.com/office/drawing/2014/main" id="{9CD069E1-0F29-9926-6C7E-6A85A99B4E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21 w 21"/>
                  <a:gd name="T1" fmla="*/ 16 h 42"/>
                  <a:gd name="T2" fmla="*/ 20 w 21"/>
                  <a:gd name="T3" fmla="*/ 0 h 42"/>
                  <a:gd name="T4" fmla="*/ 6 w 21"/>
                  <a:gd name="T5" fmla="*/ 17 h 42"/>
                  <a:gd name="T6" fmla="*/ 0 w 21"/>
                  <a:gd name="T7" fmla="*/ 42 h 42"/>
                  <a:gd name="T8" fmla="*/ 8 w 21"/>
                  <a:gd name="T9" fmla="*/ 40 h 42"/>
                  <a:gd name="T10" fmla="*/ 14 w 21"/>
                  <a:gd name="T11" fmla="*/ 17 h 42"/>
                  <a:gd name="T12" fmla="*/ 21 w 21"/>
                  <a:gd name="T13" fmla="*/ 1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21" y="16"/>
                    </a:move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665">
                <a:extLst>
                  <a:ext uri="{FF2B5EF4-FFF2-40B4-BE49-F238E27FC236}">
                    <a16:creationId xmlns:a16="http://schemas.microsoft.com/office/drawing/2014/main" id="{C977D207-1293-8BE9-DF35-07B690F23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3 w 23"/>
                  <a:gd name="T1" fmla="*/ 24 h 24"/>
                  <a:gd name="T2" fmla="*/ 23 w 23"/>
                  <a:gd name="T3" fmla="*/ 7 h 24"/>
                  <a:gd name="T4" fmla="*/ 15 w 23"/>
                  <a:gd name="T5" fmla="*/ 0 h 24"/>
                  <a:gd name="T6" fmla="*/ 0 w 23"/>
                  <a:gd name="T7" fmla="*/ 10 h 24"/>
                  <a:gd name="T8" fmla="*/ 3 w 23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3" y="24"/>
                    </a:move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666">
                <a:extLst>
                  <a:ext uri="{FF2B5EF4-FFF2-40B4-BE49-F238E27FC236}">
                    <a16:creationId xmlns:a16="http://schemas.microsoft.com/office/drawing/2014/main" id="{47310420-38A2-0AAC-4184-6544574F23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6 w 16"/>
                  <a:gd name="T1" fmla="*/ 7 h 23"/>
                  <a:gd name="T2" fmla="*/ 9 w 16"/>
                  <a:gd name="T3" fmla="*/ 0 h 23"/>
                  <a:gd name="T4" fmla="*/ 0 w 16"/>
                  <a:gd name="T5" fmla="*/ 1 h 23"/>
                  <a:gd name="T6" fmla="*/ 10 w 16"/>
                  <a:gd name="T7" fmla="*/ 23 h 23"/>
                  <a:gd name="T8" fmla="*/ 16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667">
                <a:extLst>
                  <a:ext uri="{FF2B5EF4-FFF2-40B4-BE49-F238E27FC236}">
                    <a16:creationId xmlns:a16="http://schemas.microsoft.com/office/drawing/2014/main" id="{D0DD5BCE-D524-0C0C-7D69-F42FD27F0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668">
                <a:extLst>
                  <a:ext uri="{FF2B5EF4-FFF2-40B4-BE49-F238E27FC236}">
                    <a16:creationId xmlns:a16="http://schemas.microsoft.com/office/drawing/2014/main" id="{1958600F-B0B0-FF9A-02C2-AB2FAEA246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43 w 176"/>
                  <a:gd name="T1" fmla="*/ 20 h 157"/>
                  <a:gd name="T2" fmla="*/ 10 w 176"/>
                  <a:gd name="T3" fmla="*/ 0 h 157"/>
                  <a:gd name="T4" fmla="*/ 13 w 176"/>
                  <a:gd name="T5" fmla="*/ 23 h 157"/>
                  <a:gd name="T6" fmla="*/ 4 w 176"/>
                  <a:gd name="T7" fmla="*/ 24 h 157"/>
                  <a:gd name="T8" fmla="*/ 0 w 176"/>
                  <a:gd name="T9" fmla="*/ 47 h 157"/>
                  <a:gd name="T10" fmla="*/ 1 w 176"/>
                  <a:gd name="T11" fmla="*/ 63 h 157"/>
                  <a:gd name="T12" fmla="*/ 18 w 176"/>
                  <a:gd name="T13" fmla="*/ 84 h 157"/>
                  <a:gd name="T14" fmla="*/ 4 w 176"/>
                  <a:gd name="T15" fmla="*/ 100 h 157"/>
                  <a:gd name="T16" fmla="*/ 13 w 176"/>
                  <a:gd name="T17" fmla="*/ 115 h 157"/>
                  <a:gd name="T18" fmla="*/ 30 w 176"/>
                  <a:gd name="T19" fmla="*/ 129 h 157"/>
                  <a:gd name="T20" fmla="*/ 44 w 176"/>
                  <a:gd name="T21" fmla="*/ 120 h 157"/>
                  <a:gd name="T22" fmla="*/ 60 w 176"/>
                  <a:gd name="T23" fmla="*/ 127 h 157"/>
                  <a:gd name="T24" fmla="*/ 67 w 176"/>
                  <a:gd name="T25" fmla="*/ 118 h 157"/>
                  <a:gd name="T26" fmla="*/ 84 w 176"/>
                  <a:gd name="T27" fmla="*/ 132 h 157"/>
                  <a:gd name="T28" fmla="*/ 100 w 176"/>
                  <a:gd name="T29" fmla="*/ 138 h 157"/>
                  <a:gd name="T30" fmla="*/ 124 w 176"/>
                  <a:gd name="T31" fmla="*/ 144 h 157"/>
                  <a:gd name="T32" fmla="*/ 141 w 176"/>
                  <a:gd name="T33" fmla="*/ 157 h 157"/>
                  <a:gd name="T34" fmla="*/ 156 w 176"/>
                  <a:gd name="T35" fmla="*/ 149 h 157"/>
                  <a:gd name="T36" fmla="*/ 176 w 176"/>
                  <a:gd name="T37" fmla="*/ 123 h 157"/>
                  <a:gd name="T38" fmla="*/ 167 w 176"/>
                  <a:gd name="T39" fmla="*/ 109 h 157"/>
                  <a:gd name="T40" fmla="*/ 135 w 176"/>
                  <a:gd name="T41" fmla="*/ 104 h 157"/>
                  <a:gd name="T42" fmla="*/ 119 w 176"/>
                  <a:gd name="T43" fmla="*/ 98 h 157"/>
                  <a:gd name="T44" fmla="*/ 119 w 176"/>
                  <a:gd name="T45" fmla="*/ 91 h 157"/>
                  <a:gd name="T46" fmla="*/ 103 w 176"/>
                  <a:gd name="T47" fmla="*/ 76 h 157"/>
                  <a:gd name="T48" fmla="*/ 101 w 176"/>
                  <a:gd name="T49" fmla="*/ 69 h 157"/>
                  <a:gd name="T50" fmla="*/ 93 w 176"/>
                  <a:gd name="T51" fmla="*/ 61 h 157"/>
                  <a:gd name="T52" fmla="*/ 92 w 176"/>
                  <a:gd name="T53" fmla="*/ 38 h 157"/>
                  <a:gd name="T54" fmla="*/ 83 w 176"/>
                  <a:gd name="T55" fmla="*/ 40 h 157"/>
                  <a:gd name="T56" fmla="*/ 60 w 176"/>
                  <a:gd name="T57" fmla="*/ 34 h 157"/>
                  <a:gd name="T58" fmla="*/ 43 w 176"/>
                  <a:gd name="T59" fmla="*/ 2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43" y="20"/>
                    </a:move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669">
                <a:extLst>
                  <a:ext uri="{FF2B5EF4-FFF2-40B4-BE49-F238E27FC236}">
                    <a16:creationId xmlns:a16="http://schemas.microsoft.com/office/drawing/2014/main" id="{A150CFBE-A757-28AB-A8B0-AAFEBD219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26 w 32"/>
                  <a:gd name="T1" fmla="*/ 29 h 29"/>
                  <a:gd name="T2" fmla="*/ 32 w 32"/>
                  <a:gd name="T3" fmla="*/ 21 h 29"/>
                  <a:gd name="T4" fmla="*/ 23 w 32"/>
                  <a:gd name="T5" fmla="*/ 14 h 29"/>
                  <a:gd name="T6" fmla="*/ 16 w 32"/>
                  <a:gd name="T7" fmla="*/ 14 h 29"/>
                  <a:gd name="T8" fmla="*/ 8 w 32"/>
                  <a:gd name="T9" fmla="*/ 0 h 29"/>
                  <a:gd name="T10" fmla="*/ 0 w 32"/>
                  <a:gd name="T11" fmla="*/ 8 h 29"/>
                  <a:gd name="T12" fmla="*/ 9 w 32"/>
                  <a:gd name="T13" fmla="*/ 23 h 29"/>
                  <a:gd name="T14" fmla="*/ 26 w 32"/>
                  <a:gd name="T1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26" y="29"/>
                    </a:move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670">
                <a:extLst>
                  <a:ext uri="{FF2B5EF4-FFF2-40B4-BE49-F238E27FC236}">
                    <a16:creationId xmlns:a16="http://schemas.microsoft.com/office/drawing/2014/main" id="{7052B19D-D15B-73D2-89E8-FDD404322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0 w 29"/>
                  <a:gd name="T1" fmla="*/ 11 h 17"/>
                  <a:gd name="T2" fmla="*/ 8 w 29"/>
                  <a:gd name="T3" fmla="*/ 17 h 17"/>
                  <a:gd name="T4" fmla="*/ 23 w 29"/>
                  <a:gd name="T5" fmla="*/ 16 h 17"/>
                  <a:gd name="T6" fmla="*/ 29 w 29"/>
                  <a:gd name="T7" fmla="*/ 0 h 17"/>
                  <a:gd name="T8" fmla="*/ 6 w 29"/>
                  <a:gd name="T9" fmla="*/ 3 h 17"/>
                  <a:gd name="T10" fmla="*/ 0 w 29"/>
                  <a:gd name="T11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0" y="11"/>
                    </a:move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671">
                <a:extLst>
                  <a:ext uri="{FF2B5EF4-FFF2-40B4-BE49-F238E27FC236}">
                    <a16:creationId xmlns:a16="http://schemas.microsoft.com/office/drawing/2014/main" id="{45F9D2BD-2F9F-CE24-E5EB-9BAD0ABFC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039"/>
                <a:ext cx="4" cy="5"/>
              </a:xfrm>
              <a:custGeom>
                <a:avLst/>
                <a:gdLst>
                  <a:gd name="T0" fmla="*/ 16 w 16"/>
                  <a:gd name="T1" fmla="*/ 15 h 25"/>
                  <a:gd name="T2" fmla="*/ 1 w 16"/>
                  <a:gd name="T3" fmla="*/ 25 h 25"/>
                  <a:gd name="T4" fmla="*/ 0 w 16"/>
                  <a:gd name="T5" fmla="*/ 17 h 25"/>
                  <a:gd name="T6" fmla="*/ 6 w 16"/>
                  <a:gd name="T7" fmla="*/ 0 h 25"/>
                  <a:gd name="T8" fmla="*/ 16 w 16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16" y="15"/>
                    </a:moveTo>
                    <a:lnTo>
                      <a:pt x="1" y="25"/>
                    </a:lnTo>
                    <a:lnTo>
                      <a:pt x="0" y="17"/>
                    </a:lnTo>
                    <a:lnTo>
                      <a:pt x="6" y="0"/>
                    </a:lnTo>
                    <a:lnTo>
                      <a:pt x="16" y="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672">
                <a:extLst>
                  <a:ext uri="{FF2B5EF4-FFF2-40B4-BE49-F238E27FC236}">
                    <a16:creationId xmlns:a16="http://schemas.microsoft.com/office/drawing/2014/main" id="{8CDEBF6B-EB1E-9EF4-379B-C43693CDE5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1054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5 h 23"/>
                  <a:gd name="T4" fmla="*/ 8 w 15"/>
                  <a:gd name="T5" fmla="*/ 23 h 23"/>
                  <a:gd name="T6" fmla="*/ 15 w 15"/>
                  <a:gd name="T7" fmla="*/ 14 h 23"/>
                  <a:gd name="T8" fmla="*/ 14 w 15"/>
                  <a:gd name="T9" fmla="*/ 6 h 23"/>
                  <a:gd name="T10" fmla="*/ 6 w 15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5"/>
                    </a:lnTo>
                    <a:lnTo>
                      <a:pt x="8" y="23"/>
                    </a:lnTo>
                    <a:lnTo>
                      <a:pt x="15" y="14"/>
                    </a:lnTo>
                    <a:lnTo>
                      <a:pt x="14" y="6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673">
                <a:extLst>
                  <a:ext uri="{FF2B5EF4-FFF2-40B4-BE49-F238E27FC236}">
                    <a16:creationId xmlns:a16="http://schemas.microsoft.com/office/drawing/2014/main" id="{1B8F9886-BF49-D572-F3BF-E72ED1FDC0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1178"/>
                <a:ext cx="85" cy="47"/>
              </a:xfrm>
              <a:custGeom>
                <a:avLst/>
                <a:gdLst>
                  <a:gd name="T0" fmla="*/ 426 w 426"/>
                  <a:gd name="T1" fmla="*/ 184 h 233"/>
                  <a:gd name="T2" fmla="*/ 275 w 426"/>
                  <a:gd name="T3" fmla="*/ 128 h 233"/>
                  <a:gd name="T4" fmla="*/ 252 w 426"/>
                  <a:gd name="T5" fmla="*/ 138 h 233"/>
                  <a:gd name="T6" fmla="*/ 240 w 426"/>
                  <a:gd name="T7" fmla="*/ 170 h 233"/>
                  <a:gd name="T8" fmla="*/ 203 w 426"/>
                  <a:gd name="T9" fmla="*/ 189 h 233"/>
                  <a:gd name="T10" fmla="*/ 152 w 426"/>
                  <a:gd name="T11" fmla="*/ 233 h 233"/>
                  <a:gd name="T12" fmla="*/ 114 w 426"/>
                  <a:gd name="T13" fmla="*/ 228 h 233"/>
                  <a:gd name="T14" fmla="*/ 95 w 426"/>
                  <a:gd name="T15" fmla="*/ 199 h 233"/>
                  <a:gd name="T16" fmla="*/ 64 w 426"/>
                  <a:gd name="T17" fmla="*/ 187 h 233"/>
                  <a:gd name="T18" fmla="*/ 25 w 426"/>
                  <a:gd name="T19" fmla="*/ 105 h 233"/>
                  <a:gd name="T20" fmla="*/ 31 w 426"/>
                  <a:gd name="T21" fmla="*/ 81 h 233"/>
                  <a:gd name="T22" fmla="*/ 21 w 426"/>
                  <a:gd name="T23" fmla="*/ 59 h 233"/>
                  <a:gd name="T24" fmla="*/ 19 w 426"/>
                  <a:gd name="T25" fmla="*/ 36 h 233"/>
                  <a:gd name="T26" fmla="*/ 0 w 426"/>
                  <a:gd name="T27" fmla="*/ 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6" h="233">
                    <a:moveTo>
                      <a:pt x="426" y="184"/>
                    </a:moveTo>
                    <a:lnTo>
                      <a:pt x="275" y="128"/>
                    </a:lnTo>
                    <a:lnTo>
                      <a:pt x="252" y="138"/>
                    </a:lnTo>
                    <a:lnTo>
                      <a:pt x="240" y="170"/>
                    </a:lnTo>
                    <a:lnTo>
                      <a:pt x="203" y="189"/>
                    </a:lnTo>
                    <a:lnTo>
                      <a:pt x="152" y="233"/>
                    </a:lnTo>
                    <a:lnTo>
                      <a:pt x="114" y="228"/>
                    </a:lnTo>
                    <a:lnTo>
                      <a:pt x="95" y="199"/>
                    </a:lnTo>
                    <a:lnTo>
                      <a:pt x="64" y="187"/>
                    </a:lnTo>
                    <a:lnTo>
                      <a:pt x="25" y="105"/>
                    </a:lnTo>
                    <a:lnTo>
                      <a:pt x="31" y="81"/>
                    </a:lnTo>
                    <a:lnTo>
                      <a:pt x="21" y="59"/>
                    </a:lnTo>
                    <a:lnTo>
                      <a:pt x="19" y="3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674">
                <a:extLst>
                  <a:ext uri="{FF2B5EF4-FFF2-40B4-BE49-F238E27FC236}">
                    <a16:creationId xmlns:a16="http://schemas.microsoft.com/office/drawing/2014/main" id="{7B0AC32B-2760-C492-F91A-81E7A792DB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4" y="1155"/>
                <a:ext cx="80" cy="42"/>
              </a:xfrm>
              <a:custGeom>
                <a:avLst/>
                <a:gdLst>
                  <a:gd name="T0" fmla="*/ 398 w 398"/>
                  <a:gd name="T1" fmla="*/ 116 h 210"/>
                  <a:gd name="T2" fmla="*/ 276 w 398"/>
                  <a:gd name="T3" fmla="*/ 134 h 210"/>
                  <a:gd name="T4" fmla="*/ 175 w 398"/>
                  <a:gd name="T5" fmla="*/ 121 h 210"/>
                  <a:gd name="T6" fmla="*/ 150 w 398"/>
                  <a:gd name="T7" fmla="*/ 107 h 210"/>
                  <a:gd name="T8" fmla="*/ 139 w 398"/>
                  <a:gd name="T9" fmla="*/ 78 h 210"/>
                  <a:gd name="T10" fmla="*/ 146 w 398"/>
                  <a:gd name="T11" fmla="*/ 54 h 210"/>
                  <a:gd name="T12" fmla="*/ 166 w 398"/>
                  <a:gd name="T13" fmla="*/ 29 h 210"/>
                  <a:gd name="T14" fmla="*/ 156 w 398"/>
                  <a:gd name="T15" fmla="*/ 0 h 210"/>
                  <a:gd name="T16" fmla="*/ 110 w 398"/>
                  <a:gd name="T17" fmla="*/ 12 h 210"/>
                  <a:gd name="T18" fmla="*/ 87 w 398"/>
                  <a:gd name="T19" fmla="*/ 6 h 210"/>
                  <a:gd name="T20" fmla="*/ 64 w 398"/>
                  <a:gd name="T21" fmla="*/ 15 h 210"/>
                  <a:gd name="T22" fmla="*/ 57 w 398"/>
                  <a:gd name="T23" fmla="*/ 17 h 210"/>
                  <a:gd name="T24" fmla="*/ 43 w 398"/>
                  <a:gd name="T25" fmla="*/ 25 h 210"/>
                  <a:gd name="T26" fmla="*/ 0 w 398"/>
                  <a:gd name="T27" fmla="*/ 67 h 210"/>
                  <a:gd name="T28" fmla="*/ 13 w 398"/>
                  <a:gd name="T29" fmla="*/ 128 h 210"/>
                  <a:gd name="T30" fmla="*/ 38 w 398"/>
                  <a:gd name="T31" fmla="*/ 141 h 210"/>
                  <a:gd name="T32" fmla="*/ 46 w 398"/>
                  <a:gd name="T33" fmla="*/ 149 h 210"/>
                  <a:gd name="T34" fmla="*/ 32 w 398"/>
                  <a:gd name="T35" fmla="*/ 157 h 210"/>
                  <a:gd name="T36" fmla="*/ 45 w 398"/>
                  <a:gd name="T37" fmla="*/ 210 h 210"/>
                  <a:gd name="T38" fmla="*/ 59 w 398"/>
                  <a:gd name="T39" fmla="*/ 209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8" h="210">
                    <a:moveTo>
                      <a:pt x="398" y="116"/>
                    </a:moveTo>
                    <a:lnTo>
                      <a:pt x="276" y="134"/>
                    </a:lnTo>
                    <a:lnTo>
                      <a:pt x="175" y="121"/>
                    </a:lnTo>
                    <a:lnTo>
                      <a:pt x="150" y="107"/>
                    </a:lnTo>
                    <a:lnTo>
                      <a:pt x="139" y="78"/>
                    </a:lnTo>
                    <a:lnTo>
                      <a:pt x="146" y="54"/>
                    </a:lnTo>
                    <a:lnTo>
                      <a:pt x="166" y="29"/>
                    </a:lnTo>
                    <a:lnTo>
                      <a:pt x="156" y="0"/>
                    </a:lnTo>
                    <a:lnTo>
                      <a:pt x="110" y="12"/>
                    </a:lnTo>
                    <a:lnTo>
                      <a:pt x="87" y="6"/>
                    </a:lnTo>
                    <a:lnTo>
                      <a:pt x="64" y="15"/>
                    </a:lnTo>
                    <a:lnTo>
                      <a:pt x="57" y="17"/>
                    </a:lnTo>
                    <a:lnTo>
                      <a:pt x="43" y="25"/>
                    </a:lnTo>
                    <a:lnTo>
                      <a:pt x="0" y="67"/>
                    </a:lnTo>
                    <a:lnTo>
                      <a:pt x="13" y="128"/>
                    </a:lnTo>
                    <a:lnTo>
                      <a:pt x="38" y="141"/>
                    </a:lnTo>
                    <a:lnTo>
                      <a:pt x="46" y="149"/>
                    </a:lnTo>
                    <a:lnTo>
                      <a:pt x="32" y="157"/>
                    </a:lnTo>
                    <a:lnTo>
                      <a:pt x="45" y="210"/>
                    </a:lnTo>
                    <a:lnTo>
                      <a:pt x="59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675">
                <a:extLst>
                  <a:ext uri="{FF2B5EF4-FFF2-40B4-BE49-F238E27FC236}">
                    <a16:creationId xmlns:a16="http://schemas.microsoft.com/office/drawing/2014/main" id="{0ABD8EF3-C8C5-ED3B-F12A-CDEB5FB76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152"/>
                <a:ext cx="23" cy="67"/>
              </a:xfrm>
              <a:custGeom>
                <a:avLst/>
                <a:gdLst>
                  <a:gd name="T0" fmla="*/ 0 w 116"/>
                  <a:gd name="T1" fmla="*/ 335 h 335"/>
                  <a:gd name="T2" fmla="*/ 13 w 116"/>
                  <a:gd name="T3" fmla="*/ 311 h 335"/>
                  <a:gd name="T4" fmla="*/ 77 w 116"/>
                  <a:gd name="T5" fmla="*/ 258 h 335"/>
                  <a:gd name="T6" fmla="*/ 90 w 116"/>
                  <a:gd name="T7" fmla="*/ 218 h 335"/>
                  <a:gd name="T8" fmla="*/ 109 w 116"/>
                  <a:gd name="T9" fmla="*/ 178 h 335"/>
                  <a:gd name="T10" fmla="*/ 92 w 116"/>
                  <a:gd name="T11" fmla="*/ 164 h 335"/>
                  <a:gd name="T12" fmla="*/ 90 w 116"/>
                  <a:gd name="T13" fmla="*/ 134 h 335"/>
                  <a:gd name="T14" fmla="*/ 109 w 116"/>
                  <a:gd name="T15" fmla="*/ 101 h 335"/>
                  <a:gd name="T16" fmla="*/ 116 w 116"/>
                  <a:gd name="T17" fmla="*/ 92 h 335"/>
                  <a:gd name="T18" fmla="*/ 75 w 116"/>
                  <a:gd name="T19" fmla="*/ 66 h 335"/>
                  <a:gd name="T20" fmla="*/ 50 w 116"/>
                  <a:gd name="T21" fmla="*/ 38 h 335"/>
                  <a:gd name="T22" fmla="*/ 25 w 116"/>
                  <a:gd name="T23" fmla="*/ 32 h 335"/>
                  <a:gd name="T24" fmla="*/ 24 w 116"/>
                  <a:gd name="T25" fmla="*/ 16 h 335"/>
                  <a:gd name="T26" fmla="*/ 30 w 116"/>
                  <a:gd name="T2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6" h="335">
                    <a:moveTo>
                      <a:pt x="0" y="335"/>
                    </a:moveTo>
                    <a:lnTo>
                      <a:pt x="13" y="311"/>
                    </a:lnTo>
                    <a:lnTo>
                      <a:pt x="77" y="258"/>
                    </a:lnTo>
                    <a:lnTo>
                      <a:pt x="90" y="218"/>
                    </a:lnTo>
                    <a:lnTo>
                      <a:pt x="109" y="178"/>
                    </a:lnTo>
                    <a:lnTo>
                      <a:pt x="92" y="164"/>
                    </a:lnTo>
                    <a:lnTo>
                      <a:pt x="90" y="134"/>
                    </a:lnTo>
                    <a:lnTo>
                      <a:pt x="109" y="101"/>
                    </a:lnTo>
                    <a:lnTo>
                      <a:pt x="116" y="92"/>
                    </a:lnTo>
                    <a:lnTo>
                      <a:pt x="75" y="66"/>
                    </a:lnTo>
                    <a:lnTo>
                      <a:pt x="50" y="38"/>
                    </a:lnTo>
                    <a:lnTo>
                      <a:pt x="25" y="32"/>
                    </a:lnTo>
                    <a:lnTo>
                      <a:pt x="24" y="16"/>
                    </a:lnTo>
                    <a:lnTo>
                      <a:pt x="3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676">
                <a:extLst>
                  <a:ext uri="{FF2B5EF4-FFF2-40B4-BE49-F238E27FC236}">
                    <a16:creationId xmlns:a16="http://schemas.microsoft.com/office/drawing/2014/main" id="{80BD4717-08A3-164C-33C0-050A077413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215"/>
                <a:ext cx="42" cy="184"/>
              </a:xfrm>
              <a:custGeom>
                <a:avLst/>
                <a:gdLst>
                  <a:gd name="T0" fmla="*/ 200 w 209"/>
                  <a:gd name="T1" fmla="*/ 0 h 921"/>
                  <a:gd name="T2" fmla="*/ 194 w 209"/>
                  <a:gd name="T3" fmla="*/ 23 h 921"/>
                  <a:gd name="T4" fmla="*/ 199 w 209"/>
                  <a:gd name="T5" fmla="*/ 69 h 921"/>
                  <a:gd name="T6" fmla="*/ 187 w 209"/>
                  <a:gd name="T7" fmla="*/ 109 h 921"/>
                  <a:gd name="T8" fmla="*/ 207 w 209"/>
                  <a:gd name="T9" fmla="*/ 169 h 921"/>
                  <a:gd name="T10" fmla="*/ 201 w 209"/>
                  <a:gd name="T11" fmla="*/ 184 h 921"/>
                  <a:gd name="T12" fmla="*/ 206 w 209"/>
                  <a:gd name="T13" fmla="*/ 238 h 921"/>
                  <a:gd name="T14" fmla="*/ 172 w 209"/>
                  <a:gd name="T15" fmla="*/ 287 h 921"/>
                  <a:gd name="T16" fmla="*/ 160 w 209"/>
                  <a:gd name="T17" fmla="*/ 320 h 921"/>
                  <a:gd name="T18" fmla="*/ 166 w 209"/>
                  <a:gd name="T19" fmla="*/ 388 h 921"/>
                  <a:gd name="T20" fmla="*/ 176 w 209"/>
                  <a:gd name="T21" fmla="*/ 411 h 921"/>
                  <a:gd name="T22" fmla="*/ 172 w 209"/>
                  <a:gd name="T23" fmla="*/ 450 h 921"/>
                  <a:gd name="T24" fmla="*/ 182 w 209"/>
                  <a:gd name="T25" fmla="*/ 472 h 921"/>
                  <a:gd name="T26" fmla="*/ 189 w 209"/>
                  <a:gd name="T27" fmla="*/ 557 h 921"/>
                  <a:gd name="T28" fmla="*/ 207 w 209"/>
                  <a:gd name="T29" fmla="*/ 586 h 921"/>
                  <a:gd name="T30" fmla="*/ 205 w 209"/>
                  <a:gd name="T31" fmla="*/ 632 h 921"/>
                  <a:gd name="T32" fmla="*/ 209 w 209"/>
                  <a:gd name="T33" fmla="*/ 678 h 921"/>
                  <a:gd name="T34" fmla="*/ 172 w 209"/>
                  <a:gd name="T35" fmla="*/ 697 h 921"/>
                  <a:gd name="T36" fmla="*/ 125 w 209"/>
                  <a:gd name="T37" fmla="*/ 693 h 921"/>
                  <a:gd name="T38" fmla="*/ 112 w 209"/>
                  <a:gd name="T39" fmla="*/ 710 h 921"/>
                  <a:gd name="T40" fmla="*/ 90 w 209"/>
                  <a:gd name="T41" fmla="*/ 720 h 921"/>
                  <a:gd name="T42" fmla="*/ 66 w 209"/>
                  <a:gd name="T43" fmla="*/ 799 h 921"/>
                  <a:gd name="T44" fmla="*/ 44 w 209"/>
                  <a:gd name="T45" fmla="*/ 816 h 921"/>
                  <a:gd name="T46" fmla="*/ 48 w 209"/>
                  <a:gd name="T47" fmla="*/ 847 h 921"/>
                  <a:gd name="T48" fmla="*/ 26 w 209"/>
                  <a:gd name="T49" fmla="*/ 864 h 921"/>
                  <a:gd name="T50" fmla="*/ 21 w 209"/>
                  <a:gd name="T51" fmla="*/ 896 h 921"/>
                  <a:gd name="T52" fmla="*/ 0 w 209"/>
                  <a:gd name="T53" fmla="*/ 921 h 9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09" h="921">
                    <a:moveTo>
                      <a:pt x="200" y="0"/>
                    </a:moveTo>
                    <a:lnTo>
                      <a:pt x="194" y="23"/>
                    </a:lnTo>
                    <a:lnTo>
                      <a:pt x="199" y="69"/>
                    </a:lnTo>
                    <a:lnTo>
                      <a:pt x="187" y="109"/>
                    </a:lnTo>
                    <a:lnTo>
                      <a:pt x="207" y="169"/>
                    </a:lnTo>
                    <a:lnTo>
                      <a:pt x="201" y="184"/>
                    </a:lnTo>
                    <a:lnTo>
                      <a:pt x="206" y="238"/>
                    </a:lnTo>
                    <a:lnTo>
                      <a:pt x="172" y="287"/>
                    </a:lnTo>
                    <a:lnTo>
                      <a:pt x="160" y="320"/>
                    </a:lnTo>
                    <a:lnTo>
                      <a:pt x="166" y="388"/>
                    </a:lnTo>
                    <a:lnTo>
                      <a:pt x="176" y="411"/>
                    </a:lnTo>
                    <a:lnTo>
                      <a:pt x="172" y="450"/>
                    </a:lnTo>
                    <a:lnTo>
                      <a:pt x="182" y="472"/>
                    </a:lnTo>
                    <a:lnTo>
                      <a:pt x="189" y="557"/>
                    </a:lnTo>
                    <a:lnTo>
                      <a:pt x="207" y="586"/>
                    </a:lnTo>
                    <a:lnTo>
                      <a:pt x="205" y="632"/>
                    </a:lnTo>
                    <a:lnTo>
                      <a:pt x="209" y="678"/>
                    </a:lnTo>
                    <a:lnTo>
                      <a:pt x="172" y="697"/>
                    </a:lnTo>
                    <a:lnTo>
                      <a:pt x="125" y="693"/>
                    </a:lnTo>
                    <a:lnTo>
                      <a:pt x="112" y="710"/>
                    </a:lnTo>
                    <a:lnTo>
                      <a:pt x="90" y="720"/>
                    </a:lnTo>
                    <a:lnTo>
                      <a:pt x="66" y="799"/>
                    </a:lnTo>
                    <a:lnTo>
                      <a:pt x="44" y="816"/>
                    </a:lnTo>
                    <a:lnTo>
                      <a:pt x="48" y="847"/>
                    </a:lnTo>
                    <a:lnTo>
                      <a:pt x="26" y="864"/>
                    </a:lnTo>
                    <a:lnTo>
                      <a:pt x="21" y="896"/>
                    </a:lnTo>
                    <a:lnTo>
                      <a:pt x="0" y="9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677">
                <a:extLst>
                  <a:ext uri="{FF2B5EF4-FFF2-40B4-BE49-F238E27FC236}">
                    <a16:creationId xmlns:a16="http://schemas.microsoft.com/office/drawing/2014/main" id="{A018D374-DFEB-E178-3C6E-2310979C35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9" y="1215"/>
                <a:ext cx="37" cy="5"/>
              </a:xfrm>
              <a:custGeom>
                <a:avLst/>
                <a:gdLst>
                  <a:gd name="T0" fmla="*/ 187 w 187"/>
                  <a:gd name="T1" fmla="*/ 23 h 26"/>
                  <a:gd name="T2" fmla="*/ 149 w 187"/>
                  <a:gd name="T3" fmla="*/ 26 h 26"/>
                  <a:gd name="T4" fmla="*/ 124 w 187"/>
                  <a:gd name="T5" fmla="*/ 6 h 26"/>
                  <a:gd name="T6" fmla="*/ 108 w 187"/>
                  <a:gd name="T7" fmla="*/ 0 h 26"/>
                  <a:gd name="T8" fmla="*/ 87 w 187"/>
                  <a:gd name="T9" fmla="*/ 24 h 26"/>
                  <a:gd name="T10" fmla="*/ 64 w 187"/>
                  <a:gd name="T11" fmla="*/ 26 h 26"/>
                  <a:gd name="T12" fmla="*/ 15 w 187"/>
                  <a:gd name="T13" fmla="*/ 1 h 26"/>
                  <a:gd name="T14" fmla="*/ 0 w 187"/>
                  <a:gd name="T15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7" h="26">
                    <a:moveTo>
                      <a:pt x="187" y="23"/>
                    </a:moveTo>
                    <a:lnTo>
                      <a:pt x="149" y="26"/>
                    </a:lnTo>
                    <a:lnTo>
                      <a:pt x="124" y="6"/>
                    </a:lnTo>
                    <a:lnTo>
                      <a:pt x="108" y="0"/>
                    </a:lnTo>
                    <a:lnTo>
                      <a:pt x="87" y="24"/>
                    </a:lnTo>
                    <a:lnTo>
                      <a:pt x="64" y="26"/>
                    </a:lnTo>
                    <a:lnTo>
                      <a:pt x="15" y="1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678">
                <a:extLst>
                  <a:ext uri="{FF2B5EF4-FFF2-40B4-BE49-F238E27FC236}">
                    <a16:creationId xmlns:a16="http://schemas.microsoft.com/office/drawing/2014/main" id="{EE30FCB8-A8FE-D43A-ECD8-A3C219AD28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7 w 15"/>
                  <a:gd name="T1" fmla="*/ 23 h 25"/>
                  <a:gd name="T2" fmla="*/ 15 w 15"/>
                  <a:gd name="T3" fmla="*/ 15 h 25"/>
                  <a:gd name="T4" fmla="*/ 12 w 15"/>
                  <a:gd name="T5" fmla="*/ 0 h 25"/>
                  <a:gd name="T6" fmla="*/ 6 w 15"/>
                  <a:gd name="T7" fmla="*/ 9 h 25"/>
                  <a:gd name="T8" fmla="*/ 0 w 15"/>
                  <a:gd name="T9" fmla="*/ 25 h 25"/>
                  <a:gd name="T10" fmla="*/ 7 w 15"/>
                  <a:gd name="T11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7" y="23"/>
                    </a:move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679">
                <a:extLst>
                  <a:ext uri="{FF2B5EF4-FFF2-40B4-BE49-F238E27FC236}">
                    <a16:creationId xmlns:a16="http://schemas.microsoft.com/office/drawing/2014/main" id="{AD1396D5-8BAF-3CB3-4D57-B61B5ECB82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169"/>
                <a:ext cx="24" cy="21"/>
              </a:xfrm>
              <a:custGeom>
                <a:avLst/>
                <a:gdLst>
                  <a:gd name="T0" fmla="*/ 117 w 123"/>
                  <a:gd name="T1" fmla="*/ 104 h 104"/>
                  <a:gd name="T2" fmla="*/ 123 w 123"/>
                  <a:gd name="T3" fmla="*/ 80 h 104"/>
                  <a:gd name="T4" fmla="*/ 106 w 123"/>
                  <a:gd name="T5" fmla="*/ 67 h 104"/>
                  <a:gd name="T6" fmla="*/ 94 w 123"/>
                  <a:gd name="T7" fmla="*/ 21 h 104"/>
                  <a:gd name="T8" fmla="*/ 70 w 123"/>
                  <a:gd name="T9" fmla="*/ 0 h 104"/>
                  <a:gd name="T10" fmla="*/ 8 w 123"/>
                  <a:gd name="T11" fmla="*/ 6 h 104"/>
                  <a:gd name="T12" fmla="*/ 0 w 123"/>
                  <a:gd name="T13" fmla="*/ 15 h 104"/>
                  <a:gd name="T14" fmla="*/ 19 w 123"/>
                  <a:gd name="T15" fmla="*/ 4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04">
                    <a:moveTo>
                      <a:pt x="117" y="104"/>
                    </a:moveTo>
                    <a:lnTo>
                      <a:pt x="123" y="80"/>
                    </a:lnTo>
                    <a:lnTo>
                      <a:pt x="106" y="67"/>
                    </a:lnTo>
                    <a:lnTo>
                      <a:pt x="94" y="21"/>
                    </a:lnTo>
                    <a:lnTo>
                      <a:pt x="70" y="0"/>
                    </a:lnTo>
                    <a:lnTo>
                      <a:pt x="8" y="6"/>
                    </a:lnTo>
                    <a:lnTo>
                      <a:pt x="0" y="15"/>
                    </a:lnTo>
                    <a:lnTo>
                      <a:pt x="19" y="4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680">
                <a:extLst>
                  <a:ext uri="{FF2B5EF4-FFF2-40B4-BE49-F238E27FC236}">
                    <a16:creationId xmlns:a16="http://schemas.microsoft.com/office/drawing/2014/main" id="{90140EEA-8E1F-AFE7-7138-30C47F50D9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1178"/>
                <a:ext cx="20" cy="16"/>
              </a:xfrm>
              <a:custGeom>
                <a:avLst/>
                <a:gdLst>
                  <a:gd name="T0" fmla="*/ 98 w 98"/>
                  <a:gd name="T1" fmla="*/ 60 h 78"/>
                  <a:gd name="T2" fmla="*/ 61 w 98"/>
                  <a:gd name="T3" fmla="*/ 78 h 78"/>
                  <a:gd name="T4" fmla="*/ 52 w 98"/>
                  <a:gd name="T5" fmla="*/ 57 h 78"/>
                  <a:gd name="T6" fmla="*/ 43 w 98"/>
                  <a:gd name="T7" fmla="*/ 49 h 78"/>
                  <a:gd name="T8" fmla="*/ 19 w 98"/>
                  <a:gd name="T9" fmla="*/ 43 h 78"/>
                  <a:gd name="T10" fmla="*/ 2 w 98"/>
                  <a:gd name="T11" fmla="*/ 14 h 78"/>
                  <a:gd name="T12" fmla="*/ 0 w 98"/>
                  <a:gd name="T1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78">
                    <a:moveTo>
                      <a:pt x="98" y="60"/>
                    </a:moveTo>
                    <a:lnTo>
                      <a:pt x="61" y="78"/>
                    </a:lnTo>
                    <a:lnTo>
                      <a:pt x="52" y="57"/>
                    </a:lnTo>
                    <a:lnTo>
                      <a:pt x="43" y="49"/>
                    </a:lnTo>
                    <a:lnTo>
                      <a:pt x="19" y="43"/>
                    </a:lnTo>
                    <a:lnTo>
                      <a:pt x="2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681">
                <a:extLst>
                  <a:ext uri="{FF2B5EF4-FFF2-40B4-BE49-F238E27FC236}">
                    <a16:creationId xmlns:a16="http://schemas.microsoft.com/office/drawing/2014/main" id="{0616E435-64A4-288B-C417-6DBA2DB3C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6" y="1190"/>
                <a:ext cx="10" cy="13"/>
              </a:xfrm>
              <a:custGeom>
                <a:avLst/>
                <a:gdLst>
                  <a:gd name="T0" fmla="*/ 49 w 49"/>
                  <a:gd name="T1" fmla="*/ 34 h 67"/>
                  <a:gd name="T2" fmla="*/ 22 w 49"/>
                  <a:gd name="T3" fmla="*/ 67 h 67"/>
                  <a:gd name="T4" fmla="*/ 13 w 49"/>
                  <a:gd name="T5" fmla="*/ 52 h 67"/>
                  <a:gd name="T6" fmla="*/ 26 w 49"/>
                  <a:gd name="T7" fmla="*/ 28 h 67"/>
                  <a:gd name="T8" fmla="*/ 0 w 49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7">
                    <a:moveTo>
                      <a:pt x="49" y="34"/>
                    </a:moveTo>
                    <a:lnTo>
                      <a:pt x="22" y="67"/>
                    </a:lnTo>
                    <a:lnTo>
                      <a:pt x="13" y="52"/>
                    </a:lnTo>
                    <a:lnTo>
                      <a:pt x="26" y="2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682">
                <a:extLst>
                  <a:ext uri="{FF2B5EF4-FFF2-40B4-BE49-F238E27FC236}">
                    <a16:creationId xmlns:a16="http://schemas.microsoft.com/office/drawing/2014/main" id="{EC175AA8-D676-8977-F3A0-21B45CF11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9" y="1197"/>
                <a:ext cx="72" cy="103"/>
              </a:xfrm>
              <a:custGeom>
                <a:avLst/>
                <a:gdLst>
                  <a:gd name="T0" fmla="*/ 0 w 360"/>
                  <a:gd name="T1" fmla="*/ 518 h 518"/>
                  <a:gd name="T2" fmla="*/ 13 w 360"/>
                  <a:gd name="T3" fmla="*/ 502 h 518"/>
                  <a:gd name="T4" fmla="*/ 43 w 360"/>
                  <a:gd name="T5" fmla="*/ 498 h 518"/>
                  <a:gd name="T6" fmla="*/ 57 w 360"/>
                  <a:gd name="T7" fmla="*/ 467 h 518"/>
                  <a:gd name="T8" fmla="*/ 60 w 360"/>
                  <a:gd name="T9" fmla="*/ 428 h 518"/>
                  <a:gd name="T10" fmla="*/ 98 w 360"/>
                  <a:gd name="T11" fmla="*/ 416 h 518"/>
                  <a:gd name="T12" fmla="*/ 109 w 360"/>
                  <a:gd name="T13" fmla="*/ 369 h 518"/>
                  <a:gd name="T14" fmla="*/ 169 w 360"/>
                  <a:gd name="T15" fmla="*/ 364 h 518"/>
                  <a:gd name="T16" fmla="*/ 177 w 360"/>
                  <a:gd name="T17" fmla="*/ 348 h 518"/>
                  <a:gd name="T18" fmla="*/ 204 w 360"/>
                  <a:gd name="T19" fmla="*/ 321 h 518"/>
                  <a:gd name="T20" fmla="*/ 253 w 360"/>
                  <a:gd name="T21" fmla="*/ 341 h 518"/>
                  <a:gd name="T22" fmla="*/ 304 w 360"/>
                  <a:gd name="T23" fmla="*/ 313 h 518"/>
                  <a:gd name="T24" fmla="*/ 307 w 360"/>
                  <a:gd name="T25" fmla="*/ 265 h 518"/>
                  <a:gd name="T26" fmla="*/ 329 w 360"/>
                  <a:gd name="T27" fmla="*/ 249 h 518"/>
                  <a:gd name="T28" fmla="*/ 326 w 360"/>
                  <a:gd name="T29" fmla="*/ 133 h 518"/>
                  <a:gd name="T30" fmla="*/ 360 w 360"/>
                  <a:gd name="T31" fmla="*/ 76 h 518"/>
                  <a:gd name="T32" fmla="*/ 352 w 360"/>
                  <a:gd name="T33" fmla="*/ 7 h 518"/>
                  <a:gd name="T34" fmla="*/ 344 w 360"/>
                  <a:gd name="T35" fmla="*/ 0 h 518"/>
                  <a:gd name="T36" fmla="*/ 336 w 360"/>
                  <a:gd name="T37" fmla="*/ 1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0" h="518">
                    <a:moveTo>
                      <a:pt x="0" y="518"/>
                    </a:moveTo>
                    <a:lnTo>
                      <a:pt x="13" y="502"/>
                    </a:lnTo>
                    <a:lnTo>
                      <a:pt x="43" y="498"/>
                    </a:lnTo>
                    <a:lnTo>
                      <a:pt x="57" y="467"/>
                    </a:lnTo>
                    <a:lnTo>
                      <a:pt x="60" y="428"/>
                    </a:lnTo>
                    <a:lnTo>
                      <a:pt x="98" y="416"/>
                    </a:lnTo>
                    <a:lnTo>
                      <a:pt x="109" y="369"/>
                    </a:lnTo>
                    <a:lnTo>
                      <a:pt x="169" y="364"/>
                    </a:lnTo>
                    <a:lnTo>
                      <a:pt x="177" y="348"/>
                    </a:lnTo>
                    <a:lnTo>
                      <a:pt x="204" y="321"/>
                    </a:lnTo>
                    <a:lnTo>
                      <a:pt x="253" y="341"/>
                    </a:lnTo>
                    <a:lnTo>
                      <a:pt x="304" y="313"/>
                    </a:lnTo>
                    <a:lnTo>
                      <a:pt x="307" y="265"/>
                    </a:lnTo>
                    <a:lnTo>
                      <a:pt x="329" y="249"/>
                    </a:lnTo>
                    <a:lnTo>
                      <a:pt x="326" y="133"/>
                    </a:lnTo>
                    <a:lnTo>
                      <a:pt x="360" y="76"/>
                    </a:lnTo>
                    <a:lnTo>
                      <a:pt x="352" y="7"/>
                    </a:lnTo>
                    <a:lnTo>
                      <a:pt x="344" y="0"/>
                    </a:lnTo>
                    <a:lnTo>
                      <a:pt x="336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683">
                <a:extLst>
                  <a:ext uri="{FF2B5EF4-FFF2-40B4-BE49-F238E27FC236}">
                    <a16:creationId xmlns:a16="http://schemas.microsoft.com/office/drawing/2014/main" id="{AA7ADA0F-5B8E-2005-4ADC-0389B7023C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" y="1300"/>
                <a:ext cx="40" cy="137"/>
              </a:xfrm>
              <a:custGeom>
                <a:avLst/>
                <a:gdLst>
                  <a:gd name="T0" fmla="*/ 8 w 199"/>
                  <a:gd name="T1" fmla="*/ 0 h 683"/>
                  <a:gd name="T2" fmla="*/ 26 w 199"/>
                  <a:gd name="T3" fmla="*/ 37 h 683"/>
                  <a:gd name="T4" fmla="*/ 39 w 199"/>
                  <a:gd name="T5" fmla="*/ 89 h 683"/>
                  <a:gd name="T6" fmla="*/ 75 w 199"/>
                  <a:gd name="T7" fmla="*/ 78 h 683"/>
                  <a:gd name="T8" fmla="*/ 101 w 199"/>
                  <a:gd name="T9" fmla="*/ 92 h 683"/>
                  <a:gd name="T10" fmla="*/ 79 w 199"/>
                  <a:gd name="T11" fmla="*/ 109 h 683"/>
                  <a:gd name="T12" fmla="*/ 20 w 199"/>
                  <a:gd name="T13" fmla="*/ 131 h 683"/>
                  <a:gd name="T14" fmla="*/ 5 w 199"/>
                  <a:gd name="T15" fmla="*/ 146 h 683"/>
                  <a:gd name="T16" fmla="*/ 0 w 199"/>
                  <a:gd name="T17" fmla="*/ 178 h 683"/>
                  <a:gd name="T18" fmla="*/ 111 w 199"/>
                  <a:gd name="T19" fmla="*/ 207 h 683"/>
                  <a:gd name="T20" fmla="*/ 136 w 199"/>
                  <a:gd name="T21" fmla="*/ 227 h 683"/>
                  <a:gd name="T22" fmla="*/ 166 w 199"/>
                  <a:gd name="T23" fmla="*/ 301 h 683"/>
                  <a:gd name="T24" fmla="*/ 138 w 199"/>
                  <a:gd name="T25" fmla="*/ 335 h 683"/>
                  <a:gd name="T26" fmla="*/ 143 w 199"/>
                  <a:gd name="T27" fmla="*/ 389 h 683"/>
                  <a:gd name="T28" fmla="*/ 159 w 199"/>
                  <a:gd name="T29" fmla="*/ 395 h 683"/>
                  <a:gd name="T30" fmla="*/ 188 w 199"/>
                  <a:gd name="T31" fmla="*/ 377 h 683"/>
                  <a:gd name="T32" fmla="*/ 199 w 199"/>
                  <a:gd name="T33" fmla="*/ 407 h 683"/>
                  <a:gd name="T34" fmla="*/ 159 w 199"/>
                  <a:gd name="T35" fmla="*/ 472 h 683"/>
                  <a:gd name="T36" fmla="*/ 130 w 199"/>
                  <a:gd name="T37" fmla="*/ 498 h 683"/>
                  <a:gd name="T38" fmla="*/ 164 w 199"/>
                  <a:gd name="T39" fmla="*/ 526 h 683"/>
                  <a:gd name="T40" fmla="*/ 114 w 199"/>
                  <a:gd name="T41" fmla="*/ 569 h 683"/>
                  <a:gd name="T42" fmla="*/ 132 w 199"/>
                  <a:gd name="T43" fmla="*/ 683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9" h="683">
                    <a:moveTo>
                      <a:pt x="8" y="0"/>
                    </a:moveTo>
                    <a:lnTo>
                      <a:pt x="26" y="37"/>
                    </a:lnTo>
                    <a:lnTo>
                      <a:pt x="39" y="89"/>
                    </a:lnTo>
                    <a:lnTo>
                      <a:pt x="75" y="78"/>
                    </a:lnTo>
                    <a:lnTo>
                      <a:pt x="101" y="92"/>
                    </a:lnTo>
                    <a:lnTo>
                      <a:pt x="79" y="109"/>
                    </a:lnTo>
                    <a:lnTo>
                      <a:pt x="20" y="131"/>
                    </a:lnTo>
                    <a:lnTo>
                      <a:pt x="5" y="146"/>
                    </a:lnTo>
                    <a:lnTo>
                      <a:pt x="0" y="178"/>
                    </a:lnTo>
                    <a:lnTo>
                      <a:pt x="111" y="207"/>
                    </a:lnTo>
                    <a:lnTo>
                      <a:pt x="136" y="227"/>
                    </a:lnTo>
                    <a:lnTo>
                      <a:pt x="166" y="301"/>
                    </a:lnTo>
                    <a:lnTo>
                      <a:pt x="138" y="335"/>
                    </a:lnTo>
                    <a:lnTo>
                      <a:pt x="143" y="389"/>
                    </a:lnTo>
                    <a:lnTo>
                      <a:pt x="159" y="395"/>
                    </a:lnTo>
                    <a:lnTo>
                      <a:pt x="188" y="377"/>
                    </a:lnTo>
                    <a:lnTo>
                      <a:pt x="199" y="407"/>
                    </a:lnTo>
                    <a:lnTo>
                      <a:pt x="159" y="472"/>
                    </a:lnTo>
                    <a:lnTo>
                      <a:pt x="130" y="498"/>
                    </a:lnTo>
                    <a:lnTo>
                      <a:pt x="164" y="526"/>
                    </a:lnTo>
                    <a:lnTo>
                      <a:pt x="114" y="569"/>
                    </a:lnTo>
                    <a:lnTo>
                      <a:pt x="132" y="68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684">
                <a:extLst>
                  <a:ext uri="{FF2B5EF4-FFF2-40B4-BE49-F238E27FC236}">
                    <a16:creationId xmlns:a16="http://schemas.microsoft.com/office/drawing/2014/main" id="{CAE0E29D-9A57-D65D-D6D0-0140506CEB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480"/>
                <a:ext cx="123" cy="118"/>
              </a:xfrm>
              <a:custGeom>
                <a:avLst/>
                <a:gdLst>
                  <a:gd name="T0" fmla="*/ 84 w 613"/>
                  <a:gd name="T1" fmla="*/ 0 h 588"/>
                  <a:gd name="T2" fmla="*/ 88 w 613"/>
                  <a:gd name="T3" fmla="*/ 38 h 588"/>
                  <a:gd name="T4" fmla="*/ 59 w 613"/>
                  <a:gd name="T5" fmla="*/ 49 h 588"/>
                  <a:gd name="T6" fmla="*/ 0 w 613"/>
                  <a:gd name="T7" fmla="*/ 85 h 588"/>
                  <a:gd name="T8" fmla="*/ 27 w 613"/>
                  <a:gd name="T9" fmla="*/ 129 h 588"/>
                  <a:gd name="T10" fmla="*/ 31 w 613"/>
                  <a:gd name="T11" fmla="*/ 175 h 588"/>
                  <a:gd name="T12" fmla="*/ 55 w 613"/>
                  <a:gd name="T13" fmla="*/ 187 h 588"/>
                  <a:gd name="T14" fmla="*/ 49 w 613"/>
                  <a:gd name="T15" fmla="*/ 204 h 588"/>
                  <a:gd name="T16" fmla="*/ 11 w 613"/>
                  <a:gd name="T17" fmla="*/ 192 h 588"/>
                  <a:gd name="T18" fmla="*/ 2 w 613"/>
                  <a:gd name="T19" fmla="*/ 193 h 588"/>
                  <a:gd name="T20" fmla="*/ 3 w 613"/>
                  <a:gd name="T21" fmla="*/ 200 h 588"/>
                  <a:gd name="T22" fmla="*/ 92 w 613"/>
                  <a:gd name="T23" fmla="*/ 246 h 588"/>
                  <a:gd name="T24" fmla="*/ 114 w 613"/>
                  <a:gd name="T25" fmla="*/ 228 h 588"/>
                  <a:gd name="T26" fmla="*/ 137 w 613"/>
                  <a:gd name="T27" fmla="*/ 226 h 588"/>
                  <a:gd name="T28" fmla="*/ 219 w 613"/>
                  <a:gd name="T29" fmla="*/ 287 h 588"/>
                  <a:gd name="T30" fmla="*/ 301 w 613"/>
                  <a:gd name="T31" fmla="*/ 250 h 588"/>
                  <a:gd name="T32" fmla="*/ 329 w 613"/>
                  <a:gd name="T33" fmla="*/ 223 h 588"/>
                  <a:gd name="T34" fmla="*/ 390 w 613"/>
                  <a:gd name="T35" fmla="*/ 210 h 588"/>
                  <a:gd name="T36" fmla="*/ 420 w 613"/>
                  <a:gd name="T37" fmla="*/ 207 h 588"/>
                  <a:gd name="T38" fmla="*/ 482 w 613"/>
                  <a:gd name="T39" fmla="*/ 210 h 588"/>
                  <a:gd name="T40" fmla="*/ 538 w 613"/>
                  <a:gd name="T41" fmla="*/ 228 h 588"/>
                  <a:gd name="T42" fmla="*/ 613 w 613"/>
                  <a:gd name="T43" fmla="*/ 290 h 588"/>
                  <a:gd name="T44" fmla="*/ 606 w 613"/>
                  <a:gd name="T45" fmla="*/ 298 h 588"/>
                  <a:gd name="T46" fmla="*/ 549 w 613"/>
                  <a:gd name="T47" fmla="*/ 257 h 588"/>
                  <a:gd name="T48" fmla="*/ 454 w 613"/>
                  <a:gd name="T49" fmla="*/ 235 h 588"/>
                  <a:gd name="T50" fmla="*/ 424 w 613"/>
                  <a:gd name="T51" fmla="*/ 246 h 588"/>
                  <a:gd name="T52" fmla="*/ 340 w 613"/>
                  <a:gd name="T53" fmla="*/ 261 h 588"/>
                  <a:gd name="T54" fmla="*/ 321 w 613"/>
                  <a:gd name="T55" fmla="*/ 294 h 588"/>
                  <a:gd name="T56" fmla="*/ 332 w 613"/>
                  <a:gd name="T57" fmla="*/ 340 h 588"/>
                  <a:gd name="T58" fmla="*/ 321 w 613"/>
                  <a:gd name="T59" fmla="*/ 387 h 588"/>
                  <a:gd name="T60" fmla="*/ 307 w 613"/>
                  <a:gd name="T61" fmla="*/ 404 h 588"/>
                  <a:gd name="T62" fmla="*/ 277 w 613"/>
                  <a:gd name="T63" fmla="*/ 406 h 588"/>
                  <a:gd name="T64" fmla="*/ 255 w 613"/>
                  <a:gd name="T65" fmla="*/ 423 h 588"/>
                  <a:gd name="T66" fmla="*/ 408 w 613"/>
                  <a:gd name="T67" fmla="*/ 486 h 588"/>
                  <a:gd name="T68" fmla="*/ 416 w 613"/>
                  <a:gd name="T69" fmla="*/ 494 h 588"/>
                  <a:gd name="T70" fmla="*/ 459 w 613"/>
                  <a:gd name="T71" fmla="*/ 543 h 588"/>
                  <a:gd name="T72" fmla="*/ 478 w 613"/>
                  <a:gd name="T73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13" h="588">
                    <a:moveTo>
                      <a:pt x="84" y="0"/>
                    </a:moveTo>
                    <a:lnTo>
                      <a:pt x="88" y="38"/>
                    </a:lnTo>
                    <a:lnTo>
                      <a:pt x="59" y="49"/>
                    </a:lnTo>
                    <a:lnTo>
                      <a:pt x="0" y="85"/>
                    </a:lnTo>
                    <a:lnTo>
                      <a:pt x="27" y="129"/>
                    </a:lnTo>
                    <a:lnTo>
                      <a:pt x="31" y="175"/>
                    </a:lnTo>
                    <a:lnTo>
                      <a:pt x="55" y="187"/>
                    </a:lnTo>
                    <a:lnTo>
                      <a:pt x="49" y="204"/>
                    </a:lnTo>
                    <a:lnTo>
                      <a:pt x="11" y="192"/>
                    </a:lnTo>
                    <a:lnTo>
                      <a:pt x="2" y="193"/>
                    </a:lnTo>
                    <a:lnTo>
                      <a:pt x="3" y="200"/>
                    </a:lnTo>
                    <a:lnTo>
                      <a:pt x="92" y="246"/>
                    </a:lnTo>
                    <a:lnTo>
                      <a:pt x="114" y="228"/>
                    </a:lnTo>
                    <a:lnTo>
                      <a:pt x="137" y="226"/>
                    </a:lnTo>
                    <a:lnTo>
                      <a:pt x="219" y="287"/>
                    </a:lnTo>
                    <a:lnTo>
                      <a:pt x="301" y="250"/>
                    </a:lnTo>
                    <a:lnTo>
                      <a:pt x="329" y="223"/>
                    </a:lnTo>
                    <a:lnTo>
                      <a:pt x="390" y="210"/>
                    </a:lnTo>
                    <a:lnTo>
                      <a:pt x="420" y="207"/>
                    </a:lnTo>
                    <a:lnTo>
                      <a:pt x="482" y="210"/>
                    </a:lnTo>
                    <a:lnTo>
                      <a:pt x="538" y="228"/>
                    </a:lnTo>
                    <a:lnTo>
                      <a:pt x="613" y="290"/>
                    </a:lnTo>
                    <a:lnTo>
                      <a:pt x="606" y="298"/>
                    </a:lnTo>
                    <a:lnTo>
                      <a:pt x="549" y="257"/>
                    </a:lnTo>
                    <a:lnTo>
                      <a:pt x="454" y="235"/>
                    </a:lnTo>
                    <a:lnTo>
                      <a:pt x="424" y="246"/>
                    </a:lnTo>
                    <a:lnTo>
                      <a:pt x="340" y="261"/>
                    </a:lnTo>
                    <a:lnTo>
                      <a:pt x="321" y="294"/>
                    </a:lnTo>
                    <a:lnTo>
                      <a:pt x="332" y="340"/>
                    </a:lnTo>
                    <a:lnTo>
                      <a:pt x="321" y="387"/>
                    </a:lnTo>
                    <a:lnTo>
                      <a:pt x="307" y="404"/>
                    </a:lnTo>
                    <a:lnTo>
                      <a:pt x="277" y="406"/>
                    </a:lnTo>
                    <a:lnTo>
                      <a:pt x="255" y="423"/>
                    </a:lnTo>
                    <a:lnTo>
                      <a:pt x="408" y="486"/>
                    </a:lnTo>
                    <a:lnTo>
                      <a:pt x="416" y="494"/>
                    </a:lnTo>
                    <a:lnTo>
                      <a:pt x="459" y="543"/>
                    </a:lnTo>
                    <a:lnTo>
                      <a:pt x="478" y="58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685">
                <a:extLst>
                  <a:ext uri="{FF2B5EF4-FFF2-40B4-BE49-F238E27FC236}">
                    <a16:creationId xmlns:a16="http://schemas.microsoft.com/office/drawing/2014/main" id="{D1E6F54F-C0DC-57D8-8D7E-31A6CD967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686">
                <a:extLst>
                  <a:ext uri="{FF2B5EF4-FFF2-40B4-BE49-F238E27FC236}">
                    <a16:creationId xmlns:a16="http://schemas.microsoft.com/office/drawing/2014/main" id="{E63FD79F-8975-1DCD-B716-CB04888EB3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1437"/>
                <a:ext cx="70" cy="43"/>
              </a:xfrm>
              <a:custGeom>
                <a:avLst/>
                <a:gdLst>
                  <a:gd name="T0" fmla="*/ 343 w 353"/>
                  <a:gd name="T1" fmla="*/ 0 h 217"/>
                  <a:gd name="T2" fmla="*/ 353 w 353"/>
                  <a:gd name="T3" fmla="*/ 22 h 217"/>
                  <a:gd name="T4" fmla="*/ 332 w 353"/>
                  <a:gd name="T5" fmla="*/ 48 h 217"/>
                  <a:gd name="T6" fmla="*/ 331 w 353"/>
                  <a:gd name="T7" fmla="*/ 124 h 217"/>
                  <a:gd name="T8" fmla="*/ 317 w 353"/>
                  <a:gd name="T9" fmla="*/ 134 h 217"/>
                  <a:gd name="T10" fmla="*/ 301 w 353"/>
                  <a:gd name="T11" fmla="*/ 128 h 217"/>
                  <a:gd name="T12" fmla="*/ 286 w 353"/>
                  <a:gd name="T13" fmla="*/ 136 h 217"/>
                  <a:gd name="T14" fmla="*/ 267 w 353"/>
                  <a:gd name="T15" fmla="*/ 176 h 217"/>
                  <a:gd name="T16" fmla="*/ 251 w 353"/>
                  <a:gd name="T17" fmla="*/ 170 h 217"/>
                  <a:gd name="T18" fmla="*/ 249 w 353"/>
                  <a:gd name="T19" fmla="*/ 147 h 217"/>
                  <a:gd name="T20" fmla="*/ 197 w 353"/>
                  <a:gd name="T21" fmla="*/ 168 h 217"/>
                  <a:gd name="T22" fmla="*/ 188 w 353"/>
                  <a:gd name="T23" fmla="*/ 160 h 217"/>
                  <a:gd name="T24" fmla="*/ 187 w 353"/>
                  <a:gd name="T25" fmla="*/ 146 h 217"/>
                  <a:gd name="T26" fmla="*/ 156 w 353"/>
                  <a:gd name="T27" fmla="*/ 141 h 217"/>
                  <a:gd name="T28" fmla="*/ 123 w 353"/>
                  <a:gd name="T29" fmla="*/ 205 h 217"/>
                  <a:gd name="T30" fmla="*/ 54 w 353"/>
                  <a:gd name="T31" fmla="*/ 204 h 217"/>
                  <a:gd name="T32" fmla="*/ 36 w 353"/>
                  <a:gd name="T33" fmla="*/ 182 h 217"/>
                  <a:gd name="T34" fmla="*/ 15 w 353"/>
                  <a:gd name="T35" fmla="*/ 200 h 217"/>
                  <a:gd name="T36" fmla="*/ 0 w 353"/>
                  <a:gd name="T37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3" h="217">
                    <a:moveTo>
                      <a:pt x="343" y="0"/>
                    </a:moveTo>
                    <a:lnTo>
                      <a:pt x="353" y="22"/>
                    </a:lnTo>
                    <a:lnTo>
                      <a:pt x="332" y="48"/>
                    </a:lnTo>
                    <a:lnTo>
                      <a:pt x="331" y="124"/>
                    </a:lnTo>
                    <a:lnTo>
                      <a:pt x="317" y="134"/>
                    </a:lnTo>
                    <a:lnTo>
                      <a:pt x="301" y="128"/>
                    </a:lnTo>
                    <a:lnTo>
                      <a:pt x="286" y="136"/>
                    </a:lnTo>
                    <a:lnTo>
                      <a:pt x="267" y="176"/>
                    </a:lnTo>
                    <a:lnTo>
                      <a:pt x="251" y="170"/>
                    </a:lnTo>
                    <a:lnTo>
                      <a:pt x="249" y="147"/>
                    </a:lnTo>
                    <a:lnTo>
                      <a:pt x="197" y="168"/>
                    </a:lnTo>
                    <a:lnTo>
                      <a:pt x="188" y="160"/>
                    </a:lnTo>
                    <a:lnTo>
                      <a:pt x="187" y="146"/>
                    </a:lnTo>
                    <a:lnTo>
                      <a:pt x="156" y="141"/>
                    </a:lnTo>
                    <a:lnTo>
                      <a:pt x="123" y="205"/>
                    </a:lnTo>
                    <a:lnTo>
                      <a:pt x="54" y="204"/>
                    </a:lnTo>
                    <a:lnTo>
                      <a:pt x="36" y="182"/>
                    </a:lnTo>
                    <a:lnTo>
                      <a:pt x="15" y="200"/>
                    </a:lnTo>
                    <a:lnTo>
                      <a:pt x="0" y="2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687">
                <a:extLst>
                  <a:ext uri="{FF2B5EF4-FFF2-40B4-BE49-F238E27FC236}">
                    <a16:creationId xmlns:a16="http://schemas.microsoft.com/office/drawing/2014/main" id="{3E9F2BC0-E5E5-5BF1-F299-D0E31AC02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3" y="1391"/>
                <a:ext cx="155" cy="46"/>
              </a:xfrm>
              <a:custGeom>
                <a:avLst/>
                <a:gdLst>
                  <a:gd name="T0" fmla="*/ 774 w 774"/>
                  <a:gd name="T1" fmla="*/ 82 h 231"/>
                  <a:gd name="T2" fmla="*/ 671 w 774"/>
                  <a:gd name="T3" fmla="*/ 53 h 231"/>
                  <a:gd name="T4" fmla="*/ 643 w 774"/>
                  <a:gd name="T5" fmla="*/ 9 h 231"/>
                  <a:gd name="T6" fmla="*/ 572 w 774"/>
                  <a:gd name="T7" fmla="*/ 0 h 231"/>
                  <a:gd name="T8" fmla="*/ 565 w 774"/>
                  <a:gd name="T9" fmla="*/ 1 h 231"/>
                  <a:gd name="T10" fmla="*/ 575 w 774"/>
                  <a:gd name="T11" fmla="*/ 23 h 231"/>
                  <a:gd name="T12" fmla="*/ 569 w 774"/>
                  <a:gd name="T13" fmla="*/ 39 h 231"/>
                  <a:gd name="T14" fmla="*/ 471 w 774"/>
                  <a:gd name="T15" fmla="*/ 64 h 231"/>
                  <a:gd name="T16" fmla="*/ 434 w 774"/>
                  <a:gd name="T17" fmla="*/ 82 h 231"/>
                  <a:gd name="T18" fmla="*/ 402 w 774"/>
                  <a:gd name="T19" fmla="*/ 148 h 231"/>
                  <a:gd name="T20" fmla="*/ 363 w 774"/>
                  <a:gd name="T21" fmla="*/ 143 h 231"/>
                  <a:gd name="T22" fmla="*/ 341 w 774"/>
                  <a:gd name="T23" fmla="*/ 161 h 231"/>
                  <a:gd name="T24" fmla="*/ 215 w 774"/>
                  <a:gd name="T25" fmla="*/ 142 h 231"/>
                  <a:gd name="T26" fmla="*/ 126 w 774"/>
                  <a:gd name="T27" fmla="*/ 180 h 231"/>
                  <a:gd name="T28" fmla="*/ 126 w 774"/>
                  <a:gd name="T29" fmla="*/ 173 h 231"/>
                  <a:gd name="T30" fmla="*/ 117 w 774"/>
                  <a:gd name="T31" fmla="*/ 159 h 231"/>
                  <a:gd name="T32" fmla="*/ 80 w 774"/>
                  <a:gd name="T33" fmla="*/ 185 h 231"/>
                  <a:gd name="T34" fmla="*/ 50 w 774"/>
                  <a:gd name="T35" fmla="*/ 188 h 231"/>
                  <a:gd name="T36" fmla="*/ 37 w 774"/>
                  <a:gd name="T37" fmla="*/ 205 h 231"/>
                  <a:gd name="T38" fmla="*/ 14 w 774"/>
                  <a:gd name="T39" fmla="*/ 206 h 231"/>
                  <a:gd name="T40" fmla="*/ 0 w 774"/>
                  <a:gd name="T41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4" h="231">
                    <a:moveTo>
                      <a:pt x="774" y="82"/>
                    </a:moveTo>
                    <a:lnTo>
                      <a:pt x="671" y="53"/>
                    </a:lnTo>
                    <a:lnTo>
                      <a:pt x="643" y="9"/>
                    </a:lnTo>
                    <a:lnTo>
                      <a:pt x="572" y="0"/>
                    </a:lnTo>
                    <a:lnTo>
                      <a:pt x="565" y="1"/>
                    </a:lnTo>
                    <a:lnTo>
                      <a:pt x="575" y="23"/>
                    </a:lnTo>
                    <a:lnTo>
                      <a:pt x="569" y="39"/>
                    </a:lnTo>
                    <a:lnTo>
                      <a:pt x="471" y="64"/>
                    </a:lnTo>
                    <a:lnTo>
                      <a:pt x="434" y="82"/>
                    </a:lnTo>
                    <a:lnTo>
                      <a:pt x="402" y="148"/>
                    </a:lnTo>
                    <a:lnTo>
                      <a:pt x="363" y="143"/>
                    </a:lnTo>
                    <a:lnTo>
                      <a:pt x="341" y="161"/>
                    </a:lnTo>
                    <a:lnTo>
                      <a:pt x="215" y="142"/>
                    </a:lnTo>
                    <a:lnTo>
                      <a:pt x="126" y="180"/>
                    </a:lnTo>
                    <a:lnTo>
                      <a:pt x="126" y="173"/>
                    </a:lnTo>
                    <a:lnTo>
                      <a:pt x="117" y="159"/>
                    </a:lnTo>
                    <a:lnTo>
                      <a:pt x="80" y="185"/>
                    </a:lnTo>
                    <a:lnTo>
                      <a:pt x="50" y="188"/>
                    </a:lnTo>
                    <a:lnTo>
                      <a:pt x="37" y="205"/>
                    </a:lnTo>
                    <a:lnTo>
                      <a:pt x="14" y="206"/>
                    </a:lnTo>
                    <a:lnTo>
                      <a:pt x="0" y="2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Line 688">
                <a:extLst>
                  <a:ext uri="{FF2B5EF4-FFF2-40B4-BE49-F238E27FC236}">
                    <a16:creationId xmlns:a16="http://schemas.microsoft.com/office/drawing/2014/main" id="{00886C5F-FEFA-A6FC-17FF-5403828339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68" y="1399"/>
                <a:ext cx="1" cy="8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689">
                <a:extLst>
                  <a:ext uri="{FF2B5EF4-FFF2-40B4-BE49-F238E27FC236}">
                    <a16:creationId xmlns:a16="http://schemas.microsoft.com/office/drawing/2014/main" id="{F7EF7844-5DE5-DFB2-78D2-1DE12A42D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" y="1407"/>
                <a:ext cx="70" cy="200"/>
              </a:xfrm>
              <a:custGeom>
                <a:avLst/>
                <a:gdLst>
                  <a:gd name="T0" fmla="*/ 114 w 350"/>
                  <a:gd name="T1" fmla="*/ 0 h 999"/>
                  <a:gd name="T2" fmla="*/ 111 w 350"/>
                  <a:gd name="T3" fmla="*/ 34 h 999"/>
                  <a:gd name="T4" fmla="*/ 110 w 350"/>
                  <a:gd name="T5" fmla="*/ 53 h 999"/>
                  <a:gd name="T6" fmla="*/ 152 w 350"/>
                  <a:gd name="T7" fmla="*/ 96 h 999"/>
                  <a:gd name="T8" fmla="*/ 166 w 350"/>
                  <a:gd name="T9" fmla="*/ 149 h 999"/>
                  <a:gd name="T10" fmla="*/ 185 w 350"/>
                  <a:gd name="T11" fmla="*/ 201 h 999"/>
                  <a:gd name="T12" fmla="*/ 308 w 350"/>
                  <a:gd name="T13" fmla="*/ 260 h 999"/>
                  <a:gd name="T14" fmla="*/ 264 w 350"/>
                  <a:gd name="T15" fmla="*/ 295 h 999"/>
                  <a:gd name="T16" fmla="*/ 269 w 350"/>
                  <a:gd name="T17" fmla="*/ 317 h 999"/>
                  <a:gd name="T18" fmla="*/ 282 w 350"/>
                  <a:gd name="T19" fmla="*/ 317 h 999"/>
                  <a:gd name="T20" fmla="*/ 271 w 350"/>
                  <a:gd name="T21" fmla="*/ 378 h 999"/>
                  <a:gd name="T22" fmla="*/ 327 w 350"/>
                  <a:gd name="T23" fmla="*/ 397 h 999"/>
                  <a:gd name="T24" fmla="*/ 350 w 350"/>
                  <a:gd name="T25" fmla="*/ 472 h 999"/>
                  <a:gd name="T26" fmla="*/ 347 w 350"/>
                  <a:gd name="T27" fmla="*/ 533 h 999"/>
                  <a:gd name="T28" fmla="*/ 326 w 350"/>
                  <a:gd name="T29" fmla="*/ 550 h 999"/>
                  <a:gd name="T30" fmla="*/ 272 w 350"/>
                  <a:gd name="T31" fmla="*/ 555 h 999"/>
                  <a:gd name="T32" fmla="*/ 156 w 350"/>
                  <a:gd name="T33" fmla="*/ 552 h 999"/>
                  <a:gd name="T34" fmla="*/ 36 w 350"/>
                  <a:gd name="T35" fmla="*/ 586 h 999"/>
                  <a:gd name="T36" fmla="*/ 0 w 350"/>
                  <a:gd name="T37" fmla="*/ 612 h 999"/>
                  <a:gd name="T38" fmla="*/ 34 w 350"/>
                  <a:gd name="T39" fmla="*/ 640 h 999"/>
                  <a:gd name="T40" fmla="*/ 70 w 350"/>
                  <a:gd name="T41" fmla="*/ 706 h 999"/>
                  <a:gd name="T42" fmla="*/ 109 w 350"/>
                  <a:gd name="T43" fmla="*/ 702 h 999"/>
                  <a:gd name="T44" fmla="*/ 126 w 350"/>
                  <a:gd name="T45" fmla="*/ 717 h 999"/>
                  <a:gd name="T46" fmla="*/ 133 w 350"/>
                  <a:gd name="T47" fmla="*/ 800 h 999"/>
                  <a:gd name="T48" fmla="*/ 85 w 350"/>
                  <a:gd name="T49" fmla="*/ 851 h 999"/>
                  <a:gd name="T50" fmla="*/ 72 w 350"/>
                  <a:gd name="T51" fmla="*/ 891 h 999"/>
                  <a:gd name="T52" fmla="*/ 128 w 350"/>
                  <a:gd name="T53" fmla="*/ 917 h 999"/>
                  <a:gd name="T54" fmla="*/ 163 w 350"/>
                  <a:gd name="T55" fmla="*/ 952 h 999"/>
                  <a:gd name="T56" fmla="*/ 166 w 350"/>
                  <a:gd name="T57" fmla="*/ 982 h 999"/>
                  <a:gd name="T58" fmla="*/ 145 w 350"/>
                  <a:gd name="T59" fmla="*/ 999 h 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50" h="999">
                    <a:moveTo>
                      <a:pt x="114" y="0"/>
                    </a:moveTo>
                    <a:lnTo>
                      <a:pt x="111" y="34"/>
                    </a:lnTo>
                    <a:lnTo>
                      <a:pt x="110" y="53"/>
                    </a:lnTo>
                    <a:lnTo>
                      <a:pt x="152" y="96"/>
                    </a:lnTo>
                    <a:lnTo>
                      <a:pt x="166" y="149"/>
                    </a:lnTo>
                    <a:lnTo>
                      <a:pt x="185" y="201"/>
                    </a:lnTo>
                    <a:lnTo>
                      <a:pt x="308" y="260"/>
                    </a:lnTo>
                    <a:lnTo>
                      <a:pt x="264" y="295"/>
                    </a:lnTo>
                    <a:lnTo>
                      <a:pt x="269" y="317"/>
                    </a:lnTo>
                    <a:lnTo>
                      <a:pt x="282" y="317"/>
                    </a:lnTo>
                    <a:lnTo>
                      <a:pt x="271" y="378"/>
                    </a:lnTo>
                    <a:lnTo>
                      <a:pt x="327" y="397"/>
                    </a:lnTo>
                    <a:lnTo>
                      <a:pt x="350" y="472"/>
                    </a:lnTo>
                    <a:lnTo>
                      <a:pt x="347" y="533"/>
                    </a:lnTo>
                    <a:lnTo>
                      <a:pt x="326" y="550"/>
                    </a:lnTo>
                    <a:lnTo>
                      <a:pt x="272" y="555"/>
                    </a:lnTo>
                    <a:lnTo>
                      <a:pt x="156" y="552"/>
                    </a:lnTo>
                    <a:lnTo>
                      <a:pt x="36" y="586"/>
                    </a:lnTo>
                    <a:lnTo>
                      <a:pt x="0" y="612"/>
                    </a:lnTo>
                    <a:lnTo>
                      <a:pt x="34" y="640"/>
                    </a:lnTo>
                    <a:lnTo>
                      <a:pt x="70" y="706"/>
                    </a:lnTo>
                    <a:lnTo>
                      <a:pt x="109" y="702"/>
                    </a:lnTo>
                    <a:lnTo>
                      <a:pt x="126" y="717"/>
                    </a:lnTo>
                    <a:lnTo>
                      <a:pt x="133" y="800"/>
                    </a:lnTo>
                    <a:lnTo>
                      <a:pt x="85" y="851"/>
                    </a:lnTo>
                    <a:lnTo>
                      <a:pt x="72" y="891"/>
                    </a:lnTo>
                    <a:lnTo>
                      <a:pt x="128" y="917"/>
                    </a:lnTo>
                    <a:lnTo>
                      <a:pt x="163" y="952"/>
                    </a:lnTo>
                    <a:lnTo>
                      <a:pt x="166" y="982"/>
                    </a:lnTo>
                    <a:lnTo>
                      <a:pt x="145" y="99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690">
                <a:extLst>
                  <a:ext uri="{FF2B5EF4-FFF2-40B4-BE49-F238E27FC236}">
                    <a16:creationId xmlns:a16="http://schemas.microsoft.com/office/drawing/2014/main" id="{6CDC2DC9-88B6-2734-DB71-58DE14867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4" y="1607"/>
                <a:ext cx="46" cy="16"/>
              </a:xfrm>
              <a:custGeom>
                <a:avLst/>
                <a:gdLst>
                  <a:gd name="T0" fmla="*/ 0 w 230"/>
                  <a:gd name="T1" fmla="*/ 0 h 80"/>
                  <a:gd name="T2" fmla="*/ 87 w 230"/>
                  <a:gd name="T3" fmla="*/ 39 h 80"/>
                  <a:gd name="T4" fmla="*/ 118 w 230"/>
                  <a:gd name="T5" fmla="*/ 36 h 80"/>
                  <a:gd name="T6" fmla="*/ 132 w 230"/>
                  <a:gd name="T7" fmla="*/ 19 h 80"/>
                  <a:gd name="T8" fmla="*/ 155 w 230"/>
                  <a:gd name="T9" fmla="*/ 24 h 80"/>
                  <a:gd name="T10" fmla="*/ 165 w 230"/>
                  <a:gd name="T11" fmla="*/ 47 h 80"/>
                  <a:gd name="T12" fmla="*/ 205 w 230"/>
                  <a:gd name="T13" fmla="*/ 51 h 80"/>
                  <a:gd name="T14" fmla="*/ 221 w 230"/>
                  <a:gd name="T15" fmla="*/ 65 h 80"/>
                  <a:gd name="T16" fmla="*/ 230 w 230"/>
                  <a:gd name="T17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0" h="80">
                    <a:moveTo>
                      <a:pt x="0" y="0"/>
                    </a:moveTo>
                    <a:lnTo>
                      <a:pt x="87" y="39"/>
                    </a:lnTo>
                    <a:lnTo>
                      <a:pt x="118" y="36"/>
                    </a:lnTo>
                    <a:lnTo>
                      <a:pt x="132" y="19"/>
                    </a:lnTo>
                    <a:lnTo>
                      <a:pt x="155" y="24"/>
                    </a:lnTo>
                    <a:lnTo>
                      <a:pt x="165" y="47"/>
                    </a:lnTo>
                    <a:lnTo>
                      <a:pt x="205" y="51"/>
                    </a:lnTo>
                    <a:lnTo>
                      <a:pt x="221" y="65"/>
                    </a:lnTo>
                    <a:lnTo>
                      <a:pt x="230" y="8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691">
                <a:extLst>
                  <a:ext uri="{FF2B5EF4-FFF2-40B4-BE49-F238E27FC236}">
                    <a16:creationId xmlns:a16="http://schemas.microsoft.com/office/drawing/2014/main" id="{46B97EF9-4C3A-73D7-43E7-D30F1CCE6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" y="1623"/>
                <a:ext cx="58" cy="180"/>
              </a:xfrm>
              <a:custGeom>
                <a:avLst/>
                <a:gdLst>
                  <a:gd name="T0" fmla="*/ 7 w 290"/>
                  <a:gd name="T1" fmla="*/ 0 h 902"/>
                  <a:gd name="T2" fmla="*/ 0 w 290"/>
                  <a:gd name="T3" fmla="*/ 8 h 902"/>
                  <a:gd name="T4" fmla="*/ 16 w 290"/>
                  <a:gd name="T5" fmla="*/ 14 h 902"/>
                  <a:gd name="T6" fmla="*/ 19 w 290"/>
                  <a:gd name="T7" fmla="*/ 45 h 902"/>
                  <a:gd name="T8" fmla="*/ 26 w 290"/>
                  <a:gd name="T9" fmla="*/ 29 h 902"/>
                  <a:gd name="T10" fmla="*/ 69 w 290"/>
                  <a:gd name="T11" fmla="*/ 86 h 902"/>
                  <a:gd name="T12" fmla="*/ 57 w 290"/>
                  <a:gd name="T13" fmla="*/ 126 h 902"/>
                  <a:gd name="T14" fmla="*/ 102 w 290"/>
                  <a:gd name="T15" fmla="*/ 191 h 902"/>
                  <a:gd name="T16" fmla="*/ 159 w 290"/>
                  <a:gd name="T17" fmla="*/ 224 h 902"/>
                  <a:gd name="T18" fmla="*/ 160 w 290"/>
                  <a:gd name="T19" fmla="*/ 233 h 902"/>
                  <a:gd name="T20" fmla="*/ 148 w 290"/>
                  <a:gd name="T21" fmla="*/ 264 h 902"/>
                  <a:gd name="T22" fmla="*/ 142 w 290"/>
                  <a:gd name="T23" fmla="*/ 288 h 902"/>
                  <a:gd name="T24" fmla="*/ 159 w 290"/>
                  <a:gd name="T25" fmla="*/ 309 h 902"/>
                  <a:gd name="T26" fmla="*/ 167 w 290"/>
                  <a:gd name="T27" fmla="*/ 316 h 902"/>
                  <a:gd name="T28" fmla="*/ 169 w 290"/>
                  <a:gd name="T29" fmla="*/ 332 h 902"/>
                  <a:gd name="T30" fmla="*/ 196 w 290"/>
                  <a:gd name="T31" fmla="*/ 376 h 902"/>
                  <a:gd name="T32" fmla="*/ 183 w 290"/>
                  <a:gd name="T33" fmla="*/ 400 h 902"/>
                  <a:gd name="T34" fmla="*/ 209 w 290"/>
                  <a:gd name="T35" fmla="*/ 428 h 902"/>
                  <a:gd name="T36" fmla="*/ 198 w 290"/>
                  <a:gd name="T37" fmla="*/ 468 h 902"/>
                  <a:gd name="T38" fmla="*/ 221 w 290"/>
                  <a:gd name="T39" fmla="*/ 465 h 902"/>
                  <a:gd name="T40" fmla="*/ 230 w 290"/>
                  <a:gd name="T41" fmla="*/ 488 h 902"/>
                  <a:gd name="T42" fmla="*/ 228 w 290"/>
                  <a:gd name="T43" fmla="*/ 550 h 902"/>
                  <a:gd name="T44" fmla="*/ 239 w 290"/>
                  <a:gd name="T45" fmla="*/ 588 h 902"/>
                  <a:gd name="T46" fmla="*/ 234 w 290"/>
                  <a:gd name="T47" fmla="*/ 611 h 902"/>
                  <a:gd name="T48" fmla="*/ 211 w 290"/>
                  <a:gd name="T49" fmla="*/ 613 h 902"/>
                  <a:gd name="T50" fmla="*/ 205 w 290"/>
                  <a:gd name="T51" fmla="*/ 629 h 902"/>
                  <a:gd name="T52" fmla="*/ 227 w 290"/>
                  <a:gd name="T53" fmla="*/ 704 h 902"/>
                  <a:gd name="T54" fmla="*/ 199 w 290"/>
                  <a:gd name="T55" fmla="*/ 738 h 902"/>
                  <a:gd name="T56" fmla="*/ 204 w 290"/>
                  <a:gd name="T57" fmla="*/ 784 h 902"/>
                  <a:gd name="T58" fmla="*/ 212 w 290"/>
                  <a:gd name="T59" fmla="*/ 790 h 902"/>
                  <a:gd name="T60" fmla="*/ 233 w 290"/>
                  <a:gd name="T61" fmla="*/ 766 h 902"/>
                  <a:gd name="T62" fmla="*/ 290 w 290"/>
                  <a:gd name="T63" fmla="*/ 799 h 902"/>
                  <a:gd name="T64" fmla="*/ 269 w 290"/>
                  <a:gd name="T65" fmla="*/ 831 h 902"/>
                  <a:gd name="T66" fmla="*/ 232 w 290"/>
                  <a:gd name="T67" fmla="*/ 835 h 902"/>
                  <a:gd name="T68" fmla="*/ 189 w 290"/>
                  <a:gd name="T69" fmla="*/ 885 h 902"/>
                  <a:gd name="T70" fmla="*/ 142 w 290"/>
                  <a:gd name="T71" fmla="*/ 874 h 902"/>
                  <a:gd name="T72" fmla="*/ 136 w 290"/>
                  <a:gd name="T73" fmla="*/ 882 h 902"/>
                  <a:gd name="T74" fmla="*/ 114 w 290"/>
                  <a:gd name="T75" fmla="*/ 899 h 902"/>
                  <a:gd name="T76" fmla="*/ 91 w 290"/>
                  <a:gd name="T77" fmla="*/ 902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90" h="902">
                    <a:moveTo>
                      <a:pt x="7" y="0"/>
                    </a:moveTo>
                    <a:lnTo>
                      <a:pt x="0" y="8"/>
                    </a:lnTo>
                    <a:lnTo>
                      <a:pt x="16" y="14"/>
                    </a:lnTo>
                    <a:lnTo>
                      <a:pt x="19" y="45"/>
                    </a:lnTo>
                    <a:lnTo>
                      <a:pt x="26" y="29"/>
                    </a:lnTo>
                    <a:lnTo>
                      <a:pt x="69" y="86"/>
                    </a:lnTo>
                    <a:lnTo>
                      <a:pt x="57" y="126"/>
                    </a:lnTo>
                    <a:lnTo>
                      <a:pt x="102" y="191"/>
                    </a:lnTo>
                    <a:lnTo>
                      <a:pt x="159" y="224"/>
                    </a:lnTo>
                    <a:lnTo>
                      <a:pt x="160" y="233"/>
                    </a:lnTo>
                    <a:lnTo>
                      <a:pt x="148" y="264"/>
                    </a:lnTo>
                    <a:lnTo>
                      <a:pt x="142" y="288"/>
                    </a:lnTo>
                    <a:lnTo>
                      <a:pt x="159" y="309"/>
                    </a:lnTo>
                    <a:lnTo>
                      <a:pt x="167" y="316"/>
                    </a:lnTo>
                    <a:lnTo>
                      <a:pt x="169" y="332"/>
                    </a:lnTo>
                    <a:lnTo>
                      <a:pt x="196" y="376"/>
                    </a:lnTo>
                    <a:lnTo>
                      <a:pt x="183" y="400"/>
                    </a:lnTo>
                    <a:lnTo>
                      <a:pt x="209" y="428"/>
                    </a:lnTo>
                    <a:lnTo>
                      <a:pt x="198" y="468"/>
                    </a:lnTo>
                    <a:lnTo>
                      <a:pt x="221" y="465"/>
                    </a:lnTo>
                    <a:lnTo>
                      <a:pt x="230" y="488"/>
                    </a:lnTo>
                    <a:lnTo>
                      <a:pt x="228" y="550"/>
                    </a:lnTo>
                    <a:lnTo>
                      <a:pt x="239" y="588"/>
                    </a:lnTo>
                    <a:lnTo>
                      <a:pt x="234" y="611"/>
                    </a:lnTo>
                    <a:lnTo>
                      <a:pt x="211" y="613"/>
                    </a:lnTo>
                    <a:lnTo>
                      <a:pt x="205" y="629"/>
                    </a:lnTo>
                    <a:lnTo>
                      <a:pt x="227" y="704"/>
                    </a:lnTo>
                    <a:lnTo>
                      <a:pt x="199" y="738"/>
                    </a:lnTo>
                    <a:lnTo>
                      <a:pt x="204" y="784"/>
                    </a:lnTo>
                    <a:lnTo>
                      <a:pt x="212" y="790"/>
                    </a:lnTo>
                    <a:lnTo>
                      <a:pt x="233" y="766"/>
                    </a:lnTo>
                    <a:lnTo>
                      <a:pt x="290" y="799"/>
                    </a:lnTo>
                    <a:lnTo>
                      <a:pt x="269" y="831"/>
                    </a:lnTo>
                    <a:lnTo>
                      <a:pt x="232" y="835"/>
                    </a:lnTo>
                    <a:lnTo>
                      <a:pt x="189" y="885"/>
                    </a:lnTo>
                    <a:lnTo>
                      <a:pt x="142" y="874"/>
                    </a:lnTo>
                    <a:lnTo>
                      <a:pt x="136" y="882"/>
                    </a:lnTo>
                    <a:lnTo>
                      <a:pt x="114" y="899"/>
                    </a:lnTo>
                    <a:lnTo>
                      <a:pt x="91" y="90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692">
                <a:extLst>
                  <a:ext uri="{FF2B5EF4-FFF2-40B4-BE49-F238E27FC236}">
                    <a16:creationId xmlns:a16="http://schemas.microsoft.com/office/drawing/2014/main" id="{1E73C50F-081A-9D8F-8675-CAEA5D14CA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1595"/>
                <a:ext cx="144" cy="29"/>
              </a:xfrm>
              <a:custGeom>
                <a:avLst/>
                <a:gdLst>
                  <a:gd name="T0" fmla="*/ 718 w 718"/>
                  <a:gd name="T1" fmla="*/ 56 h 143"/>
                  <a:gd name="T2" fmla="*/ 695 w 718"/>
                  <a:gd name="T3" fmla="*/ 65 h 143"/>
                  <a:gd name="T4" fmla="*/ 663 w 718"/>
                  <a:gd name="T5" fmla="*/ 53 h 143"/>
                  <a:gd name="T6" fmla="*/ 683 w 718"/>
                  <a:gd name="T7" fmla="*/ 12 h 143"/>
                  <a:gd name="T8" fmla="*/ 651 w 718"/>
                  <a:gd name="T9" fmla="*/ 0 h 143"/>
                  <a:gd name="T10" fmla="*/ 628 w 718"/>
                  <a:gd name="T11" fmla="*/ 9 h 143"/>
                  <a:gd name="T12" fmla="*/ 589 w 718"/>
                  <a:gd name="T13" fmla="*/ 6 h 143"/>
                  <a:gd name="T14" fmla="*/ 514 w 718"/>
                  <a:gd name="T15" fmla="*/ 20 h 143"/>
                  <a:gd name="T16" fmla="*/ 460 w 718"/>
                  <a:gd name="T17" fmla="*/ 18 h 143"/>
                  <a:gd name="T18" fmla="*/ 439 w 718"/>
                  <a:gd name="T19" fmla="*/ 43 h 143"/>
                  <a:gd name="T20" fmla="*/ 377 w 718"/>
                  <a:gd name="T21" fmla="*/ 48 h 143"/>
                  <a:gd name="T22" fmla="*/ 383 w 718"/>
                  <a:gd name="T23" fmla="*/ 25 h 143"/>
                  <a:gd name="T24" fmla="*/ 368 w 718"/>
                  <a:gd name="T25" fmla="*/ 19 h 143"/>
                  <a:gd name="T26" fmla="*/ 315 w 718"/>
                  <a:gd name="T27" fmla="*/ 39 h 143"/>
                  <a:gd name="T28" fmla="*/ 312 w 718"/>
                  <a:gd name="T29" fmla="*/ 86 h 143"/>
                  <a:gd name="T30" fmla="*/ 254 w 718"/>
                  <a:gd name="T31" fmla="*/ 129 h 143"/>
                  <a:gd name="T32" fmla="*/ 206 w 718"/>
                  <a:gd name="T33" fmla="*/ 119 h 143"/>
                  <a:gd name="T34" fmla="*/ 169 w 718"/>
                  <a:gd name="T35" fmla="*/ 129 h 143"/>
                  <a:gd name="T36" fmla="*/ 162 w 718"/>
                  <a:gd name="T37" fmla="*/ 138 h 143"/>
                  <a:gd name="T38" fmla="*/ 99 w 718"/>
                  <a:gd name="T39" fmla="*/ 112 h 143"/>
                  <a:gd name="T40" fmla="*/ 23 w 718"/>
                  <a:gd name="T41" fmla="*/ 143 h 143"/>
                  <a:gd name="T42" fmla="*/ 0 w 718"/>
                  <a:gd name="T43" fmla="*/ 138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18" h="143">
                    <a:moveTo>
                      <a:pt x="718" y="56"/>
                    </a:moveTo>
                    <a:lnTo>
                      <a:pt x="695" y="65"/>
                    </a:lnTo>
                    <a:lnTo>
                      <a:pt x="663" y="53"/>
                    </a:lnTo>
                    <a:lnTo>
                      <a:pt x="683" y="12"/>
                    </a:lnTo>
                    <a:lnTo>
                      <a:pt x="651" y="0"/>
                    </a:lnTo>
                    <a:lnTo>
                      <a:pt x="628" y="9"/>
                    </a:lnTo>
                    <a:lnTo>
                      <a:pt x="589" y="6"/>
                    </a:lnTo>
                    <a:lnTo>
                      <a:pt x="514" y="20"/>
                    </a:lnTo>
                    <a:lnTo>
                      <a:pt x="460" y="18"/>
                    </a:lnTo>
                    <a:lnTo>
                      <a:pt x="439" y="43"/>
                    </a:lnTo>
                    <a:lnTo>
                      <a:pt x="377" y="48"/>
                    </a:lnTo>
                    <a:lnTo>
                      <a:pt x="383" y="25"/>
                    </a:lnTo>
                    <a:lnTo>
                      <a:pt x="368" y="19"/>
                    </a:lnTo>
                    <a:lnTo>
                      <a:pt x="315" y="39"/>
                    </a:lnTo>
                    <a:lnTo>
                      <a:pt x="312" y="86"/>
                    </a:lnTo>
                    <a:lnTo>
                      <a:pt x="254" y="129"/>
                    </a:lnTo>
                    <a:lnTo>
                      <a:pt x="206" y="119"/>
                    </a:lnTo>
                    <a:lnTo>
                      <a:pt x="169" y="129"/>
                    </a:lnTo>
                    <a:lnTo>
                      <a:pt x="162" y="138"/>
                    </a:lnTo>
                    <a:lnTo>
                      <a:pt x="99" y="112"/>
                    </a:lnTo>
                    <a:lnTo>
                      <a:pt x="23" y="143"/>
                    </a:lnTo>
                    <a:lnTo>
                      <a:pt x="0" y="13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693">
                <a:extLst>
                  <a:ext uri="{FF2B5EF4-FFF2-40B4-BE49-F238E27FC236}">
                    <a16:creationId xmlns:a16="http://schemas.microsoft.com/office/drawing/2014/main" id="{82FE955E-7D03-EF6A-DEA2-9D5552B6D4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4" y="1592"/>
                <a:ext cx="150" cy="55"/>
              </a:xfrm>
              <a:custGeom>
                <a:avLst/>
                <a:gdLst>
                  <a:gd name="T0" fmla="*/ 0 w 754"/>
                  <a:gd name="T1" fmla="*/ 29 h 273"/>
                  <a:gd name="T2" fmla="*/ 28 w 754"/>
                  <a:gd name="T3" fmla="*/ 73 h 273"/>
                  <a:gd name="T4" fmla="*/ 51 w 754"/>
                  <a:gd name="T5" fmla="*/ 78 h 273"/>
                  <a:gd name="T6" fmla="*/ 54 w 754"/>
                  <a:gd name="T7" fmla="*/ 101 h 273"/>
                  <a:gd name="T8" fmla="*/ 79 w 754"/>
                  <a:gd name="T9" fmla="*/ 122 h 273"/>
                  <a:gd name="T10" fmla="*/ 126 w 754"/>
                  <a:gd name="T11" fmla="*/ 141 h 273"/>
                  <a:gd name="T12" fmla="*/ 136 w 754"/>
                  <a:gd name="T13" fmla="*/ 162 h 273"/>
                  <a:gd name="T14" fmla="*/ 199 w 754"/>
                  <a:gd name="T15" fmla="*/ 172 h 273"/>
                  <a:gd name="T16" fmla="*/ 220 w 754"/>
                  <a:gd name="T17" fmla="*/ 233 h 273"/>
                  <a:gd name="T18" fmla="*/ 258 w 754"/>
                  <a:gd name="T19" fmla="*/ 229 h 273"/>
                  <a:gd name="T20" fmla="*/ 275 w 754"/>
                  <a:gd name="T21" fmla="*/ 242 h 273"/>
                  <a:gd name="T22" fmla="*/ 307 w 754"/>
                  <a:gd name="T23" fmla="*/ 247 h 273"/>
                  <a:gd name="T24" fmla="*/ 370 w 754"/>
                  <a:gd name="T25" fmla="*/ 273 h 273"/>
                  <a:gd name="T26" fmla="*/ 384 w 754"/>
                  <a:gd name="T27" fmla="*/ 256 h 273"/>
                  <a:gd name="T28" fmla="*/ 422 w 754"/>
                  <a:gd name="T29" fmla="*/ 245 h 273"/>
                  <a:gd name="T30" fmla="*/ 394 w 754"/>
                  <a:gd name="T31" fmla="*/ 200 h 273"/>
                  <a:gd name="T32" fmla="*/ 408 w 754"/>
                  <a:gd name="T33" fmla="*/ 176 h 273"/>
                  <a:gd name="T34" fmla="*/ 391 w 754"/>
                  <a:gd name="T35" fmla="*/ 155 h 273"/>
                  <a:gd name="T36" fmla="*/ 387 w 754"/>
                  <a:gd name="T37" fmla="*/ 116 h 273"/>
                  <a:gd name="T38" fmla="*/ 391 w 754"/>
                  <a:gd name="T39" fmla="*/ 70 h 273"/>
                  <a:gd name="T40" fmla="*/ 434 w 754"/>
                  <a:gd name="T41" fmla="*/ 42 h 273"/>
                  <a:gd name="T42" fmla="*/ 458 w 754"/>
                  <a:gd name="T43" fmla="*/ 56 h 273"/>
                  <a:gd name="T44" fmla="*/ 462 w 754"/>
                  <a:gd name="T45" fmla="*/ 102 h 273"/>
                  <a:gd name="T46" fmla="*/ 457 w 754"/>
                  <a:gd name="T47" fmla="*/ 125 h 273"/>
                  <a:gd name="T48" fmla="*/ 468 w 754"/>
                  <a:gd name="T49" fmla="*/ 155 h 273"/>
                  <a:gd name="T50" fmla="*/ 455 w 754"/>
                  <a:gd name="T51" fmla="*/ 179 h 273"/>
                  <a:gd name="T52" fmla="*/ 463 w 754"/>
                  <a:gd name="T53" fmla="*/ 194 h 273"/>
                  <a:gd name="T54" fmla="*/ 544 w 754"/>
                  <a:gd name="T55" fmla="*/ 156 h 273"/>
                  <a:gd name="T56" fmla="*/ 558 w 754"/>
                  <a:gd name="T57" fmla="*/ 131 h 273"/>
                  <a:gd name="T58" fmla="*/ 548 w 754"/>
                  <a:gd name="T59" fmla="*/ 109 h 273"/>
                  <a:gd name="T60" fmla="*/ 554 w 754"/>
                  <a:gd name="T61" fmla="*/ 93 h 273"/>
                  <a:gd name="T62" fmla="*/ 551 w 754"/>
                  <a:gd name="T63" fmla="*/ 55 h 273"/>
                  <a:gd name="T64" fmla="*/ 581 w 754"/>
                  <a:gd name="T65" fmla="*/ 45 h 273"/>
                  <a:gd name="T66" fmla="*/ 612 w 754"/>
                  <a:gd name="T67" fmla="*/ 57 h 273"/>
                  <a:gd name="T68" fmla="*/ 632 w 754"/>
                  <a:gd name="T69" fmla="*/ 8 h 273"/>
                  <a:gd name="T70" fmla="*/ 646 w 754"/>
                  <a:gd name="T71" fmla="*/ 0 h 273"/>
                  <a:gd name="T72" fmla="*/ 713 w 754"/>
                  <a:gd name="T73" fmla="*/ 56 h 273"/>
                  <a:gd name="T74" fmla="*/ 754 w 754"/>
                  <a:gd name="T75" fmla="*/ 74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54" h="273">
                    <a:moveTo>
                      <a:pt x="0" y="29"/>
                    </a:moveTo>
                    <a:lnTo>
                      <a:pt x="28" y="73"/>
                    </a:lnTo>
                    <a:lnTo>
                      <a:pt x="51" y="78"/>
                    </a:lnTo>
                    <a:lnTo>
                      <a:pt x="54" y="101"/>
                    </a:lnTo>
                    <a:lnTo>
                      <a:pt x="79" y="122"/>
                    </a:lnTo>
                    <a:lnTo>
                      <a:pt x="126" y="141"/>
                    </a:lnTo>
                    <a:lnTo>
                      <a:pt x="136" y="162"/>
                    </a:lnTo>
                    <a:lnTo>
                      <a:pt x="199" y="172"/>
                    </a:lnTo>
                    <a:lnTo>
                      <a:pt x="220" y="233"/>
                    </a:lnTo>
                    <a:lnTo>
                      <a:pt x="258" y="229"/>
                    </a:lnTo>
                    <a:lnTo>
                      <a:pt x="275" y="242"/>
                    </a:lnTo>
                    <a:lnTo>
                      <a:pt x="307" y="247"/>
                    </a:lnTo>
                    <a:lnTo>
                      <a:pt x="370" y="273"/>
                    </a:lnTo>
                    <a:lnTo>
                      <a:pt x="384" y="256"/>
                    </a:lnTo>
                    <a:lnTo>
                      <a:pt x="422" y="245"/>
                    </a:lnTo>
                    <a:lnTo>
                      <a:pt x="394" y="200"/>
                    </a:lnTo>
                    <a:lnTo>
                      <a:pt x="408" y="176"/>
                    </a:lnTo>
                    <a:lnTo>
                      <a:pt x="391" y="155"/>
                    </a:lnTo>
                    <a:lnTo>
                      <a:pt x="387" y="116"/>
                    </a:lnTo>
                    <a:lnTo>
                      <a:pt x="391" y="70"/>
                    </a:lnTo>
                    <a:lnTo>
                      <a:pt x="434" y="42"/>
                    </a:lnTo>
                    <a:lnTo>
                      <a:pt x="458" y="56"/>
                    </a:lnTo>
                    <a:lnTo>
                      <a:pt x="462" y="102"/>
                    </a:lnTo>
                    <a:lnTo>
                      <a:pt x="457" y="125"/>
                    </a:lnTo>
                    <a:lnTo>
                      <a:pt x="468" y="155"/>
                    </a:lnTo>
                    <a:lnTo>
                      <a:pt x="455" y="179"/>
                    </a:lnTo>
                    <a:lnTo>
                      <a:pt x="463" y="194"/>
                    </a:lnTo>
                    <a:lnTo>
                      <a:pt x="544" y="156"/>
                    </a:lnTo>
                    <a:lnTo>
                      <a:pt x="558" y="131"/>
                    </a:lnTo>
                    <a:lnTo>
                      <a:pt x="548" y="109"/>
                    </a:lnTo>
                    <a:lnTo>
                      <a:pt x="554" y="93"/>
                    </a:lnTo>
                    <a:lnTo>
                      <a:pt x="551" y="55"/>
                    </a:lnTo>
                    <a:lnTo>
                      <a:pt x="581" y="45"/>
                    </a:lnTo>
                    <a:lnTo>
                      <a:pt x="612" y="57"/>
                    </a:lnTo>
                    <a:lnTo>
                      <a:pt x="632" y="8"/>
                    </a:lnTo>
                    <a:lnTo>
                      <a:pt x="646" y="0"/>
                    </a:lnTo>
                    <a:lnTo>
                      <a:pt x="713" y="56"/>
                    </a:lnTo>
                    <a:lnTo>
                      <a:pt x="754" y="7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694">
                <a:extLst>
                  <a:ext uri="{FF2B5EF4-FFF2-40B4-BE49-F238E27FC236}">
                    <a16:creationId xmlns:a16="http://schemas.microsoft.com/office/drawing/2014/main" id="{92403E03-EAE1-A310-3034-C86C156FF5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23 w 134"/>
                  <a:gd name="T1" fmla="*/ 114 h 176"/>
                  <a:gd name="T2" fmla="*/ 65 w 134"/>
                  <a:gd name="T3" fmla="*/ 74 h 176"/>
                  <a:gd name="T4" fmla="*/ 57 w 134"/>
                  <a:gd name="T5" fmla="*/ 67 h 176"/>
                  <a:gd name="T6" fmla="*/ 63 w 134"/>
                  <a:gd name="T7" fmla="*/ 51 h 176"/>
                  <a:gd name="T8" fmla="*/ 71 w 134"/>
                  <a:gd name="T9" fmla="*/ 50 h 176"/>
                  <a:gd name="T10" fmla="*/ 77 w 134"/>
                  <a:gd name="T11" fmla="*/ 34 h 176"/>
                  <a:gd name="T12" fmla="*/ 68 w 134"/>
                  <a:gd name="T13" fmla="*/ 20 h 176"/>
                  <a:gd name="T14" fmla="*/ 51 w 134"/>
                  <a:gd name="T15" fmla="*/ 14 h 176"/>
                  <a:gd name="T16" fmla="*/ 44 w 134"/>
                  <a:gd name="T17" fmla="*/ 6 h 176"/>
                  <a:gd name="T18" fmla="*/ 27 w 134"/>
                  <a:gd name="T19" fmla="*/ 0 h 176"/>
                  <a:gd name="T20" fmla="*/ 4 w 134"/>
                  <a:gd name="T21" fmla="*/ 3 h 176"/>
                  <a:gd name="T22" fmla="*/ 7 w 134"/>
                  <a:gd name="T23" fmla="*/ 26 h 176"/>
                  <a:gd name="T24" fmla="*/ 0 w 134"/>
                  <a:gd name="T25" fmla="*/ 41 h 176"/>
                  <a:gd name="T26" fmla="*/ 2 w 134"/>
                  <a:gd name="T27" fmla="*/ 49 h 176"/>
                  <a:gd name="T28" fmla="*/ 17 w 134"/>
                  <a:gd name="T29" fmla="*/ 63 h 176"/>
                  <a:gd name="T30" fmla="*/ 36 w 134"/>
                  <a:gd name="T31" fmla="*/ 92 h 176"/>
                  <a:gd name="T32" fmla="*/ 50 w 134"/>
                  <a:gd name="T33" fmla="*/ 83 h 176"/>
                  <a:gd name="T34" fmla="*/ 67 w 134"/>
                  <a:gd name="T35" fmla="*/ 89 h 176"/>
                  <a:gd name="T36" fmla="*/ 91 w 134"/>
                  <a:gd name="T37" fmla="*/ 109 h 176"/>
                  <a:gd name="T38" fmla="*/ 120 w 134"/>
                  <a:gd name="T39" fmla="*/ 169 h 176"/>
                  <a:gd name="T40" fmla="*/ 120 w 134"/>
                  <a:gd name="T41" fmla="*/ 176 h 176"/>
                  <a:gd name="T42" fmla="*/ 134 w 134"/>
                  <a:gd name="T43" fmla="*/ 145 h 176"/>
                  <a:gd name="T44" fmla="*/ 133 w 134"/>
                  <a:gd name="T45" fmla="*/ 129 h 176"/>
                  <a:gd name="T46" fmla="*/ 123 w 134"/>
                  <a:gd name="T47" fmla="*/ 1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23" y="114"/>
                    </a:move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695">
                <a:extLst>
                  <a:ext uri="{FF2B5EF4-FFF2-40B4-BE49-F238E27FC236}">
                    <a16:creationId xmlns:a16="http://schemas.microsoft.com/office/drawing/2014/main" id="{BD5A6ACC-D714-3304-3A9F-B06431CFF2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598"/>
                <a:ext cx="188" cy="209"/>
              </a:xfrm>
              <a:custGeom>
                <a:avLst/>
                <a:gdLst>
                  <a:gd name="T0" fmla="*/ 168 w 939"/>
                  <a:gd name="T1" fmla="*/ 0 h 1044"/>
                  <a:gd name="T2" fmla="*/ 125 w 939"/>
                  <a:gd name="T3" fmla="*/ 19 h 1044"/>
                  <a:gd name="T4" fmla="*/ 92 w 939"/>
                  <a:gd name="T5" fmla="*/ 92 h 1044"/>
                  <a:gd name="T6" fmla="*/ 86 w 939"/>
                  <a:gd name="T7" fmla="*/ 101 h 1044"/>
                  <a:gd name="T8" fmla="*/ 43 w 939"/>
                  <a:gd name="T9" fmla="*/ 143 h 1044"/>
                  <a:gd name="T10" fmla="*/ 30 w 939"/>
                  <a:gd name="T11" fmla="*/ 167 h 1044"/>
                  <a:gd name="T12" fmla="*/ 0 w 939"/>
                  <a:gd name="T13" fmla="*/ 177 h 1044"/>
                  <a:gd name="T14" fmla="*/ 7 w 939"/>
                  <a:gd name="T15" fmla="*/ 255 h 1044"/>
                  <a:gd name="T16" fmla="*/ 17 w 939"/>
                  <a:gd name="T17" fmla="*/ 276 h 1044"/>
                  <a:gd name="T18" fmla="*/ 120 w 939"/>
                  <a:gd name="T19" fmla="*/ 382 h 1044"/>
                  <a:gd name="T20" fmla="*/ 156 w 939"/>
                  <a:gd name="T21" fmla="*/ 441 h 1044"/>
                  <a:gd name="T22" fmla="*/ 180 w 939"/>
                  <a:gd name="T23" fmla="*/ 453 h 1044"/>
                  <a:gd name="T24" fmla="*/ 235 w 939"/>
                  <a:gd name="T25" fmla="*/ 549 h 1044"/>
                  <a:gd name="T26" fmla="*/ 281 w 939"/>
                  <a:gd name="T27" fmla="*/ 714 h 1044"/>
                  <a:gd name="T28" fmla="*/ 321 w 939"/>
                  <a:gd name="T29" fmla="*/ 726 h 1044"/>
                  <a:gd name="T30" fmla="*/ 446 w 939"/>
                  <a:gd name="T31" fmla="*/ 830 h 1044"/>
                  <a:gd name="T32" fmla="*/ 542 w 939"/>
                  <a:gd name="T33" fmla="*/ 859 h 1044"/>
                  <a:gd name="T34" fmla="*/ 588 w 939"/>
                  <a:gd name="T35" fmla="*/ 933 h 1044"/>
                  <a:gd name="T36" fmla="*/ 688 w 939"/>
                  <a:gd name="T37" fmla="*/ 947 h 1044"/>
                  <a:gd name="T38" fmla="*/ 733 w 939"/>
                  <a:gd name="T39" fmla="*/ 1005 h 1044"/>
                  <a:gd name="T40" fmla="*/ 740 w 939"/>
                  <a:gd name="T41" fmla="*/ 1011 h 1044"/>
                  <a:gd name="T42" fmla="*/ 739 w 939"/>
                  <a:gd name="T43" fmla="*/ 996 h 1044"/>
                  <a:gd name="T44" fmla="*/ 748 w 939"/>
                  <a:gd name="T45" fmla="*/ 995 h 1044"/>
                  <a:gd name="T46" fmla="*/ 806 w 939"/>
                  <a:gd name="T47" fmla="*/ 1044 h 1044"/>
                  <a:gd name="T48" fmla="*/ 831 w 939"/>
                  <a:gd name="T49" fmla="*/ 988 h 1044"/>
                  <a:gd name="T50" fmla="*/ 939 w 939"/>
                  <a:gd name="T51" fmla="*/ 993 h 10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39" h="1044">
                    <a:moveTo>
                      <a:pt x="168" y="0"/>
                    </a:moveTo>
                    <a:lnTo>
                      <a:pt x="125" y="19"/>
                    </a:lnTo>
                    <a:lnTo>
                      <a:pt x="92" y="92"/>
                    </a:lnTo>
                    <a:lnTo>
                      <a:pt x="86" y="101"/>
                    </a:lnTo>
                    <a:lnTo>
                      <a:pt x="43" y="143"/>
                    </a:lnTo>
                    <a:lnTo>
                      <a:pt x="30" y="167"/>
                    </a:lnTo>
                    <a:lnTo>
                      <a:pt x="0" y="177"/>
                    </a:lnTo>
                    <a:lnTo>
                      <a:pt x="7" y="255"/>
                    </a:lnTo>
                    <a:lnTo>
                      <a:pt x="17" y="276"/>
                    </a:lnTo>
                    <a:lnTo>
                      <a:pt x="120" y="382"/>
                    </a:lnTo>
                    <a:lnTo>
                      <a:pt x="156" y="441"/>
                    </a:lnTo>
                    <a:lnTo>
                      <a:pt x="180" y="453"/>
                    </a:lnTo>
                    <a:lnTo>
                      <a:pt x="235" y="549"/>
                    </a:lnTo>
                    <a:lnTo>
                      <a:pt x="281" y="714"/>
                    </a:lnTo>
                    <a:lnTo>
                      <a:pt x="321" y="726"/>
                    </a:lnTo>
                    <a:lnTo>
                      <a:pt x="446" y="830"/>
                    </a:lnTo>
                    <a:lnTo>
                      <a:pt x="542" y="859"/>
                    </a:lnTo>
                    <a:lnTo>
                      <a:pt x="588" y="933"/>
                    </a:lnTo>
                    <a:lnTo>
                      <a:pt x="688" y="947"/>
                    </a:lnTo>
                    <a:lnTo>
                      <a:pt x="733" y="1005"/>
                    </a:lnTo>
                    <a:lnTo>
                      <a:pt x="740" y="1011"/>
                    </a:lnTo>
                    <a:lnTo>
                      <a:pt x="739" y="996"/>
                    </a:lnTo>
                    <a:lnTo>
                      <a:pt x="748" y="995"/>
                    </a:lnTo>
                    <a:lnTo>
                      <a:pt x="806" y="1044"/>
                    </a:lnTo>
                    <a:lnTo>
                      <a:pt x="831" y="988"/>
                    </a:lnTo>
                    <a:lnTo>
                      <a:pt x="939" y="99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696">
                <a:extLst>
                  <a:ext uri="{FF2B5EF4-FFF2-40B4-BE49-F238E27FC236}">
                    <a16:creationId xmlns:a16="http://schemas.microsoft.com/office/drawing/2014/main" id="{5DD87785-029A-9171-67B2-51217FC24C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54 w 96"/>
                  <a:gd name="T1" fmla="*/ 20 h 67"/>
                  <a:gd name="T2" fmla="*/ 46 w 96"/>
                  <a:gd name="T3" fmla="*/ 13 h 67"/>
                  <a:gd name="T4" fmla="*/ 21 w 96"/>
                  <a:gd name="T5" fmla="*/ 0 h 67"/>
                  <a:gd name="T6" fmla="*/ 0 w 96"/>
                  <a:gd name="T7" fmla="*/ 11 h 67"/>
                  <a:gd name="T8" fmla="*/ 1 w 96"/>
                  <a:gd name="T9" fmla="*/ 25 h 67"/>
                  <a:gd name="T10" fmla="*/ 10 w 96"/>
                  <a:gd name="T11" fmla="*/ 40 h 67"/>
                  <a:gd name="T12" fmla="*/ 10 w 96"/>
                  <a:gd name="T13" fmla="*/ 48 h 67"/>
                  <a:gd name="T14" fmla="*/ 26 w 96"/>
                  <a:gd name="T15" fmla="*/ 46 h 67"/>
                  <a:gd name="T16" fmla="*/ 26 w 96"/>
                  <a:gd name="T17" fmla="*/ 54 h 67"/>
                  <a:gd name="T18" fmla="*/ 50 w 96"/>
                  <a:gd name="T19" fmla="*/ 59 h 67"/>
                  <a:gd name="T20" fmla="*/ 59 w 96"/>
                  <a:gd name="T21" fmla="*/ 67 h 67"/>
                  <a:gd name="T22" fmla="*/ 73 w 96"/>
                  <a:gd name="T23" fmla="*/ 57 h 67"/>
                  <a:gd name="T24" fmla="*/ 96 w 96"/>
                  <a:gd name="T25" fmla="*/ 63 h 67"/>
                  <a:gd name="T26" fmla="*/ 88 w 96"/>
                  <a:gd name="T27" fmla="*/ 48 h 67"/>
                  <a:gd name="T28" fmla="*/ 70 w 96"/>
                  <a:gd name="T29" fmla="*/ 27 h 67"/>
                  <a:gd name="T30" fmla="*/ 54 w 96"/>
                  <a:gd name="T31" fmla="*/ 2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54" y="20"/>
                    </a:move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697">
                <a:extLst>
                  <a:ext uri="{FF2B5EF4-FFF2-40B4-BE49-F238E27FC236}">
                    <a16:creationId xmlns:a16="http://schemas.microsoft.com/office/drawing/2014/main" id="{E69A7B44-DD43-6F81-C2F1-E3B29957E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" y="1785"/>
                <a:ext cx="59" cy="18"/>
              </a:xfrm>
              <a:custGeom>
                <a:avLst/>
                <a:gdLst>
                  <a:gd name="T0" fmla="*/ 297 w 297"/>
                  <a:gd name="T1" fmla="*/ 92 h 92"/>
                  <a:gd name="T2" fmla="*/ 255 w 297"/>
                  <a:gd name="T3" fmla="*/ 58 h 92"/>
                  <a:gd name="T4" fmla="*/ 253 w 297"/>
                  <a:gd name="T5" fmla="*/ 42 h 92"/>
                  <a:gd name="T6" fmla="*/ 215 w 297"/>
                  <a:gd name="T7" fmla="*/ 38 h 92"/>
                  <a:gd name="T8" fmla="*/ 201 w 297"/>
                  <a:gd name="T9" fmla="*/ 63 h 92"/>
                  <a:gd name="T10" fmla="*/ 185 w 297"/>
                  <a:gd name="T11" fmla="*/ 57 h 92"/>
                  <a:gd name="T12" fmla="*/ 125 w 297"/>
                  <a:gd name="T13" fmla="*/ 70 h 92"/>
                  <a:gd name="T14" fmla="*/ 108 w 297"/>
                  <a:gd name="T15" fmla="*/ 55 h 92"/>
                  <a:gd name="T16" fmla="*/ 129 w 297"/>
                  <a:gd name="T17" fmla="*/ 23 h 92"/>
                  <a:gd name="T18" fmla="*/ 126 w 297"/>
                  <a:gd name="T19" fmla="*/ 0 h 92"/>
                  <a:gd name="T20" fmla="*/ 90 w 297"/>
                  <a:gd name="T21" fmla="*/ 19 h 92"/>
                  <a:gd name="T22" fmla="*/ 58 w 297"/>
                  <a:gd name="T23" fmla="*/ 14 h 92"/>
                  <a:gd name="T24" fmla="*/ 21 w 297"/>
                  <a:gd name="T25" fmla="*/ 25 h 92"/>
                  <a:gd name="T26" fmla="*/ 0 w 297"/>
                  <a:gd name="T27" fmla="*/ 5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97" h="92">
                    <a:moveTo>
                      <a:pt x="297" y="92"/>
                    </a:moveTo>
                    <a:lnTo>
                      <a:pt x="255" y="58"/>
                    </a:lnTo>
                    <a:lnTo>
                      <a:pt x="253" y="42"/>
                    </a:lnTo>
                    <a:lnTo>
                      <a:pt x="215" y="38"/>
                    </a:lnTo>
                    <a:lnTo>
                      <a:pt x="201" y="63"/>
                    </a:lnTo>
                    <a:lnTo>
                      <a:pt x="185" y="57"/>
                    </a:lnTo>
                    <a:lnTo>
                      <a:pt x="125" y="70"/>
                    </a:lnTo>
                    <a:lnTo>
                      <a:pt x="108" y="55"/>
                    </a:lnTo>
                    <a:lnTo>
                      <a:pt x="129" y="23"/>
                    </a:lnTo>
                    <a:lnTo>
                      <a:pt x="126" y="0"/>
                    </a:lnTo>
                    <a:lnTo>
                      <a:pt x="90" y="19"/>
                    </a:lnTo>
                    <a:lnTo>
                      <a:pt x="58" y="14"/>
                    </a:lnTo>
                    <a:lnTo>
                      <a:pt x="21" y="25"/>
                    </a:lnTo>
                    <a:lnTo>
                      <a:pt x="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698">
                <a:extLst>
                  <a:ext uri="{FF2B5EF4-FFF2-40B4-BE49-F238E27FC236}">
                    <a16:creationId xmlns:a16="http://schemas.microsoft.com/office/drawing/2014/main" id="{104571DB-2EBD-7CBB-76D8-03CC96C52B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803"/>
                <a:ext cx="115" cy="94"/>
              </a:xfrm>
              <a:custGeom>
                <a:avLst/>
                <a:gdLst>
                  <a:gd name="T0" fmla="*/ 577 w 577"/>
                  <a:gd name="T1" fmla="*/ 471 h 471"/>
                  <a:gd name="T2" fmla="*/ 551 w 577"/>
                  <a:gd name="T3" fmla="*/ 451 h 471"/>
                  <a:gd name="T4" fmla="*/ 523 w 577"/>
                  <a:gd name="T5" fmla="*/ 391 h 471"/>
                  <a:gd name="T6" fmla="*/ 508 w 577"/>
                  <a:gd name="T7" fmla="*/ 385 h 471"/>
                  <a:gd name="T8" fmla="*/ 498 w 577"/>
                  <a:gd name="T9" fmla="*/ 362 h 471"/>
                  <a:gd name="T10" fmla="*/ 434 w 577"/>
                  <a:gd name="T11" fmla="*/ 345 h 471"/>
                  <a:gd name="T12" fmla="*/ 415 w 577"/>
                  <a:gd name="T13" fmla="*/ 316 h 471"/>
                  <a:gd name="T14" fmla="*/ 354 w 577"/>
                  <a:gd name="T15" fmla="*/ 315 h 471"/>
                  <a:gd name="T16" fmla="*/ 329 w 577"/>
                  <a:gd name="T17" fmla="*/ 293 h 471"/>
                  <a:gd name="T18" fmla="*/ 306 w 577"/>
                  <a:gd name="T19" fmla="*/ 303 h 471"/>
                  <a:gd name="T20" fmla="*/ 288 w 577"/>
                  <a:gd name="T21" fmla="*/ 274 h 471"/>
                  <a:gd name="T22" fmla="*/ 266 w 577"/>
                  <a:gd name="T23" fmla="*/ 283 h 471"/>
                  <a:gd name="T24" fmla="*/ 218 w 577"/>
                  <a:gd name="T25" fmla="*/ 265 h 471"/>
                  <a:gd name="T26" fmla="*/ 176 w 577"/>
                  <a:gd name="T27" fmla="*/ 223 h 471"/>
                  <a:gd name="T28" fmla="*/ 114 w 577"/>
                  <a:gd name="T29" fmla="*/ 220 h 471"/>
                  <a:gd name="T30" fmla="*/ 111 w 577"/>
                  <a:gd name="T31" fmla="*/ 199 h 471"/>
                  <a:gd name="T32" fmla="*/ 54 w 577"/>
                  <a:gd name="T33" fmla="*/ 165 h 471"/>
                  <a:gd name="T34" fmla="*/ 51 w 577"/>
                  <a:gd name="T35" fmla="*/ 119 h 471"/>
                  <a:gd name="T36" fmla="*/ 0 w 577"/>
                  <a:gd name="T37" fmla="*/ 77 h 471"/>
                  <a:gd name="T38" fmla="*/ 5 w 577"/>
                  <a:gd name="T39" fmla="*/ 46 h 471"/>
                  <a:gd name="T40" fmla="*/ 1 w 577"/>
                  <a:gd name="T41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7" h="471">
                    <a:moveTo>
                      <a:pt x="577" y="471"/>
                    </a:moveTo>
                    <a:lnTo>
                      <a:pt x="551" y="451"/>
                    </a:lnTo>
                    <a:lnTo>
                      <a:pt x="523" y="391"/>
                    </a:lnTo>
                    <a:lnTo>
                      <a:pt x="508" y="385"/>
                    </a:lnTo>
                    <a:lnTo>
                      <a:pt x="498" y="362"/>
                    </a:lnTo>
                    <a:lnTo>
                      <a:pt x="434" y="345"/>
                    </a:lnTo>
                    <a:lnTo>
                      <a:pt x="415" y="316"/>
                    </a:lnTo>
                    <a:lnTo>
                      <a:pt x="354" y="315"/>
                    </a:lnTo>
                    <a:lnTo>
                      <a:pt x="329" y="293"/>
                    </a:lnTo>
                    <a:lnTo>
                      <a:pt x="306" y="303"/>
                    </a:lnTo>
                    <a:lnTo>
                      <a:pt x="288" y="274"/>
                    </a:lnTo>
                    <a:lnTo>
                      <a:pt x="266" y="283"/>
                    </a:lnTo>
                    <a:lnTo>
                      <a:pt x="218" y="265"/>
                    </a:lnTo>
                    <a:lnTo>
                      <a:pt x="176" y="223"/>
                    </a:lnTo>
                    <a:lnTo>
                      <a:pt x="114" y="220"/>
                    </a:lnTo>
                    <a:lnTo>
                      <a:pt x="111" y="199"/>
                    </a:lnTo>
                    <a:lnTo>
                      <a:pt x="54" y="165"/>
                    </a:lnTo>
                    <a:lnTo>
                      <a:pt x="51" y="119"/>
                    </a:lnTo>
                    <a:lnTo>
                      <a:pt x="0" y="77"/>
                    </a:lnTo>
                    <a:lnTo>
                      <a:pt x="5" y="46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699">
                <a:extLst>
                  <a:ext uri="{FF2B5EF4-FFF2-40B4-BE49-F238E27FC236}">
                    <a16:creationId xmlns:a16="http://schemas.microsoft.com/office/drawing/2014/main" id="{57AD881E-82F1-6020-6095-B3753CCDB3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796"/>
                <a:ext cx="90" cy="265"/>
              </a:xfrm>
              <a:custGeom>
                <a:avLst/>
                <a:gdLst>
                  <a:gd name="T0" fmla="*/ 179 w 449"/>
                  <a:gd name="T1" fmla="*/ 0 h 1325"/>
                  <a:gd name="T2" fmla="*/ 143 w 449"/>
                  <a:gd name="T3" fmla="*/ 19 h 1325"/>
                  <a:gd name="T4" fmla="*/ 125 w 449"/>
                  <a:gd name="T5" fmla="*/ 74 h 1325"/>
                  <a:gd name="T6" fmla="*/ 69 w 449"/>
                  <a:gd name="T7" fmla="*/ 133 h 1325"/>
                  <a:gd name="T8" fmla="*/ 43 w 449"/>
                  <a:gd name="T9" fmla="*/ 190 h 1325"/>
                  <a:gd name="T10" fmla="*/ 53 w 449"/>
                  <a:gd name="T11" fmla="*/ 212 h 1325"/>
                  <a:gd name="T12" fmla="*/ 103 w 449"/>
                  <a:gd name="T13" fmla="*/ 246 h 1325"/>
                  <a:gd name="T14" fmla="*/ 168 w 449"/>
                  <a:gd name="T15" fmla="*/ 371 h 1325"/>
                  <a:gd name="T16" fmla="*/ 138 w 449"/>
                  <a:gd name="T17" fmla="*/ 551 h 1325"/>
                  <a:gd name="T18" fmla="*/ 83 w 449"/>
                  <a:gd name="T19" fmla="*/ 626 h 1325"/>
                  <a:gd name="T20" fmla="*/ 105 w 449"/>
                  <a:gd name="T21" fmla="*/ 693 h 1325"/>
                  <a:gd name="T22" fmla="*/ 158 w 449"/>
                  <a:gd name="T23" fmla="*/ 766 h 1325"/>
                  <a:gd name="T24" fmla="*/ 43 w 449"/>
                  <a:gd name="T25" fmla="*/ 691 h 1325"/>
                  <a:gd name="T26" fmla="*/ 0 w 449"/>
                  <a:gd name="T27" fmla="*/ 719 h 1325"/>
                  <a:gd name="T28" fmla="*/ 0 w 449"/>
                  <a:gd name="T29" fmla="*/ 803 h 1325"/>
                  <a:gd name="T30" fmla="*/ 173 w 449"/>
                  <a:gd name="T31" fmla="*/ 926 h 1325"/>
                  <a:gd name="T32" fmla="*/ 234 w 449"/>
                  <a:gd name="T33" fmla="*/ 997 h 1325"/>
                  <a:gd name="T34" fmla="*/ 343 w 449"/>
                  <a:gd name="T35" fmla="*/ 1096 h 1325"/>
                  <a:gd name="T36" fmla="*/ 414 w 449"/>
                  <a:gd name="T37" fmla="*/ 1197 h 1325"/>
                  <a:gd name="T38" fmla="*/ 449 w 449"/>
                  <a:gd name="T39" fmla="*/ 1325 h 1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49" h="1325">
                    <a:moveTo>
                      <a:pt x="179" y="0"/>
                    </a:moveTo>
                    <a:lnTo>
                      <a:pt x="143" y="19"/>
                    </a:lnTo>
                    <a:lnTo>
                      <a:pt x="125" y="74"/>
                    </a:lnTo>
                    <a:lnTo>
                      <a:pt x="69" y="133"/>
                    </a:lnTo>
                    <a:lnTo>
                      <a:pt x="43" y="190"/>
                    </a:lnTo>
                    <a:lnTo>
                      <a:pt x="53" y="212"/>
                    </a:lnTo>
                    <a:lnTo>
                      <a:pt x="103" y="246"/>
                    </a:lnTo>
                    <a:lnTo>
                      <a:pt x="168" y="371"/>
                    </a:lnTo>
                    <a:lnTo>
                      <a:pt x="138" y="551"/>
                    </a:lnTo>
                    <a:lnTo>
                      <a:pt x="83" y="626"/>
                    </a:lnTo>
                    <a:lnTo>
                      <a:pt x="105" y="693"/>
                    </a:lnTo>
                    <a:lnTo>
                      <a:pt x="158" y="766"/>
                    </a:lnTo>
                    <a:lnTo>
                      <a:pt x="43" y="691"/>
                    </a:lnTo>
                    <a:lnTo>
                      <a:pt x="0" y="719"/>
                    </a:lnTo>
                    <a:lnTo>
                      <a:pt x="0" y="803"/>
                    </a:lnTo>
                    <a:lnTo>
                      <a:pt x="173" y="926"/>
                    </a:lnTo>
                    <a:lnTo>
                      <a:pt x="234" y="997"/>
                    </a:lnTo>
                    <a:lnTo>
                      <a:pt x="343" y="1096"/>
                    </a:lnTo>
                    <a:lnTo>
                      <a:pt x="414" y="1197"/>
                    </a:lnTo>
                    <a:lnTo>
                      <a:pt x="449" y="13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700">
                <a:extLst>
                  <a:ext uri="{FF2B5EF4-FFF2-40B4-BE49-F238E27FC236}">
                    <a16:creationId xmlns:a16="http://schemas.microsoft.com/office/drawing/2014/main" id="{AAFC57A9-48CA-2163-ECAD-ECD913337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4 w 258"/>
                  <a:gd name="T1" fmla="*/ 0 h 169"/>
                  <a:gd name="T2" fmla="*/ 14 w 258"/>
                  <a:gd name="T3" fmla="*/ 18 h 169"/>
                  <a:gd name="T4" fmla="*/ 0 w 258"/>
                  <a:gd name="T5" fmla="*/ 20 h 169"/>
                  <a:gd name="T6" fmla="*/ 0 w 258"/>
                  <a:gd name="T7" fmla="*/ 27 h 169"/>
                  <a:gd name="T8" fmla="*/ 19 w 258"/>
                  <a:gd name="T9" fmla="*/ 72 h 169"/>
                  <a:gd name="T10" fmla="*/ 44 w 258"/>
                  <a:gd name="T11" fmla="*/ 85 h 169"/>
                  <a:gd name="T12" fmla="*/ 74 w 258"/>
                  <a:gd name="T13" fmla="*/ 74 h 169"/>
                  <a:gd name="T14" fmla="*/ 90 w 258"/>
                  <a:gd name="T15" fmla="*/ 80 h 169"/>
                  <a:gd name="T16" fmla="*/ 147 w 258"/>
                  <a:gd name="T17" fmla="*/ 114 h 169"/>
                  <a:gd name="T18" fmla="*/ 180 w 258"/>
                  <a:gd name="T19" fmla="*/ 149 h 169"/>
                  <a:gd name="T20" fmla="*/ 222 w 258"/>
                  <a:gd name="T21" fmla="*/ 169 h 169"/>
                  <a:gd name="T22" fmla="*/ 245 w 258"/>
                  <a:gd name="T23" fmla="*/ 166 h 169"/>
                  <a:gd name="T24" fmla="*/ 258 w 258"/>
                  <a:gd name="T25" fmla="*/ 149 h 169"/>
                  <a:gd name="T26" fmla="*/ 250 w 258"/>
                  <a:gd name="T27" fmla="*/ 135 h 169"/>
                  <a:gd name="T28" fmla="*/ 239 w 258"/>
                  <a:gd name="T29" fmla="*/ 106 h 169"/>
                  <a:gd name="T30" fmla="*/ 223 w 258"/>
                  <a:gd name="T31" fmla="*/ 98 h 169"/>
                  <a:gd name="T32" fmla="*/ 216 w 258"/>
                  <a:gd name="T33" fmla="*/ 107 h 169"/>
                  <a:gd name="T34" fmla="*/ 174 w 258"/>
                  <a:gd name="T35" fmla="*/ 73 h 169"/>
                  <a:gd name="T36" fmla="*/ 120 w 258"/>
                  <a:gd name="T37" fmla="*/ 78 h 169"/>
                  <a:gd name="T38" fmla="*/ 104 w 258"/>
                  <a:gd name="T39" fmla="*/ 72 h 169"/>
                  <a:gd name="T40" fmla="*/ 111 w 258"/>
                  <a:gd name="T41" fmla="*/ 63 h 169"/>
                  <a:gd name="T42" fmla="*/ 126 w 258"/>
                  <a:gd name="T43" fmla="*/ 53 h 169"/>
                  <a:gd name="T44" fmla="*/ 133 w 258"/>
                  <a:gd name="T45" fmla="*/ 45 h 169"/>
                  <a:gd name="T46" fmla="*/ 117 w 258"/>
                  <a:gd name="T47" fmla="*/ 39 h 169"/>
                  <a:gd name="T48" fmla="*/ 94 w 258"/>
                  <a:gd name="T49" fmla="*/ 41 h 169"/>
                  <a:gd name="T50" fmla="*/ 73 w 258"/>
                  <a:gd name="T51" fmla="*/ 58 h 169"/>
                  <a:gd name="T52" fmla="*/ 65 w 258"/>
                  <a:gd name="T53" fmla="*/ 60 h 169"/>
                  <a:gd name="T54" fmla="*/ 58 w 258"/>
                  <a:gd name="T55" fmla="*/ 75 h 169"/>
                  <a:gd name="T56" fmla="*/ 57 w 258"/>
                  <a:gd name="T57" fmla="*/ 61 h 169"/>
                  <a:gd name="T58" fmla="*/ 48 w 258"/>
                  <a:gd name="T59" fmla="*/ 53 h 169"/>
                  <a:gd name="T60" fmla="*/ 40 w 258"/>
                  <a:gd name="T61" fmla="*/ 39 h 169"/>
                  <a:gd name="T62" fmla="*/ 54 w 258"/>
                  <a:gd name="T63" fmla="*/ 29 h 169"/>
                  <a:gd name="T64" fmla="*/ 63 w 258"/>
                  <a:gd name="T65" fmla="*/ 44 h 169"/>
                  <a:gd name="T66" fmla="*/ 77 w 258"/>
                  <a:gd name="T67" fmla="*/ 35 h 169"/>
                  <a:gd name="T68" fmla="*/ 68 w 258"/>
                  <a:gd name="T69" fmla="*/ 13 h 169"/>
                  <a:gd name="T70" fmla="*/ 59 w 258"/>
                  <a:gd name="T71" fmla="*/ 6 h 169"/>
                  <a:gd name="T72" fmla="*/ 44 w 258"/>
                  <a:gd name="T73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4" y="0"/>
                    </a:move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701">
                <a:extLst>
                  <a:ext uri="{FF2B5EF4-FFF2-40B4-BE49-F238E27FC236}">
                    <a16:creationId xmlns:a16="http://schemas.microsoft.com/office/drawing/2014/main" id="{D68E6009-75E5-6517-6CE3-4176066E67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0 w 190"/>
                  <a:gd name="T1" fmla="*/ 0 h 335"/>
                  <a:gd name="T2" fmla="*/ 13 w 190"/>
                  <a:gd name="T3" fmla="*/ 69 h 335"/>
                  <a:gd name="T4" fmla="*/ 8 w 190"/>
                  <a:gd name="T5" fmla="*/ 92 h 335"/>
                  <a:gd name="T6" fmla="*/ 11 w 190"/>
                  <a:gd name="T7" fmla="*/ 122 h 335"/>
                  <a:gd name="T8" fmla="*/ 46 w 190"/>
                  <a:gd name="T9" fmla="*/ 173 h 335"/>
                  <a:gd name="T10" fmla="*/ 95 w 190"/>
                  <a:gd name="T11" fmla="*/ 207 h 335"/>
                  <a:gd name="T12" fmla="*/ 114 w 190"/>
                  <a:gd name="T13" fmla="*/ 229 h 335"/>
                  <a:gd name="T14" fmla="*/ 125 w 190"/>
                  <a:gd name="T15" fmla="*/ 267 h 335"/>
                  <a:gd name="T16" fmla="*/ 129 w 190"/>
                  <a:gd name="T17" fmla="*/ 327 h 335"/>
                  <a:gd name="T18" fmla="*/ 138 w 190"/>
                  <a:gd name="T19" fmla="*/ 335 h 335"/>
                  <a:gd name="T20" fmla="*/ 174 w 190"/>
                  <a:gd name="T21" fmla="*/ 301 h 335"/>
                  <a:gd name="T22" fmla="*/ 171 w 190"/>
                  <a:gd name="T23" fmla="*/ 270 h 335"/>
                  <a:gd name="T24" fmla="*/ 190 w 190"/>
                  <a:gd name="T25" fmla="*/ 229 h 335"/>
                  <a:gd name="T26" fmla="*/ 180 w 190"/>
                  <a:gd name="T27" fmla="*/ 207 h 335"/>
                  <a:gd name="T28" fmla="*/ 154 w 190"/>
                  <a:gd name="T29" fmla="*/ 171 h 335"/>
                  <a:gd name="T30" fmla="*/ 146 w 190"/>
                  <a:gd name="T31" fmla="*/ 95 h 335"/>
                  <a:gd name="T32" fmla="*/ 83 w 190"/>
                  <a:gd name="T33" fmla="*/ 78 h 335"/>
                  <a:gd name="T34" fmla="*/ 31 w 190"/>
                  <a:gd name="T35" fmla="*/ 13 h 335"/>
                  <a:gd name="T36" fmla="*/ 0 w 190"/>
                  <a:gd name="T3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0" y="0"/>
                    </a:move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702">
                <a:extLst>
                  <a:ext uri="{FF2B5EF4-FFF2-40B4-BE49-F238E27FC236}">
                    <a16:creationId xmlns:a16="http://schemas.microsoft.com/office/drawing/2014/main" id="{8B0569AF-6936-591B-835F-5FFBF1653D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24 w 24"/>
                  <a:gd name="T1" fmla="*/ 14 h 15"/>
                  <a:gd name="T2" fmla="*/ 15 w 24"/>
                  <a:gd name="T3" fmla="*/ 0 h 15"/>
                  <a:gd name="T4" fmla="*/ 0 w 24"/>
                  <a:gd name="T5" fmla="*/ 1 h 15"/>
                  <a:gd name="T6" fmla="*/ 8 w 24"/>
                  <a:gd name="T7" fmla="*/ 15 h 15"/>
                  <a:gd name="T8" fmla="*/ 24 w 24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4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703">
                <a:extLst>
                  <a:ext uri="{FF2B5EF4-FFF2-40B4-BE49-F238E27FC236}">
                    <a16:creationId xmlns:a16="http://schemas.microsoft.com/office/drawing/2014/main" id="{B51A5528-FF81-F05F-925C-D2AF936BF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0 w 26"/>
                  <a:gd name="T1" fmla="*/ 10 h 22"/>
                  <a:gd name="T2" fmla="*/ 2 w 26"/>
                  <a:gd name="T3" fmla="*/ 17 h 22"/>
                  <a:gd name="T4" fmla="*/ 26 w 26"/>
                  <a:gd name="T5" fmla="*/ 22 h 22"/>
                  <a:gd name="T6" fmla="*/ 15 w 26"/>
                  <a:gd name="T7" fmla="*/ 0 h 22"/>
                  <a:gd name="T8" fmla="*/ 0 w 26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0" y="10"/>
                    </a:move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704">
                <a:extLst>
                  <a:ext uri="{FF2B5EF4-FFF2-40B4-BE49-F238E27FC236}">
                    <a16:creationId xmlns:a16="http://schemas.microsoft.com/office/drawing/2014/main" id="{7154E5B2-9134-B89A-FD98-8CF248E695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1998"/>
                <a:ext cx="123" cy="287"/>
              </a:xfrm>
              <a:custGeom>
                <a:avLst/>
                <a:gdLst>
                  <a:gd name="T0" fmla="*/ 560 w 616"/>
                  <a:gd name="T1" fmla="*/ 319 h 1435"/>
                  <a:gd name="T2" fmla="*/ 592 w 616"/>
                  <a:gd name="T3" fmla="*/ 571 h 1435"/>
                  <a:gd name="T4" fmla="*/ 616 w 616"/>
                  <a:gd name="T5" fmla="*/ 676 h 1435"/>
                  <a:gd name="T6" fmla="*/ 592 w 616"/>
                  <a:gd name="T7" fmla="*/ 663 h 1435"/>
                  <a:gd name="T8" fmla="*/ 565 w 616"/>
                  <a:gd name="T9" fmla="*/ 627 h 1435"/>
                  <a:gd name="T10" fmla="*/ 505 w 616"/>
                  <a:gd name="T11" fmla="*/ 378 h 1435"/>
                  <a:gd name="T12" fmla="*/ 465 w 616"/>
                  <a:gd name="T13" fmla="*/ 281 h 1435"/>
                  <a:gd name="T14" fmla="*/ 260 w 616"/>
                  <a:gd name="T15" fmla="*/ 69 h 1435"/>
                  <a:gd name="T16" fmla="*/ 253 w 616"/>
                  <a:gd name="T17" fmla="*/ 0 h 1435"/>
                  <a:gd name="T18" fmla="*/ 215 w 616"/>
                  <a:gd name="T19" fmla="*/ 11 h 1435"/>
                  <a:gd name="T20" fmla="*/ 175 w 616"/>
                  <a:gd name="T21" fmla="*/ 76 h 1435"/>
                  <a:gd name="T22" fmla="*/ 157 w 616"/>
                  <a:gd name="T23" fmla="*/ 125 h 1435"/>
                  <a:gd name="T24" fmla="*/ 9 w 616"/>
                  <a:gd name="T25" fmla="*/ 1195 h 1435"/>
                  <a:gd name="T26" fmla="*/ 17 w 616"/>
                  <a:gd name="T27" fmla="*/ 1202 h 1435"/>
                  <a:gd name="T28" fmla="*/ 49 w 616"/>
                  <a:gd name="T29" fmla="*/ 1122 h 1435"/>
                  <a:gd name="T30" fmla="*/ 111 w 616"/>
                  <a:gd name="T31" fmla="*/ 1047 h 1435"/>
                  <a:gd name="T32" fmla="*/ 196 w 616"/>
                  <a:gd name="T33" fmla="*/ 1124 h 1435"/>
                  <a:gd name="T34" fmla="*/ 223 w 616"/>
                  <a:gd name="T35" fmla="*/ 1183 h 1435"/>
                  <a:gd name="T36" fmla="*/ 173 w 616"/>
                  <a:gd name="T37" fmla="*/ 1211 h 1435"/>
                  <a:gd name="T38" fmla="*/ 134 w 616"/>
                  <a:gd name="T39" fmla="*/ 1207 h 1435"/>
                  <a:gd name="T40" fmla="*/ 101 w 616"/>
                  <a:gd name="T41" fmla="*/ 1187 h 1435"/>
                  <a:gd name="T42" fmla="*/ 71 w 616"/>
                  <a:gd name="T43" fmla="*/ 1197 h 1435"/>
                  <a:gd name="T44" fmla="*/ 6 w 616"/>
                  <a:gd name="T45" fmla="*/ 1327 h 1435"/>
                  <a:gd name="T46" fmla="*/ 0 w 616"/>
                  <a:gd name="T47" fmla="*/ 1435 h 1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6" h="1435">
                    <a:moveTo>
                      <a:pt x="560" y="319"/>
                    </a:moveTo>
                    <a:lnTo>
                      <a:pt x="592" y="571"/>
                    </a:lnTo>
                    <a:lnTo>
                      <a:pt x="616" y="676"/>
                    </a:lnTo>
                    <a:lnTo>
                      <a:pt x="592" y="663"/>
                    </a:lnTo>
                    <a:lnTo>
                      <a:pt x="565" y="627"/>
                    </a:lnTo>
                    <a:lnTo>
                      <a:pt x="505" y="378"/>
                    </a:lnTo>
                    <a:lnTo>
                      <a:pt x="465" y="281"/>
                    </a:lnTo>
                    <a:lnTo>
                      <a:pt x="260" y="69"/>
                    </a:lnTo>
                    <a:lnTo>
                      <a:pt x="253" y="0"/>
                    </a:lnTo>
                    <a:lnTo>
                      <a:pt x="215" y="11"/>
                    </a:lnTo>
                    <a:lnTo>
                      <a:pt x="175" y="76"/>
                    </a:lnTo>
                    <a:lnTo>
                      <a:pt x="157" y="125"/>
                    </a:lnTo>
                    <a:lnTo>
                      <a:pt x="9" y="1195"/>
                    </a:lnTo>
                    <a:lnTo>
                      <a:pt x="17" y="1202"/>
                    </a:lnTo>
                    <a:lnTo>
                      <a:pt x="49" y="1122"/>
                    </a:lnTo>
                    <a:lnTo>
                      <a:pt x="111" y="1047"/>
                    </a:lnTo>
                    <a:lnTo>
                      <a:pt x="196" y="1124"/>
                    </a:lnTo>
                    <a:lnTo>
                      <a:pt x="223" y="1183"/>
                    </a:lnTo>
                    <a:lnTo>
                      <a:pt x="173" y="1211"/>
                    </a:lnTo>
                    <a:lnTo>
                      <a:pt x="134" y="1207"/>
                    </a:lnTo>
                    <a:lnTo>
                      <a:pt x="101" y="1187"/>
                    </a:lnTo>
                    <a:lnTo>
                      <a:pt x="71" y="1197"/>
                    </a:lnTo>
                    <a:lnTo>
                      <a:pt x="6" y="1327"/>
                    </a:lnTo>
                    <a:lnTo>
                      <a:pt x="0" y="14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705">
                <a:extLst>
                  <a:ext uri="{FF2B5EF4-FFF2-40B4-BE49-F238E27FC236}">
                    <a16:creationId xmlns:a16="http://schemas.microsoft.com/office/drawing/2014/main" id="{D8F6B9C6-6AEB-D07C-E84F-65986F934B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2" y="2061"/>
                <a:ext cx="123" cy="69"/>
              </a:xfrm>
              <a:custGeom>
                <a:avLst/>
                <a:gdLst>
                  <a:gd name="T0" fmla="*/ 0 w 617"/>
                  <a:gd name="T1" fmla="*/ 4 h 348"/>
                  <a:gd name="T2" fmla="*/ 9 w 617"/>
                  <a:gd name="T3" fmla="*/ 11 h 348"/>
                  <a:gd name="T4" fmla="*/ 72 w 617"/>
                  <a:gd name="T5" fmla="*/ 28 h 348"/>
                  <a:gd name="T6" fmla="*/ 109 w 617"/>
                  <a:gd name="T7" fmla="*/ 17 h 348"/>
                  <a:gd name="T8" fmla="*/ 123 w 617"/>
                  <a:gd name="T9" fmla="*/ 0 h 348"/>
                  <a:gd name="T10" fmla="*/ 131 w 617"/>
                  <a:gd name="T11" fmla="*/ 7 h 348"/>
                  <a:gd name="T12" fmla="*/ 143 w 617"/>
                  <a:gd name="T13" fmla="*/ 52 h 348"/>
                  <a:gd name="T14" fmla="*/ 192 w 617"/>
                  <a:gd name="T15" fmla="*/ 70 h 348"/>
                  <a:gd name="T16" fmla="*/ 229 w 617"/>
                  <a:gd name="T17" fmla="*/ 67 h 348"/>
                  <a:gd name="T18" fmla="*/ 271 w 617"/>
                  <a:gd name="T19" fmla="*/ 86 h 348"/>
                  <a:gd name="T20" fmla="*/ 274 w 617"/>
                  <a:gd name="T21" fmla="*/ 125 h 348"/>
                  <a:gd name="T22" fmla="*/ 281 w 617"/>
                  <a:gd name="T23" fmla="*/ 132 h 348"/>
                  <a:gd name="T24" fmla="*/ 271 w 617"/>
                  <a:gd name="T25" fmla="*/ 179 h 348"/>
                  <a:gd name="T26" fmla="*/ 301 w 617"/>
                  <a:gd name="T27" fmla="*/ 253 h 348"/>
                  <a:gd name="T28" fmla="*/ 323 w 617"/>
                  <a:gd name="T29" fmla="*/ 236 h 348"/>
                  <a:gd name="T30" fmla="*/ 346 w 617"/>
                  <a:gd name="T31" fmla="*/ 234 h 348"/>
                  <a:gd name="T32" fmla="*/ 364 w 617"/>
                  <a:gd name="T33" fmla="*/ 270 h 348"/>
                  <a:gd name="T34" fmla="*/ 378 w 617"/>
                  <a:gd name="T35" fmla="*/ 262 h 348"/>
                  <a:gd name="T36" fmla="*/ 404 w 617"/>
                  <a:gd name="T37" fmla="*/ 275 h 348"/>
                  <a:gd name="T38" fmla="*/ 422 w 617"/>
                  <a:gd name="T39" fmla="*/ 312 h 348"/>
                  <a:gd name="T40" fmla="*/ 526 w 617"/>
                  <a:gd name="T41" fmla="*/ 348 h 348"/>
                  <a:gd name="T42" fmla="*/ 569 w 617"/>
                  <a:gd name="T43" fmla="*/ 305 h 348"/>
                  <a:gd name="T44" fmla="*/ 601 w 617"/>
                  <a:gd name="T45" fmla="*/ 333 h 348"/>
                  <a:gd name="T46" fmla="*/ 617 w 617"/>
                  <a:gd name="T47" fmla="*/ 33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7" h="348">
                    <a:moveTo>
                      <a:pt x="0" y="4"/>
                    </a:moveTo>
                    <a:lnTo>
                      <a:pt x="9" y="11"/>
                    </a:lnTo>
                    <a:lnTo>
                      <a:pt x="72" y="28"/>
                    </a:lnTo>
                    <a:lnTo>
                      <a:pt x="109" y="17"/>
                    </a:lnTo>
                    <a:lnTo>
                      <a:pt x="123" y="0"/>
                    </a:lnTo>
                    <a:lnTo>
                      <a:pt x="131" y="7"/>
                    </a:lnTo>
                    <a:lnTo>
                      <a:pt x="143" y="52"/>
                    </a:lnTo>
                    <a:lnTo>
                      <a:pt x="192" y="70"/>
                    </a:lnTo>
                    <a:lnTo>
                      <a:pt x="229" y="67"/>
                    </a:lnTo>
                    <a:lnTo>
                      <a:pt x="271" y="86"/>
                    </a:lnTo>
                    <a:lnTo>
                      <a:pt x="274" y="125"/>
                    </a:lnTo>
                    <a:lnTo>
                      <a:pt x="281" y="132"/>
                    </a:lnTo>
                    <a:lnTo>
                      <a:pt x="271" y="179"/>
                    </a:lnTo>
                    <a:lnTo>
                      <a:pt x="301" y="253"/>
                    </a:lnTo>
                    <a:lnTo>
                      <a:pt x="323" y="236"/>
                    </a:lnTo>
                    <a:lnTo>
                      <a:pt x="346" y="234"/>
                    </a:lnTo>
                    <a:lnTo>
                      <a:pt x="364" y="270"/>
                    </a:lnTo>
                    <a:lnTo>
                      <a:pt x="378" y="262"/>
                    </a:lnTo>
                    <a:lnTo>
                      <a:pt x="404" y="275"/>
                    </a:lnTo>
                    <a:lnTo>
                      <a:pt x="422" y="312"/>
                    </a:lnTo>
                    <a:lnTo>
                      <a:pt x="526" y="348"/>
                    </a:lnTo>
                    <a:lnTo>
                      <a:pt x="569" y="305"/>
                    </a:lnTo>
                    <a:lnTo>
                      <a:pt x="601" y="333"/>
                    </a:lnTo>
                    <a:lnTo>
                      <a:pt x="617" y="33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706">
                <a:extLst>
                  <a:ext uri="{FF2B5EF4-FFF2-40B4-BE49-F238E27FC236}">
                    <a16:creationId xmlns:a16="http://schemas.microsoft.com/office/drawing/2014/main" id="{7EE79185-51B7-DD59-2C40-72612FC0B2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707">
                <a:extLst>
                  <a:ext uri="{FF2B5EF4-FFF2-40B4-BE49-F238E27FC236}">
                    <a16:creationId xmlns:a16="http://schemas.microsoft.com/office/drawing/2014/main" id="{730CA204-3ED3-D96B-A116-8A1B113167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708">
                <a:extLst>
                  <a:ext uri="{FF2B5EF4-FFF2-40B4-BE49-F238E27FC236}">
                    <a16:creationId xmlns:a16="http://schemas.microsoft.com/office/drawing/2014/main" id="{C1CD9001-FED7-9841-C43D-D5F63791D8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2269"/>
                <a:ext cx="209" cy="97"/>
              </a:xfrm>
              <a:custGeom>
                <a:avLst/>
                <a:gdLst>
                  <a:gd name="T0" fmla="*/ 0 w 1045"/>
                  <a:gd name="T1" fmla="*/ 76 h 485"/>
                  <a:gd name="T2" fmla="*/ 135 w 1045"/>
                  <a:gd name="T3" fmla="*/ 32 h 485"/>
                  <a:gd name="T4" fmla="*/ 163 w 1045"/>
                  <a:gd name="T5" fmla="*/ 0 h 485"/>
                  <a:gd name="T6" fmla="*/ 213 w 1045"/>
                  <a:gd name="T7" fmla="*/ 34 h 485"/>
                  <a:gd name="T8" fmla="*/ 251 w 1045"/>
                  <a:gd name="T9" fmla="*/ 37 h 485"/>
                  <a:gd name="T10" fmla="*/ 255 w 1045"/>
                  <a:gd name="T11" fmla="*/ 76 h 485"/>
                  <a:gd name="T12" fmla="*/ 222 w 1045"/>
                  <a:gd name="T13" fmla="*/ 140 h 485"/>
                  <a:gd name="T14" fmla="*/ 313 w 1045"/>
                  <a:gd name="T15" fmla="*/ 125 h 485"/>
                  <a:gd name="T16" fmla="*/ 379 w 1045"/>
                  <a:gd name="T17" fmla="*/ 157 h 485"/>
                  <a:gd name="T18" fmla="*/ 410 w 1045"/>
                  <a:gd name="T19" fmla="*/ 162 h 485"/>
                  <a:gd name="T20" fmla="*/ 461 w 1045"/>
                  <a:gd name="T21" fmla="*/ 134 h 485"/>
                  <a:gd name="T22" fmla="*/ 500 w 1045"/>
                  <a:gd name="T23" fmla="*/ 131 h 485"/>
                  <a:gd name="T24" fmla="*/ 515 w 1045"/>
                  <a:gd name="T25" fmla="*/ 137 h 485"/>
                  <a:gd name="T26" fmla="*/ 530 w 1045"/>
                  <a:gd name="T27" fmla="*/ 135 h 485"/>
                  <a:gd name="T28" fmla="*/ 560 w 1045"/>
                  <a:gd name="T29" fmla="*/ 125 h 485"/>
                  <a:gd name="T30" fmla="*/ 592 w 1045"/>
                  <a:gd name="T31" fmla="*/ 137 h 485"/>
                  <a:gd name="T32" fmla="*/ 591 w 1045"/>
                  <a:gd name="T33" fmla="*/ 198 h 485"/>
                  <a:gd name="T34" fmla="*/ 679 w 1045"/>
                  <a:gd name="T35" fmla="*/ 245 h 485"/>
                  <a:gd name="T36" fmla="*/ 698 w 1045"/>
                  <a:gd name="T37" fmla="*/ 289 h 485"/>
                  <a:gd name="T38" fmla="*/ 770 w 1045"/>
                  <a:gd name="T39" fmla="*/ 305 h 485"/>
                  <a:gd name="T40" fmla="*/ 772 w 1045"/>
                  <a:gd name="T41" fmla="*/ 337 h 485"/>
                  <a:gd name="T42" fmla="*/ 814 w 1045"/>
                  <a:gd name="T43" fmla="*/ 356 h 485"/>
                  <a:gd name="T44" fmla="*/ 804 w 1045"/>
                  <a:gd name="T45" fmla="*/ 426 h 485"/>
                  <a:gd name="T46" fmla="*/ 808 w 1045"/>
                  <a:gd name="T47" fmla="*/ 457 h 485"/>
                  <a:gd name="T48" fmla="*/ 918 w 1045"/>
                  <a:gd name="T49" fmla="*/ 485 h 485"/>
                  <a:gd name="T50" fmla="*/ 955 w 1045"/>
                  <a:gd name="T51" fmla="*/ 474 h 485"/>
                  <a:gd name="T52" fmla="*/ 963 w 1045"/>
                  <a:gd name="T53" fmla="*/ 465 h 485"/>
                  <a:gd name="T54" fmla="*/ 964 w 1045"/>
                  <a:gd name="T55" fmla="*/ 396 h 485"/>
                  <a:gd name="T56" fmla="*/ 994 w 1045"/>
                  <a:gd name="T57" fmla="*/ 392 h 485"/>
                  <a:gd name="T58" fmla="*/ 1045 w 1045"/>
                  <a:gd name="T59" fmla="*/ 449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5" h="485">
                    <a:moveTo>
                      <a:pt x="0" y="76"/>
                    </a:moveTo>
                    <a:lnTo>
                      <a:pt x="135" y="32"/>
                    </a:lnTo>
                    <a:lnTo>
                      <a:pt x="163" y="0"/>
                    </a:lnTo>
                    <a:lnTo>
                      <a:pt x="213" y="34"/>
                    </a:lnTo>
                    <a:lnTo>
                      <a:pt x="251" y="37"/>
                    </a:lnTo>
                    <a:lnTo>
                      <a:pt x="255" y="76"/>
                    </a:lnTo>
                    <a:lnTo>
                      <a:pt x="222" y="140"/>
                    </a:lnTo>
                    <a:lnTo>
                      <a:pt x="313" y="125"/>
                    </a:lnTo>
                    <a:lnTo>
                      <a:pt x="379" y="157"/>
                    </a:lnTo>
                    <a:lnTo>
                      <a:pt x="410" y="162"/>
                    </a:lnTo>
                    <a:lnTo>
                      <a:pt x="461" y="134"/>
                    </a:lnTo>
                    <a:lnTo>
                      <a:pt x="500" y="131"/>
                    </a:lnTo>
                    <a:lnTo>
                      <a:pt x="515" y="137"/>
                    </a:lnTo>
                    <a:lnTo>
                      <a:pt x="530" y="135"/>
                    </a:lnTo>
                    <a:lnTo>
                      <a:pt x="560" y="125"/>
                    </a:lnTo>
                    <a:lnTo>
                      <a:pt x="592" y="137"/>
                    </a:lnTo>
                    <a:lnTo>
                      <a:pt x="591" y="198"/>
                    </a:lnTo>
                    <a:lnTo>
                      <a:pt x="679" y="245"/>
                    </a:lnTo>
                    <a:lnTo>
                      <a:pt x="698" y="289"/>
                    </a:lnTo>
                    <a:lnTo>
                      <a:pt x="770" y="305"/>
                    </a:lnTo>
                    <a:lnTo>
                      <a:pt x="772" y="337"/>
                    </a:lnTo>
                    <a:lnTo>
                      <a:pt x="814" y="356"/>
                    </a:lnTo>
                    <a:lnTo>
                      <a:pt x="804" y="426"/>
                    </a:lnTo>
                    <a:lnTo>
                      <a:pt x="808" y="457"/>
                    </a:lnTo>
                    <a:lnTo>
                      <a:pt x="918" y="485"/>
                    </a:lnTo>
                    <a:lnTo>
                      <a:pt x="955" y="474"/>
                    </a:lnTo>
                    <a:lnTo>
                      <a:pt x="963" y="465"/>
                    </a:lnTo>
                    <a:lnTo>
                      <a:pt x="964" y="396"/>
                    </a:lnTo>
                    <a:lnTo>
                      <a:pt x="994" y="392"/>
                    </a:lnTo>
                    <a:lnTo>
                      <a:pt x="1045" y="44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709">
                <a:extLst>
                  <a:ext uri="{FF2B5EF4-FFF2-40B4-BE49-F238E27FC236}">
                    <a16:creationId xmlns:a16="http://schemas.microsoft.com/office/drawing/2014/main" id="{6407AB86-5E38-1527-A99E-640F7204B2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285"/>
                <a:ext cx="65" cy="245"/>
              </a:xfrm>
              <a:custGeom>
                <a:avLst/>
                <a:gdLst>
                  <a:gd name="T0" fmla="*/ 326 w 326"/>
                  <a:gd name="T1" fmla="*/ 0 h 1227"/>
                  <a:gd name="T2" fmla="*/ 228 w 326"/>
                  <a:gd name="T3" fmla="*/ 519 h 1227"/>
                  <a:gd name="T4" fmla="*/ 221 w 326"/>
                  <a:gd name="T5" fmla="*/ 527 h 1227"/>
                  <a:gd name="T6" fmla="*/ 79 w 326"/>
                  <a:gd name="T7" fmla="*/ 1080 h 1227"/>
                  <a:gd name="T8" fmla="*/ 0 w 326"/>
                  <a:gd name="T9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1227">
                    <a:moveTo>
                      <a:pt x="326" y="0"/>
                    </a:moveTo>
                    <a:lnTo>
                      <a:pt x="228" y="519"/>
                    </a:lnTo>
                    <a:lnTo>
                      <a:pt x="221" y="527"/>
                    </a:lnTo>
                    <a:lnTo>
                      <a:pt x="79" y="1080"/>
                    </a:lnTo>
                    <a:lnTo>
                      <a:pt x="0" y="12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710">
                <a:extLst>
                  <a:ext uri="{FF2B5EF4-FFF2-40B4-BE49-F238E27FC236}">
                    <a16:creationId xmlns:a16="http://schemas.microsoft.com/office/drawing/2014/main" id="{C8FADBEE-BE6C-C842-9B5C-B15D42B7DC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3" y="1499"/>
                <a:ext cx="37" cy="192"/>
              </a:xfrm>
              <a:custGeom>
                <a:avLst/>
                <a:gdLst>
                  <a:gd name="T0" fmla="*/ 144 w 188"/>
                  <a:gd name="T1" fmla="*/ 959 h 959"/>
                  <a:gd name="T2" fmla="*/ 177 w 188"/>
                  <a:gd name="T3" fmla="*/ 886 h 959"/>
                  <a:gd name="T4" fmla="*/ 173 w 188"/>
                  <a:gd name="T5" fmla="*/ 848 h 959"/>
                  <a:gd name="T6" fmla="*/ 161 w 188"/>
                  <a:gd name="T7" fmla="*/ 811 h 959"/>
                  <a:gd name="T8" fmla="*/ 188 w 188"/>
                  <a:gd name="T9" fmla="*/ 754 h 959"/>
                  <a:gd name="T10" fmla="*/ 176 w 188"/>
                  <a:gd name="T11" fmla="*/ 716 h 959"/>
                  <a:gd name="T12" fmla="*/ 185 w 188"/>
                  <a:gd name="T13" fmla="*/ 654 h 959"/>
                  <a:gd name="T14" fmla="*/ 176 w 188"/>
                  <a:gd name="T15" fmla="*/ 631 h 959"/>
                  <a:gd name="T16" fmla="*/ 134 w 188"/>
                  <a:gd name="T17" fmla="*/ 597 h 959"/>
                  <a:gd name="T18" fmla="*/ 143 w 188"/>
                  <a:gd name="T19" fmla="*/ 527 h 959"/>
                  <a:gd name="T20" fmla="*/ 99 w 188"/>
                  <a:gd name="T21" fmla="*/ 391 h 959"/>
                  <a:gd name="T22" fmla="*/ 94 w 188"/>
                  <a:gd name="T23" fmla="*/ 338 h 959"/>
                  <a:gd name="T24" fmla="*/ 2 w 188"/>
                  <a:gd name="T25" fmla="*/ 254 h 959"/>
                  <a:gd name="T26" fmla="*/ 0 w 188"/>
                  <a:gd name="T27" fmla="*/ 231 h 959"/>
                  <a:gd name="T28" fmla="*/ 51 w 188"/>
                  <a:gd name="T29" fmla="*/ 111 h 959"/>
                  <a:gd name="T30" fmla="*/ 1 w 188"/>
                  <a:gd name="T31" fmla="*/ 0 h 9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8" h="959">
                    <a:moveTo>
                      <a:pt x="144" y="959"/>
                    </a:moveTo>
                    <a:lnTo>
                      <a:pt x="177" y="886"/>
                    </a:lnTo>
                    <a:lnTo>
                      <a:pt x="173" y="848"/>
                    </a:lnTo>
                    <a:lnTo>
                      <a:pt x="161" y="811"/>
                    </a:lnTo>
                    <a:lnTo>
                      <a:pt x="188" y="754"/>
                    </a:lnTo>
                    <a:lnTo>
                      <a:pt x="176" y="716"/>
                    </a:lnTo>
                    <a:lnTo>
                      <a:pt x="185" y="654"/>
                    </a:lnTo>
                    <a:lnTo>
                      <a:pt x="176" y="631"/>
                    </a:lnTo>
                    <a:lnTo>
                      <a:pt x="134" y="597"/>
                    </a:lnTo>
                    <a:lnTo>
                      <a:pt x="143" y="527"/>
                    </a:lnTo>
                    <a:lnTo>
                      <a:pt x="99" y="391"/>
                    </a:lnTo>
                    <a:lnTo>
                      <a:pt x="94" y="338"/>
                    </a:lnTo>
                    <a:lnTo>
                      <a:pt x="2" y="254"/>
                    </a:lnTo>
                    <a:lnTo>
                      <a:pt x="0" y="231"/>
                    </a:lnTo>
                    <a:lnTo>
                      <a:pt x="51" y="111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711">
                <a:extLst>
                  <a:ext uri="{FF2B5EF4-FFF2-40B4-BE49-F238E27FC236}">
                    <a16:creationId xmlns:a16="http://schemas.microsoft.com/office/drawing/2014/main" id="{E1F4D0EA-F675-97EA-9555-72D906F7B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689"/>
                <a:ext cx="138" cy="101"/>
              </a:xfrm>
              <a:custGeom>
                <a:avLst/>
                <a:gdLst>
                  <a:gd name="T0" fmla="*/ 0 w 686"/>
                  <a:gd name="T1" fmla="*/ 506 h 506"/>
                  <a:gd name="T2" fmla="*/ 11 w 686"/>
                  <a:gd name="T3" fmla="*/ 459 h 506"/>
                  <a:gd name="T4" fmla="*/ 24 w 686"/>
                  <a:gd name="T5" fmla="*/ 435 h 506"/>
                  <a:gd name="T6" fmla="*/ 39 w 686"/>
                  <a:gd name="T7" fmla="*/ 434 h 506"/>
                  <a:gd name="T8" fmla="*/ 45 w 686"/>
                  <a:gd name="T9" fmla="*/ 409 h 506"/>
                  <a:gd name="T10" fmla="*/ 66 w 686"/>
                  <a:gd name="T11" fmla="*/ 384 h 506"/>
                  <a:gd name="T12" fmla="*/ 156 w 686"/>
                  <a:gd name="T13" fmla="*/ 368 h 506"/>
                  <a:gd name="T14" fmla="*/ 194 w 686"/>
                  <a:gd name="T15" fmla="*/ 357 h 506"/>
                  <a:gd name="T16" fmla="*/ 204 w 686"/>
                  <a:gd name="T17" fmla="*/ 372 h 506"/>
                  <a:gd name="T18" fmla="*/ 226 w 686"/>
                  <a:gd name="T19" fmla="*/ 362 h 506"/>
                  <a:gd name="T20" fmla="*/ 241 w 686"/>
                  <a:gd name="T21" fmla="*/ 368 h 506"/>
                  <a:gd name="T22" fmla="*/ 300 w 686"/>
                  <a:gd name="T23" fmla="*/ 332 h 506"/>
                  <a:gd name="T24" fmla="*/ 296 w 686"/>
                  <a:gd name="T25" fmla="*/ 286 h 506"/>
                  <a:gd name="T26" fmla="*/ 270 w 686"/>
                  <a:gd name="T27" fmla="*/ 265 h 506"/>
                  <a:gd name="T28" fmla="*/ 289 w 686"/>
                  <a:gd name="T29" fmla="*/ 217 h 506"/>
                  <a:gd name="T30" fmla="*/ 264 w 686"/>
                  <a:gd name="T31" fmla="*/ 196 h 506"/>
                  <a:gd name="T32" fmla="*/ 293 w 686"/>
                  <a:gd name="T33" fmla="*/ 178 h 506"/>
                  <a:gd name="T34" fmla="*/ 318 w 686"/>
                  <a:gd name="T35" fmla="*/ 191 h 506"/>
                  <a:gd name="T36" fmla="*/ 324 w 686"/>
                  <a:gd name="T37" fmla="*/ 175 h 506"/>
                  <a:gd name="T38" fmla="*/ 314 w 686"/>
                  <a:gd name="T39" fmla="*/ 152 h 506"/>
                  <a:gd name="T40" fmla="*/ 359 w 686"/>
                  <a:gd name="T41" fmla="*/ 133 h 506"/>
                  <a:gd name="T42" fmla="*/ 379 w 686"/>
                  <a:gd name="T43" fmla="*/ 116 h 506"/>
                  <a:gd name="T44" fmla="*/ 387 w 686"/>
                  <a:gd name="T45" fmla="*/ 108 h 506"/>
                  <a:gd name="T46" fmla="*/ 393 w 686"/>
                  <a:gd name="T47" fmla="*/ 84 h 506"/>
                  <a:gd name="T48" fmla="*/ 416 w 686"/>
                  <a:gd name="T49" fmla="*/ 82 h 506"/>
                  <a:gd name="T50" fmla="*/ 441 w 686"/>
                  <a:gd name="T51" fmla="*/ 110 h 506"/>
                  <a:gd name="T52" fmla="*/ 478 w 686"/>
                  <a:gd name="T53" fmla="*/ 92 h 506"/>
                  <a:gd name="T54" fmla="*/ 518 w 686"/>
                  <a:gd name="T55" fmla="*/ 103 h 506"/>
                  <a:gd name="T56" fmla="*/ 524 w 686"/>
                  <a:gd name="T57" fmla="*/ 80 h 506"/>
                  <a:gd name="T58" fmla="*/ 587 w 686"/>
                  <a:gd name="T59" fmla="*/ 19 h 506"/>
                  <a:gd name="T60" fmla="*/ 617 w 686"/>
                  <a:gd name="T61" fmla="*/ 17 h 506"/>
                  <a:gd name="T62" fmla="*/ 632 w 686"/>
                  <a:gd name="T63" fmla="*/ 0 h 506"/>
                  <a:gd name="T64" fmla="*/ 686 w 686"/>
                  <a:gd name="T65" fmla="*/ 11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86" h="506">
                    <a:moveTo>
                      <a:pt x="0" y="506"/>
                    </a:moveTo>
                    <a:lnTo>
                      <a:pt x="11" y="459"/>
                    </a:lnTo>
                    <a:lnTo>
                      <a:pt x="24" y="435"/>
                    </a:lnTo>
                    <a:lnTo>
                      <a:pt x="39" y="434"/>
                    </a:lnTo>
                    <a:lnTo>
                      <a:pt x="45" y="409"/>
                    </a:lnTo>
                    <a:lnTo>
                      <a:pt x="66" y="384"/>
                    </a:lnTo>
                    <a:lnTo>
                      <a:pt x="156" y="368"/>
                    </a:lnTo>
                    <a:lnTo>
                      <a:pt x="194" y="357"/>
                    </a:lnTo>
                    <a:lnTo>
                      <a:pt x="204" y="372"/>
                    </a:lnTo>
                    <a:lnTo>
                      <a:pt x="226" y="362"/>
                    </a:lnTo>
                    <a:lnTo>
                      <a:pt x="241" y="368"/>
                    </a:lnTo>
                    <a:lnTo>
                      <a:pt x="300" y="332"/>
                    </a:lnTo>
                    <a:lnTo>
                      <a:pt x="296" y="286"/>
                    </a:lnTo>
                    <a:lnTo>
                      <a:pt x="270" y="265"/>
                    </a:lnTo>
                    <a:lnTo>
                      <a:pt x="289" y="217"/>
                    </a:lnTo>
                    <a:lnTo>
                      <a:pt x="264" y="196"/>
                    </a:lnTo>
                    <a:lnTo>
                      <a:pt x="293" y="178"/>
                    </a:lnTo>
                    <a:lnTo>
                      <a:pt x="318" y="191"/>
                    </a:lnTo>
                    <a:lnTo>
                      <a:pt x="324" y="175"/>
                    </a:lnTo>
                    <a:lnTo>
                      <a:pt x="314" y="152"/>
                    </a:lnTo>
                    <a:lnTo>
                      <a:pt x="359" y="133"/>
                    </a:lnTo>
                    <a:lnTo>
                      <a:pt x="379" y="116"/>
                    </a:lnTo>
                    <a:lnTo>
                      <a:pt x="387" y="108"/>
                    </a:lnTo>
                    <a:lnTo>
                      <a:pt x="393" y="84"/>
                    </a:lnTo>
                    <a:lnTo>
                      <a:pt x="416" y="82"/>
                    </a:lnTo>
                    <a:lnTo>
                      <a:pt x="441" y="110"/>
                    </a:lnTo>
                    <a:lnTo>
                      <a:pt x="478" y="92"/>
                    </a:lnTo>
                    <a:lnTo>
                      <a:pt x="518" y="103"/>
                    </a:lnTo>
                    <a:lnTo>
                      <a:pt x="524" y="80"/>
                    </a:lnTo>
                    <a:lnTo>
                      <a:pt x="587" y="19"/>
                    </a:lnTo>
                    <a:lnTo>
                      <a:pt x="617" y="17"/>
                    </a:lnTo>
                    <a:lnTo>
                      <a:pt x="632" y="0"/>
                    </a:lnTo>
                    <a:lnTo>
                      <a:pt x="686" y="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712">
                <a:extLst>
                  <a:ext uri="{FF2B5EF4-FFF2-40B4-BE49-F238E27FC236}">
                    <a16:creationId xmlns:a16="http://schemas.microsoft.com/office/drawing/2014/main" id="{4AF8AF0A-16D4-C6F6-7596-5561312AFF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2" y="1691"/>
                <a:ext cx="109" cy="37"/>
              </a:xfrm>
              <a:custGeom>
                <a:avLst/>
                <a:gdLst>
                  <a:gd name="T0" fmla="*/ 0 w 547"/>
                  <a:gd name="T1" fmla="*/ 0 h 186"/>
                  <a:gd name="T2" fmla="*/ 12 w 547"/>
                  <a:gd name="T3" fmla="*/ 37 h 186"/>
                  <a:gd name="T4" fmla="*/ 29 w 547"/>
                  <a:gd name="T5" fmla="*/ 59 h 186"/>
                  <a:gd name="T6" fmla="*/ 86 w 547"/>
                  <a:gd name="T7" fmla="*/ 92 h 186"/>
                  <a:gd name="T8" fmla="*/ 121 w 547"/>
                  <a:gd name="T9" fmla="*/ 135 h 186"/>
                  <a:gd name="T10" fmla="*/ 146 w 547"/>
                  <a:gd name="T11" fmla="*/ 147 h 186"/>
                  <a:gd name="T12" fmla="*/ 169 w 547"/>
                  <a:gd name="T13" fmla="*/ 146 h 186"/>
                  <a:gd name="T14" fmla="*/ 227 w 547"/>
                  <a:gd name="T15" fmla="*/ 110 h 186"/>
                  <a:gd name="T16" fmla="*/ 242 w 547"/>
                  <a:gd name="T17" fmla="*/ 109 h 186"/>
                  <a:gd name="T18" fmla="*/ 259 w 547"/>
                  <a:gd name="T19" fmla="*/ 138 h 186"/>
                  <a:gd name="T20" fmla="*/ 284 w 547"/>
                  <a:gd name="T21" fmla="*/ 143 h 186"/>
                  <a:gd name="T22" fmla="*/ 307 w 547"/>
                  <a:gd name="T23" fmla="*/ 140 h 186"/>
                  <a:gd name="T24" fmla="*/ 327 w 547"/>
                  <a:gd name="T25" fmla="*/ 107 h 186"/>
                  <a:gd name="T26" fmla="*/ 366 w 547"/>
                  <a:gd name="T27" fmla="*/ 112 h 186"/>
                  <a:gd name="T28" fmla="*/ 367 w 547"/>
                  <a:gd name="T29" fmla="*/ 135 h 186"/>
                  <a:gd name="T30" fmla="*/ 384 w 547"/>
                  <a:gd name="T31" fmla="*/ 141 h 186"/>
                  <a:gd name="T32" fmla="*/ 379 w 547"/>
                  <a:gd name="T33" fmla="*/ 173 h 186"/>
                  <a:gd name="T34" fmla="*/ 395 w 547"/>
                  <a:gd name="T35" fmla="*/ 186 h 186"/>
                  <a:gd name="T36" fmla="*/ 411 w 547"/>
                  <a:gd name="T37" fmla="*/ 185 h 186"/>
                  <a:gd name="T38" fmla="*/ 446 w 547"/>
                  <a:gd name="T39" fmla="*/ 143 h 186"/>
                  <a:gd name="T40" fmla="*/ 478 w 547"/>
                  <a:gd name="T41" fmla="*/ 147 h 186"/>
                  <a:gd name="T42" fmla="*/ 473 w 547"/>
                  <a:gd name="T43" fmla="*/ 103 h 186"/>
                  <a:gd name="T44" fmla="*/ 497 w 547"/>
                  <a:gd name="T45" fmla="*/ 107 h 186"/>
                  <a:gd name="T46" fmla="*/ 518 w 547"/>
                  <a:gd name="T47" fmla="*/ 90 h 186"/>
                  <a:gd name="T48" fmla="*/ 499 w 547"/>
                  <a:gd name="T49" fmla="*/ 61 h 186"/>
                  <a:gd name="T50" fmla="*/ 507 w 547"/>
                  <a:gd name="T51" fmla="*/ 53 h 186"/>
                  <a:gd name="T52" fmla="*/ 547 w 547"/>
                  <a:gd name="T53" fmla="*/ 64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47" h="186">
                    <a:moveTo>
                      <a:pt x="0" y="0"/>
                    </a:moveTo>
                    <a:lnTo>
                      <a:pt x="12" y="37"/>
                    </a:lnTo>
                    <a:lnTo>
                      <a:pt x="29" y="59"/>
                    </a:lnTo>
                    <a:lnTo>
                      <a:pt x="86" y="92"/>
                    </a:lnTo>
                    <a:lnTo>
                      <a:pt x="121" y="135"/>
                    </a:lnTo>
                    <a:lnTo>
                      <a:pt x="146" y="147"/>
                    </a:lnTo>
                    <a:lnTo>
                      <a:pt x="169" y="146"/>
                    </a:lnTo>
                    <a:lnTo>
                      <a:pt x="227" y="110"/>
                    </a:lnTo>
                    <a:lnTo>
                      <a:pt x="242" y="109"/>
                    </a:lnTo>
                    <a:lnTo>
                      <a:pt x="259" y="138"/>
                    </a:lnTo>
                    <a:lnTo>
                      <a:pt x="284" y="143"/>
                    </a:lnTo>
                    <a:lnTo>
                      <a:pt x="307" y="140"/>
                    </a:lnTo>
                    <a:lnTo>
                      <a:pt x="327" y="107"/>
                    </a:lnTo>
                    <a:lnTo>
                      <a:pt x="366" y="112"/>
                    </a:lnTo>
                    <a:lnTo>
                      <a:pt x="367" y="135"/>
                    </a:lnTo>
                    <a:lnTo>
                      <a:pt x="384" y="141"/>
                    </a:lnTo>
                    <a:lnTo>
                      <a:pt x="379" y="173"/>
                    </a:lnTo>
                    <a:lnTo>
                      <a:pt x="395" y="186"/>
                    </a:lnTo>
                    <a:lnTo>
                      <a:pt x="411" y="185"/>
                    </a:lnTo>
                    <a:lnTo>
                      <a:pt x="446" y="143"/>
                    </a:lnTo>
                    <a:lnTo>
                      <a:pt x="478" y="147"/>
                    </a:lnTo>
                    <a:lnTo>
                      <a:pt x="473" y="103"/>
                    </a:lnTo>
                    <a:lnTo>
                      <a:pt x="497" y="107"/>
                    </a:lnTo>
                    <a:lnTo>
                      <a:pt x="518" y="90"/>
                    </a:lnTo>
                    <a:lnTo>
                      <a:pt x="499" y="61"/>
                    </a:lnTo>
                    <a:lnTo>
                      <a:pt x="507" y="53"/>
                    </a:lnTo>
                    <a:lnTo>
                      <a:pt x="547" y="6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713">
                <a:extLst>
                  <a:ext uri="{FF2B5EF4-FFF2-40B4-BE49-F238E27FC236}">
                    <a16:creationId xmlns:a16="http://schemas.microsoft.com/office/drawing/2014/main" id="{BCBEDFAE-29C0-3B30-0105-4BD1A33F2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4" y="1560"/>
                <a:ext cx="92" cy="24"/>
              </a:xfrm>
              <a:custGeom>
                <a:avLst/>
                <a:gdLst>
                  <a:gd name="T0" fmla="*/ 459 w 459"/>
                  <a:gd name="T1" fmla="*/ 82 h 116"/>
                  <a:gd name="T2" fmla="*/ 426 w 459"/>
                  <a:gd name="T3" fmla="*/ 61 h 116"/>
                  <a:gd name="T4" fmla="*/ 403 w 459"/>
                  <a:gd name="T5" fmla="*/ 63 h 116"/>
                  <a:gd name="T6" fmla="*/ 352 w 459"/>
                  <a:gd name="T7" fmla="*/ 6 h 116"/>
                  <a:gd name="T8" fmla="*/ 307 w 459"/>
                  <a:gd name="T9" fmla="*/ 26 h 116"/>
                  <a:gd name="T10" fmla="*/ 282 w 459"/>
                  <a:gd name="T11" fmla="*/ 5 h 116"/>
                  <a:gd name="T12" fmla="*/ 250 w 459"/>
                  <a:gd name="T13" fmla="*/ 0 h 116"/>
                  <a:gd name="T14" fmla="*/ 238 w 459"/>
                  <a:gd name="T15" fmla="*/ 25 h 116"/>
                  <a:gd name="T16" fmla="*/ 183 w 459"/>
                  <a:gd name="T17" fmla="*/ 30 h 116"/>
                  <a:gd name="T18" fmla="*/ 180 w 459"/>
                  <a:gd name="T19" fmla="*/ 68 h 116"/>
                  <a:gd name="T20" fmla="*/ 117 w 459"/>
                  <a:gd name="T21" fmla="*/ 51 h 116"/>
                  <a:gd name="T22" fmla="*/ 0 w 459"/>
                  <a:gd name="T23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59" h="116">
                    <a:moveTo>
                      <a:pt x="459" y="82"/>
                    </a:moveTo>
                    <a:lnTo>
                      <a:pt x="426" y="61"/>
                    </a:lnTo>
                    <a:lnTo>
                      <a:pt x="403" y="63"/>
                    </a:lnTo>
                    <a:lnTo>
                      <a:pt x="352" y="6"/>
                    </a:lnTo>
                    <a:lnTo>
                      <a:pt x="307" y="26"/>
                    </a:lnTo>
                    <a:lnTo>
                      <a:pt x="282" y="5"/>
                    </a:lnTo>
                    <a:lnTo>
                      <a:pt x="250" y="0"/>
                    </a:lnTo>
                    <a:lnTo>
                      <a:pt x="238" y="25"/>
                    </a:lnTo>
                    <a:lnTo>
                      <a:pt x="183" y="30"/>
                    </a:lnTo>
                    <a:lnTo>
                      <a:pt x="180" y="68"/>
                    </a:lnTo>
                    <a:lnTo>
                      <a:pt x="117" y="51"/>
                    </a:lnTo>
                    <a:lnTo>
                      <a:pt x="0" y="1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714">
                <a:extLst>
                  <a:ext uri="{FF2B5EF4-FFF2-40B4-BE49-F238E27FC236}">
                    <a16:creationId xmlns:a16="http://schemas.microsoft.com/office/drawing/2014/main" id="{48C47572-4DBC-41DD-DBC2-1804255EC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6" y="1577"/>
                <a:ext cx="74" cy="212"/>
              </a:xfrm>
              <a:custGeom>
                <a:avLst/>
                <a:gdLst>
                  <a:gd name="T0" fmla="*/ 51 w 373"/>
                  <a:gd name="T1" fmla="*/ 0 h 1060"/>
                  <a:gd name="T2" fmla="*/ 48 w 373"/>
                  <a:gd name="T3" fmla="*/ 54 h 1060"/>
                  <a:gd name="T4" fmla="*/ 34 w 373"/>
                  <a:gd name="T5" fmla="*/ 70 h 1060"/>
                  <a:gd name="T6" fmla="*/ 0 w 373"/>
                  <a:gd name="T7" fmla="*/ 120 h 1060"/>
                  <a:gd name="T8" fmla="*/ 88 w 373"/>
                  <a:gd name="T9" fmla="*/ 158 h 1060"/>
                  <a:gd name="T10" fmla="*/ 127 w 373"/>
                  <a:gd name="T11" fmla="*/ 155 h 1060"/>
                  <a:gd name="T12" fmla="*/ 163 w 373"/>
                  <a:gd name="T13" fmla="*/ 128 h 1060"/>
                  <a:gd name="T14" fmla="*/ 186 w 373"/>
                  <a:gd name="T15" fmla="*/ 126 h 1060"/>
                  <a:gd name="T16" fmla="*/ 203 w 373"/>
                  <a:gd name="T17" fmla="*/ 148 h 1060"/>
                  <a:gd name="T18" fmla="*/ 206 w 373"/>
                  <a:gd name="T19" fmla="*/ 171 h 1060"/>
                  <a:gd name="T20" fmla="*/ 235 w 373"/>
                  <a:gd name="T21" fmla="*/ 152 h 1060"/>
                  <a:gd name="T22" fmla="*/ 247 w 373"/>
                  <a:gd name="T23" fmla="*/ 197 h 1060"/>
                  <a:gd name="T24" fmla="*/ 226 w 373"/>
                  <a:gd name="T25" fmla="*/ 230 h 1060"/>
                  <a:gd name="T26" fmla="*/ 243 w 373"/>
                  <a:gd name="T27" fmla="*/ 243 h 1060"/>
                  <a:gd name="T28" fmla="*/ 286 w 373"/>
                  <a:gd name="T29" fmla="*/ 294 h 1060"/>
                  <a:gd name="T30" fmla="*/ 261 w 373"/>
                  <a:gd name="T31" fmla="*/ 358 h 1060"/>
                  <a:gd name="T32" fmla="*/ 255 w 373"/>
                  <a:gd name="T33" fmla="*/ 381 h 1060"/>
                  <a:gd name="T34" fmla="*/ 289 w 373"/>
                  <a:gd name="T35" fmla="*/ 409 h 1060"/>
                  <a:gd name="T36" fmla="*/ 328 w 373"/>
                  <a:gd name="T37" fmla="*/ 413 h 1060"/>
                  <a:gd name="T38" fmla="*/ 316 w 373"/>
                  <a:gd name="T39" fmla="*/ 446 h 1060"/>
                  <a:gd name="T40" fmla="*/ 272 w 373"/>
                  <a:gd name="T41" fmla="*/ 472 h 1060"/>
                  <a:gd name="T42" fmla="*/ 273 w 373"/>
                  <a:gd name="T43" fmla="*/ 488 h 1060"/>
                  <a:gd name="T44" fmla="*/ 267 w 373"/>
                  <a:gd name="T45" fmla="*/ 504 h 1060"/>
                  <a:gd name="T46" fmla="*/ 237 w 373"/>
                  <a:gd name="T47" fmla="*/ 515 h 1060"/>
                  <a:gd name="T48" fmla="*/ 290 w 373"/>
                  <a:gd name="T49" fmla="*/ 586 h 1060"/>
                  <a:gd name="T50" fmla="*/ 277 w 373"/>
                  <a:gd name="T51" fmla="*/ 611 h 1060"/>
                  <a:gd name="T52" fmla="*/ 255 w 373"/>
                  <a:gd name="T53" fmla="*/ 629 h 1060"/>
                  <a:gd name="T54" fmla="*/ 248 w 373"/>
                  <a:gd name="T55" fmla="*/ 637 h 1060"/>
                  <a:gd name="T56" fmla="*/ 273 w 373"/>
                  <a:gd name="T57" fmla="*/ 658 h 1060"/>
                  <a:gd name="T58" fmla="*/ 276 w 373"/>
                  <a:gd name="T59" fmla="*/ 681 h 1060"/>
                  <a:gd name="T60" fmla="*/ 299 w 373"/>
                  <a:gd name="T61" fmla="*/ 686 h 1060"/>
                  <a:gd name="T62" fmla="*/ 324 w 373"/>
                  <a:gd name="T63" fmla="*/ 706 h 1060"/>
                  <a:gd name="T64" fmla="*/ 320 w 373"/>
                  <a:gd name="T65" fmla="*/ 738 h 1060"/>
                  <a:gd name="T66" fmla="*/ 362 w 373"/>
                  <a:gd name="T67" fmla="*/ 773 h 1060"/>
                  <a:gd name="T68" fmla="*/ 358 w 373"/>
                  <a:gd name="T69" fmla="*/ 819 h 1060"/>
                  <a:gd name="T70" fmla="*/ 344 w 373"/>
                  <a:gd name="T71" fmla="*/ 836 h 1060"/>
                  <a:gd name="T72" fmla="*/ 347 w 373"/>
                  <a:gd name="T73" fmla="*/ 866 h 1060"/>
                  <a:gd name="T74" fmla="*/ 333 w 373"/>
                  <a:gd name="T75" fmla="*/ 883 h 1060"/>
                  <a:gd name="T76" fmla="*/ 373 w 373"/>
                  <a:gd name="T77" fmla="*/ 980 h 1060"/>
                  <a:gd name="T78" fmla="*/ 360 w 373"/>
                  <a:gd name="T79" fmla="*/ 997 h 1060"/>
                  <a:gd name="T80" fmla="*/ 330 w 373"/>
                  <a:gd name="T81" fmla="*/ 1015 h 1060"/>
                  <a:gd name="T82" fmla="*/ 326 w 373"/>
                  <a:gd name="T83" fmla="*/ 1046 h 1060"/>
                  <a:gd name="T84" fmla="*/ 341 w 373"/>
                  <a:gd name="T85" fmla="*/ 1060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3" h="1060">
                    <a:moveTo>
                      <a:pt x="51" y="0"/>
                    </a:moveTo>
                    <a:lnTo>
                      <a:pt x="48" y="54"/>
                    </a:lnTo>
                    <a:lnTo>
                      <a:pt x="34" y="70"/>
                    </a:lnTo>
                    <a:lnTo>
                      <a:pt x="0" y="120"/>
                    </a:lnTo>
                    <a:lnTo>
                      <a:pt x="88" y="158"/>
                    </a:lnTo>
                    <a:lnTo>
                      <a:pt x="127" y="155"/>
                    </a:lnTo>
                    <a:lnTo>
                      <a:pt x="163" y="128"/>
                    </a:lnTo>
                    <a:lnTo>
                      <a:pt x="186" y="126"/>
                    </a:lnTo>
                    <a:lnTo>
                      <a:pt x="203" y="148"/>
                    </a:lnTo>
                    <a:lnTo>
                      <a:pt x="206" y="171"/>
                    </a:lnTo>
                    <a:lnTo>
                      <a:pt x="235" y="152"/>
                    </a:lnTo>
                    <a:lnTo>
                      <a:pt x="247" y="197"/>
                    </a:lnTo>
                    <a:lnTo>
                      <a:pt x="226" y="230"/>
                    </a:lnTo>
                    <a:lnTo>
                      <a:pt x="243" y="243"/>
                    </a:lnTo>
                    <a:lnTo>
                      <a:pt x="286" y="294"/>
                    </a:lnTo>
                    <a:lnTo>
                      <a:pt x="261" y="358"/>
                    </a:lnTo>
                    <a:lnTo>
                      <a:pt x="255" y="381"/>
                    </a:lnTo>
                    <a:lnTo>
                      <a:pt x="289" y="409"/>
                    </a:lnTo>
                    <a:lnTo>
                      <a:pt x="328" y="413"/>
                    </a:lnTo>
                    <a:lnTo>
                      <a:pt x="316" y="446"/>
                    </a:lnTo>
                    <a:lnTo>
                      <a:pt x="272" y="472"/>
                    </a:lnTo>
                    <a:lnTo>
                      <a:pt x="273" y="488"/>
                    </a:lnTo>
                    <a:lnTo>
                      <a:pt x="267" y="504"/>
                    </a:lnTo>
                    <a:lnTo>
                      <a:pt x="237" y="515"/>
                    </a:lnTo>
                    <a:lnTo>
                      <a:pt x="290" y="586"/>
                    </a:lnTo>
                    <a:lnTo>
                      <a:pt x="277" y="611"/>
                    </a:lnTo>
                    <a:lnTo>
                      <a:pt x="255" y="629"/>
                    </a:lnTo>
                    <a:lnTo>
                      <a:pt x="248" y="637"/>
                    </a:lnTo>
                    <a:lnTo>
                      <a:pt x="273" y="658"/>
                    </a:lnTo>
                    <a:lnTo>
                      <a:pt x="276" y="681"/>
                    </a:lnTo>
                    <a:lnTo>
                      <a:pt x="299" y="686"/>
                    </a:lnTo>
                    <a:lnTo>
                      <a:pt x="324" y="706"/>
                    </a:lnTo>
                    <a:lnTo>
                      <a:pt x="320" y="738"/>
                    </a:lnTo>
                    <a:lnTo>
                      <a:pt x="362" y="773"/>
                    </a:lnTo>
                    <a:lnTo>
                      <a:pt x="358" y="819"/>
                    </a:lnTo>
                    <a:lnTo>
                      <a:pt x="344" y="836"/>
                    </a:lnTo>
                    <a:lnTo>
                      <a:pt x="347" y="866"/>
                    </a:lnTo>
                    <a:lnTo>
                      <a:pt x="333" y="883"/>
                    </a:lnTo>
                    <a:lnTo>
                      <a:pt x="373" y="980"/>
                    </a:lnTo>
                    <a:lnTo>
                      <a:pt x="360" y="997"/>
                    </a:lnTo>
                    <a:lnTo>
                      <a:pt x="330" y="1015"/>
                    </a:lnTo>
                    <a:lnTo>
                      <a:pt x="326" y="1046"/>
                    </a:lnTo>
                    <a:lnTo>
                      <a:pt x="341" y="10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715">
                <a:extLst>
                  <a:ext uri="{FF2B5EF4-FFF2-40B4-BE49-F238E27FC236}">
                    <a16:creationId xmlns:a16="http://schemas.microsoft.com/office/drawing/2014/main" id="{669D69B8-1EEC-1E42-1059-DA0DE702B3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790"/>
                <a:ext cx="52" cy="74"/>
              </a:xfrm>
              <a:custGeom>
                <a:avLst/>
                <a:gdLst>
                  <a:gd name="T0" fmla="*/ 258 w 258"/>
                  <a:gd name="T1" fmla="*/ 370 h 370"/>
                  <a:gd name="T2" fmla="*/ 255 w 258"/>
                  <a:gd name="T3" fmla="*/ 331 h 370"/>
                  <a:gd name="T4" fmla="*/ 222 w 258"/>
                  <a:gd name="T5" fmla="*/ 312 h 370"/>
                  <a:gd name="T6" fmla="*/ 207 w 258"/>
                  <a:gd name="T7" fmla="*/ 243 h 370"/>
                  <a:gd name="T8" fmla="*/ 190 w 258"/>
                  <a:gd name="T9" fmla="*/ 222 h 370"/>
                  <a:gd name="T10" fmla="*/ 178 w 258"/>
                  <a:gd name="T11" fmla="*/ 185 h 370"/>
                  <a:gd name="T12" fmla="*/ 154 w 258"/>
                  <a:gd name="T13" fmla="*/ 171 h 370"/>
                  <a:gd name="T14" fmla="*/ 124 w 258"/>
                  <a:gd name="T15" fmla="*/ 174 h 370"/>
                  <a:gd name="T16" fmla="*/ 121 w 258"/>
                  <a:gd name="T17" fmla="*/ 151 h 370"/>
                  <a:gd name="T18" fmla="*/ 96 w 258"/>
                  <a:gd name="T19" fmla="*/ 123 h 370"/>
                  <a:gd name="T20" fmla="*/ 74 w 258"/>
                  <a:gd name="T21" fmla="*/ 140 h 370"/>
                  <a:gd name="T22" fmla="*/ 34 w 258"/>
                  <a:gd name="T23" fmla="*/ 120 h 370"/>
                  <a:gd name="T24" fmla="*/ 23 w 258"/>
                  <a:gd name="T25" fmla="*/ 90 h 370"/>
                  <a:gd name="T26" fmla="*/ 44 w 258"/>
                  <a:gd name="T27" fmla="*/ 66 h 370"/>
                  <a:gd name="T28" fmla="*/ 4 w 258"/>
                  <a:gd name="T29" fmla="*/ 46 h 370"/>
                  <a:gd name="T30" fmla="*/ 0 w 258"/>
                  <a:gd name="T3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370">
                    <a:moveTo>
                      <a:pt x="258" y="370"/>
                    </a:moveTo>
                    <a:lnTo>
                      <a:pt x="255" y="331"/>
                    </a:lnTo>
                    <a:lnTo>
                      <a:pt x="222" y="312"/>
                    </a:lnTo>
                    <a:lnTo>
                      <a:pt x="207" y="243"/>
                    </a:lnTo>
                    <a:lnTo>
                      <a:pt x="190" y="222"/>
                    </a:lnTo>
                    <a:lnTo>
                      <a:pt x="178" y="185"/>
                    </a:lnTo>
                    <a:lnTo>
                      <a:pt x="154" y="171"/>
                    </a:lnTo>
                    <a:lnTo>
                      <a:pt x="124" y="174"/>
                    </a:lnTo>
                    <a:lnTo>
                      <a:pt x="121" y="151"/>
                    </a:lnTo>
                    <a:lnTo>
                      <a:pt x="96" y="123"/>
                    </a:lnTo>
                    <a:lnTo>
                      <a:pt x="74" y="140"/>
                    </a:lnTo>
                    <a:lnTo>
                      <a:pt x="34" y="120"/>
                    </a:lnTo>
                    <a:lnTo>
                      <a:pt x="23" y="90"/>
                    </a:lnTo>
                    <a:lnTo>
                      <a:pt x="44" y="66"/>
                    </a:lnTo>
                    <a:lnTo>
                      <a:pt x="4" y="4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Line 716">
                <a:extLst>
                  <a:ext uri="{FF2B5EF4-FFF2-40B4-BE49-F238E27FC236}">
                    <a16:creationId xmlns:a16="http://schemas.microsoft.com/office/drawing/2014/main" id="{93FC87F2-F101-1416-2107-BB417806B0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74" y="1789"/>
                <a:ext cx="20" cy="1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717">
                <a:extLst>
                  <a:ext uri="{FF2B5EF4-FFF2-40B4-BE49-F238E27FC236}">
                    <a16:creationId xmlns:a16="http://schemas.microsoft.com/office/drawing/2014/main" id="{02A3E7F3-B10F-266A-F10F-DB8CA69F1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1834"/>
                <a:ext cx="209" cy="86"/>
              </a:xfrm>
              <a:custGeom>
                <a:avLst/>
                <a:gdLst>
                  <a:gd name="T0" fmla="*/ 0 w 1044"/>
                  <a:gd name="T1" fmla="*/ 149 h 429"/>
                  <a:gd name="T2" fmla="*/ 25 w 1044"/>
                  <a:gd name="T3" fmla="*/ 170 h 429"/>
                  <a:gd name="T4" fmla="*/ 72 w 1044"/>
                  <a:gd name="T5" fmla="*/ 181 h 429"/>
                  <a:gd name="T6" fmla="*/ 92 w 1044"/>
                  <a:gd name="T7" fmla="*/ 148 h 429"/>
                  <a:gd name="T8" fmla="*/ 105 w 1044"/>
                  <a:gd name="T9" fmla="*/ 108 h 429"/>
                  <a:gd name="T10" fmla="*/ 119 w 1044"/>
                  <a:gd name="T11" fmla="*/ 107 h 429"/>
                  <a:gd name="T12" fmla="*/ 141 w 1044"/>
                  <a:gd name="T13" fmla="*/ 97 h 429"/>
                  <a:gd name="T14" fmla="*/ 153 w 1044"/>
                  <a:gd name="T15" fmla="*/ 50 h 429"/>
                  <a:gd name="T16" fmla="*/ 225 w 1044"/>
                  <a:gd name="T17" fmla="*/ 81 h 429"/>
                  <a:gd name="T18" fmla="*/ 231 w 1044"/>
                  <a:gd name="T19" fmla="*/ 65 h 429"/>
                  <a:gd name="T20" fmla="*/ 234 w 1044"/>
                  <a:gd name="T21" fmla="*/ 19 h 429"/>
                  <a:gd name="T22" fmla="*/ 249 w 1044"/>
                  <a:gd name="T23" fmla="*/ 10 h 429"/>
                  <a:gd name="T24" fmla="*/ 272 w 1044"/>
                  <a:gd name="T25" fmla="*/ 0 h 429"/>
                  <a:gd name="T26" fmla="*/ 334 w 1044"/>
                  <a:gd name="T27" fmla="*/ 10 h 429"/>
                  <a:gd name="T28" fmla="*/ 343 w 1044"/>
                  <a:gd name="T29" fmla="*/ 24 h 429"/>
                  <a:gd name="T30" fmla="*/ 337 w 1044"/>
                  <a:gd name="T31" fmla="*/ 48 h 429"/>
                  <a:gd name="T32" fmla="*/ 324 w 1044"/>
                  <a:gd name="T33" fmla="*/ 64 h 429"/>
                  <a:gd name="T34" fmla="*/ 319 w 1044"/>
                  <a:gd name="T35" fmla="*/ 103 h 429"/>
                  <a:gd name="T36" fmla="*/ 359 w 1044"/>
                  <a:gd name="T37" fmla="*/ 115 h 429"/>
                  <a:gd name="T38" fmla="*/ 380 w 1044"/>
                  <a:gd name="T39" fmla="*/ 174 h 429"/>
                  <a:gd name="T40" fmla="*/ 397 w 1044"/>
                  <a:gd name="T41" fmla="*/ 182 h 429"/>
                  <a:gd name="T42" fmla="*/ 421 w 1044"/>
                  <a:gd name="T43" fmla="*/ 202 h 429"/>
                  <a:gd name="T44" fmla="*/ 460 w 1044"/>
                  <a:gd name="T45" fmla="*/ 206 h 429"/>
                  <a:gd name="T46" fmla="*/ 483 w 1044"/>
                  <a:gd name="T47" fmla="*/ 196 h 429"/>
                  <a:gd name="T48" fmla="*/ 501 w 1044"/>
                  <a:gd name="T49" fmla="*/ 233 h 429"/>
                  <a:gd name="T50" fmla="*/ 549 w 1044"/>
                  <a:gd name="T51" fmla="*/ 252 h 429"/>
                  <a:gd name="T52" fmla="*/ 594 w 1044"/>
                  <a:gd name="T53" fmla="*/ 240 h 429"/>
                  <a:gd name="T54" fmla="*/ 697 w 1044"/>
                  <a:gd name="T55" fmla="*/ 262 h 429"/>
                  <a:gd name="T56" fmla="*/ 713 w 1044"/>
                  <a:gd name="T57" fmla="*/ 275 h 429"/>
                  <a:gd name="T58" fmla="*/ 788 w 1044"/>
                  <a:gd name="T59" fmla="*/ 245 h 429"/>
                  <a:gd name="T60" fmla="*/ 829 w 1044"/>
                  <a:gd name="T61" fmla="*/ 273 h 429"/>
                  <a:gd name="T62" fmla="*/ 834 w 1044"/>
                  <a:gd name="T63" fmla="*/ 326 h 429"/>
                  <a:gd name="T64" fmla="*/ 895 w 1044"/>
                  <a:gd name="T65" fmla="*/ 313 h 429"/>
                  <a:gd name="T66" fmla="*/ 948 w 1044"/>
                  <a:gd name="T67" fmla="*/ 315 h 429"/>
                  <a:gd name="T68" fmla="*/ 986 w 1044"/>
                  <a:gd name="T69" fmla="*/ 389 h 429"/>
                  <a:gd name="T70" fmla="*/ 1026 w 1044"/>
                  <a:gd name="T71" fmla="*/ 393 h 429"/>
                  <a:gd name="T72" fmla="*/ 1044 w 1044"/>
                  <a:gd name="T73" fmla="*/ 429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44" h="429">
                    <a:moveTo>
                      <a:pt x="0" y="149"/>
                    </a:moveTo>
                    <a:lnTo>
                      <a:pt x="25" y="170"/>
                    </a:lnTo>
                    <a:lnTo>
                      <a:pt x="72" y="181"/>
                    </a:lnTo>
                    <a:lnTo>
                      <a:pt x="92" y="148"/>
                    </a:lnTo>
                    <a:lnTo>
                      <a:pt x="105" y="108"/>
                    </a:lnTo>
                    <a:lnTo>
                      <a:pt x="119" y="107"/>
                    </a:lnTo>
                    <a:lnTo>
                      <a:pt x="141" y="97"/>
                    </a:lnTo>
                    <a:lnTo>
                      <a:pt x="153" y="50"/>
                    </a:lnTo>
                    <a:lnTo>
                      <a:pt x="225" y="81"/>
                    </a:lnTo>
                    <a:lnTo>
                      <a:pt x="231" y="65"/>
                    </a:lnTo>
                    <a:lnTo>
                      <a:pt x="234" y="19"/>
                    </a:lnTo>
                    <a:lnTo>
                      <a:pt x="249" y="10"/>
                    </a:lnTo>
                    <a:lnTo>
                      <a:pt x="272" y="0"/>
                    </a:lnTo>
                    <a:lnTo>
                      <a:pt x="334" y="10"/>
                    </a:lnTo>
                    <a:lnTo>
                      <a:pt x="343" y="24"/>
                    </a:lnTo>
                    <a:lnTo>
                      <a:pt x="337" y="48"/>
                    </a:lnTo>
                    <a:lnTo>
                      <a:pt x="324" y="64"/>
                    </a:lnTo>
                    <a:lnTo>
                      <a:pt x="319" y="103"/>
                    </a:lnTo>
                    <a:lnTo>
                      <a:pt x="359" y="115"/>
                    </a:lnTo>
                    <a:lnTo>
                      <a:pt x="380" y="174"/>
                    </a:lnTo>
                    <a:lnTo>
                      <a:pt x="397" y="182"/>
                    </a:lnTo>
                    <a:lnTo>
                      <a:pt x="421" y="202"/>
                    </a:lnTo>
                    <a:lnTo>
                      <a:pt x="460" y="206"/>
                    </a:lnTo>
                    <a:lnTo>
                      <a:pt x="483" y="196"/>
                    </a:lnTo>
                    <a:lnTo>
                      <a:pt x="501" y="233"/>
                    </a:lnTo>
                    <a:lnTo>
                      <a:pt x="549" y="252"/>
                    </a:lnTo>
                    <a:lnTo>
                      <a:pt x="594" y="240"/>
                    </a:lnTo>
                    <a:lnTo>
                      <a:pt x="697" y="262"/>
                    </a:lnTo>
                    <a:lnTo>
                      <a:pt x="713" y="275"/>
                    </a:lnTo>
                    <a:lnTo>
                      <a:pt x="788" y="245"/>
                    </a:lnTo>
                    <a:lnTo>
                      <a:pt x="829" y="273"/>
                    </a:lnTo>
                    <a:lnTo>
                      <a:pt x="834" y="326"/>
                    </a:lnTo>
                    <a:lnTo>
                      <a:pt x="895" y="313"/>
                    </a:lnTo>
                    <a:lnTo>
                      <a:pt x="948" y="315"/>
                    </a:lnTo>
                    <a:lnTo>
                      <a:pt x="986" y="389"/>
                    </a:lnTo>
                    <a:lnTo>
                      <a:pt x="1026" y="393"/>
                    </a:lnTo>
                    <a:lnTo>
                      <a:pt x="1044" y="4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718">
                <a:extLst>
                  <a:ext uri="{FF2B5EF4-FFF2-40B4-BE49-F238E27FC236}">
                    <a16:creationId xmlns:a16="http://schemas.microsoft.com/office/drawing/2014/main" id="{0489FE51-1AE3-3ACC-CDFF-8F46CBF2E7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5" y="1780"/>
                <a:ext cx="139" cy="26"/>
              </a:xfrm>
              <a:custGeom>
                <a:avLst/>
                <a:gdLst>
                  <a:gd name="T0" fmla="*/ 0 w 693"/>
                  <a:gd name="T1" fmla="*/ 133 h 133"/>
                  <a:gd name="T2" fmla="*/ 72 w 693"/>
                  <a:gd name="T3" fmla="*/ 72 h 133"/>
                  <a:gd name="T4" fmla="*/ 98 w 693"/>
                  <a:gd name="T5" fmla="*/ 31 h 133"/>
                  <a:gd name="T6" fmla="*/ 115 w 693"/>
                  <a:gd name="T7" fmla="*/ 45 h 133"/>
                  <a:gd name="T8" fmla="*/ 125 w 693"/>
                  <a:gd name="T9" fmla="*/ 67 h 133"/>
                  <a:gd name="T10" fmla="*/ 184 w 693"/>
                  <a:gd name="T11" fmla="*/ 38 h 133"/>
                  <a:gd name="T12" fmla="*/ 187 w 693"/>
                  <a:gd name="T13" fmla="*/ 69 h 133"/>
                  <a:gd name="T14" fmla="*/ 204 w 693"/>
                  <a:gd name="T15" fmla="*/ 83 h 133"/>
                  <a:gd name="T16" fmla="*/ 211 w 693"/>
                  <a:gd name="T17" fmla="*/ 82 h 133"/>
                  <a:gd name="T18" fmla="*/ 247 w 693"/>
                  <a:gd name="T19" fmla="*/ 48 h 133"/>
                  <a:gd name="T20" fmla="*/ 273 w 693"/>
                  <a:gd name="T21" fmla="*/ 77 h 133"/>
                  <a:gd name="T22" fmla="*/ 289 w 693"/>
                  <a:gd name="T23" fmla="*/ 83 h 133"/>
                  <a:gd name="T24" fmla="*/ 315 w 693"/>
                  <a:gd name="T25" fmla="*/ 34 h 133"/>
                  <a:gd name="T26" fmla="*/ 313 w 693"/>
                  <a:gd name="T27" fmla="*/ 11 h 133"/>
                  <a:gd name="T28" fmla="*/ 327 w 693"/>
                  <a:gd name="T29" fmla="*/ 2 h 133"/>
                  <a:gd name="T30" fmla="*/ 350 w 693"/>
                  <a:gd name="T31" fmla="*/ 0 h 133"/>
                  <a:gd name="T32" fmla="*/ 392 w 693"/>
                  <a:gd name="T33" fmla="*/ 34 h 133"/>
                  <a:gd name="T34" fmla="*/ 452 w 693"/>
                  <a:gd name="T35" fmla="*/ 21 h 133"/>
                  <a:gd name="T36" fmla="*/ 469 w 693"/>
                  <a:gd name="T37" fmla="*/ 27 h 133"/>
                  <a:gd name="T38" fmla="*/ 522 w 693"/>
                  <a:gd name="T39" fmla="*/ 22 h 133"/>
                  <a:gd name="T40" fmla="*/ 625 w 693"/>
                  <a:gd name="T41" fmla="*/ 59 h 133"/>
                  <a:gd name="T42" fmla="*/ 693 w 693"/>
                  <a:gd name="T43" fmla="*/ 45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3" h="133">
                    <a:moveTo>
                      <a:pt x="0" y="133"/>
                    </a:moveTo>
                    <a:lnTo>
                      <a:pt x="72" y="72"/>
                    </a:lnTo>
                    <a:lnTo>
                      <a:pt x="98" y="31"/>
                    </a:lnTo>
                    <a:lnTo>
                      <a:pt x="115" y="45"/>
                    </a:lnTo>
                    <a:lnTo>
                      <a:pt x="125" y="67"/>
                    </a:lnTo>
                    <a:lnTo>
                      <a:pt x="184" y="38"/>
                    </a:lnTo>
                    <a:lnTo>
                      <a:pt x="187" y="69"/>
                    </a:lnTo>
                    <a:lnTo>
                      <a:pt x="204" y="83"/>
                    </a:lnTo>
                    <a:lnTo>
                      <a:pt x="211" y="82"/>
                    </a:lnTo>
                    <a:lnTo>
                      <a:pt x="247" y="48"/>
                    </a:lnTo>
                    <a:lnTo>
                      <a:pt x="273" y="77"/>
                    </a:lnTo>
                    <a:lnTo>
                      <a:pt x="289" y="83"/>
                    </a:lnTo>
                    <a:lnTo>
                      <a:pt x="315" y="34"/>
                    </a:lnTo>
                    <a:lnTo>
                      <a:pt x="313" y="11"/>
                    </a:lnTo>
                    <a:lnTo>
                      <a:pt x="327" y="2"/>
                    </a:lnTo>
                    <a:lnTo>
                      <a:pt x="350" y="0"/>
                    </a:lnTo>
                    <a:lnTo>
                      <a:pt x="392" y="34"/>
                    </a:lnTo>
                    <a:lnTo>
                      <a:pt x="452" y="21"/>
                    </a:lnTo>
                    <a:lnTo>
                      <a:pt x="469" y="27"/>
                    </a:lnTo>
                    <a:lnTo>
                      <a:pt x="522" y="22"/>
                    </a:lnTo>
                    <a:lnTo>
                      <a:pt x="625" y="59"/>
                    </a:lnTo>
                    <a:lnTo>
                      <a:pt x="693" y="4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719">
                <a:extLst>
                  <a:ext uri="{FF2B5EF4-FFF2-40B4-BE49-F238E27FC236}">
                    <a16:creationId xmlns:a16="http://schemas.microsoft.com/office/drawing/2014/main" id="{E000E2B8-294C-769B-7D34-874B1FD4A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806"/>
                <a:ext cx="94" cy="174"/>
              </a:xfrm>
              <a:custGeom>
                <a:avLst/>
                <a:gdLst>
                  <a:gd name="T0" fmla="*/ 37 w 472"/>
                  <a:gd name="T1" fmla="*/ 0 h 870"/>
                  <a:gd name="T2" fmla="*/ 38 w 472"/>
                  <a:gd name="T3" fmla="*/ 7 h 870"/>
                  <a:gd name="T4" fmla="*/ 63 w 472"/>
                  <a:gd name="T5" fmla="*/ 20 h 870"/>
                  <a:gd name="T6" fmla="*/ 58 w 472"/>
                  <a:gd name="T7" fmla="*/ 59 h 870"/>
                  <a:gd name="T8" fmla="*/ 37 w 472"/>
                  <a:gd name="T9" fmla="*/ 84 h 870"/>
                  <a:gd name="T10" fmla="*/ 47 w 472"/>
                  <a:gd name="T11" fmla="*/ 99 h 870"/>
                  <a:gd name="T12" fmla="*/ 24 w 472"/>
                  <a:gd name="T13" fmla="*/ 109 h 870"/>
                  <a:gd name="T14" fmla="*/ 35 w 472"/>
                  <a:gd name="T15" fmla="*/ 139 h 870"/>
                  <a:gd name="T16" fmla="*/ 13 w 472"/>
                  <a:gd name="T17" fmla="*/ 149 h 870"/>
                  <a:gd name="T18" fmla="*/ 0 w 472"/>
                  <a:gd name="T19" fmla="*/ 173 h 870"/>
                  <a:gd name="T20" fmla="*/ 19 w 472"/>
                  <a:gd name="T21" fmla="*/ 218 h 870"/>
                  <a:gd name="T22" fmla="*/ 66 w 472"/>
                  <a:gd name="T23" fmla="*/ 229 h 870"/>
                  <a:gd name="T24" fmla="*/ 75 w 472"/>
                  <a:gd name="T25" fmla="*/ 243 h 870"/>
                  <a:gd name="T26" fmla="*/ 77 w 472"/>
                  <a:gd name="T27" fmla="*/ 258 h 870"/>
                  <a:gd name="T28" fmla="*/ 101 w 472"/>
                  <a:gd name="T29" fmla="*/ 280 h 870"/>
                  <a:gd name="T30" fmla="*/ 111 w 472"/>
                  <a:gd name="T31" fmla="*/ 301 h 870"/>
                  <a:gd name="T32" fmla="*/ 98 w 472"/>
                  <a:gd name="T33" fmla="*/ 318 h 870"/>
                  <a:gd name="T34" fmla="*/ 149 w 472"/>
                  <a:gd name="T35" fmla="*/ 367 h 870"/>
                  <a:gd name="T36" fmla="*/ 135 w 472"/>
                  <a:gd name="T37" fmla="*/ 392 h 870"/>
                  <a:gd name="T38" fmla="*/ 145 w 472"/>
                  <a:gd name="T39" fmla="*/ 414 h 870"/>
                  <a:gd name="T40" fmla="*/ 141 w 472"/>
                  <a:gd name="T41" fmla="*/ 460 h 870"/>
                  <a:gd name="T42" fmla="*/ 166 w 472"/>
                  <a:gd name="T43" fmla="*/ 466 h 870"/>
                  <a:gd name="T44" fmla="*/ 175 w 472"/>
                  <a:gd name="T45" fmla="*/ 488 h 870"/>
                  <a:gd name="T46" fmla="*/ 162 w 472"/>
                  <a:gd name="T47" fmla="*/ 512 h 870"/>
                  <a:gd name="T48" fmla="*/ 126 w 472"/>
                  <a:gd name="T49" fmla="*/ 532 h 870"/>
                  <a:gd name="T50" fmla="*/ 118 w 472"/>
                  <a:gd name="T51" fmla="*/ 547 h 870"/>
                  <a:gd name="T52" fmla="*/ 168 w 472"/>
                  <a:gd name="T53" fmla="*/ 574 h 870"/>
                  <a:gd name="T54" fmla="*/ 181 w 472"/>
                  <a:gd name="T55" fmla="*/ 557 h 870"/>
                  <a:gd name="T56" fmla="*/ 220 w 472"/>
                  <a:gd name="T57" fmla="*/ 561 h 870"/>
                  <a:gd name="T58" fmla="*/ 232 w 472"/>
                  <a:gd name="T59" fmla="*/ 607 h 870"/>
                  <a:gd name="T60" fmla="*/ 217 w 472"/>
                  <a:gd name="T61" fmla="*/ 601 h 870"/>
                  <a:gd name="T62" fmla="*/ 187 w 472"/>
                  <a:gd name="T63" fmla="*/ 618 h 870"/>
                  <a:gd name="T64" fmla="*/ 196 w 472"/>
                  <a:gd name="T65" fmla="*/ 625 h 870"/>
                  <a:gd name="T66" fmla="*/ 198 w 472"/>
                  <a:gd name="T67" fmla="*/ 655 h 870"/>
                  <a:gd name="T68" fmla="*/ 255 w 472"/>
                  <a:gd name="T69" fmla="*/ 682 h 870"/>
                  <a:gd name="T70" fmla="*/ 316 w 472"/>
                  <a:gd name="T71" fmla="*/ 676 h 870"/>
                  <a:gd name="T72" fmla="*/ 352 w 472"/>
                  <a:gd name="T73" fmla="*/ 649 h 870"/>
                  <a:gd name="T74" fmla="*/ 363 w 472"/>
                  <a:gd name="T75" fmla="*/ 687 h 870"/>
                  <a:gd name="T76" fmla="*/ 397 w 472"/>
                  <a:gd name="T77" fmla="*/ 715 h 870"/>
                  <a:gd name="T78" fmla="*/ 412 w 472"/>
                  <a:gd name="T79" fmla="*/ 705 h 870"/>
                  <a:gd name="T80" fmla="*/ 454 w 472"/>
                  <a:gd name="T81" fmla="*/ 747 h 870"/>
                  <a:gd name="T82" fmla="*/ 465 w 472"/>
                  <a:gd name="T83" fmla="*/ 785 h 870"/>
                  <a:gd name="T84" fmla="*/ 450 w 472"/>
                  <a:gd name="T85" fmla="*/ 795 h 870"/>
                  <a:gd name="T86" fmla="*/ 459 w 472"/>
                  <a:gd name="T87" fmla="*/ 809 h 870"/>
                  <a:gd name="T88" fmla="*/ 446 w 472"/>
                  <a:gd name="T89" fmla="*/ 826 h 870"/>
                  <a:gd name="T90" fmla="*/ 472 w 472"/>
                  <a:gd name="T91" fmla="*/ 87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2" h="870">
                    <a:moveTo>
                      <a:pt x="37" y="0"/>
                    </a:moveTo>
                    <a:lnTo>
                      <a:pt x="38" y="7"/>
                    </a:lnTo>
                    <a:lnTo>
                      <a:pt x="63" y="20"/>
                    </a:lnTo>
                    <a:lnTo>
                      <a:pt x="58" y="59"/>
                    </a:lnTo>
                    <a:lnTo>
                      <a:pt x="37" y="84"/>
                    </a:lnTo>
                    <a:lnTo>
                      <a:pt x="47" y="99"/>
                    </a:lnTo>
                    <a:lnTo>
                      <a:pt x="24" y="109"/>
                    </a:lnTo>
                    <a:lnTo>
                      <a:pt x="35" y="139"/>
                    </a:lnTo>
                    <a:lnTo>
                      <a:pt x="13" y="149"/>
                    </a:lnTo>
                    <a:lnTo>
                      <a:pt x="0" y="173"/>
                    </a:lnTo>
                    <a:lnTo>
                      <a:pt x="19" y="218"/>
                    </a:lnTo>
                    <a:lnTo>
                      <a:pt x="66" y="229"/>
                    </a:lnTo>
                    <a:lnTo>
                      <a:pt x="75" y="243"/>
                    </a:lnTo>
                    <a:lnTo>
                      <a:pt x="77" y="258"/>
                    </a:lnTo>
                    <a:lnTo>
                      <a:pt x="101" y="280"/>
                    </a:lnTo>
                    <a:lnTo>
                      <a:pt x="111" y="301"/>
                    </a:lnTo>
                    <a:lnTo>
                      <a:pt x="98" y="318"/>
                    </a:lnTo>
                    <a:lnTo>
                      <a:pt x="149" y="367"/>
                    </a:lnTo>
                    <a:lnTo>
                      <a:pt x="135" y="392"/>
                    </a:lnTo>
                    <a:lnTo>
                      <a:pt x="145" y="414"/>
                    </a:lnTo>
                    <a:lnTo>
                      <a:pt x="141" y="460"/>
                    </a:lnTo>
                    <a:lnTo>
                      <a:pt x="166" y="466"/>
                    </a:lnTo>
                    <a:lnTo>
                      <a:pt x="175" y="488"/>
                    </a:lnTo>
                    <a:lnTo>
                      <a:pt x="162" y="512"/>
                    </a:lnTo>
                    <a:lnTo>
                      <a:pt x="126" y="532"/>
                    </a:lnTo>
                    <a:lnTo>
                      <a:pt x="118" y="547"/>
                    </a:lnTo>
                    <a:lnTo>
                      <a:pt x="168" y="574"/>
                    </a:lnTo>
                    <a:lnTo>
                      <a:pt x="181" y="557"/>
                    </a:lnTo>
                    <a:lnTo>
                      <a:pt x="220" y="561"/>
                    </a:lnTo>
                    <a:lnTo>
                      <a:pt x="232" y="607"/>
                    </a:lnTo>
                    <a:lnTo>
                      <a:pt x="217" y="601"/>
                    </a:lnTo>
                    <a:lnTo>
                      <a:pt x="187" y="618"/>
                    </a:lnTo>
                    <a:lnTo>
                      <a:pt x="196" y="625"/>
                    </a:lnTo>
                    <a:lnTo>
                      <a:pt x="198" y="655"/>
                    </a:lnTo>
                    <a:lnTo>
                      <a:pt x="255" y="682"/>
                    </a:lnTo>
                    <a:lnTo>
                      <a:pt x="316" y="676"/>
                    </a:lnTo>
                    <a:lnTo>
                      <a:pt x="352" y="649"/>
                    </a:lnTo>
                    <a:lnTo>
                      <a:pt x="363" y="687"/>
                    </a:lnTo>
                    <a:lnTo>
                      <a:pt x="397" y="715"/>
                    </a:lnTo>
                    <a:lnTo>
                      <a:pt x="412" y="705"/>
                    </a:lnTo>
                    <a:lnTo>
                      <a:pt x="454" y="747"/>
                    </a:lnTo>
                    <a:lnTo>
                      <a:pt x="465" y="785"/>
                    </a:lnTo>
                    <a:lnTo>
                      <a:pt x="450" y="795"/>
                    </a:lnTo>
                    <a:lnTo>
                      <a:pt x="459" y="809"/>
                    </a:lnTo>
                    <a:lnTo>
                      <a:pt x="446" y="826"/>
                    </a:lnTo>
                    <a:lnTo>
                      <a:pt x="472" y="87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720">
                <a:extLst>
                  <a:ext uri="{FF2B5EF4-FFF2-40B4-BE49-F238E27FC236}">
                    <a16:creationId xmlns:a16="http://schemas.microsoft.com/office/drawing/2014/main" id="{543612FD-93A2-0663-8453-CFA23090C9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1" y="1980"/>
                <a:ext cx="124" cy="66"/>
              </a:xfrm>
              <a:custGeom>
                <a:avLst/>
                <a:gdLst>
                  <a:gd name="T0" fmla="*/ 0 w 620"/>
                  <a:gd name="T1" fmla="*/ 326 h 326"/>
                  <a:gd name="T2" fmla="*/ 12 w 620"/>
                  <a:gd name="T3" fmla="*/ 286 h 326"/>
                  <a:gd name="T4" fmla="*/ 41 w 620"/>
                  <a:gd name="T5" fmla="*/ 268 h 326"/>
                  <a:gd name="T6" fmla="*/ 89 w 620"/>
                  <a:gd name="T7" fmla="*/ 294 h 326"/>
                  <a:gd name="T8" fmla="*/ 144 w 620"/>
                  <a:gd name="T9" fmla="*/ 220 h 326"/>
                  <a:gd name="T10" fmla="*/ 175 w 620"/>
                  <a:gd name="T11" fmla="*/ 225 h 326"/>
                  <a:gd name="T12" fmla="*/ 187 w 620"/>
                  <a:gd name="T13" fmla="*/ 185 h 326"/>
                  <a:gd name="T14" fmla="*/ 218 w 620"/>
                  <a:gd name="T15" fmla="*/ 174 h 326"/>
                  <a:gd name="T16" fmla="*/ 234 w 620"/>
                  <a:gd name="T17" fmla="*/ 189 h 326"/>
                  <a:gd name="T18" fmla="*/ 255 w 620"/>
                  <a:gd name="T19" fmla="*/ 171 h 326"/>
                  <a:gd name="T20" fmla="*/ 288 w 620"/>
                  <a:gd name="T21" fmla="*/ 191 h 326"/>
                  <a:gd name="T22" fmla="*/ 310 w 620"/>
                  <a:gd name="T23" fmla="*/ 182 h 326"/>
                  <a:gd name="T24" fmla="*/ 323 w 620"/>
                  <a:gd name="T25" fmla="*/ 157 h 326"/>
                  <a:gd name="T26" fmla="*/ 355 w 620"/>
                  <a:gd name="T27" fmla="*/ 154 h 326"/>
                  <a:gd name="T28" fmla="*/ 375 w 620"/>
                  <a:gd name="T29" fmla="*/ 137 h 326"/>
                  <a:gd name="T30" fmla="*/ 396 w 620"/>
                  <a:gd name="T31" fmla="*/ 104 h 326"/>
                  <a:gd name="T32" fmla="*/ 424 w 620"/>
                  <a:gd name="T33" fmla="*/ 79 h 326"/>
                  <a:gd name="T34" fmla="*/ 454 w 620"/>
                  <a:gd name="T35" fmla="*/ 68 h 326"/>
                  <a:gd name="T36" fmla="*/ 490 w 620"/>
                  <a:gd name="T37" fmla="*/ 50 h 326"/>
                  <a:gd name="T38" fmla="*/ 504 w 620"/>
                  <a:gd name="T39" fmla="*/ 25 h 326"/>
                  <a:gd name="T40" fmla="*/ 527 w 620"/>
                  <a:gd name="T41" fmla="*/ 23 h 326"/>
                  <a:gd name="T42" fmla="*/ 545 w 620"/>
                  <a:gd name="T43" fmla="*/ 45 h 326"/>
                  <a:gd name="T44" fmla="*/ 583 w 620"/>
                  <a:gd name="T45" fmla="*/ 41 h 326"/>
                  <a:gd name="T46" fmla="*/ 589 w 620"/>
                  <a:gd name="T47" fmla="*/ 24 h 326"/>
                  <a:gd name="T48" fmla="*/ 620 w 620"/>
                  <a:gd name="T49" fmla="*/ 22 h 326"/>
                  <a:gd name="T50" fmla="*/ 609 w 620"/>
                  <a:gd name="T51" fmla="*/ 0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20" h="326">
                    <a:moveTo>
                      <a:pt x="0" y="326"/>
                    </a:moveTo>
                    <a:lnTo>
                      <a:pt x="12" y="286"/>
                    </a:lnTo>
                    <a:lnTo>
                      <a:pt x="41" y="268"/>
                    </a:lnTo>
                    <a:lnTo>
                      <a:pt x="89" y="294"/>
                    </a:lnTo>
                    <a:lnTo>
                      <a:pt x="144" y="220"/>
                    </a:lnTo>
                    <a:lnTo>
                      <a:pt x="175" y="225"/>
                    </a:lnTo>
                    <a:lnTo>
                      <a:pt x="187" y="185"/>
                    </a:lnTo>
                    <a:lnTo>
                      <a:pt x="218" y="174"/>
                    </a:lnTo>
                    <a:lnTo>
                      <a:pt x="234" y="189"/>
                    </a:lnTo>
                    <a:lnTo>
                      <a:pt x="255" y="171"/>
                    </a:lnTo>
                    <a:lnTo>
                      <a:pt x="288" y="191"/>
                    </a:lnTo>
                    <a:lnTo>
                      <a:pt x="310" y="182"/>
                    </a:lnTo>
                    <a:lnTo>
                      <a:pt x="323" y="157"/>
                    </a:lnTo>
                    <a:lnTo>
                      <a:pt x="355" y="154"/>
                    </a:lnTo>
                    <a:lnTo>
                      <a:pt x="375" y="137"/>
                    </a:lnTo>
                    <a:lnTo>
                      <a:pt x="396" y="104"/>
                    </a:lnTo>
                    <a:lnTo>
                      <a:pt x="424" y="79"/>
                    </a:lnTo>
                    <a:lnTo>
                      <a:pt x="454" y="68"/>
                    </a:lnTo>
                    <a:lnTo>
                      <a:pt x="490" y="50"/>
                    </a:lnTo>
                    <a:lnTo>
                      <a:pt x="504" y="25"/>
                    </a:lnTo>
                    <a:lnTo>
                      <a:pt x="527" y="23"/>
                    </a:lnTo>
                    <a:lnTo>
                      <a:pt x="545" y="45"/>
                    </a:lnTo>
                    <a:lnTo>
                      <a:pt x="583" y="41"/>
                    </a:lnTo>
                    <a:lnTo>
                      <a:pt x="589" y="24"/>
                    </a:lnTo>
                    <a:lnTo>
                      <a:pt x="620" y="22"/>
                    </a:lnTo>
                    <a:lnTo>
                      <a:pt x="60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721">
                <a:extLst>
                  <a:ext uri="{FF2B5EF4-FFF2-40B4-BE49-F238E27FC236}">
                    <a16:creationId xmlns:a16="http://schemas.microsoft.com/office/drawing/2014/main" id="{28191919-10D4-7095-1181-C0D34BC15F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2" y="1964"/>
                <a:ext cx="111" cy="27"/>
              </a:xfrm>
              <a:custGeom>
                <a:avLst/>
                <a:gdLst>
                  <a:gd name="T0" fmla="*/ 0 w 552"/>
                  <a:gd name="T1" fmla="*/ 83 h 135"/>
                  <a:gd name="T2" fmla="*/ 15 w 552"/>
                  <a:gd name="T3" fmla="*/ 66 h 135"/>
                  <a:gd name="T4" fmla="*/ 38 w 552"/>
                  <a:gd name="T5" fmla="*/ 71 h 135"/>
                  <a:gd name="T6" fmla="*/ 52 w 552"/>
                  <a:gd name="T7" fmla="*/ 55 h 135"/>
                  <a:gd name="T8" fmla="*/ 83 w 552"/>
                  <a:gd name="T9" fmla="*/ 51 h 135"/>
                  <a:gd name="T10" fmla="*/ 95 w 552"/>
                  <a:gd name="T11" fmla="*/ 20 h 135"/>
                  <a:gd name="T12" fmla="*/ 140 w 552"/>
                  <a:gd name="T13" fmla="*/ 0 h 135"/>
                  <a:gd name="T14" fmla="*/ 165 w 552"/>
                  <a:gd name="T15" fmla="*/ 21 h 135"/>
                  <a:gd name="T16" fmla="*/ 175 w 552"/>
                  <a:gd name="T17" fmla="*/ 43 h 135"/>
                  <a:gd name="T18" fmla="*/ 212 w 552"/>
                  <a:gd name="T19" fmla="*/ 39 h 135"/>
                  <a:gd name="T20" fmla="*/ 237 w 552"/>
                  <a:gd name="T21" fmla="*/ 53 h 135"/>
                  <a:gd name="T22" fmla="*/ 251 w 552"/>
                  <a:gd name="T23" fmla="*/ 44 h 135"/>
                  <a:gd name="T24" fmla="*/ 277 w 552"/>
                  <a:gd name="T25" fmla="*/ 65 h 135"/>
                  <a:gd name="T26" fmla="*/ 278 w 552"/>
                  <a:gd name="T27" fmla="*/ 80 h 135"/>
                  <a:gd name="T28" fmla="*/ 342 w 552"/>
                  <a:gd name="T29" fmla="*/ 97 h 135"/>
                  <a:gd name="T30" fmla="*/ 346 w 552"/>
                  <a:gd name="T31" fmla="*/ 135 h 135"/>
                  <a:gd name="T32" fmla="*/ 404 w 552"/>
                  <a:gd name="T33" fmla="*/ 107 h 135"/>
                  <a:gd name="T34" fmla="*/ 416 w 552"/>
                  <a:gd name="T35" fmla="*/ 74 h 135"/>
                  <a:gd name="T36" fmla="*/ 424 w 552"/>
                  <a:gd name="T37" fmla="*/ 74 h 135"/>
                  <a:gd name="T38" fmla="*/ 495 w 552"/>
                  <a:gd name="T39" fmla="*/ 83 h 135"/>
                  <a:gd name="T40" fmla="*/ 509 w 552"/>
                  <a:gd name="T41" fmla="*/ 74 h 135"/>
                  <a:gd name="T42" fmla="*/ 552 w 552"/>
                  <a:gd name="T43" fmla="*/ 39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2" h="135">
                    <a:moveTo>
                      <a:pt x="0" y="83"/>
                    </a:moveTo>
                    <a:lnTo>
                      <a:pt x="15" y="66"/>
                    </a:lnTo>
                    <a:lnTo>
                      <a:pt x="38" y="71"/>
                    </a:lnTo>
                    <a:lnTo>
                      <a:pt x="52" y="55"/>
                    </a:lnTo>
                    <a:lnTo>
                      <a:pt x="83" y="51"/>
                    </a:lnTo>
                    <a:lnTo>
                      <a:pt x="95" y="20"/>
                    </a:lnTo>
                    <a:lnTo>
                      <a:pt x="140" y="0"/>
                    </a:lnTo>
                    <a:lnTo>
                      <a:pt x="165" y="21"/>
                    </a:lnTo>
                    <a:lnTo>
                      <a:pt x="175" y="43"/>
                    </a:lnTo>
                    <a:lnTo>
                      <a:pt x="212" y="39"/>
                    </a:lnTo>
                    <a:lnTo>
                      <a:pt x="237" y="53"/>
                    </a:lnTo>
                    <a:lnTo>
                      <a:pt x="251" y="44"/>
                    </a:lnTo>
                    <a:lnTo>
                      <a:pt x="277" y="65"/>
                    </a:lnTo>
                    <a:lnTo>
                      <a:pt x="278" y="80"/>
                    </a:lnTo>
                    <a:lnTo>
                      <a:pt x="342" y="97"/>
                    </a:lnTo>
                    <a:lnTo>
                      <a:pt x="346" y="135"/>
                    </a:lnTo>
                    <a:lnTo>
                      <a:pt x="404" y="107"/>
                    </a:lnTo>
                    <a:lnTo>
                      <a:pt x="416" y="74"/>
                    </a:lnTo>
                    <a:lnTo>
                      <a:pt x="424" y="74"/>
                    </a:lnTo>
                    <a:lnTo>
                      <a:pt x="495" y="83"/>
                    </a:lnTo>
                    <a:lnTo>
                      <a:pt x="509" y="74"/>
                    </a:lnTo>
                    <a:lnTo>
                      <a:pt x="552" y="3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722">
                <a:extLst>
                  <a:ext uri="{FF2B5EF4-FFF2-40B4-BE49-F238E27FC236}">
                    <a16:creationId xmlns:a16="http://schemas.microsoft.com/office/drawing/2014/main" id="{D9DC4B79-CF1D-3953-736B-66CA67BED6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1864"/>
                <a:ext cx="39" cy="105"/>
              </a:xfrm>
              <a:custGeom>
                <a:avLst/>
                <a:gdLst>
                  <a:gd name="T0" fmla="*/ 87 w 199"/>
                  <a:gd name="T1" fmla="*/ 524 h 524"/>
                  <a:gd name="T2" fmla="*/ 54 w 199"/>
                  <a:gd name="T3" fmla="*/ 503 h 524"/>
                  <a:gd name="T4" fmla="*/ 47 w 199"/>
                  <a:gd name="T5" fmla="*/ 504 h 524"/>
                  <a:gd name="T6" fmla="*/ 35 w 199"/>
                  <a:gd name="T7" fmla="*/ 467 h 524"/>
                  <a:gd name="T8" fmla="*/ 0 w 199"/>
                  <a:gd name="T9" fmla="*/ 416 h 524"/>
                  <a:gd name="T10" fmla="*/ 7 w 199"/>
                  <a:gd name="T11" fmla="*/ 407 h 524"/>
                  <a:gd name="T12" fmla="*/ 37 w 199"/>
                  <a:gd name="T13" fmla="*/ 405 h 524"/>
                  <a:gd name="T14" fmla="*/ 51 w 199"/>
                  <a:gd name="T15" fmla="*/ 388 h 524"/>
                  <a:gd name="T16" fmla="*/ 50 w 199"/>
                  <a:gd name="T17" fmla="*/ 365 h 524"/>
                  <a:gd name="T18" fmla="*/ 57 w 199"/>
                  <a:gd name="T19" fmla="*/ 364 h 524"/>
                  <a:gd name="T20" fmla="*/ 96 w 199"/>
                  <a:gd name="T21" fmla="*/ 368 h 524"/>
                  <a:gd name="T22" fmla="*/ 109 w 199"/>
                  <a:gd name="T23" fmla="*/ 344 h 524"/>
                  <a:gd name="T24" fmla="*/ 144 w 199"/>
                  <a:gd name="T25" fmla="*/ 310 h 524"/>
                  <a:gd name="T26" fmla="*/ 149 w 199"/>
                  <a:gd name="T27" fmla="*/ 279 h 524"/>
                  <a:gd name="T28" fmla="*/ 170 w 199"/>
                  <a:gd name="T29" fmla="*/ 246 h 524"/>
                  <a:gd name="T30" fmla="*/ 199 w 199"/>
                  <a:gd name="T31" fmla="*/ 228 h 524"/>
                  <a:gd name="T32" fmla="*/ 188 w 199"/>
                  <a:gd name="T33" fmla="*/ 198 h 524"/>
                  <a:gd name="T34" fmla="*/ 199 w 199"/>
                  <a:gd name="T35" fmla="*/ 150 h 524"/>
                  <a:gd name="T36" fmla="*/ 166 w 199"/>
                  <a:gd name="T37" fmla="*/ 122 h 524"/>
                  <a:gd name="T38" fmla="*/ 154 w 199"/>
                  <a:gd name="T39" fmla="*/ 78 h 524"/>
                  <a:gd name="T40" fmla="*/ 150 w 199"/>
                  <a:gd name="T41" fmla="*/ 39 h 524"/>
                  <a:gd name="T42" fmla="*/ 162 w 199"/>
                  <a:gd name="T43" fmla="*/ 0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9" h="524">
                    <a:moveTo>
                      <a:pt x="87" y="524"/>
                    </a:moveTo>
                    <a:lnTo>
                      <a:pt x="54" y="503"/>
                    </a:lnTo>
                    <a:lnTo>
                      <a:pt x="47" y="504"/>
                    </a:lnTo>
                    <a:lnTo>
                      <a:pt x="35" y="467"/>
                    </a:lnTo>
                    <a:lnTo>
                      <a:pt x="0" y="416"/>
                    </a:lnTo>
                    <a:lnTo>
                      <a:pt x="7" y="407"/>
                    </a:lnTo>
                    <a:lnTo>
                      <a:pt x="37" y="405"/>
                    </a:lnTo>
                    <a:lnTo>
                      <a:pt x="51" y="388"/>
                    </a:lnTo>
                    <a:lnTo>
                      <a:pt x="50" y="365"/>
                    </a:lnTo>
                    <a:lnTo>
                      <a:pt x="57" y="364"/>
                    </a:lnTo>
                    <a:lnTo>
                      <a:pt x="96" y="368"/>
                    </a:lnTo>
                    <a:lnTo>
                      <a:pt x="109" y="344"/>
                    </a:lnTo>
                    <a:lnTo>
                      <a:pt x="144" y="310"/>
                    </a:lnTo>
                    <a:lnTo>
                      <a:pt x="149" y="279"/>
                    </a:lnTo>
                    <a:lnTo>
                      <a:pt x="170" y="246"/>
                    </a:lnTo>
                    <a:lnTo>
                      <a:pt x="199" y="228"/>
                    </a:lnTo>
                    <a:lnTo>
                      <a:pt x="188" y="198"/>
                    </a:lnTo>
                    <a:lnTo>
                      <a:pt x="199" y="150"/>
                    </a:lnTo>
                    <a:lnTo>
                      <a:pt x="166" y="122"/>
                    </a:lnTo>
                    <a:lnTo>
                      <a:pt x="154" y="78"/>
                    </a:lnTo>
                    <a:lnTo>
                      <a:pt x="150" y="39"/>
                    </a:lnTo>
                    <a:lnTo>
                      <a:pt x="16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723">
                <a:extLst>
                  <a:ext uri="{FF2B5EF4-FFF2-40B4-BE49-F238E27FC236}">
                    <a16:creationId xmlns:a16="http://schemas.microsoft.com/office/drawing/2014/main" id="{65097120-B6BA-80B0-3BCC-138EF1F66A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7" y="1979"/>
                <a:ext cx="12" cy="43"/>
              </a:xfrm>
              <a:custGeom>
                <a:avLst/>
                <a:gdLst>
                  <a:gd name="T0" fmla="*/ 54 w 58"/>
                  <a:gd name="T1" fmla="*/ 0 h 217"/>
                  <a:gd name="T2" fmla="*/ 58 w 58"/>
                  <a:gd name="T3" fmla="*/ 30 h 217"/>
                  <a:gd name="T4" fmla="*/ 45 w 58"/>
                  <a:gd name="T5" fmla="*/ 54 h 217"/>
                  <a:gd name="T6" fmla="*/ 53 w 58"/>
                  <a:gd name="T7" fmla="*/ 69 h 217"/>
                  <a:gd name="T8" fmla="*/ 48 w 58"/>
                  <a:gd name="T9" fmla="*/ 92 h 217"/>
                  <a:gd name="T10" fmla="*/ 17 w 58"/>
                  <a:gd name="T11" fmla="*/ 95 h 217"/>
                  <a:gd name="T12" fmla="*/ 0 w 58"/>
                  <a:gd name="T13" fmla="*/ 151 h 217"/>
                  <a:gd name="T14" fmla="*/ 26 w 58"/>
                  <a:gd name="T15" fmla="*/ 195 h 217"/>
                  <a:gd name="T16" fmla="*/ 43 w 58"/>
                  <a:gd name="T17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217">
                    <a:moveTo>
                      <a:pt x="54" y="0"/>
                    </a:moveTo>
                    <a:lnTo>
                      <a:pt x="58" y="30"/>
                    </a:lnTo>
                    <a:lnTo>
                      <a:pt x="45" y="54"/>
                    </a:lnTo>
                    <a:lnTo>
                      <a:pt x="53" y="69"/>
                    </a:lnTo>
                    <a:lnTo>
                      <a:pt x="48" y="92"/>
                    </a:lnTo>
                    <a:lnTo>
                      <a:pt x="17" y="95"/>
                    </a:lnTo>
                    <a:lnTo>
                      <a:pt x="0" y="151"/>
                    </a:lnTo>
                    <a:lnTo>
                      <a:pt x="26" y="195"/>
                    </a:lnTo>
                    <a:lnTo>
                      <a:pt x="43" y="2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Line 724">
                <a:extLst>
                  <a:ext uri="{FF2B5EF4-FFF2-40B4-BE49-F238E27FC236}">
                    <a16:creationId xmlns:a16="http://schemas.microsoft.com/office/drawing/2014/main" id="{C2515615-95DF-000B-E1E3-9F2D90CC21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1" y="1969"/>
                <a:ext cx="2" cy="3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Line 725">
                <a:extLst>
                  <a:ext uri="{FF2B5EF4-FFF2-40B4-BE49-F238E27FC236}">
                    <a16:creationId xmlns:a16="http://schemas.microsoft.com/office/drawing/2014/main" id="{DA0A0214-CAC4-D3F5-94E8-DC95E8326E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31" y="1969"/>
                <a:ext cx="7" cy="1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Line 726">
                <a:extLst>
                  <a:ext uri="{FF2B5EF4-FFF2-40B4-BE49-F238E27FC236}">
                    <a16:creationId xmlns:a16="http://schemas.microsoft.com/office/drawing/2014/main" id="{798DB8FE-3EDA-4A6C-1433-1F453ACDEA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1972"/>
                <a:ext cx="5" cy="7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727">
                <a:extLst>
                  <a:ext uri="{FF2B5EF4-FFF2-40B4-BE49-F238E27FC236}">
                    <a16:creationId xmlns:a16="http://schemas.microsoft.com/office/drawing/2014/main" id="{993C049A-85CC-A407-CD3F-4410232033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584"/>
                <a:ext cx="91" cy="116"/>
              </a:xfrm>
              <a:custGeom>
                <a:avLst/>
                <a:gdLst>
                  <a:gd name="T0" fmla="*/ 433 w 456"/>
                  <a:gd name="T1" fmla="*/ 0 h 581"/>
                  <a:gd name="T2" fmla="*/ 450 w 456"/>
                  <a:gd name="T3" fmla="*/ 30 h 581"/>
                  <a:gd name="T4" fmla="*/ 456 w 456"/>
                  <a:gd name="T5" fmla="*/ 90 h 581"/>
                  <a:gd name="T6" fmla="*/ 442 w 456"/>
                  <a:gd name="T7" fmla="*/ 107 h 581"/>
                  <a:gd name="T8" fmla="*/ 419 w 456"/>
                  <a:gd name="T9" fmla="*/ 110 h 581"/>
                  <a:gd name="T10" fmla="*/ 415 w 456"/>
                  <a:gd name="T11" fmla="*/ 149 h 581"/>
                  <a:gd name="T12" fmla="*/ 393 w 456"/>
                  <a:gd name="T13" fmla="*/ 158 h 581"/>
                  <a:gd name="T14" fmla="*/ 374 w 456"/>
                  <a:gd name="T15" fmla="*/ 198 h 581"/>
                  <a:gd name="T16" fmla="*/ 345 w 456"/>
                  <a:gd name="T17" fmla="*/ 225 h 581"/>
                  <a:gd name="T18" fmla="*/ 295 w 456"/>
                  <a:gd name="T19" fmla="*/ 191 h 581"/>
                  <a:gd name="T20" fmla="*/ 281 w 456"/>
                  <a:gd name="T21" fmla="*/ 192 h 581"/>
                  <a:gd name="T22" fmla="*/ 206 w 456"/>
                  <a:gd name="T23" fmla="*/ 214 h 581"/>
                  <a:gd name="T24" fmla="*/ 178 w 456"/>
                  <a:gd name="T25" fmla="*/ 248 h 581"/>
                  <a:gd name="T26" fmla="*/ 183 w 456"/>
                  <a:gd name="T27" fmla="*/ 301 h 581"/>
                  <a:gd name="T28" fmla="*/ 161 w 456"/>
                  <a:gd name="T29" fmla="*/ 318 h 581"/>
                  <a:gd name="T30" fmla="*/ 141 w 456"/>
                  <a:gd name="T31" fmla="*/ 444 h 581"/>
                  <a:gd name="T32" fmla="*/ 130 w 456"/>
                  <a:gd name="T33" fmla="*/ 483 h 581"/>
                  <a:gd name="T34" fmla="*/ 109 w 456"/>
                  <a:gd name="T35" fmla="*/ 501 h 581"/>
                  <a:gd name="T36" fmla="*/ 126 w 456"/>
                  <a:gd name="T37" fmla="*/ 515 h 581"/>
                  <a:gd name="T38" fmla="*/ 129 w 456"/>
                  <a:gd name="T39" fmla="*/ 554 h 581"/>
                  <a:gd name="T40" fmla="*/ 106 w 456"/>
                  <a:gd name="T41" fmla="*/ 555 h 581"/>
                  <a:gd name="T42" fmla="*/ 77 w 456"/>
                  <a:gd name="T43" fmla="*/ 581 h 581"/>
                  <a:gd name="T44" fmla="*/ 37 w 456"/>
                  <a:gd name="T45" fmla="*/ 562 h 581"/>
                  <a:gd name="T46" fmla="*/ 0 w 456"/>
                  <a:gd name="T47" fmla="*/ 573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6" h="581">
                    <a:moveTo>
                      <a:pt x="433" y="0"/>
                    </a:moveTo>
                    <a:lnTo>
                      <a:pt x="450" y="30"/>
                    </a:lnTo>
                    <a:lnTo>
                      <a:pt x="456" y="90"/>
                    </a:lnTo>
                    <a:lnTo>
                      <a:pt x="442" y="107"/>
                    </a:lnTo>
                    <a:lnTo>
                      <a:pt x="419" y="110"/>
                    </a:lnTo>
                    <a:lnTo>
                      <a:pt x="415" y="149"/>
                    </a:lnTo>
                    <a:lnTo>
                      <a:pt x="393" y="158"/>
                    </a:lnTo>
                    <a:lnTo>
                      <a:pt x="374" y="198"/>
                    </a:lnTo>
                    <a:lnTo>
                      <a:pt x="345" y="225"/>
                    </a:lnTo>
                    <a:lnTo>
                      <a:pt x="295" y="191"/>
                    </a:lnTo>
                    <a:lnTo>
                      <a:pt x="281" y="192"/>
                    </a:lnTo>
                    <a:lnTo>
                      <a:pt x="206" y="214"/>
                    </a:lnTo>
                    <a:lnTo>
                      <a:pt x="178" y="248"/>
                    </a:lnTo>
                    <a:lnTo>
                      <a:pt x="183" y="301"/>
                    </a:lnTo>
                    <a:lnTo>
                      <a:pt x="161" y="318"/>
                    </a:lnTo>
                    <a:lnTo>
                      <a:pt x="141" y="444"/>
                    </a:lnTo>
                    <a:lnTo>
                      <a:pt x="130" y="483"/>
                    </a:lnTo>
                    <a:lnTo>
                      <a:pt x="109" y="501"/>
                    </a:lnTo>
                    <a:lnTo>
                      <a:pt x="126" y="515"/>
                    </a:lnTo>
                    <a:lnTo>
                      <a:pt x="129" y="554"/>
                    </a:lnTo>
                    <a:lnTo>
                      <a:pt x="106" y="555"/>
                    </a:lnTo>
                    <a:lnTo>
                      <a:pt x="77" y="581"/>
                    </a:lnTo>
                    <a:lnTo>
                      <a:pt x="37" y="562"/>
                    </a:lnTo>
                    <a:lnTo>
                      <a:pt x="0" y="57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728">
                <a:extLst>
                  <a:ext uri="{FF2B5EF4-FFF2-40B4-BE49-F238E27FC236}">
                    <a16:creationId xmlns:a16="http://schemas.microsoft.com/office/drawing/2014/main" id="{EB83CC77-378F-E362-B3D5-5D06A289C2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582"/>
                <a:ext cx="144" cy="116"/>
              </a:xfrm>
              <a:custGeom>
                <a:avLst/>
                <a:gdLst>
                  <a:gd name="T0" fmla="*/ 0 w 718"/>
                  <a:gd name="T1" fmla="*/ 0 h 582"/>
                  <a:gd name="T2" fmla="*/ 21 w 718"/>
                  <a:gd name="T3" fmla="*/ 52 h 582"/>
                  <a:gd name="T4" fmla="*/ 51 w 718"/>
                  <a:gd name="T5" fmla="*/ 50 h 582"/>
                  <a:gd name="T6" fmla="*/ 85 w 718"/>
                  <a:gd name="T7" fmla="*/ 85 h 582"/>
                  <a:gd name="T8" fmla="*/ 107 w 718"/>
                  <a:gd name="T9" fmla="*/ 75 h 582"/>
                  <a:gd name="T10" fmla="*/ 125 w 718"/>
                  <a:gd name="T11" fmla="*/ 104 h 582"/>
                  <a:gd name="T12" fmla="*/ 112 w 718"/>
                  <a:gd name="T13" fmla="*/ 121 h 582"/>
                  <a:gd name="T14" fmla="*/ 104 w 718"/>
                  <a:gd name="T15" fmla="*/ 123 h 582"/>
                  <a:gd name="T16" fmla="*/ 106 w 718"/>
                  <a:gd name="T17" fmla="*/ 137 h 582"/>
                  <a:gd name="T18" fmla="*/ 130 w 718"/>
                  <a:gd name="T19" fmla="*/ 150 h 582"/>
                  <a:gd name="T20" fmla="*/ 166 w 718"/>
                  <a:gd name="T21" fmla="*/ 132 h 582"/>
                  <a:gd name="T22" fmla="*/ 183 w 718"/>
                  <a:gd name="T23" fmla="*/ 138 h 582"/>
                  <a:gd name="T24" fmla="*/ 184 w 718"/>
                  <a:gd name="T25" fmla="*/ 161 h 582"/>
                  <a:gd name="T26" fmla="*/ 216 w 718"/>
                  <a:gd name="T27" fmla="*/ 158 h 582"/>
                  <a:gd name="T28" fmla="*/ 217 w 718"/>
                  <a:gd name="T29" fmla="*/ 181 h 582"/>
                  <a:gd name="T30" fmla="*/ 210 w 718"/>
                  <a:gd name="T31" fmla="*/ 267 h 582"/>
                  <a:gd name="T32" fmla="*/ 221 w 718"/>
                  <a:gd name="T33" fmla="*/ 304 h 582"/>
                  <a:gd name="T34" fmla="*/ 230 w 718"/>
                  <a:gd name="T35" fmla="*/ 319 h 582"/>
                  <a:gd name="T36" fmla="*/ 275 w 718"/>
                  <a:gd name="T37" fmla="*/ 299 h 582"/>
                  <a:gd name="T38" fmla="*/ 331 w 718"/>
                  <a:gd name="T39" fmla="*/ 325 h 582"/>
                  <a:gd name="T40" fmla="*/ 389 w 718"/>
                  <a:gd name="T41" fmla="*/ 289 h 582"/>
                  <a:gd name="T42" fmla="*/ 412 w 718"/>
                  <a:gd name="T43" fmla="*/ 286 h 582"/>
                  <a:gd name="T44" fmla="*/ 475 w 718"/>
                  <a:gd name="T45" fmla="*/ 296 h 582"/>
                  <a:gd name="T46" fmla="*/ 480 w 718"/>
                  <a:gd name="T47" fmla="*/ 272 h 582"/>
                  <a:gd name="T48" fmla="*/ 464 w 718"/>
                  <a:gd name="T49" fmla="*/ 258 h 582"/>
                  <a:gd name="T50" fmla="*/ 461 w 718"/>
                  <a:gd name="T51" fmla="*/ 228 h 582"/>
                  <a:gd name="T52" fmla="*/ 499 w 718"/>
                  <a:gd name="T53" fmla="*/ 232 h 582"/>
                  <a:gd name="T54" fmla="*/ 518 w 718"/>
                  <a:gd name="T55" fmla="*/ 253 h 582"/>
                  <a:gd name="T56" fmla="*/ 565 w 718"/>
                  <a:gd name="T57" fmla="*/ 272 h 582"/>
                  <a:gd name="T58" fmla="*/ 577 w 718"/>
                  <a:gd name="T59" fmla="*/ 318 h 582"/>
                  <a:gd name="T60" fmla="*/ 575 w 718"/>
                  <a:gd name="T61" fmla="*/ 371 h 582"/>
                  <a:gd name="T62" fmla="*/ 618 w 718"/>
                  <a:gd name="T63" fmla="*/ 422 h 582"/>
                  <a:gd name="T64" fmla="*/ 651 w 718"/>
                  <a:gd name="T65" fmla="*/ 441 h 582"/>
                  <a:gd name="T66" fmla="*/ 673 w 718"/>
                  <a:gd name="T67" fmla="*/ 516 h 582"/>
                  <a:gd name="T68" fmla="*/ 718 w 718"/>
                  <a:gd name="T69" fmla="*/ 582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18" h="582">
                    <a:moveTo>
                      <a:pt x="0" y="0"/>
                    </a:moveTo>
                    <a:lnTo>
                      <a:pt x="21" y="52"/>
                    </a:lnTo>
                    <a:lnTo>
                      <a:pt x="51" y="50"/>
                    </a:lnTo>
                    <a:lnTo>
                      <a:pt x="85" y="85"/>
                    </a:lnTo>
                    <a:lnTo>
                      <a:pt x="107" y="75"/>
                    </a:lnTo>
                    <a:lnTo>
                      <a:pt x="125" y="104"/>
                    </a:lnTo>
                    <a:lnTo>
                      <a:pt x="112" y="121"/>
                    </a:lnTo>
                    <a:lnTo>
                      <a:pt x="104" y="123"/>
                    </a:lnTo>
                    <a:lnTo>
                      <a:pt x="106" y="137"/>
                    </a:lnTo>
                    <a:lnTo>
                      <a:pt x="130" y="150"/>
                    </a:lnTo>
                    <a:lnTo>
                      <a:pt x="166" y="132"/>
                    </a:lnTo>
                    <a:lnTo>
                      <a:pt x="183" y="138"/>
                    </a:lnTo>
                    <a:lnTo>
                      <a:pt x="184" y="161"/>
                    </a:lnTo>
                    <a:lnTo>
                      <a:pt x="216" y="158"/>
                    </a:lnTo>
                    <a:lnTo>
                      <a:pt x="217" y="181"/>
                    </a:lnTo>
                    <a:lnTo>
                      <a:pt x="210" y="267"/>
                    </a:lnTo>
                    <a:lnTo>
                      <a:pt x="221" y="304"/>
                    </a:lnTo>
                    <a:lnTo>
                      <a:pt x="230" y="319"/>
                    </a:lnTo>
                    <a:lnTo>
                      <a:pt x="275" y="299"/>
                    </a:lnTo>
                    <a:lnTo>
                      <a:pt x="331" y="325"/>
                    </a:lnTo>
                    <a:lnTo>
                      <a:pt x="389" y="289"/>
                    </a:lnTo>
                    <a:lnTo>
                      <a:pt x="412" y="286"/>
                    </a:lnTo>
                    <a:lnTo>
                      <a:pt x="475" y="296"/>
                    </a:lnTo>
                    <a:lnTo>
                      <a:pt x="480" y="272"/>
                    </a:lnTo>
                    <a:lnTo>
                      <a:pt x="464" y="258"/>
                    </a:lnTo>
                    <a:lnTo>
                      <a:pt x="461" y="228"/>
                    </a:lnTo>
                    <a:lnTo>
                      <a:pt x="499" y="232"/>
                    </a:lnTo>
                    <a:lnTo>
                      <a:pt x="518" y="253"/>
                    </a:lnTo>
                    <a:lnTo>
                      <a:pt x="565" y="272"/>
                    </a:lnTo>
                    <a:lnTo>
                      <a:pt x="577" y="318"/>
                    </a:lnTo>
                    <a:lnTo>
                      <a:pt x="575" y="371"/>
                    </a:lnTo>
                    <a:lnTo>
                      <a:pt x="618" y="422"/>
                    </a:lnTo>
                    <a:lnTo>
                      <a:pt x="651" y="441"/>
                    </a:lnTo>
                    <a:lnTo>
                      <a:pt x="673" y="516"/>
                    </a:lnTo>
                    <a:lnTo>
                      <a:pt x="718" y="58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729">
                <a:extLst>
                  <a:ext uri="{FF2B5EF4-FFF2-40B4-BE49-F238E27FC236}">
                    <a16:creationId xmlns:a16="http://schemas.microsoft.com/office/drawing/2014/main" id="{AF6193F7-CA00-BEC3-C44E-3981BE05A3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698"/>
                <a:ext cx="60" cy="97"/>
              </a:xfrm>
              <a:custGeom>
                <a:avLst/>
                <a:gdLst>
                  <a:gd name="T0" fmla="*/ 0 w 301"/>
                  <a:gd name="T1" fmla="*/ 0 h 484"/>
                  <a:gd name="T2" fmla="*/ 32 w 301"/>
                  <a:gd name="T3" fmla="*/ 21 h 484"/>
                  <a:gd name="T4" fmla="*/ 52 w 301"/>
                  <a:gd name="T5" fmla="*/ 64 h 484"/>
                  <a:gd name="T6" fmla="*/ 38 w 301"/>
                  <a:gd name="T7" fmla="*/ 88 h 484"/>
                  <a:gd name="T8" fmla="*/ 42 w 301"/>
                  <a:gd name="T9" fmla="*/ 127 h 484"/>
                  <a:gd name="T10" fmla="*/ 21 w 301"/>
                  <a:gd name="T11" fmla="*/ 153 h 484"/>
                  <a:gd name="T12" fmla="*/ 32 w 301"/>
                  <a:gd name="T13" fmla="*/ 190 h 484"/>
                  <a:gd name="T14" fmla="*/ 83 w 301"/>
                  <a:gd name="T15" fmla="*/ 231 h 484"/>
                  <a:gd name="T16" fmla="*/ 130 w 301"/>
                  <a:gd name="T17" fmla="*/ 242 h 484"/>
                  <a:gd name="T18" fmla="*/ 133 w 301"/>
                  <a:gd name="T19" fmla="*/ 281 h 484"/>
                  <a:gd name="T20" fmla="*/ 196 w 301"/>
                  <a:gd name="T21" fmla="*/ 282 h 484"/>
                  <a:gd name="T22" fmla="*/ 237 w 301"/>
                  <a:gd name="T23" fmla="*/ 317 h 484"/>
                  <a:gd name="T24" fmla="*/ 244 w 301"/>
                  <a:gd name="T25" fmla="*/ 394 h 484"/>
                  <a:gd name="T26" fmla="*/ 278 w 301"/>
                  <a:gd name="T27" fmla="*/ 429 h 484"/>
                  <a:gd name="T28" fmla="*/ 301 w 301"/>
                  <a:gd name="T29" fmla="*/ 427 h 484"/>
                  <a:gd name="T30" fmla="*/ 269 w 301"/>
                  <a:gd name="T31" fmla="*/ 484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1" h="484">
                    <a:moveTo>
                      <a:pt x="0" y="0"/>
                    </a:moveTo>
                    <a:lnTo>
                      <a:pt x="32" y="21"/>
                    </a:lnTo>
                    <a:lnTo>
                      <a:pt x="52" y="64"/>
                    </a:lnTo>
                    <a:lnTo>
                      <a:pt x="38" y="88"/>
                    </a:lnTo>
                    <a:lnTo>
                      <a:pt x="42" y="127"/>
                    </a:lnTo>
                    <a:lnTo>
                      <a:pt x="21" y="153"/>
                    </a:lnTo>
                    <a:lnTo>
                      <a:pt x="32" y="190"/>
                    </a:lnTo>
                    <a:lnTo>
                      <a:pt x="83" y="231"/>
                    </a:lnTo>
                    <a:lnTo>
                      <a:pt x="130" y="242"/>
                    </a:lnTo>
                    <a:lnTo>
                      <a:pt x="133" y="281"/>
                    </a:lnTo>
                    <a:lnTo>
                      <a:pt x="196" y="282"/>
                    </a:lnTo>
                    <a:lnTo>
                      <a:pt x="237" y="317"/>
                    </a:lnTo>
                    <a:lnTo>
                      <a:pt x="244" y="394"/>
                    </a:lnTo>
                    <a:lnTo>
                      <a:pt x="278" y="429"/>
                    </a:lnTo>
                    <a:lnTo>
                      <a:pt x="301" y="427"/>
                    </a:lnTo>
                    <a:lnTo>
                      <a:pt x="269" y="48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730">
                <a:extLst>
                  <a:ext uri="{FF2B5EF4-FFF2-40B4-BE49-F238E27FC236}">
                    <a16:creationId xmlns:a16="http://schemas.microsoft.com/office/drawing/2014/main" id="{BA96DD25-C7EE-9831-3451-289CD64223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579"/>
                <a:ext cx="30" cy="27"/>
              </a:xfrm>
              <a:custGeom>
                <a:avLst/>
                <a:gdLst>
                  <a:gd name="T0" fmla="*/ 150 w 150"/>
                  <a:gd name="T1" fmla="*/ 12 h 135"/>
                  <a:gd name="T2" fmla="*/ 119 w 150"/>
                  <a:gd name="T3" fmla="*/ 0 h 135"/>
                  <a:gd name="T4" fmla="*/ 96 w 150"/>
                  <a:gd name="T5" fmla="*/ 10 h 135"/>
                  <a:gd name="T6" fmla="*/ 62 w 150"/>
                  <a:gd name="T7" fmla="*/ 59 h 135"/>
                  <a:gd name="T8" fmla="*/ 66 w 150"/>
                  <a:gd name="T9" fmla="*/ 105 h 135"/>
                  <a:gd name="T10" fmla="*/ 19 w 150"/>
                  <a:gd name="T11" fmla="*/ 95 h 135"/>
                  <a:gd name="T12" fmla="*/ 5 w 150"/>
                  <a:gd name="T13" fmla="*/ 110 h 135"/>
                  <a:gd name="T14" fmla="*/ 0 w 150"/>
                  <a:gd name="T15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35">
                    <a:moveTo>
                      <a:pt x="150" y="12"/>
                    </a:moveTo>
                    <a:lnTo>
                      <a:pt x="119" y="0"/>
                    </a:lnTo>
                    <a:lnTo>
                      <a:pt x="96" y="10"/>
                    </a:lnTo>
                    <a:lnTo>
                      <a:pt x="62" y="59"/>
                    </a:lnTo>
                    <a:lnTo>
                      <a:pt x="66" y="105"/>
                    </a:lnTo>
                    <a:lnTo>
                      <a:pt x="19" y="95"/>
                    </a:lnTo>
                    <a:lnTo>
                      <a:pt x="5" y="110"/>
                    </a:lnTo>
                    <a:lnTo>
                      <a:pt x="0" y="1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731">
                <a:extLst>
                  <a:ext uri="{FF2B5EF4-FFF2-40B4-BE49-F238E27FC236}">
                    <a16:creationId xmlns:a16="http://schemas.microsoft.com/office/drawing/2014/main" id="{2A564B37-1002-5FAD-1833-51C169DC7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606"/>
                <a:ext cx="49" cy="260"/>
              </a:xfrm>
              <a:custGeom>
                <a:avLst/>
                <a:gdLst>
                  <a:gd name="T0" fmla="*/ 228 w 243"/>
                  <a:gd name="T1" fmla="*/ 1298 h 1298"/>
                  <a:gd name="T2" fmla="*/ 225 w 243"/>
                  <a:gd name="T3" fmla="*/ 1275 h 1298"/>
                  <a:gd name="T4" fmla="*/ 243 w 243"/>
                  <a:gd name="T5" fmla="*/ 1219 h 1298"/>
                  <a:gd name="T6" fmla="*/ 213 w 243"/>
                  <a:gd name="T7" fmla="*/ 1221 h 1298"/>
                  <a:gd name="T8" fmla="*/ 197 w 243"/>
                  <a:gd name="T9" fmla="*/ 1215 h 1298"/>
                  <a:gd name="T10" fmla="*/ 154 w 243"/>
                  <a:gd name="T11" fmla="*/ 1166 h 1298"/>
                  <a:gd name="T12" fmla="*/ 160 w 243"/>
                  <a:gd name="T13" fmla="*/ 1141 h 1298"/>
                  <a:gd name="T14" fmla="*/ 180 w 243"/>
                  <a:gd name="T15" fmla="*/ 1117 h 1298"/>
                  <a:gd name="T16" fmla="*/ 176 w 243"/>
                  <a:gd name="T17" fmla="*/ 1071 h 1298"/>
                  <a:gd name="T18" fmla="*/ 206 w 243"/>
                  <a:gd name="T19" fmla="*/ 1060 h 1298"/>
                  <a:gd name="T20" fmla="*/ 202 w 243"/>
                  <a:gd name="T21" fmla="*/ 1023 h 1298"/>
                  <a:gd name="T22" fmla="*/ 214 w 243"/>
                  <a:gd name="T23" fmla="*/ 990 h 1298"/>
                  <a:gd name="T24" fmla="*/ 174 w 243"/>
                  <a:gd name="T25" fmla="*/ 963 h 1298"/>
                  <a:gd name="T26" fmla="*/ 125 w 243"/>
                  <a:gd name="T27" fmla="*/ 1014 h 1298"/>
                  <a:gd name="T28" fmla="*/ 76 w 243"/>
                  <a:gd name="T29" fmla="*/ 987 h 1298"/>
                  <a:gd name="T30" fmla="*/ 73 w 243"/>
                  <a:gd name="T31" fmla="*/ 950 h 1298"/>
                  <a:gd name="T32" fmla="*/ 85 w 243"/>
                  <a:gd name="T33" fmla="*/ 917 h 1298"/>
                  <a:gd name="T34" fmla="*/ 51 w 243"/>
                  <a:gd name="T35" fmla="*/ 882 h 1298"/>
                  <a:gd name="T36" fmla="*/ 51 w 243"/>
                  <a:gd name="T37" fmla="*/ 797 h 1298"/>
                  <a:gd name="T38" fmla="*/ 26 w 243"/>
                  <a:gd name="T39" fmla="*/ 784 h 1298"/>
                  <a:gd name="T40" fmla="*/ 36 w 243"/>
                  <a:gd name="T41" fmla="*/ 729 h 1298"/>
                  <a:gd name="T42" fmla="*/ 65 w 243"/>
                  <a:gd name="T43" fmla="*/ 703 h 1298"/>
                  <a:gd name="T44" fmla="*/ 62 w 243"/>
                  <a:gd name="T45" fmla="*/ 672 h 1298"/>
                  <a:gd name="T46" fmla="*/ 97 w 243"/>
                  <a:gd name="T47" fmla="*/ 631 h 1298"/>
                  <a:gd name="T48" fmla="*/ 87 w 243"/>
                  <a:gd name="T49" fmla="*/ 608 h 1298"/>
                  <a:gd name="T50" fmla="*/ 63 w 243"/>
                  <a:gd name="T51" fmla="*/ 603 h 1298"/>
                  <a:gd name="T52" fmla="*/ 60 w 243"/>
                  <a:gd name="T53" fmla="*/ 573 h 1298"/>
                  <a:gd name="T54" fmla="*/ 31 w 243"/>
                  <a:gd name="T55" fmla="*/ 591 h 1298"/>
                  <a:gd name="T56" fmla="*/ 14 w 243"/>
                  <a:gd name="T57" fmla="*/ 576 h 1298"/>
                  <a:gd name="T58" fmla="*/ 82 w 243"/>
                  <a:gd name="T59" fmla="*/ 470 h 1298"/>
                  <a:gd name="T60" fmla="*/ 103 w 243"/>
                  <a:gd name="T61" fmla="*/ 446 h 1298"/>
                  <a:gd name="T62" fmla="*/ 59 w 243"/>
                  <a:gd name="T63" fmla="*/ 395 h 1298"/>
                  <a:gd name="T64" fmla="*/ 57 w 243"/>
                  <a:gd name="T65" fmla="*/ 372 h 1298"/>
                  <a:gd name="T66" fmla="*/ 77 w 243"/>
                  <a:gd name="T67" fmla="*/ 339 h 1298"/>
                  <a:gd name="T68" fmla="*/ 45 w 243"/>
                  <a:gd name="T69" fmla="*/ 320 h 1298"/>
                  <a:gd name="T70" fmla="*/ 66 w 243"/>
                  <a:gd name="T71" fmla="*/ 301 h 1298"/>
                  <a:gd name="T72" fmla="*/ 98 w 243"/>
                  <a:gd name="T73" fmla="*/ 306 h 1298"/>
                  <a:gd name="T74" fmla="*/ 104 w 243"/>
                  <a:gd name="T75" fmla="*/ 290 h 1298"/>
                  <a:gd name="T76" fmla="*/ 62 w 243"/>
                  <a:gd name="T77" fmla="*/ 256 h 1298"/>
                  <a:gd name="T78" fmla="*/ 73 w 243"/>
                  <a:gd name="T79" fmla="*/ 209 h 1298"/>
                  <a:gd name="T80" fmla="*/ 51 w 243"/>
                  <a:gd name="T81" fmla="*/ 141 h 1298"/>
                  <a:gd name="T82" fmla="*/ 56 w 243"/>
                  <a:gd name="T83" fmla="*/ 110 h 1298"/>
                  <a:gd name="T84" fmla="*/ 16 w 243"/>
                  <a:gd name="T85" fmla="*/ 90 h 1298"/>
                  <a:gd name="T86" fmla="*/ 13 w 243"/>
                  <a:gd name="T87" fmla="*/ 60 h 1298"/>
                  <a:gd name="T88" fmla="*/ 0 w 243"/>
                  <a:gd name="T89" fmla="*/ 0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43" h="1298">
                    <a:moveTo>
                      <a:pt x="228" y="1298"/>
                    </a:moveTo>
                    <a:lnTo>
                      <a:pt x="225" y="1275"/>
                    </a:lnTo>
                    <a:lnTo>
                      <a:pt x="243" y="1219"/>
                    </a:lnTo>
                    <a:lnTo>
                      <a:pt x="213" y="1221"/>
                    </a:lnTo>
                    <a:lnTo>
                      <a:pt x="197" y="1215"/>
                    </a:lnTo>
                    <a:lnTo>
                      <a:pt x="154" y="1166"/>
                    </a:lnTo>
                    <a:lnTo>
                      <a:pt x="160" y="1141"/>
                    </a:lnTo>
                    <a:lnTo>
                      <a:pt x="180" y="1117"/>
                    </a:lnTo>
                    <a:lnTo>
                      <a:pt x="176" y="1071"/>
                    </a:lnTo>
                    <a:lnTo>
                      <a:pt x="206" y="1060"/>
                    </a:lnTo>
                    <a:lnTo>
                      <a:pt x="202" y="1023"/>
                    </a:lnTo>
                    <a:lnTo>
                      <a:pt x="214" y="990"/>
                    </a:lnTo>
                    <a:lnTo>
                      <a:pt x="174" y="963"/>
                    </a:lnTo>
                    <a:lnTo>
                      <a:pt x="125" y="1014"/>
                    </a:lnTo>
                    <a:lnTo>
                      <a:pt x="76" y="987"/>
                    </a:lnTo>
                    <a:lnTo>
                      <a:pt x="73" y="950"/>
                    </a:lnTo>
                    <a:lnTo>
                      <a:pt x="85" y="917"/>
                    </a:lnTo>
                    <a:lnTo>
                      <a:pt x="51" y="882"/>
                    </a:lnTo>
                    <a:lnTo>
                      <a:pt x="51" y="797"/>
                    </a:lnTo>
                    <a:lnTo>
                      <a:pt x="26" y="784"/>
                    </a:lnTo>
                    <a:lnTo>
                      <a:pt x="36" y="729"/>
                    </a:lnTo>
                    <a:lnTo>
                      <a:pt x="65" y="703"/>
                    </a:lnTo>
                    <a:lnTo>
                      <a:pt x="62" y="672"/>
                    </a:lnTo>
                    <a:lnTo>
                      <a:pt x="97" y="631"/>
                    </a:lnTo>
                    <a:lnTo>
                      <a:pt x="87" y="608"/>
                    </a:lnTo>
                    <a:lnTo>
                      <a:pt x="63" y="603"/>
                    </a:lnTo>
                    <a:lnTo>
                      <a:pt x="60" y="573"/>
                    </a:lnTo>
                    <a:lnTo>
                      <a:pt x="31" y="591"/>
                    </a:lnTo>
                    <a:lnTo>
                      <a:pt x="14" y="576"/>
                    </a:lnTo>
                    <a:lnTo>
                      <a:pt x="82" y="470"/>
                    </a:lnTo>
                    <a:lnTo>
                      <a:pt x="103" y="446"/>
                    </a:lnTo>
                    <a:lnTo>
                      <a:pt x="59" y="395"/>
                    </a:lnTo>
                    <a:lnTo>
                      <a:pt x="57" y="372"/>
                    </a:lnTo>
                    <a:lnTo>
                      <a:pt x="77" y="339"/>
                    </a:lnTo>
                    <a:lnTo>
                      <a:pt x="45" y="320"/>
                    </a:lnTo>
                    <a:lnTo>
                      <a:pt x="66" y="301"/>
                    </a:lnTo>
                    <a:lnTo>
                      <a:pt x="98" y="306"/>
                    </a:lnTo>
                    <a:lnTo>
                      <a:pt x="104" y="290"/>
                    </a:lnTo>
                    <a:lnTo>
                      <a:pt x="62" y="256"/>
                    </a:lnTo>
                    <a:lnTo>
                      <a:pt x="73" y="209"/>
                    </a:lnTo>
                    <a:lnTo>
                      <a:pt x="51" y="141"/>
                    </a:lnTo>
                    <a:lnTo>
                      <a:pt x="56" y="110"/>
                    </a:lnTo>
                    <a:lnTo>
                      <a:pt x="16" y="90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732">
                <a:extLst>
                  <a:ext uri="{FF2B5EF4-FFF2-40B4-BE49-F238E27FC236}">
                    <a16:creationId xmlns:a16="http://schemas.microsoft.com/office/drawing/2014/main" id="{F25AB19A-E40F-393A-5370-526FFC95DE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2" y="1864"/>
                <a:ext cx="58" cy="33"/>
              </a:xfrm>
              <a:custGeom>
                <a:avLst/>
                <a:gdLst>
                  <a:gd name="T0" fmla="*/ 286 w 286"/>
                  <a:gd name="T1" fmla="*/ 11 h 168"/>
                  <a:gd name="T2" fmla="*/ 271 w 286"/>
                  <a:gd name="T3" fmla="*/ 19 h 168"/>
                  <a:gd name="T4" fmla="*/ 264 w 286"/>
                  <a:gd name="T5" fmla="*/ 28 h 168"/>
                  <a:gd name="T6" fmla="*/ 231 w 286"/>
                  <a:gd name="T7" fmla="*/ 0 h 168"/>
                  <a:gd name="T8" fmla="*/ 192 w 286"/>
                  <a:gd name="T9" fmla="*/ 3 h 168"/>
                  <a:gd name="T10" fmla="*/ 186 w 286"/>
                  <a:gd name="T11" fmla="*/ 12 h 168"/>
                  <a:gd name="T12" fmla="*/ 163 w 286"/>
                  <a:gd name="T13" fmla="*/ 14 h 168"/>
                  <a:gd name="T14" fmla="*/ 150 w 286"/>
                  <a:gd name="T15" fmla="*/ 39 h 168"/>
                  <a:gd name="T16" fmla="*/ 121 w 286"/>
                  <a:gd name="T17" fmla="*/ 57 h 168"/>
                  <a:gd name="T18" fmla="*/ 75 w 286"/>
                  <a:gd name="T19" fmla="*/ 60 h 168"/>
                  <a:gd name="T20" fmla="*/ 68 w 286"/>
                  <a:gd name="T21" fmla="*/ 69 h 168"/>
                  <a:gd name="T22" fmla="*/ 77 w 286"/>
                  <a:gd name="T23" fmla="*/ 92 h 168"/>
                  <a:gd name="T24" fmla="*/ 57 w 286"/>
                  <a:gd name="T25" fmla="*/ 109 h 168"/>
                  <a:gd name="T26" fmla="*/ 49 w 286"/>
                  <a:gd name="T27" fmla="*/ 125 h 168"/>
                  <a:gd name="T28" fmla="*/ 59 w 286"/>
                  <a:gd name="T29" fmla="*/ 139 h 168"/>
                  <a:gd name="T30" fmla="*/ 0 w 286"/>
                  <a:gd name="T31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6" h="168">
                    <a:moveTo>
                      <a:pt x="286" y="11"/>
                    </a:moveTo>
                    <a:lnTo>
                      <a:pt x="271" y="19"/>
                    </a:lnTo>
                    <a:lnTo>
                      <a:pt x="264" y="28"/>
                    </a:lnTo>
                    <a:lnTo>
                      <a:pt x="231" y="0"/>
                    </a:lnTo>
                    <a:lnTo>
                      <a:pt x="192" y="3"/>
                    </a:lnTo>
                    <a:lnTo>
                      <a:pt x="186" y="12"/>
                    </a:lnTo>
                    <a:lnTo>
                      <a:pt x="163" y="14"/>
                    </a:lnTo>
                    <a:lnTo>
                      <a:pt x="150" y="39"/>
                    </a:lnTo>
                    <a:lnTo>
                      <a:pt x="121" y="57"/>
                    </a:lnTo>
                    <a:lnTo>
                      <a:pt x="75" y="60"/>
                    </a:lnTo>
                    <a:lnTo>
                      <a:pt x="68" y="69"/>
                    </a:lnTo>
                    <a:lnTo>
                      <a:pt x="77" y="92"/>
                    </a:lnTo>
                    <a:lnTo>
                      <a:pt x="57" y="109"/>
                    </a:lnTo>
                    <a:lnTo>
                      <a:pt x="49" y="125"/>
                    </a:lnTo>
                    <a:lnTo>
                      <a:pt x="59" y="139"/>
                    </a:lnTo>
                    <a:lnTo>
                      <a:pt x="0" y="16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733">
                <a:extLst>
                  <a:ext uri="{FF2B5EF4-FFF2-40B4-BE49-F238E27FC236}">
                    <a16:creationId xmlns:a16="http://schemas.microsoft.com/office/drawing/2014/main" id="{63C5D07E-3F17-7F9F-041D-DE30D37E5C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" y="1858"/>
                <a:ext cx="115" cy="22"/>
              </a:xfrm>
              <a:custGeom>
                <a:avLst/>
                <a:gdLst>
                  <a:gd name="T0" fmla="*/ 577 w 577"/>
                  <a:gd name="T1" fmla="*/ 19 h 114"/>
                  <a:gd name="T2" fmla="*/ 568 w 577"/>
                  <a:gd name="T3" fmla="*/ 11 h 114"/>
                  <a:gd name="T4" fmla="*/ 475 w 577"/>
                  <a:gd name="T5" fmla="*/ 5 h 114"/>
                  <a:gd name="T6" fmla="*/ 447 w 577"/>
                  <a:gd name="T7" fmla="*/ 31 h 114"/>
                  <a:gd name="T8" fmla="*/ 448 w 577"/>
                  <a:gd name="T9" fmla="*/ 54 h 114"/>
                  <a:gd name="T10" fmla="*/ 387 w 577"/>
                  <a:gd name="T11" fmla="*/ 60 h 114"/>
                  <a:gd name="T12" fmla="*/ 367 w 577"/>
                  <a:gd name="T13" fmla="*/ 84 h 114"/>
                  <a:gd name="T14" fmla="*/ 318 w 577"/>
                  <a:gd name="T15" fmla="*/ 66 h 114"/>
                  <a:gd name="T16" fmla="*/ 293 w 577"/>
                  <a:gd name="T17" fmla="*/ 37 h 114"/>
                  <a:gd name="T18" fmla="*/ 283 w 577"/>
                  <a:gd name="T19" fmla="*/ 22 h 114"/>
                  <a:gd name="T20" fmla="*/ 282 w 577"/>
                  <a:gd name="T21" fmla="*/ 8 h 114"/>
                  <a:gd name="T22" fmla="*/ 274 w 577"/>
                  <a:gd name="T23" fmla="*/ 0 h 114"/>
                  <a:gd name="T24" fmla="*/ 252 w 577"/>
                  <a:gd name="T25" fmla="*/ 10 h 114"/>
                  <a:gd name="T26" fmla="*/ 231 w 577"/>
                  <a:gd name="T27" fmla="*/ 43 h 114"/>
                  <a:gd name="T28" fmla="*/ 232 w 577"/>
                  <a:gd name="T29" fmla="*/ 59 h 114"/>
                  <a:gd name="T30" fmla="*/ 249 w 577"/>
                  <a:gd name="T31" fmla="*/ 72 h 114"/>
                  <a:gd name="T32" fmla="*/ 244 w 577"/>
                  <a:gd name="T33" fmla="*/ 96 h 114"/>
                  <a:gd name="T34" fmla="*/ 207 w 577"/>
                  <a:gd name="T35" fmla="*/ 114 h 114"/>
                  <a:gd name="T36" fmla="*/ 174 w 577"/>
                  <a:gd name="T37" fmla="*/ 87 h 114"/>
                  <a:gd name="T38" fmla="*/ 74 w 577"/>
                  <a:gd name="T39" fmla="*/ 89 h 114"/>
                  <a:gd name="T40" fmla="*/ 48 w 577"/>
                  <a:gd name="T41" fmla="*/ 67 h 114"/>
                  <a:gd name="T42" fmla="*/ 0 w 577"/>
                  <a:gd name="T43" fmla="*/ 4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77" h="114">
                    <a:moveTo>
                      <a:pt x="577" y="19"/>
                    </a:moveTo>
                    <a:lnTo>
                      <a:pt x="568" y="11"/>
                    </a:lnTo>
                    <a:lnTo>
                      <a:pt x="475" y="5"/>
                    </a:lnTo>
                    <a:lnTo>
                      <a:pt x="447" y="31"/>
                    </a:lnTo>
                    <a:lnTo>
                      <a:pt x="448" y="54"/>
                    </a:lnTo>
                    <a:lnTo>
                      <a:pt x="387" y="60"/>
                    </a:lnTo>
                    <a:lnTo>
                      <a:pt x="367" y="84"/>
                    </a:lnTo>
                    <a:lnTo>
                      <a:pt x="318" y="66"/>
                    </a:lnTo>
                    <a:lnTo>
                      <a:pt x="293" y="37"/>
                    </a:lnTo>
                    <a:lnTo>
                      <a:pt x="283" y="22"/>
                    </a:lnTo>
                    <a:lnTo>
                      <a:pt x="282" y="8"/>
                    </a:lnTo>
                    <a:lnTo>
                      <a:pt x="274" y="0"/>
                    </a:lnTo>
                    <a:lnTo>
                      <a:pt x="252" y="10"/>
                    </a:lnTo>
                    <a:lnTo>
                      <a:pt x="231" y="43"/>
                    </a:lnTo>
                    <a:lnTo>
                      <a:pt x="232" y="59"/>
                    </a:lnTo>
                    <a:lnTo>
                      <a:pt x="249" y="72"/>
                    </a:lnTo>
                    <a:lnTo>
                      <a:pt x="244" y="96"/>
                    </a:lnTo>
                    <a:lnTo>
                      <a:pt x="207" y="114"/>
                    </a:lnTo>
                    <a:lnTo>
                      <a:pt x="174" y="87"/>
                    </a:lnTo>
                    <a:lnTo>
                      <a:pt x="74" y="89"/>
                    </a:lnTo>
                    <a:lnTo>
                      <a:pt x="48" y="67"/>
                    </a:lnTo>
                    <a:lnTo>
                      <a:pt x="0" y="4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734">
                <a:extLst>
                  <a:ext uri="{FF2B5EF4-FFF2-40B4-BE49-F238E27FC236}">
                    <a16:creationId xmlns:a16="http://schemas.microsoft.com/office/drawing/2014/main" id="{9BFC6CFC-AD3B-276F-EC04-B5C4901DD2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1897"/>
                <a:ext cx="80" cy="207"/>
              </a:xfrm>
              <a:custGeom>
                <a:avLst/>
                <a:gdLst>
                  <a:gd name="T0" fmla="*/ 337 w 402"/>
                  <a:gd name="T1" fmla="*/ 0 h 1035"/>
                  <a:gd name="T2" fmla="*/ 346 w 402"/>
                  <a:gd name="T3" fmla="*/ 22 h 1035"/>
                  <a:gd name="T4" fmla="*/ 341 w 402"/>
                  <a:gd name="T5" fmla="*/ 54 h 1035"/>
                  <a:gd name="T6" fmla="*/ 295 w 402"/>
                  <a:gd name="T7" fmla="*/ 58 h 1035"/>
                  <a:gd name="T8" fmla="*/ 305 w 402"/>
                  <a:gd name="T9" fmla="*/ 80 h 1035"/>
                  <a:gd name="T10" fmla="*/ 299 w 402"/>
                  <a:gd name="T11" fmla="*/ 96 h 1035"/>
                  <a:gd name="T12" fmla="*/ 318 w 402"/>
                  <a:gd name="T13" fmla="*/ 132 h 1035"/>
                  <a:gd name="T14" fmla="*/ 298 w 402"/>
                  <a:gd name="T15" fmla="*/ 165 h 1035"/>
                  <a:gd name="T16" fmla="*/ 294 w 402"/>
                  <a:gd name="T17" fmla="*/ 205 h 1035"/>
                  <a:gd name="T18" fmla="*/ 282 w 402"/>
                  <a:gd name="T19" fmla="*/ 244 h 1035"/>
                  <a:gd name="T20" fmla="*/ 251 w 402"/>
                  <a:gd name="T21" fmla="*/ 239 h 1035"/>
                  <a:gd name="T22" fmla="*/ 222 w 402"/>
                  <a:gd name="T23" fmla="*/ 250 h 1035"/>
                  <a:gd name="T24" fmla="*/ 195 w 402"/>
                  <a:gd name="T25" fmla="*/ 214 h 1035"/>
                  <a:gd name="T26" fmla="*/ 163 w 402"/>
                  <a:gd name="T27" fmla="*/ 209 h 1035"/>
                  <a:gd name="T28" fmla="*/ 127 w 402"/>
                  <a:gd name="T29" fmla="*/ 235 h 1035"/>
                  <a:gd name="T30" fmla="*/ 58 w 402"/>
                  <a:gd name="T31" fmla="*/ 234 h 1035"/>
                  <a:gd name="T32" fmla="*/ 43 w 402"/>
                  <a:gd name="T33" fmla="*/ 251 h 1035"/>
                  <a:gd name="T34" fmla="*/ 6 w 402"/>
                  <a:gd name="T35" fmla="*/ 262 h 1035"/>
                  <a:gd name="T36" fmla="*/ 0 w 402"/>
                  <a:gd name="T37" fmla="*/ 278 h 1035"/>
                  <a:gd name="T38" fmla="*/ 1 w 402"/>
                  <a:gd name="T39" fmla="*/ 286 h 1035"/>
                  <a:gd name="T40" fmla="*/ 41 w 402"/>
                  <a:gd name="T41" fmla="*/ 297 h 1035"/>
                  <a:gd name="T42" fmla="*/ 30 w 402"/>
                  <a:gd name="T43" fmla="*/ 353 h 1035"/>
                  <a:gd name="T44" fmla="*/ 58 w 402"/>
                  <a:gd name="T45" fmla="*/ 397 h 1035"/>
                  <a:gd name="T46" fmla="*/ 36 w 402"/>
                  <a:gd name="T47" fmla="*/ 414 h 1035"/>
                  <a:gd name="T48" fmla="*/ 24 w 402"/>
                  <a:gd name="T49" fmla="*/ 446 h 1035"/>
                  <a:gd name="T50" fmla="*/ 63 w 402"/>
                  <a:gd name="T51" fmla="*/ 450 h 1035"/>
                  <a:gd name="T52" fmla="*/ 122 w 402"/>
                  <a:gd name="T53" fmla="*/ 514 h 1035"/>
                  <a:gd name="T54" fmla="*/ 132 w 402"/>
                  <a:gd name="T55" fmla="*/ 529 h 1035"/>
                  <a:gd name="T56" fmla="*/ 120 w 402"/>
                  <a:gd name="T57" fmla="*/ 568 h 1035"/>
                  <a:gd name="T58" fmla="*/ 168 w 402"/>
                  <a:gd name="T59" fmla="*/ 587 h 1035"/>
                  <a:gd name="T60" fmla="*/ 178 w 402"/>
                  <a:gd name="T61" fmla="*/ 616 h 1035"/>
                  <a:gd name="T62" fmla="*/ 151 w 402"/>
                  <a:gd name="T63" fmla="*/ 657 h 1035"/>
                  <a:gd name="T64" fmla="*/ 182 w 402"/>
                  <a:gd name="T65" fmla="*/ 732 h 1035"/>
                  <a:gd name="T66" fmla="*/ 123 w 402"/>
                  <a:gd name="T67" fmla="*/ 769 h 1035"/>
                  <a:gd name="T68" fmla="*/ 149 w 402"/>
                  <a:gd name="T69" fmla="*/ 797 h 1035"/>
                  <a:gd name="T70" fmla="*/ 173 w 402"/>
                  <a:gd name="T71" fmla="*/ 810 h 1035"/>
                  <a:gd name="T72" fmla="*/ 166 w 402"/>
                  <a:gd name="T73" fmla="*/ 818 h 1035"/>
                  <a:gd name="T74" fmla="*/ 144 w 402"/>
                  <a:gd name="T75" fmla="*/ 828 h 1035"/>
                  <a:gd name="T76" fmla="*/ 139 w 402"/>
                  <a:gd name="T77" fmla="*/ 867 h 1035"/>
                  <a:gd name="T78" fmla="*/ 156 w 402"/>
                  <a:gd name="T79" fmla="*/ 880 h 1035"/>
                  <a:gd name="T80" fmla="*/ 194 w 402"/>
                  <a:gd name="T81" fmla="*/ 862 h 1035"/>
                  <a:gd name="T82" fmla="*/ 289 w 402"/>
                  <a:gd name="T83" fmla="*/ 900 h 1035"/>
                  <a:gd name="T84" fmla="*/ 302 w 402"/>
                  <a:gd name="T85" fmla="*/ 952 h 1035"/>
                  <a:gd name="T86" fmla="*/ 357 w 402"/>
                  <a:gd name="T87" fmla="*/ 963 h 1035"/>
                  <a:gd name="T88" fmla="*/ 390 w 402"/>
                  <a:gd name="T89" fmla="*/ 982 h 1035"/>
                  <a:gd name="T90" fmla="*/ 402 w 402"/>
                  <a:gd name="T91" fmla="*/ 1035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02" h="1035">
                    <a:moveTo>
                      <a:pt x="337" y="0"/>
                    </a:moveTo>
                    <a:lnTo>
                      <a:pt x="346" y="22"/>
                    </a:lnTo>
                    <a:lnTo>
                      <a:pt x="341" y="54"/>
                    </a:lnTo>
                    <a:lnTo>
                      <a:pt x="295" y="58"/>
                    </a:lnTo>
                    <a:lnTo>
                      <a:pt x="305" y="80"/>
                    </a:lnTo>
                    <a:lnTo>
                      <a:pt x="299" y="96"/>
                    </a:lnTo>
                    <a:lnTo>
                      <a:pt x="318" y="132"/>
                    </a:lnTo>
                    <a:lnTo>
                      <a:pt x="298" y="165"/>
                    </a:lnTo>
                    <a:lnTo>
                      <a:pt x="294" y="205"/>
                    </a:lnTo>
                    <a:lnTo>
                      <a:pt x="282" y="244"/>
                    </a:lnTo>
                    <a:lnTo>
                      <a:pt x="251" y="239"/>
                    </a:lnTo>
                    <a:lnTo>
                      <a:pt x="222" y="250"/>
                    </a:lnTo>
                    <a:lnTo>
                      <a:pt x="195" y="214"/>
                    </a:lnTo>
                    <a:lnTo>
                      <a:pt x="163" y="209"/>
                    </a:lnTo>
                    <a:lnTo>
                      <a:pt x="127" y="235"/>
                    </a:lnTo>
                    <a:lnTo>
                      <a:pt x="58" y="234"/>
                    </a:lnTo>
                    <a:lnTo>
                      <a:pt x="43" y="251"/>
                    </a:lnTo>
                    <a:lnTo>
                      <a:pt x="6" y="262"/>
                    </a:lnTo>
                    <a:lnTo>
                      <a:pt x="0" y="278"/>
                    </a:lnTo>
                    <a:lnTo>
                      <a:pt x="1" y="286"/>
                    </a:lnTo>
                    <a:lnTo>
                      <a:pt x="41" y="297"/>
                    </a:lnTo>
                    <a:lnTo>
                      <a:pt x="30" y="353"/>
                    </a:lnTo>
                    <a:lnTo>
                      <a:pt x="58" y="397"/>
                    </a:lnTo>
                    <a:lnTo>
                      <a:pt x="36" y="414"/>
                    </a:lnTo>
                    <a:lnTo>
                      <a:pt x="24" y="446"/>
                    </a:lnTo>
                    <a:lnTo>
                      <a:pt x="63" y="450"/>
                    </a:lnTo>
                    <a:lnTo>
                      <a:pt x="122" y="514"/>
                    </a:lnTo>
                    <a:lnTo>
                      <a:pt x="132" y="529"/>
                    </a:lnTo>
                    <a:lnTo>
                      <a:pt x="120" y="568"/>
                    </a:lnTo>
                    <a:lnTo>
                      <a:pt x="168" y="587"/>
                    </a:lnTo>
                    <a:lnTo>
                      <a:pt x="178" y="616"/>
                    </a:lnTo>
                    <a:lnTo>
                      <a:pt x="151" y="657"/>
                    </a:lnTo>
                    <a:lnTo>
                      <a:pt x="182" y="732"/>
                    </a:lnTo>
                    <a:lnTo>
                      <a:pt x="123" y="769"/>
                    </a:lnTo>
                    <a:lnTo>
                      <a:pt x="149" y="797"/>
                    </a:lnTo>
                    <a:lnTo>
                      <a:pt x="173" y="810"/>
                    </a:lnTo>
                    <a:lnTo>
                      <a:pt x="166" y="818"/>
                    </a:lnTo>
                    <a:lnTo>
                      <a:pt x="144" y="828"/>
                    </a:lnTo>
                    <a:lnTo>
                      <a:pt x="139" y="867"/>
                    </a:lnTo>
                    <a:lnTo>
                      <a:pt x="156" y="880"/>
                    </a:lnTo>
                    <a:lnTo>
                      <a:pt x="194" y="862"/>
                    </a:lnTo>
                    <a:lnTo>
                      <a:pt x="289" y="900"/>
                    </a:lnTo>
                    <a:lnTo>
                      <a:pt x="302" y="952"/>
                    </a:lnTo>
                    <a:lnTo>
                      <a:pt x="357" y="963"/>
                    </a:lnTo>
                    <a:lnTo>
                      <a:pt x="390" y="982"/>
                    </a:lnTo>
                    <a:lnTo>
                      <a:pt x="402" y="10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735">
                <a:extLst>
                  <a:ext uri="{FF2B5EF4-FFF2-40B4-BE49-F238E27FC236}">
                    <a16:creationId xmlns:a16="http://schemas.microsoft.com/office/drawing/2014/main" id="{41229833-C543-D436-4CED-7B30C69822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5" y="1970"/>
                <a:ext cx="121" cy="134"/>
              </a:xfrm>
              <a:custGeom>
                <a:avLst/>
                <a:gdLst>
                  <a:gd name="T0" fmla="*/ 0 w 601"/>
                  <a:gd name="T1" fmla="*/ 672 h 672"/>
                  <a:gd name="T2" fmla="*/ 50 w 601"/>
                  <a:gd name="T3" fmla="*/ 629 h 672"/>
                  <a:gd name="T4" fmla="*/ 89 w 601"/>
                  <a:gd name="T5" fmla="*/ 634 h 672"/>
                  <a:gd name="T6" fmla="*/ 121 w 601"/>
                  <a:gd name="T7" fmla="*/ 646 h 672"/>
                  <a:gd name="T8" fmla="*/ 205 w 601"/>
                  <a:gd name="T9" fmla="*/ 554 h 672"/>
                  <a:gd name="T10" fmla="*/ 242 w 601"/>
                  <a:gd name="T11" fmla="*/ 542 h 672"/>
                  <a:gd name="T12" fmla="*/ 255 w 601"/>
                  <a:gd name="T13" fmla="*/ 510 h 672"/>
                  <a:gd name="T14" fmla="*/ 241 w 601"/>
                  <a:gd name="T15" fmla="*/ 442 h 672"/>
                  <a:gd name="T16" fmla="*/ 258 w 601"/>
                  <a:gd name="T17" fmla="*/ 378 h 672"/>
                  <a:gd name="T18" fmla="*/ 295 w 601"/>
                  <a:gd name="T19" fmla="*/ 360 h 672"/>
                  <a:gd name="T20" fmla="*/ 301 w 601"/>
                  <a:gd name="T21" fmla="*/ 335 h 672"/>
                  <a:gd name="T22" fmla="*/ 316 w 601"/>
                  <a:gd name="T23" fmla="*/ 343 h 672"/>
                  <a:gd name="T24" fmla="*/ 360 w 601"/>
                  <a:gd name="T25" fmla="*/ 308 h 672"/>
                  <a:gd name="T26" fmla="*/ 366 w 601"/>
                  <a:gd name="T27" fmla="*/ 299 h 672"/>
                  <a:gd name="T28" fmla="*/ 405 w 601"/>
                  <a:gd name="T29" fmla="*/ 295 h 672"/>
                  <a:gd name="T30" fmla="*/ 445 w 601"/>
                  <a:gd name="T31" fmla="*/ 230 h 672"/>
                  <a:gd name="T32" fmla="*/ 481 w 601"/>
                  <a:gd name="T33" fmla="*/ 211 h 672"/>
                  <a:gd name="T34" fmla="*/ 480 w 601"/>
                  <a:gd name="T35" fmla="*/ 189 h 672"/>
                  <a:gd name="T36" fmla="*/ 492 w 601"/>
                  <a:gd name="T37" fmla="*/ 156 h 672"/>
                  <a:gd name="T38" fmla="*/ 487 w 601"/>
                  <a:gd name="T39" fmla="*/ 110 h 672"/>
                  <a:gd name="T40" fmla="*/ 495 w 601"/>
                  <a:gd name="T41" fmla="*/ 102 h 672"/>
                  <a:gd name="T42" fmla="*/ 509 w 601"/>
                  <a:gd name="T43" fmla="*/ 93 h 672"/>
                  <a:gd name="T44" fmla="*/ 519 w 601"/>
                  <a:gd name="T45" fmla="*/ 108 h 672"/>
                  <a:gd name="T46" fmla="*/ 548 w 601"/>
                  <a:gd name="T47" fmla="*/ 97 h 672"/>
                  <a:gd name="T48" fmla="*/ 547 w 601"/>
                  <a:gd name="T49" fmla="*/ 82 h 672"/>
                  <a:gd name="T50" fmla="*/ 601 w 601"/>
                  <a:gd name="T51" fmla="*/ 0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01" h="672">
                    <a:moveTo>
                      <a:pt x="0" y="672"/>
                    </a:moveTo>
                    <a:lnTo>
                      <a:pt x="50" y="629"/>
                    </a:lnTo>
                    <a:lnTo>
                      <a:pt x="89" y="634"/>
                    </a:lnTo>
                    <a:lnTo>
                      <a:pt x="121" y="646"/>
                    </a:lnTo>
                    <a:lnTo>
                      <a:pt x="205" y="554"/>
                    </a:lnTo>
                    <a:lnTo>
                      <a:pt x="242" y="542"/>
                    </a:lnTo>
                    <a:lnTo>
                      <a:pt x="255" y="510"/>
                    </a:lnTo>
                    <a:lnTo>
                      <a:pt x="241" y="442"/>
                    </a:lnTo>
                    <a:lnTo>
                      <a:pt x="258" y="378"/>
                    </a:lnTo>
                    <a:lnTo>
                      <a:pt x="295" y="360"/>
                    </a:lnTo>
                    <a:lnTo>
                      <a:pt x="301" y="335"/>
                    </a:lnTo>
                    <a:lnTo>
                      <a:pt x="316" y="343"/>
                    </a:lnTo>
                    <a:lnTo>
                      <a:pt x="360" y="308"/>
                    </a:lnTo>
                    <a:lnTo>
                      <a:pt x="366" y="299"/>
                    </a:lnTo>
                    <a:lnTo>
                      <a:pt x="405" y="295"/>
                    </a:lnTo>
                    <a:lnTo>
                      <a:pt x="445" y="230"/>
                    </a:lnTo>
                    <a:lnTo>
                      <a:pt x="481" y="211"/>
                    </a:lnTo>
                    <a:lnTo>
                      <a:pt x="480" y="189"/>
                    </a:lnTo>
                    <a:lnTo>
                      <a:pt x="492" y="156"/>
                    </a:lnTo>
                    <a:lnTo>
                      <a:pt x="487" y="110"/>
                    </a:lnTo>
                    <a:lnTo>
                      <a:pt x="495" y="102"/>
                    </a:lnTo>
                    <a:lnTo>
                      <a:pt x="509" y="93"/>
                    </a:lnTo>
                    <a:lnTo>
                      <a:pt x="519" y="108"/>
                    </a:lnTo>
                    <a:lnTo>
                      <a:pt x="548" y="97"/>
                    </a:lnTo>
                    <a:lnTo>
                      <a:pt x="547" y="82"/>
                    </a:lnTo>
                    <a:lnTo>
                      <a:pt x="60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736">
                <a:extLst>
                  <a:ext uri="{FF2B5EF4-FFF2-40B4-BE49-F238E27FC236}">
                    <a16:creationId xmlns:a16="http://schemas.microsoft.com/office/drawing/2014/main" id="{B6174AA3-0033-E59B-23B0-46141C9518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" y="1792"/>
                <a:ext cx="38" cy="14"/>
              </a:xfrm>
              <a:custGeom>
                <a:avLst/>
                <a:gdLst>
                  <a:gd name="T0" fmla="*/ 0 w 190"/>
                  <a:gd name="T1" fmla="*/ 12 h 72"/>
                  <a:gd name="T2" fmla="*/ 18 w 190"/>
                  <a:gd name="T3" fmla="*/ 41 h 72"/>
                  <a:gd name="T4" fmla="*/ 47 w 190"/>
                  <a:gd name="T5" fmla="*/ 30 h 72"/>
                  <a:gd name="T6" fmla="*/ 87 w 190"/>
                  <a:gd name="T7" fmla="*/ 35 h 72"/>
                  <a:gd name="T8" fmla="*/ 107 w 190"/>
                  <a:gd name="T9" fmla="*/ 2 h 72"/>
                  <a:gd name="T10" fmla="*/ 130 w 190"/>
                  <a:gd name="T11" fmla="*/ 0 h 72"/>
                  <a:gd name="T12" fmla="*/ 180 w 190"/>
                  <a:gd name="T13" fmla="*/ 50 h 72"/>
                  <a:gd name="T14" fmla="*/ 190 w 190"/>
                  <a:gd name="T15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0" h="72">
                    <a:moveTo>
                      <a:pt x="0" y="12"/>
                    </a:moveTo>
                    <a:lnTo>
                      <a:pt x="18" y="41"/>
                    </a:lnTo>
                    <a:lnTo>
                      <a:pt x="47" y="30"/>
                    </a:lnTo>
                    <a:lnTo>
                      <a:pt x="87" y="35"/>
                    </a:lnTo>
                    <a:lnTo>
                      <a:pt x="107" y="2"/>
                    </a:lnTo>
                    <a:lnTo>
                      <a:pt x="130" y="0"/>
                    </a:lnTo>
                    <a:lnTo>
                      <a:pt x="180" y="50"/>
                    </a:lnTo>
                    <a:lnTo>
                      <a:pt x="190" y="7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737">
                <a:extLst>
                  <a:ext uri="{FF2B5EF4-FFF2-40B4-BE49-F238E27FC236}">
                    <a16:creationId xmlns:a16="http://schemas.microsoft.com/office/drawing/2014/main" id="{1530CF5D-97F7-565A-EB7F-4EAAAC3094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794"/>
                <a:ext cx="6" cy="1"/>
              </a:xfrm>
              <a:custGeom>
                <a:avLst/>
                <a:gdLst>
                  <a:gd name="T0" fmla="*/ 0 w 30"/>
                  <a:gd name="T1" fmla="*/ 3 h 3"/>
                  <a:gd name="T2" fmla="*/ 14 w 30"/>
                  <a:gd name="T3" fmla="*/ 1 h 3"/>
                  <a:gd name="T4" fmla="*/ 30 w 30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">
                    <a:moveTo>
                      <a:pt x="0" y="3"/>
                    </a:moveTo>
                    <a:lnTo>
                      <a:pt x="14" y="1"/>
                    </a:lnTo>
                    <a:lnTo>
                      <a:pt x="3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738">
                <a:extLst>
                  <a:ext uri="{FF2B5EF4-FFF2-40B4-BE49-F238E27FC236}">
                    <a16:creationId xmlns:a16="http://schemas.microsoft.com/office/drawing/2014/main" id="{EE49A967-BE8A-3D90-F3EA-56735408F5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" y="1794"/>
                <a:ext cx="9" cy="1"/>
              </a:xfrm>
              <a:custGeom>
                <a:avLst/>
                <a:gdLst>
                  <a:gd name="T0" fmla="*/ 46 w 46"/>
                  <a:gd name="T1" fmla="*/ 0 h 5"/>
                  <a:gd name="T2" fmla="*/ 16 w 46"/>
                  <a:gd name="T3" fmla="*/ 4 h 5"/>
                  <a:gd name="T4" fmla="*/ 0 w 4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5">
                    <a:moveTo>
                      <a:pt x="46" y="0"/>
                    </a:moveTo>
                    <a:lnTo>
                      <a:pt x="16" y="4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Line 739">
                <a:extLst>
                  <a:ext uri="{FF2B5EF4-FFF2-40B4-BE49-F238E27FC236}">
                    <a16:creationId xmlns:a16="http://schemas.microsoft.com/office/drawing/2014/main" id="{D65588AB-A2C2-0313-D635-85EF915394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88" y="1795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740">
                <a:extLst>
                  <a:ext uri="{FF2B5EF4-FFF2-40B4-BE49-F238E27FC236}">
                    <a16:creationId xmlns:a16="http://schemas.microsoft.com/office/drawing/2014/main" id="{57FA0112-2136-DDE8-7C9B-C5B7552956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1795"/>
                <a:ext cx="66" cy="66"/>
              </a:xfrm>
              <a:custGeom>
                <a:avLst/>
                <a:gdLst>
                  <a:gd name="T0" fmla="*/ 333 w 333"/>
                  <a:gd name="T1" fmla="*/ 0 h 330"/>
                  <a:gd name="T2" fmla="*/ 299 w 333"/>
                  <a:gd name="T3" fmla="*/ 48 h 330"/>
                  <a:gd name="T4" fmla="*/ 273 w 333"/>
                  <a:gd name="T5" fmla="*/ 28 h 330"/>
                  <a:gd name="T6" fmla="*/ 236 w 333"/>
                  <a:gd name="T7" fmla="*/ 31 h 330"/>
                  <a:gd name="T8" fmla="*/ 214 w 333"/>
                  <a:gd name="T9" fmla="*/ 50 h 330"/>
                  <a:gd name="T10" fmla="*/ 210 w 333"/>
                  <a:gd name="T11" fmla="*/ 88 h 330"/>
                  <a:gd name="T12" fmla="*/ 183 w 333"/>
                  <a:gd name="T13" fmla="*/ 130 h 330"/>
                  <a:gd name="T14" fmla="*/ 98 w 333"/>
                  <a:gd name="T15" fmla="*/ 121 h 330"/>
                  <a:gd name="T16" fmla="*/ 84 w 333"/>
                  <a:gd name="T17" fmla="*/ 145 h 330"/>
                  <a:gd name="T18" fmla="*/ 41 w 333"/>
                  <a:gd name="T19" fmla="*/ 173 h 330"/>
                  <a:gd name="T20" fmla="*/ 42 w 333"/>
                  <a:gd name="T21" fmla="*/ 196 h 330"/>
                  <a:gd name="T22" fmla="*/ 4 w 333"/>
                  <a:gd name="T23" fmla="*/ 200 h 330"/>
                  <a:gd name="T24" fmla="*/ 0 w 333"/>
                  <a:gd name="T25" fmla="*/ 231 h 330"/>
                  <a:gd name="T26" fmla="*/ 26 w 333"/>
                  <a:gd name="T27" fmla="*/ 267 h 330"/>
                  <a:gd name="T28" fmla="*/ 29 w 333"/>
                  <a:gd name="T29" fmla="*/ 298 h 330"/>
                  <a:gd name="T30" fmla="*/ 38 w 333"/>
                  <a:gd name="T31" fmla="*/ 320 h 330"/>
                  <a:gd name="T32" fmla="*/ 17 w 333"/>
                  <a:gd name="T33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3" h="330">
                    <a:moveTo>
                      <a:pt x="333" y="0"/>
                    </a:moveTo>
                    <a:lnTo>
                      <a:pt x="299" y="48"/>
                    </a:lnTo>
                    <a:lnTo>
                      <a:pt x="273" y="28"/>
                    </a:lnTo>
                    <a:lnTo>
                      <a:pt x="236" y="31"/>
                    </a:lnTo>
                    <a:lnTo>
                      <a:pt x="214" y="50"/>
                    </a:lnTo>
                    <a:lnTo>
                      <a:pt x="210" y="88"/>
                    </a:lnTo>
                    <a:lnTo>
                      <a:pt x="183" y="130"/>
                    </a:lnTo>
                    <a:lnTo>
                      <a:pt x="98" y="121"/>
                    </a:lnTo>
                    <a:lnTo>
                      <a:pt x="84" y="145"/>
                    </a:lnTo>
                    <a:lnTo>
                      <a:pt x="41" y="173"/>
                    </a:lnTo>
                    <a:lnTo>
                      <a:pt x="42" y="196"/>
                    </a:lnTo>
                    <a:lnTo>
                      <a:pt x="4" y="200"/>
                    </a:lnTo>
                    <a:lnTo>
                      <a:pt x="0" y="231"/>
                    </a:lnTo>
                    <a:lnTo>
                      <a:pt x="26" y="267"/>
                    </a:lnTo>
                    <a:lnTo>
                      <a:pt x="29" y="298"/>
                    </a:lnTo>
                    <a:lnTo>
                      <a:pt x="38" y="320"/>
                    </a:lnTo>
                    <a:lnTo>
                      <a:pt x="17" y="3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741">
                <a:extLst>
                  <a:ext uri="{FF2B5EF4-FFF2-40B4-BE49-F238E27FC236}">
                    <a16:creationId xmlns:a16="http://schemas.microsoft.com/office/drawing/2014/main" id="{55B50ED0-876F-3EC8-0666-C97E4D239B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861"/>
                <a:ext cx="60" cy="109"/>
              </a:xfrm>
              <a:custGeom>
                <a:avLst/>
                <a:gdLst>
                  <a:gd name="T0" fmla="*/ 197 w 302"/>
                  <a:gd name="T1" fmla="*/ 0 h 543"/>
                  <a:gd name="T2" fmla="*/ 190 w 302"/>
                  <a:gd name="T3" fmla="*/ 15 h 543"/>
                  <a:gd name="T4" fmla="*/ 200 w 302"/>
                  <a:gd name="T5" fmla="*/ 38 h 543"/>
                  <a:gd name="T6" fmla="*/ 190 w 302"/>
                  <a:gd name="T7" fmla="*/ 109 h 543"/>
                  <a:gd name="T8" fmla="*/ 226 w 302"/>
                  <a:gd name="T9" fmla="*/ 151 h 543"/>
                  <a:gd name="T10" fmla="*/ 255 w 302"/>
                  <a:gd name="T11" fmla="*/ 133 h 543"/>
                  <a:gd name="T12" fmla="*/ 280 w 302"/>
                  <a:gd name="T13" fmla="*/ 162 h 543"/>
                  <a:gd name="T14" fmla="*/ 302 w 302"/>
                  <a:gd name="T15" fmla="*/ 221 h 543"/>
                  <a:gd name="T16" fmla="*/ 281 w 302"/>
                  <a:gd name="T17" fmla="*/ 254 h 543"/>
                  <a:gd name="T18" fmla="*/ 245 w 302"/>
                  <a:gd name="T19" fmla="*/ 272 h 543"/>
                  <a:gd name="T20" fmla="*/ 182 w 302"/>
                  <a:gd name="T21" fmla="*/ 263 h 543"/>
                  <a:gd name="T22" fmla="*/ 188 w 302"/>
                  <a:gd name="T23" fmla="*/ 325 h 543"/>
                  <a:gd name="T24" fmla="*/ 176 w 302"/>
                  <a:gd name="T25" fmla="*/ 365 h 543"/>
                  <a:gd name="T26" fmla="*/ 149 w 302"/>
                  <a:gd name="T27" fmla="*/ 406 h 543"/>
                  <a:gd name="T28" fmla="*/ 146 w 302"/>
                  <a:gd name="T29" fmla="*/ 445 h 543"/>
                  <a:gd name="T30" fmla="*/ 81 w 302"/>
                  <a:gd name="T31" fmla="*/ 426 h 543"/>
                  <a:gd name="T32" fmla="*/ 79 w 302"/>
                  <a:gd name="T33" fmla="*/ 481 h 543"/>
                  <a:gd name="T34" fmla="*/ 43 w 302"/>
                  <a:gd name="T35" fmla="*/ 500 h 543"/>
                  <a:gd name="T36" fmla="*/ 15 w 302"/>
                  <a:gd name="T37" fmla="*/ 533 h 543"/>
                  <a:gd name="T38" fmla="*/ 0 w 302"/>
                  <a:gd name="T39" fmla="*/ 543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02" h="543">
                    <a:moveTo>
                      <a:pt x="197" y="0"/>
                    </a:moveTo>
                    <a:lnTo>
                      <a:pt x="190" y="15"/>
                    </a:lnTo>
                    <a:lnTo>
                      <a:pt x="200" y="38"/>
                    </a:lnTo>
                    <a:lnTo>
                      <a:pt x="190" y="109"/>
                    </a:lnTo>
                    <a:lnTo>
                      <a:pt x="226" y="151"/>
                    </a:lnTo>
                    <a:lnTo>
                      <a:pt x="255" y="133"/>
                    </a:lnTo>
                    <a:lnTo>
                      <a:pt x="280" y="162"/>
                    </a:lnTo>
                    <a:lnTo>
                      <a:pt x="302" y="221"/>
                    </a:lnTo>
                    <a:lnTo>
                      <a:pt x="281" y="254"/>
                    </a:lnTo>
                    <a:lnTo>
                      <a:pt x="245" y="272"/>
                    </a:lnTo>
                    <a:lnTo>
                      <a:pt x="182" y="263"/>
                    </a:lnTo>
                    <a:lnTo>
                      <a:pt x="188" y="325"/>
                    </a:lnTo>
                    <a:lnTo>
                      <a:pt x="176" y="365"/>
                    </a:lnTo>
                    <a:lnTo>
                      <a:pt x="149" y="406"/>
                    </a:lnTo>
                    <a:lnTo>
                      <a:pt x="146" y="445"/>
                    </a:lnTo>
                    <a:lnTo>
                      <a:pt x="81" y="426"/>
                    </a:lnTo>
                    <a:lnTo>
                      <a:pt x="79" y="481"/>
                    </a:lnTo>
                    <a:lnTo>
                      <a:pt x="43" y="500"/>
                    </a:lnTo>
                    <a:lnTo>
                      <a:pt x="15" y="533"/>
                    </a:lnTo>
                    <a:lnTo>
                      <a:pt x="0" y="5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742">
                <a:extLst>
                  <a:ext uri="{FF2B5EF4-FFF2-40B4-BE49-F238E27FC236}">
                    <a16:creationId xmlns:a16="http://schemas.microsoft.com/office/drawing/2014/main" id="{5E34C9C7-FBB6-B3BB-7E81-B5B505BAA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970"/>
                <a:ext cx="115" cy="76"/>
              </a:xfrm>
              <a:custGeom>
                <a:avLst/>
                <a:gdLst>
                  <a:gd name="T0" fmla="*/ 0 w 575"/>
                  <a:gd name="T1" fmla="*/ 0 h 379"/>
                  <a:gd name="T2" fmla="*/ 34 w 575"/>
                  <a:gd name="T3" fmla="*/ 35 h 379"/>
                  <a:gd name="T4" fmla="*/ 95 w 575"/>
                  <a:gd name="T5" fmla="*/ 29 h 379"/>
                  <a:gd name="T6" fmla="*/ 130 w 575"/>
                  <a:gd name="T7" fmla="*/ 65 h 379"/>
                  <a:gd name="T8" fmla="*/ 120 w 575"/>
                  <a:gd name="T9" fmla="*/ 135 h 379"/>
                  <a:gd name="T10" fmla="*/ 138 w 575"/>
                  <a:gd name="T11" fmla="*/ 165 h 379"/>
                  <a:gd name="T12" fmla="*/ 163 w 575"/>
                  <a:gd name="T13" fmla="*/ 169 h 379"/>
                  <a:gd name="T14" fmla="*/ 171 w 575"/>
                  <a:gd name="T15" fmla="*/ 184 h 379"/>
                  <a:gd name="T16" fmla="*/ 194 w 575"/>
                  <a:gd name="T17" fmla="*/ 182 h 379"/>
                  <a:gd name="T18" fmla="*/ 221 w 575"/>
                  <a:gd name="T19" fmla="*/ 133 h 379"/>
                  <a:gd name="T20" fmla="*/ 246 w 575"/>
                  <a:gd name="T21" fmla="*/ 154 h 379"/>
                  <a:gd name="T22" fmla="*/ 291 w 575"/>
                  <a:gd name="T23" fmla="*/ 143 h 379"/>
                  <a:gd name="T24" fmla="*/ 361 w 575"/>
                  <a:gd name="T25" fmla="*/ 151 h 379"/>
                  <a:gd name="T26" fmla="*/ 378 w 575"/>
                  <a:gd name="T27" fmla="*/ 173 h 379"/>
                  <a:gd name="T28" fmla="*/ 383 w 575"/>
                  <a:gd name="T29" fmla="*/ 219 h 379"/>
                  <a:gd name="T30" fmla="*/ 416 w 575"/>
                  <a:gd name="T31" fmla="*/ 246 h 379"/>
                  <a:gd name="T32" fmla="*/ 453 w 575"/>
                  <a:gd name="T33" fmla="*/ 235 h 379"/>
                  <a:gd name="T34" fmla="*/ 495 w 575"/>
                  <a:gd name="T35" fmla="*/ 262 h 379"/>
                  <a:gd name="T36" fmla="*/ 453 w 575"/>
                  <a:gd name="T37" fmla="*/ 312 h 379"/>
                  <a:gd name="T38" fmla="*/ 455 w 575"/>
                  <a:gd name="T39" fmla="*/ 327 h 379"/>
                  <a:gd name="T40" fmla="*/ 493 w 575"/>
                  <a:gd name="T41" fmla="*/ 332 h 379"/>
                  <a:gd name="T42" fmla="*/ 510 w 575"/>
                  <a:gd name="T43" fmla="*/ 354 h 379"/>
                  <a:gd name="T44" fmla="*/ 542 w 575"/>
                  <a:gd name="T45" fmla="*/ 350 h 379"/>
                  <a:gd name="T46" fmla="*/ 558 w 575"/>
                  <a:gd name="T47" fmla="*/ 365 h 379"/>
                  <a:gd name="T48" fmla="*/ 567 w 575"/>
                  <a:gd name="T49" fmla="*/ 379 h 379"/>
                  <a:gd name="T50" fmla="*/ 575 w 575"/>
                  <a:gd name="T51" fmla="*/ 378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75" h="379">
                    <a:moveTo>
                      <a:pt x="0" y="0"/>
                    </a:moveTo>
                    <a:lnTo>
                      <a:pt x="34" y="35"/>
                    </a:lnTo>
                    <a:lnTo>
                      <a:pt x="95" y="29"/>
                    </a:lnTo>
                    <a:lnTo>
                      <a:pt x="130" y="65"/>
                    </a:lnTo>
                    <a:lnTo>
                      <a:pt x="120" y="135"/>
                    </a:lnTo>
                    <a:lnTo>
                      <a:pt x="138" y="165"/>
                    </a:lnTo>
                    <a:lnTo>
                      <a:pt x="163" y="169"/>
                    </a:lnTo>
                    <a:lnTo>
                      <a:pt x="171" y="184"/>
                    </a:lnTo>
                    <a:lnTo>
                      <a:pt x="194" y="182"/>
                    </a:lnTo>
                    <a:lnTo>
                      <a:pt x="221" y="133"/>
                    </a:lnTo>
                    <a:lnTo>
                      <a:pt x="246" y="154"/>
                    </a:lnTo>
                    <a:lnTo>
                      <a:pt x="291" y="143"/>
                    </a:lnTo>
                    <a:lnTo>
                      <a:pt x="361" y="151"/>
                    </a:lnTo>
                    <a:lnTo>
                      <a:pt x="378" y="173"/>
                    </a:lnTo>
                    <a:lnTo>
                      <a:pt x="383" y="219"/>
                    </a:lnTo>
                    <a:lnTo>
                      <a:pt x="416" y="246"/>
                    </a:lnTo>
                    <a:lnTo>
                      <a:pt x="453" y="235"/>
                    </a:lnTo>
                    <a:lnTo>
                      <a:pt x="495" y="262"/>
                    </a:lnTo>
                    <a:lnTo>
                      <a:pt x="453" y="312"/>
                    </a:lnTo>
                    <a:lnTo>
                      <a:pt x="455" y="327"/>
                    </a:lnTo>
                    <a:lnTo>
                      <a:pt x="493" y="332"/>
                    </a:lnTo>
                    <a:lnTo>
                      <a:pt x="510" y="354"/>
                    </a:lnTo>
                    <a:lnTo>
                      <a:pt x="542" y="350"/>
                    </a:lnTo>
                    <a:lnTo>
                      <a:pt x="558" y="365"/>
                    </a:lnTo>
                    <a:lnTo>
                      <a:pt x="567" y="379"/>
                    </a:lnTo>
                    <a:lnTo>
                      <a:pt x="575" y="37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743">
                <a:extLst>
                  <a:ext uri="{FF2B5EF4-FFF2-40B4-BE49-F238E27FC236}">
                    <a16:creationId xmlns:a16="http://schemas.microsoft.com/office/drawing/2014/main" id="{ED900486-97A5-2F17-5897-1699F2DD68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2046"/>
                <a:ext cx="41" cy="112"/>
              </a:xfrm>
              <a:custGeom>
                <a:avLst/>
                <a:gdLst>
                  <a:gd name="T0" fmla="*/ 201 w 201"/>
                  <a:gd name="T1" fmla="*/ 562 h 562"/>
                  <a:gd name="T2" fmla="*/ 158 w 201"/>
                  <a:gd name="T3" fmla="*/ 504 h 562"/>
                  <a:gd name="T4" fmla="*/ 144 w 201"/>
                  <a:gd name="T5" fmla="*/ 452 h 562"/>
                  <a:gd name="T6" fmla="*/ 160 w 201"/>
                  <a:gd name="T7" fmla="*/ 442 h 562"/>
                  <a:gd name="T8" fmla="*/ 166 w 201"/>
                  <a:gd name="T9" fmla="*/ 427 h 562"/>
                  <a:gd name="T10" fmla="*/ 109 w 201"/>
                  <a:gd name="T11" fmla="*/ 401 h 562"/>
                  <a:gd name="T12" fmla="*/ 55 w 201"/>
                  <a:gd name="T13" fmla="*/ 399 h 562"/>
                  <a:gd name="T14" fmla="*/ 22 w 201"/>
                  <a:gd name="T15" fmla="*/ 371 h 562"/>
                  <a:gd name="T16" fmla="*/ 51 w 201"/>
                  <a:gd name="T17" fmla="*/ 353 h 562"/>
                  <a:gd name="T18" fmla="*/ 49 w 201"/>
                  <a:gd name="T19" fmla="*/ 330 h 562"/>
                  <a:gd name="T20" fmla="*/ 1 w 201"/>
                  <a:gd name="T21" fmla="*/ 319 h 562"/>
                  <a:gd name="T22" fmla="*/ 7 w 201"/>
                  <a:gd name="T23" fmla="*/ 294 h 562"/>
                  <a:gd name="T24" fmla="*/ 43 w 201"/>
                  <a:gd name="T25" fmla="*/ 260 h 562"/>
                  <a:gd name="T26" fmla="*/ 41 w 201"/>
                  <a:gd name="T27" fmla="*/ 253 h 562"/>
                  <a:gd name="T28" fmla="*/ 17 w 201"/>
                  <a:gd name="T29" fmla="*/ 240 h 562"/>
                  <a:gd name="T30" fmla="*/ 0 w 201"/>
                  <a:gd name="T31" fmla="*/ 227 h 562"/>
                  <a:gd name="T32" fmla="*/ 12 w 201"/>
                  <a:gd name="T33" fmla="*/ 187 h 562"/>
                  <a:gd name="T34" fmla="*/ 10 w 201"/>
                  <a:gd name="T35" fmla="*/ 164 h 562"/>
                  <a:gd name="T36" fmla="*/ 33 w 201"/>
                  <a:gd name="T37" fmla="*/ 154 h 562"/>
                  <a:gd name="T38" fmla="*/ 52 w 201"/>
                  <a:gd name="T39" fmla="*/ 121 h 562"/>
                  <a:gd name="T40" fmla="*/ 75 w 201"/>
                  <a:gd name="T41" fmla="*/ 111 h 562"/>
                  <a:gd name="T42" fmla="*/ 89 w 201"/>
                  <a:gd name="T43" fmla="*/ 94 h 562"/>
                  <a:gd name="T44" fmla="*/ 79 w 201"/>
                  <a:gd name="T45" fmla="*/ 73 h 562"/>
                  <a:gd name="T46" fmla="*/ 49 w 201"/>
                  <a:gd name="T47" fmla="*/ 75 h 562"/>
                  <a:gd name="T48" fmla="*/ 30 w 201"/>
                  <a:gd name="T49" fmla="*/ 53 h 562"/>
                  <a:gd name="T50" fmla="*/ 29 w 201"/>
                  <a:gd name="T51" fmla="*/ 39 h 562"/>
                  <a:gd name="T52" fmla="*/ 52 w 201"/>
                  <a:gd name="T53" fmla="*/ 36 h 562"/>
                  <a:gd name="T54" fmla="*/ 58 w 201"/>
                  <a:gd name="T55" fmla="*/ 20 h 562"/>
                  <a:gd name="T56" fmla="*/ 58 w 201"/>
                  <a:gd name="T57" fmla="*/ 12 h 562"/>
                  <a:gd name="T58" fmla="*/ 26 w 201"/>
                  <a:gd name="T59" fmla="*/ 0 h 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01" h="562">
                    <a:moveTo>
                      <a:pt x="201" y="562"/>
                    </a:moveTo>
                    <a:lnTo>
                      <a:pt x="158" y="504"/>
                    </a:lnTo>
                    <a:lnTo>
                      <a:pt x="144" y="452"/>
                    </a:lnTo>
                    <a:lnTo>
                      <a:pt x="160" y="442"/>
                    </a:lnTo>
                    <a:lnTo>
                      <a:pt x="166" y="427"/>
                    </a:lnTo>
                    <a:lnTo>
                      <a:pt x="109" y="401"/>
                    </a:lnTo>
                    <a:lnTo>
                      <a:pt x="55" y="399"/>
                    </a:lnTo>
                    <a:lnTo>
                      <a:pt x="22" y="371"/>
                    </a:lnTo>
                    <a:lnTo>
                      <a:pt x="51" y="353"/>
                    </a:lnTo>
                    <a:lnTo>
                      <a:pt x="49" y="330"/>
                    </a:lnTo>
                    <a:lnTo>
                      <a:pt x="1" y="319"/>
                    </a:lnTo>
                    <a:lnTo>
                      <a:pt x="7" y="294"/>
                    </a:lnTo>
                    <a:lnTo>
                      <a:pt x="43" y="260"/>
                    </a:lnTo>
                    <a:lnTo>
                      <a:pt x="41" y="253"/>
                    </a:lnTo>
                    <a:lnTo>
                      <a:pt x="17" y="240"/>
                    </a:lnTo>
                    <a:lnTo>
                      <a:pt x="0" y="227"/>
                    </a:lnTo>
                    <a:lnTo>
                      <a:pt x="12" y="187"/>
                    </a:lnTo>
                    <a:lnTo>
                      <a:pt x="10" y="164"/>
                    </a:lnTo>
                    <a:lnTo>
                      <a:pt x="33" y="154"/>
                    </a:lnTo>
                    <a:lnTo>
                      <a:pt x="52" y="121"/>
                    </a:lnTo>
                    <a:lnTo>
                      <a:pt x="75" y="111"/>
                    </a:lnTo>
                    <a:lnTo>
                      <a:pt x="89" y="94"/>
                    </a:lnTo>
                    <a:lnTo>
                      <a:pt x="79" y="73"/>
                    </a:lnTo>
                    <a:lnTo>
                      <a:pt x="49" y="75"/>
                    </a:lnTo>
                    <a:lnTo>
                      <a:pt x="30" y="53"/>
                    </a:lnTo>
                    <a:lnTo>
                      <a:pt x="29" y="39"/>
                    </a:lnTo>
                    <a:lnTo>
                      <a:pt x="52" y="36"/>
                    </a:lnTo>
                    <a:lnTo>
                      <a:pt x="58" y="20"/>
                    </a:lnTo>
                    <a:lnTo>
                      <a:pt x="58" y="12"/>
                    </a:lnTo>
                    <a:lnTo>
                      <a:pt x="2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744">
                <a:extLst>
                  <a:ext uri="{FF2B5EF4-FFF2-40B4-BE49-F238E27FC236}">
                    <a16:creationId xmlns:a16="http://schemas.microsoft.com/office/drawing/2014/main" id="{09A50576-1434-DF4C-C331-D042E56F29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2152"/>
                <a:ext cx="115" cy="33"/>
              </a:xfrm>
              <a:custGeom>
                <a:avLst/>
                <a:gdLst>
                  <a:gd name="T0" fmla="*/ 577 w 577"/>
                  <a:gd name="T1" fmla="*/ 101 h 164"/>
                  <a:gd name="T2" fmla="*/ 554 w 577"/>
                  <a:gd name="T3" fmla="*/ 95 h 164"/>
                  <a:gd name="T4" fmla="*/ 508 w 577"/>
                  <a:gd name="T5" fmla="*/ 99 h 164"/>
                  <a:gd name="T6" fmla="*/ 465 w 577"/>
                  <a:gd name="T7" fmla="*/ 126 h 164"/>
                  <a:gd name="T8" fmla="*/ 455 w 577"/>
                  <a:gd name="T9" fmla="*/ 104 h 164"/>
                  <a:gd name="T10" fmla="*/ 431 w 577"/>
                  <a:gd name="T11" fmla="*/ 98 h 164"/>
                  <a:gd name="T12" fmla="*/ 410 w 577"/>
                  <a:gd name="T13" fmla="*/ 124 h 164"/>
                  <a:gd name="T14" fmla="*/ 358 w 577"/>
                  <a:gd name="T15" fmla="*/ 144 h 164"/>
                  <a:gd name="T16" fmla="*/ 345 w 577"/>
                  <a:gd name="T17" fmla="*/ 160 h 164"/>
                  <a:gd name="T18" fmla="*/ 313 w 577"/>
                  <a:gd name="T19" fmla="*/ 155 h 164"/>
                  <a:gd name="T20" fmla="*/ 306 w 577"/>
                  <a:gd name="T21" fmla="*/ 164 h 164"/>
                  <a:gd name="T22" fmla="*/ 282 w 577"/>
                  <a:gd name="T23" fmla="*/ 143 h 164"/>
                  <a:gd name="T24" fmla="*/ 279 w 577"/>
                  <a:gd name="T25" fmla="*/ 127 h 164"/>
                  <a:gd name="T26" fmla="*/ 246 w 577"/>
                  <a:gd name="T27" fmla="*/ 101 h 164"/>
                  <a:gd name="T28" fmla="*/ 220 w 577"/>
                  <a:gd name="T29" fmla="*/ 64 h 164"/>
                  <a:gd name="T30" fmla="*/ 177 w 577"/>
                  <a:gd name="T31" fmla="*/ 22 h 164"/>
                  <a:gd name="T32" fmla="*/ 123 w 577"/>
                  <a:gd name="T33" fmla="*/ 11 h 164"/>
                  <a:gd name="T34" fmla="*/ 92 w 577"/>
                  <a:gd name="T35" fmla="*/ 22 h 164"/>
                  <a:gd name="T36" fmla="*/ 74 w 577"/>
                  <a:gd name="T37" fmla="*/ 0 h 164"/>
                  <a:gd name="T38" fmla="*/ 16 w 577"/>
                  <a:gd name="T39" fmla="*/ 36 h 164"/>
                  <a:gd name="T40" fmla="*/ 0 w 577"/>
                  <a:gd name="T41" fmla="*/ 3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7" h="164">
                    <a:moveTo>
                      <a:pt x="577" y="101"/>
                    </a:moveTo>
                    <a:lnTo>
                      <a:pt x="554" y="95"/>
                    </a:lnTo>
                    <a:lnTo>
                      <a:pt x="508" y="99"/>
                    </a:lnTo>
                    <a:lnTo>
                      <a:pt x="465" y="126"/>
                    </a:lnTo>
                    <a:lnTo>
                      <a:pt x="455" y="104"/>
                    </a:lnTo>
                    <a:lnTo>
                      <a:pt x="431" y="98"/>
                    </a:lnTo>
                    <a:lnTo>
                      <a:pt x="410" y="124"/>
                    </a:lnTo>
                    <a:lnTo>
                      <a:pt x="358" y="144"/>
                    </a:lnTo>
                    <a:lnTo>
                      <a:pt x="345" y="160"/>
                    </a:lnTo>
                    <a:lnTo>
                      <a:pt x="313" y="155"/>
                    </a:lnTo>
                    <a:lnTo>
                      <a:pt x="306" y="164"/>
                    </a:lnTo>
                    <a:lnTo>
                      <a:pt x="282" y="143"/>
                    </a:lnTo>
                    <a:lnTo>
                      <a:pt x="279" y="127"/>
                    </a:lnTo>
                    <a:lnTo>
                      <a:pt x="246" y="101"/>
                    </a:lnTo>
                    <a:lnTo>
                      <a:pt x="220" y="64"/>
                    </a:lnTo>
                    <a:lnTo>
                      <a:pt x="177" y="22"/>
                    </a:lnTo>
                    <a:lnTo>
                      <a:pt x="123" y="11"/>
                    </a:lnTo>
                    <a:lnTo>
                      <a:pt x="92" y="22"/>
                    </a:lnTo>
                    <a:lnTo>
                      <a:pt x="74" y="0"/>
                    </a:lnTo>
                    <a:lnTo>
                      <a:pt x="16" y="36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745">
                <a:extLst>
                  <a:ext uri="{FF2B5EF4-FFF2-40B4-BE49-F238E27FC236}">
                    <a16:creationId xmlns:a16="http://schemas.microsoft.com/office/drawing/2014/main" id="{51B56A5A-0F69-C8EC-1200-BE9D0CFA40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2158"/>
                <a:ext cx="73" cy="118"/>
              </a:xfrm>
              <a:custGeom>
                <a:avLst/>
                <a:gdLst>
                  <a:gd name="T0" fmla="*/ 362 w 362"/>
                  <a:gd name="T1" fmla="*/ 0 h 588"/>
                  <a:gd name="T2" fmla="*/ 326 w 362"/>
                  <a:gd name="T3" fmla="*/ 27 h 588"/>
                  <a:gd name="T4" fmla="*/ 331 w 362"/>
                  <a:gd name="T5" fmla="*/ 80 h 588"/>
                  <a:gd name="T6" fmla="*/ 351 w 362"/>
                  <a:gd name="T7" fmla="*/ 132 h 588"/>
                  <a:gd name="T8" fmla="*/ 322 w 362"/>
                  <a:gd name="T9" fmla="*/ 151 h 588"/>
                  <a:gd name="T10" fmla="*/ 348 w 362"/>
                  <a:gd name="T11" fmla="*/ 178 h 588"/>
                  <a:gd name="T12" fmla="*/ 350 w 362"/>
                  <a:gd name="T13" fmla="*/ 194 h 588"/>
                  <a:gd name="T14" fmla="*/ 327 w 362"/>
                  <a:gd name="T15" fmla="*/ 197 h 588"/>
                  <a:gd name="T16" fmla="*/ 314 w 362"/>
                  <a:gd name="T17" fmla="*/ 228 h 588"/>
                  <a:gd name="T18" fmla="*/ 276 w 362"/>
                  <a:gd name="T19" fmla="*/ 240 h 588"/>
                  <a:gd name="T20" fmla="*/ 273 w 362"/>
                  <a:gd name="T21" fmla="*/ 279 h 588"/>
                  <a:gd name="T22" fmla="*/ 213 w 362"/>
                  <a:gd name="T23" fmla="*/ 300 h 588"/>
                  <a:gd name="T24" fmla="*/ 215 w 362"/>
                  <a:gd name="T25" fmla="*/ 323 h 588"/>
                  <a:gd name="T26" fmla="*/ 233 w 362"/>
                  <a:gd name="T27" fmla="*/ 345 h 588"/>
                  <a:gd name="T28" fmla="*/ 207 w 362"/>
                  <a:gd name="T29" fmla="*/ 400 h 588"/>
                  <a:gd name="T30" fmla="*/ 183 w 362"/>
                  <a:gd name="T31" fmla="*/ 395 h 588"/>
                  <a:gd name="T32" fmla="*/ 133 w 362"/>
                  <a:gd name="T33" fmla="*/ 438 h 588"/>
                  <a:gd name="T34" fmla="*/ 65 w 362"/>
                  <a:gd name="T35" fmla="*/ 460 h 588"/>
                  <a:gd name="T36" fmla="*/ 70 w 362"/>
                  <a:gd name="T37" fmla="*/ 506 h 588"/>
                  <a:gd name="T38" fmla="*/ 21 w 362"/>
                  <a:gd name="T39" fmla="*/ 557 h 588"/>
                  <a:gd name="T40" fmla="*/ 16 w 362"/>
                  <a:gd name="T41" fmla="*/ 588 h 588"/>
                  <a:gd name="T42" fmla="*/ 0 w 362"/>
                  <a:gd name="T43" fmla="*/ 582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2" h="588">
                    <a:moveTo>
                      <a:pt x="362" y="0"/>
                    </a:moveTo>
                    <a:lnTo>
                      <a:pt x="326" y="27"/>
                    </a:lnTo>
                    <a:lnTo>
                      <a:pt x="331" y="80"/>
                    </a:lnTo>
                    <a:lnTo>
                      <a:pt x="351" y="132"/>
                    </a:lnTo>
                    <a:lnTo>
                      <a:pt x="322" y="151"/>
                    </a:lnTo>
                    <a:lnTo>
                      <a:pt x="348" y="178"/>
                    </a:lnTo>
                    <a:lnTo>
                      <a:pt x="350" y="194"/>
                    </a:lnTo>
                    <a:lnTo>
                      <a:pt x="327" y="197"/>
                    </a:lnTo>
                    <a:lnTo>
                      <a:pt x="314" y="228"/>
                    </a:lnTo>
                    <a:lnTo>
                      <a:pt x="276" y="240"/>
                    </a:lnTo>
                    <a:lnTo>
                      <a:pt x="273" y="279"/>
                    </a:lnTo>
                    <a:lnTo>
                      <a:pt x="213" y="300"/>
                    </a:lnTo>
                    <a:lnTo>
                      <a:pt x="215" y="323"/>
                    </a:lnTo>
                    <a:lnTo>
                      <a:pt x="233" y="345"/>
                    </a:lnTo>
                    <a:lnTo>
                      <a:pt x="207" y="400"/>
                    </a:lnTo>
                    <a:lnTo>
                      <a:pt x="183" y="395"/>
                    </a:lnTo>
                    <a:lnTo>
                      <a:pt x="133" y="438"/>
                    </a:lnTo>
                    <a:lnTo>
                      <a:pt x="65" y="460"/>
                    </a:lnTo>
                    <a:lnTo>
                      <a:pt x="70" y="506"/>
                    </a:lnTo>
                    <a:lnTo>
                      <a:pt x="21" y="557"/>
                    </a:lnTo>
                    <a:lnTo>
                      <a:pt x="16" y="588"/>
                    </a:lnTo>
                    <a:lnTo>
                      <a:pt x="0" y="58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746">
                <a:extLst>
                  <a:ext uri="{FF2B5EF4-FFF2-40B4-BE49-F238E27FC236}">
                    <a16:creationId xmlns:a16="http://schemas.microsoft.com/office/drawing/2014/main" id="{5383FB04-11D6-FCEF-5623-70C7873956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123"/>
                <a:ext cx="65" cy="91"/>
              </a:xfrm>
              <a:custGeom>
                <a:avLst/>
                <a:gdLst>
                  <a:gd name="T0" fmla="*/ 0 w 326"/>
                  <a:gd name="T1" fmla="*/ 19 h 456"/>
                  <a:gd name="T2" fmla="*/ 37 w 326"/>
                  <a:gd name="T3" fmla="*/ 0 h 456"/>
                  <a:gd name="T4" fmla="*/ 75 w 326"/>
                  <a:gd name="T5" fmla="*/ 5 h 456"/>
                  <a:gd name="T6" fmla="*/ 102 w 326"/>
                  <a:gd name="T7" fmla="*/ 32 h 456"/>
                  <a:gd name="T8" fmla="*/ 104 w 326"/>
                  <a:gd name="T9" fmla="*/ 71 h 456"/>
                  <a:gd name="T10" fmla="*/ 72 w 326"/>
                  <a:gd name="T11" fmla="*/ 128 h 456"/>
                  <a:gd name="T12" fmla="*/ 69 w 326"/>
                  <a:gd name="T13" fmla="*/ 183 h 456"/>
                  <a:gd name="T14" fmla="*/ 55 w 326"/>
                  <a:gd name="T15" fmla="*/ 191 h 456"/>
                  <a:gd name="T16" fmla="*/ 41 w 326"/>
                  <a:gd name="T17" fmla="*/ 224 h 456"/>
                  <a:gd name="T18" fmla="*/ 62 w 326"/>
                  <a:gd name="T19" fmla="*/ 276 h 456"/>
                  <a:gd name="T20" fmla="*/ 7 w 326"/>
                  <a:gd name="T21" fmla="*/ 350 h 456"/>
                  <a:gd name="T22" fmla="*/ 55 w 326"/>
                  <a:gd name="T23" fmla="*/ 361 h 456"/>
                  <a:gd name="T24" fmla="*/ 73 w 326"/>
                  <a:gd name="T25" fmla="*/ 390 h 456"/>
                  <a:gd name="T26" fmla="*/ 96 w 326"/>
                  <a:gd name="T27" fmla="*/ 396 h 456"/>
                  <a:gd name="T28" fmla="*/ 126 w 326"/>
                  <a:gd name="T29" fmla="*/ 385 h 456"/>
                  <a:gd name="T30" fmla="*/ 136 w 326"/>
                  <a:gd name="T31" fmla="*/ 400 h 456"/>
                  <a:gd name="T32" fmla="*/ 158 w 326"/>
                  <a:gd name="T33" fmla="*/ 390 h 456"/>
                  <a:gd name="T34" fmla="*/ 205 w 326"/>
                  <a:gd name="T35" fmla="*/ 401 h 456"/>
                  <a:gd name="T36" fmla="*/ 212 w 326"/>
                  <a:gd name="T37" fmla="*/ 401 h 456"/>
                  <a:gd name="T38" fmla="*/ 255 w 326"/>
                  <a:gd name="T39" fmla="*/ 359 h 456"/>
                  <a:gd name="T40" fmla="*/ 261 w 326"/>
                  <a:gd name="T41" fmla="*/ 342 h 456"/>
                  <a:gd name="T42" fmla="*/ 292 w 326"/>
                  <a:gd name="T43" fmla="*/ 346 h 456"/>
                  <a:gd name="T44" fmla="*/ 326 w 326"/>
                  <a:gd name="T45" fmla="*/ 374 h 456"/>
                  <a:gd name="T46" fmla="*/ 312 w 326"/>
                  <a:gd name="T47" fmla="*/ 391 h 456"/>
                  <a:gd name="T48" fmla="*/ 274 w 326"/>
                  <a:gd name="T49" fmla="*/ 402 h 456"/>
                  <a:gd name="T50" fmla="*/ 287 w 326"/>
                  <a:gd name="T51" fmla="*/ 4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26" h="456">
                    <a:moveTo>
                      <a:pt x="0" y="19"/>
                    </a:moveTo>
                    <a:lnTo>
                      <a:pt x="37" y="0"/>
                    </a:lnTo>
                    <a:lnTo>
                      <a:pt x="75" y="5"/>
                    </a:lnTo>
                    <a:lnTo>
                      <a:pt x="102" y="32"/>
                    </a:lnTo>
                    <a:lnTo>
                      <a:pt x="104" y="71"/>
                    </a:lnTo>
                    <a:lnTo>
                      <a:pt x="72" y="128"/>
                    </a:lnTo>
                    <a:lnTo>
                      <a:pt x="69" y="183"/>
                    </a:lnTo>
                    <a:lnTo>
                      <a:pt x="55" y="191"/>
                    </a:lnTo>
                    <a:lnTo>
                      <a:pt x="41" y="224"/>
                    </a:lnTo>
                    <a:lnTo>
                      <a:pt x="62" y="276"/>
                    </a:lnTo>
                    <a:lnTo>
                      <a:pt x="7" y="350"/>
                    </a:lnTo>
                    <a:lnTo>
                      <a:pt x="55" y="361"/>
                    </a:lnTo>
                    <a:lnTo>
                      <a:pt x="73" y="390"/>
                    </a:lnTo>
                    <a:lnTo>
                      <a:pt x="96" y="396"/>
                    </a:lnTo>
                    <a:lnTo>
                      <a:pt x="126" y="385"/>
                    </a:lnTo>
                    <a:lnTo>
                      <a:pt x="136" y="400"/>
                    </a:lnTo>
                    <a:lnTo>
                      <a:pt x="158" y="390"/>
                    </a:lnTo>
                    <a:lnTo>
                      <a:pt x="205" y="401"/>
                    </a:lnTo>
                    <a:lnTo>
                      <a:pt x="212" y="401"/>
                    </a:lnTo>
                    <a:lnTo>
                      <a:pt x="255" y="359"/>
                    </a:lnTo>
                    <a:lnTo>
                      <a:pt x="261" y="342"/>
                    </a:lnTo>
                    <a:lnTo>
                      <a:pt x="292" y="346"/>
                    </a:lnTo>
                    <a:lnTo>
                      <a:pt x="326" y="374"/>
                    </a:lnTo>
                    <a:lnTo>
                      <a:pt x="312" y="391"/>
                    </a:lnTo>
                    <a:lnTo>
                      <a:pt x="274" y="402"/>
                    </a:lnTo>
                    <a:lnTo>
                      <a:pt x="287" y="45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747">
                <a:extLst>
                  <a:ext uri="{FF2B5EF4-FFF2-40B4-BE49-F238E27FC236}">
                    <a16:creationId xmlns:a16="http://schemas.microsoft.com/office/drawing/2014/main" id="{A5821E18-3F4F-AC21-08F7-ACB0405C63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104"/>
                <a:ext cx="10" cy="23"/>
              </a:xfrm>
              <a:custGeom>
                <a:avLst/>
                <a:gdLst>
                  <a:gd name="T0" fmla="*/ 0 w 51"/>
                  <a:gd name="T1" fmla="*/ 113 h 113"/>
                  <a:gd name="T2" fmla="*/ 11 w 51"/>
                  <a:gd name="T3" fmla="*/ 66 h 113"/>
                  <a:gd name="T4" fmla="*/ 40 w 51"/>
                  <a:gd name="T5" fmla="*/ 48 h 113"/>
                  <a:gd name="T6" fmla="*/ 30 w 51"/>
                  <a:gd name="T7" fmla="*/ 33 h 113"/>
                  <a:gd name="T8" fmla="*/ 51 w 51"/>
                  <a:gd name="T9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3">
                    <a:moveTo>
                      <a:pt x="0" y="113"/>
                    </a:moveTo>
                    <a:lnTo>
                      <a:pt x="11" y="66"/>
                    </a:lnTo>
                    <a:lnTo>
                      <a:pt x="40" y="48"/>
                    </a:lnTo>
                    <a:lnTo>
                      <a:pt x="30" y="33"/>
                    </a:lnTo>
                    <a:lnTo>
                      <a:pt x="5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748">
                <a:extLst>
                  <a:ext uri="{FF2B5EF4-FFF2-40B4-BE49-F238E27FC236}">
                    <a16:creationId xmlns:a16="http://schemas.microsoft.com/office/drawing/2014/main" id="{AD51BD07-8128-727A-0082-97B8DE57D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220"/>
                <a:ext cx="87" cy="139"/>
              </a:xfrm>
              <a:custGeom>
                <a:avLst/>
                <a:gdLst>
                  <a:gd name="T0" fmla="*/ 0 w 438"/>
                  <a:gd name="T1" fmla="*/ 698 h 698"/>
                  <a:gd name="T2" fmla="*/ 52 w 438"/>
                  <a:gd name="T3" fmla="*/ 679 h 698"/>
                  <a:gd name="T4" fmla="*/ 95 w 438"/>
                  <a:gd name="T5" fmla="*/ 637 h 698"/>
                  <a:gd name="T6" fmla="*/ 99 w 438"/>
                  <a:gd name="T7" fmla="*/ 605 h 698"/>
                  <a:gd name="T8" fmla="*/ 63 w 438"/>
                  <a:gd name="T9" fmla="*/ 547 h 698"/>
                  <a:gd name="T10" fmla="*/ 70 w 438"/>
                  <a:gd name="T11" fmla="*/ 530 h 698"/>
                  <a:gd name="T12" fmla="*/ 152 w 438"/>
                  <a:gd name="T13" fmla="*/ 500 h 698"/>
                  <a:gd name="T14" fmla="*/ 139 w 438"/>
                  <a:gd name="T15" fmla="*/ 455 h 698"/>
                  <a:gd name="T16" fmla="*/ 143 w 438"/>
                  <a:gd name="T17" fmla="*/ 407 h 698"/>
                  <a:gd name="T18" fmla="*/ 131 w 438"/>
                  <a:gd name="T19" fmla="*/ 355 h 698"/>
                  <a:gd name="T20" fmla="*/ 136 w 438"/>
                  <a:gd name="T21" fmla="*/ 331 h 698"/>
                  <a:gd name="T22" fmla="*/ 162 w 438"/>
                  <a:gd name="T23" fmla="*/ 283 h 698"/>
                  <a:gd name="T24" fmla="*/ 216 w 438"/>
                  <a:gd name="T25" fmla="*/ 270 h 698"/>
                  <a:gd name="T26" fmla="*/ 235 w 438"/>
                  <a:gd name="T27" fmla="*/ 229 h 698"/>
                  <a:gd name="T28" fmla="*/ 286 w 438"/>
                  <a:gd name="T29" fmla="*/ 201 h 698"/>
                  <a:gd name="T30" fmla="*/ 291 w 438"/>
                  <a:gd name="T31" fmla="*/ 170 h 698"/>
                  <a:gd name="T32" fmla="*/ 305 w 438"/>
                  <a:gd name="T33" fmla="*/ 161 h 698"/>
                  <a:gd name="T34" fmla="*/ 319 w 438"/>
                  <a:gd name="T35" fmla="*/ 137 h 698"/>
                  <a:gd name="T36" fmla="*/ 278 w 438"/>
                  <a:gd name="T37" fmla="*/ 110 h 698"/>
                  <a:gd name="T38" fmla="*/ 261 w 438"/>
                  <a:gd name="T39" fmla="*/ 89 h 698"/>
                  <a:gd name="T40" fmla="*/ 258 w 438"/>
                  <a:gd name="T41" fmla="*/ 73 h 698"/>
                  <a:gd name="T42" fmla="*/ 302 w 438"/>
                  <a:gd name="T43" fmla="*/ 38 h 698"/>
                  <a:gd name="T44" fmla="*/ 332 w 438"/>
                  <a:gd name="T45" fmla="*/ 28 h 698"/>
                  <a:gd name="T46" fmla="*/ 356 w 438"/>
                  <a:gd name="T47" fmla="*/ 49 h 698"/>
                  <a:gd name="T48" fmla="*/ 376 w 438"/>
                  <a:gd name="T49" fmla="*/ 0 h 698"/>
                  <a:gd name="T50" fmla="*/ 400 w 438"/>
                  <a:gd name="T51" fmla="*/ 14 h 698"/>
                  <a:gd name="T52" fmla="*/ 438 w 438"/>
                  <a:gd name="T53" fmla="*/ 3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8" h="698">
                    <a:moveTo>
                      <a:pt x="0" y="698"/>
                    </a:moveTo>
                    <a:lnTo>
                      <a:pt x="52" y="679"/>
                    </a:lnTo>
                    <a:lnTo>
                      <a:pt x="95" y="637"/>
                    </a:lnTo>
                    <a:lnTo>
                      <a:pt x="99" y="605"/>
                    </a:lnTo>
                    <a:lnTo>
                      <a:pt x="63" y="547"/>
                    </a:lnTo>
                    <a:lnTo>
                      <a:pt x="70" y="530"/>
                    </a:lnTo>
                    <a:lnTo>
                      <a:pt x="152" y="500"/>
                    </a:lnTo>
                    <a:lnTo>
                      <a:pt x="139" y="455"/>
                    </a:lnTo>
                    <a:lnTo>
                      <a:pt x="143" y="407"/>
                    </a:lnTo>
                    <a:lnTo>
                      <a:pt x="131" y="355"/>
                    </a:lnTo>
                    <a:lnTo>
                      <a:pt x="136" y="331"/>
                    </a:lnTo>
                    <a:lnTo>
                      <a:pt x="162" y="283"/>
                    </a:lnTo>
                    <a:lnTo>
                      <a:pt x="216" y="270"/>
                    </a:lnTo>
                    <a:lnTo>
                      <a:pt x="235" y="229"/>
                    </a:lnTo>
                    <a:lnTo>
                      <a:pt x="286" y="201"/>
                    </a:lnTo>
                    <a:lnTo>
                      <a:pt x="291" y="170"/>
                    </a:lnTo>
                    <a:lnTo>
                      <a:pt x="305" y="161"/>
                    </a:lnTo>
                    <a:lnTo>
                      <a:pt x="319" y="137"/>
                    </a:lnTo>
                    <a:lnTo>
                      <a:pt x="278" y="110"/>
                    </a:lnTo>
                    <a:lnTo>
                      <a:pt x="261" y="89"/>
                    </a:lnTo>
                    <a:lnTo>
                      <a:pt x="258" y="73"/>
                    </a:lnTo>
                    <a:lnTo>
                      <a:pt x="302" y="38"/>
                    </a:lnTo>
                    <a:lnTo>
                      <a:pt x="332" y="28"/>
                    </a:lnTo>
                    <a:lnTo>
                      <a:pt x="356" y="49"/>
                    </a:lnTo>
                    <a:lnTo>
                      <a:pt x="376" y="0"/>
                    </a:lnTo>
                    <a:lnTo>
                      <a:pt x="400" y="14"/>
                    </a:lnTo>
                    <a:lnTo>
                      <a:pt x="438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Line 749">
                <a:extLst>
                  <a:ext uri="{FF2B5EF4-FFF2-40B4-BE49-F238E27FC236}">
                    <a16:creationId xmlns:a16="http://schemas.microsoft.com/office/drawing/2014/main" id="{4DC6CCC3-A140-E8B3-804F-CD1870E30D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3" y="2214"/>
                <a:ext cx="3" cy="6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750">
                <a:extLst>
                  <a:ext uri="{FF2B5EF4-FFF2-40B4-BE49-F238E27FC236}">
                    <a16:creationId xmlns:a16="http://schemas.microsoft.com/office/drawing/2014/main" id="{DBC1A4C7-D576-A28A-1822-10377EEA7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5" y="2232"/>
                <a:ext cx="138" cy="42"/>
              </a:xfrm>
              <a:custGeom>
                <a:avLst/>
                <a:gdLst>
                  <a:gd name="T0" fmla="*/ 0 w 691"/>
                  <a:gd name="T1" fmla="*/ 0 h 214"/>
                  <a:gd name="T2" fmla="*/ 3 w 691"/>
                  <a:gd name="T3" fmla="*/ 23 h 214"/>
                  <a:gd name="T4" fmla="*/ 11 w 691"/>
                  <a:gd name="T5" fmla="*/ 37 h 214"/>
                  <a:gd name="T6" fmla="*/ 6 w 691"/>
                  <a:gd name="T7" fmla="*/ 69 h 214"/>
                  <a:gd name="T8" fmla="*/ 7 w 691"/>
                  <a:gd name="T9" fmla="*/ 84 h 214"/>
                  <a:gd name="T10" fmla="*/ 63 w 691"/>
                  <a:gd name="T11" fmla="*/ 103 h 214"/>
                  <a:gd name="T12" fmla="*/ 160 w 691"/>
                  <a:gd name="T13" fmla="*/ 63 h 214"/>
                  <a:gd name="T14" fmla="*/ 193 w 691"/>
                  <a:gd name="T15" fmla="*/ 82 h 214"/>
                  <a:gd name="T16" fmla="*/ 215 w 691"/>
                  <a:gd name="T17" fmla="*/ 65 h 214"/>
                  <a:gd name="T18" fmla="*/ 228 w 691"/>
                  <a:gd name="T19" fmla="*/ 41 h 214"/>
                  <a:gd name="T20" fmla="*/ 258 w 691"/>
                  <a:gd name="T21" fmla="*/ 46 h 214"/>
                  <a:gd name="T22" fmla="*/ 273 w 691"/>
                  <a:gd name="T23" fmla="*/ 29 h 214"/>
                  <a:gd name="T24" fmla="*/ 289 w 691"/>
                  <a:gd name="T25" fmla="*/ 35 h 214"/>
                  <a:gd name="T26" fmla="*/ 300 w 691"/>
                  <a:gd name="T27" fmla="*/ 65 h 214"/>
                  <a:gd name="T28" fmla="*/ 323 w 691"/>
                  <a:gd name="T29" fmla="*/ 70 h 214"/>
                  <a:gd name="T30" fmla="*/ 392 w 691"/>
                  <a:gd name="T31" fmla="*/ 64 h 214"/>
                  <a:gd name="T32" fmla="*/ 437 w 691"/>
                  <a:gd name="T33" fmla="*/ 44 h 214"/>
                  <a:gd name="T34" fmla="*/ 452 w 691"/>
                  <a:gd name="T35" fmla="*/ 50 h 214"/>
                  <a:gd name="T36" fmla="*/ 472 w 691"/>
                  <a:gd name="T37" fmla="*/ 88 h 214"/>
                  <a:gd name="T38" fmla="*/ 445 w 691"/>
                  <a:gd name="T39" fmla="*/ 144 h 214"/>
                  <a:gd name="T40" fmla="*/ 472 w 691"/>
                  <a:gd name="T41" fmla="*/ 173 h 214"/>
                  <a:gd name="T42" fmla="*/ 487 w 691"/>
                  <a:gd name="T43" fmla="*/ 179 h 214"/>
                  <a:gd name="T44" fmla="*/ 501 w 691"/>
                  <a:gd name="T45" fmla="*/ 162 h 214"/>
                  <a:gd name="T46" fmla="*/ 552 w 691"/>
                  <a:gd name="T47" fmla="*/ 127 h 214"/>
                  <a:gd name="T48" fmla="*/ 598 w 691"/>
                  <a:gd name="T49" fmla="*/ 122 h 214"/>
                  <a:gd name="T50" fmla="*/ 632 w 691"/>
                  <a:gd name="T51" fmla="*/ 157 h 214"/>
                  <a:gd name="T52" fmla="*/ 681 w 691"/>
                  <a:gd name="T53" fmla="*/ 191 h 214"/>
                  <a:gd name="T54" fmla="*/ 691 w 691"/>
                  <a:gd name="T55" fmla="*/ 21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91" h="214">
                    <a:moveTo>
                      <a:pt x="0" y="0"/>
                    </a:moveTo>
                    <a:lnTo>
                      <a:pt x="3" y="23"/>
                    </a:lnTo>
                    <a:lnTo>
                      <a:pt x="11" y="37"/>
                    </a:lnTo>
                    <a:lnTo>
                      <a:pt x="6" y="69"/>
                    </a:lnTo>
                    <a:lnTo>
                      <a:pt x="7" y="84"/>
                    </a:lnTo>
                    <a:lnTo>
                      <a:pt x="63" y="103"/>
                    </a:lnTo>
                    <a:lnTo>
                      <a:pt x="160" y="63"/>
                    </a:lnTo>
                    <a:lnTo>
                      <a:pt x="193" y="82"/>
                    </a:lnTo>
                    <a:lnTo>
                      <a:pt x="215" y="65"/>
                    </a:lnTo>
                    <a:lnTo>
                      <a:pt x="228" y="41"/>
                    </a:lnTo>
                    <a:lnTo>
                      <a:pt x="258" y="46"/>
                    </a:lnTo>
                    <a:lnTo>
                      <a:pt x="273" y="29"/>
                    </a:lnTo>
                    <a:lnTo>
                      <a:pt x="289" y="35"/>
                    </a:lnTo>
                    <a:lnTo>
                      <a:pt x="300" y="65"/>
                    </a:lnTo>
                    <a:lnTo>
                      <a:pt x="323" y="70"/>
                    </a:lnTo>
                    <a:lnTo>
                      <a:pt x="392" y="64"/>
                    </a:lnTo>
                    <a:lnTo>
                      <a:pt x="437" y="44"/>
                    </a:lnTo>
                    <a:lnTo>
                      <a:pt x="452" y="50"/>
                    </a:lnTo>
                    <a:lnTo>
                      <a:pt x="472" y="88"/>
                    </a:lnTo>
                    <a:lnTo>
                      <a:pt x="445" y="144"/>
                    </a:lnTo>
                    <a:lnTo>
                      <a:pt x="472" y="173"/>
                    </a:lnTo>
                    <a:lnTo>
                      <a:pt x="487" y="179"/>
                    </a:lnTo>
                    <a:lnTo>
                      <a:pt x="501" y="162"/>
                    </a:lnTo>
                    <a:lnTo>
                      <a:pt x="552" y="127"/>
                    </a:lnTo>
                    <a:lnTo>
                      <a:pt x="598" y="122"/>
                    </a:lnTo>
                    <a:lnTo>
                      <a:pt x="632" y="157"/>
                    </a:lnTo>
                    <a:lnTo>
                      <a:pt x="681" y="191"/>
                    </a:lnTo>
                    <a:lnTo>
                      <a:pt x="691" y="2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751">
                <a:extLst>
                  <a:ext uri="{FF2B5EF4-FFF2-40B4-BE49-F238E27FC236}">
                    <a16:creationId xmlns:a16="http://schemas.microsoft.com/office/drawing/2014/main" id="{322F4CFE-11F3-237A-961F-005C76CF79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359"/>
                <a:ext cx="51" cy="66"/>
              </a:xfrm>
              <a:custGeom>
                <a:avLst/>
                <a:gdLst>
                  <a:gd name="T0" fmla="*/ 193 w 255"/>
                  <a:gd name="T1" fmla="*/ 330 h 330"/>
                  <a:gd name="T2" fmla="*/ 190 w 255"/>
                  <a:gd name="T3" fmla="*/ 300 h 330"/>
                  <a:gd name="T4" fmla="*/ 181 w 255"/>
                  <a:gd name="T5" fmla="*/ 277 h 330"/>
                  <a:gd name="T6" fmla="*/ 213 w 255"/>
                  <a:gd name="T7" fmla="*/ 220 h 330"/>
                  <a:gd name="T8" fmla="*/ 221 w 255"/>
                  <a:gd name="T9" fmla="*/ 211 h 330"/>
                  <a:gd name="T10" fmla="*/ 227 w 255"/>
                  <a:gd name="T11" fmla="*/ 188 h 330"/>
                  <a:gd name="T12" fmla="*/ 255 w 255"/>
                  <a:gd name="T13" fmla="*/ 163 h 330"/>
                  <a:gd name="T14" fmla="*/ 253 w 255"/>
                  <a:gd name="T15" fmla="*/ 147 h 330"/>
                  <a:gd name="T16" fmla="*/ 167 w 255"/>
                  <a:gd name="T17" fmla="*/ 131 h 330"/>
                  <a:gd name="T18" fmla="*/ 126 w 255"/>
                  <a:gd name="T19" fmla="*/ 105 h 330"/>
                  <a:gd name="T20" fmla="*/ 9 w 255"/>
                  <a:gd name="T21" fmla="*/ 92 h 330"/>
                  <a:gd name="T22" fmla="*/ 0 w 255"/>
                  <a:gd name="T23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5" h="330">
                    <a:moveTo>
                      <a:pt x="193" y="330"/>
                    </a:moveTo>
                    <a:lnTo>
                      <a:pt x="190" y="300"/>
                    </a:lnTo>
                    <a:lnTo>
                      <a:pt x="181" y="277"/>
                    </a:lnTo>
                    <a:lnTo>
                      <a:pt x="213" y="220"/>
                    </a:lnTo>
                    <a:lnTo>
                      <a:pt x="221" y="211"/>
                    </a:lnTo>
                    <a:lnTo>
                      <a:pt x="227" y="188"/>
                    </a:lnTo>
                    <a:lnTo>
                      <a:pt x="255" y="163"/>
                    </a:lnTo>
                    <a:lnTo>
                      <a:pt x="253" y="147"/>
                    </a:lnTo>
                    <a:lnTo>
                      <a:pt x="167" y="131"/>
                    </a:lnTo>
                    <a:lnTo>
                      <a:pt x="126" y="105"/>
                    </a:lnTo>
                    <a:lnTo>
                      <a:pt x="9" y="9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752">
                <a:extLst>
                  <a:ext uri="{FF2B5EF4-FFF2-40B4-BE49-F238E27FC236}">
                    <a16:creationId xmlns:a16="http://schemas.microsoft.com/office/drawing/2014/main" id="{7B7891D8-84AA-AAC5-355C-A8DCFE153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5" y="2424"/>
                <a:ext cx="72" cy="104"/>
              </a:xfrm>
              <a:custGeom>
                <a:avLst/>
                <a:gdLst>
                  <a:gd name="T0" fmla="*/ 360 w 360"/>
                  <a:gd name="T1" fmla="*/ 6 h 522"/>
                  <a:gd name="T2" fmla="*/ 348 w 360"/>
                  <a:gd name="T3" fmla="*/ 38 h 522"/>
                  <a:gd name="T4" fmla="*/ 360 w 360"/>
                  <a:gd name="T5" fmla="*/ 91 h 522"/>
                  <a:gd name="T6" fmla="*/ 339 w 360"/>
                  <a:gd name="T7" fmla="*/ 116 h 522"/>
                  <a:gd name="T8" fmla="*/ 316 w 360"/>
                  <a:gd name="T9" fmla="*/ 110 h 522"/>
                  <a:gd name="T10" fmla="*/ 274 w 360"/>
                  <a:gd name="T11" fmla="*/ 75 h 522"/>
                  <a:gd name="T12" fmla="*/ 294 w 360"/>
                  <a:gd name="T13" fmla="*/ 42 h 522"/>
                  <a:gd name="T14" fmla="*/ 259 w 360"/>
                  <a:gd name="T15" fmla="*/ 0 h 522"/>
                  <a:gd name="T16" fmla="*/ 218 w 360"/>
                  <a:gd name="T17" fmla="*/ 50 h 522"/>
                  <a:gd name="T18" fmla="*/ 195 w 360"/>
                  <a:gd name="T19" fmla="*/ 52 h 522"/>
                  <a:gd name="T20" fmla="*/ 196 w 360"/>
                  <a:gd name="T21" fmla="*/ 68 h 522"/>
                  <a:gd name="T22" fmla="*/ 172 w 360"/>
                  <a:gd name="T23" fmla="*/ 55 h 522"/>
                  <a:gd name="T24" fmla="*/ 119 w 360"/>
                  <a:gd name="T25" fmla="*/ 59 h 522"/>
                  <a:gd name="T26" fmla="*/ 90 w 360"/>
                  <a:gd name="T27" fmla="*/ 85 h 522"/>
                  <a:gd name="T28" fmla="*/ 68 w 360"/>
                  <a:gd name="T29" fmla="*/ 95 h 522"/>
                  <a:gd name="T30" fmla="*/ 62 w 360"/>
                  <a:gd name="T31" fmla="*/ 110 h 522"/>
                  <a:gd name="T32" fmla="*/ 102 w 360"/>
                  <a:gd name="T33" fmla="*/ 130 h 522"/>
                  <a:gd name="T34" fmla="*/ 103 w 360"/>
                  <a:gd name="T35" fmla="*/ 145 h 522"/>
                  <a:gd name="T36" fmla="*/ 90 w 360"/>
                  <a:gd name="T37" fmla="*/ 162 h 522"/>
                  <a:gd name="T38" fmla="*/ 99 w 360"/>
                  <a:gd name="T39" fmla="*/ 193 h 522"/>
                  <a:gd name="T40" fmla="*/ 94 w 360"/>
                  <a:gd name="T41" fmla="*/ 223 h 522"/>
                  <a:gd name="T42" fmla="*/ 64 w 360"/>
                  <a:gd name="T43" fmla="*/ 227 h 522"/>
                  <a:gd name="T44" fmla="*/ 77 w 360"/>
                  <a:gd name="T45" fmla="*/ 287 h 522"/>
                  <a:gd name="T46" fmla="*/ 71 w 360"/>
                  <a:gd name="T47" fmla="*/ 303 h 522"/>
                  <a:gd name="T48" fmla="*/ 87 w 360"/>
                  <a:gd name="T49" fmla="*/ 309 h 522"/>
                  <a:gd name="T50" fmla="*/ 88 w 360"/>
                  <a:gd name="T51" fmla="*/ 316 h 522"/>
                  <a:gd name="T52" fmla="*/ 37 w 360"/>
                  <a:gd name="T53" fmla="*/ 353 h 522"/>
                  <a:gd name="T54" fmla="*/ 47 w 360"/>
                  <a:gd name="T55" fmla="*/ 375 h 522"/>
                  <a:gd name="T56" fmla="*/ 34 w 360"/>
                  <a:gd name="T57" fmla="*/ 392 h 522"/>
                  <a:gd name="T58" fmla="*/ 42 w 360"/>
                  <a:gd name="T59" fmla="*/ 406 h 522"/>
                  <a:gd name="T60" fmla="*/ 43 w 360"/>
                  <a:gd name="T61" fmla="*/ 421 h 522"/>
                  <a:gd name="T62" fmla="*/ 16 w 360"/>
                  <a:gd name="T63" fmla="*/ 447 h 522"/>
                  <a:gd name="T64" fmla="*/ 0 w 360"/>
                  <a:gd name="T65" fmla="*/ 448 h 522"/>
                  <a:gd name="T66" fmla="*/ 10 w 360"/>
                  <a:gd name="T67" fmla="*/ 470 h 522"/>
                  <a:gd name="T68" fmla="*/ 34 w 360"/>
                  <a:gd name="T69" fmla="*/ 484 h 522"/>
                  <a:gd name="T70" fmla="*/ 28 w 360"/>
                  <a:gd name="T71" fmla="*/ 499 h 522"/>
                  <a:gd name="T72" fmla="*/ 37 w 360"/>
                  <a:gd name="T73" fmla="*/ 522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60" h="522">
                    <a:moveTo>
                      <a:pt x="360" y="6"/>
                    </a:moveTo>
                    <a:lnTo>
                      <a:pt x="348" y="38"/>
                    </a:lnTo>
                    <a:lnTo>
                      <a:pt x="360" y="91"/>
                    </a:lnTo>
                    <a:lnTo>
                      <a:pt x="339" y="116"/>
                    </a:lnTo>
                    <a:lnTo>
                      <a:pt x="316" y="110"/>
                    </a:lnTo>
                    <a:lnTo>
                      <a:pt x="274" y="75"/>
                    </a:lnTo>
                    <a:lnTo>
                      <a:pt x="294" y="42"/>
                    </a:lnTo>
                    <a:lnTo>
                      <a:pt x="259" y="0"/>
                    </a:lnTo>
                    <a:lnTo>
                      <a:pt x="218" y="50"/>
                    </a:lnTo>
                    <a:lnTo>
                      <a:pt x="195" y="52"/>
                    </a:lnTo>
                    <a:lnTo>
                      <a:pt x="196" y="68"/>
                    </a:lnTo>
                    <a:lnTo>
                      <a:pt x="172" y="55"/>
                    </a:lnTo>
                    <a:lnTo>
                      <a:pt x="119" y="59"/>
                    </a:lnTo>
                    <a:lnTo>
                      <a:pt x="90" y="85"/>
                    </a:lnTo>
                    <a:lnTo>
                      <a:pt x="68" y="95"/>
                    </a:lnTo>
                    <a:lnTo>
                      <a:pt x="62" y="110"/>
                    </a:lnTo>
                    <a:lnTo>
                      <a:pt x="102" y="130"/>
                    </a:lnTo>
                    <a:lnTo>
                      <a:pt x="103" y="145"/>
                    </a:lnTo>
                    <a:lnTo>
                      <a:pt x="90" y="162"/>
                    </a:lnTo>
                    <a:lnTo>
                      <a:pt x="99" y="193"/>
                    </a:lnTo>
                    <a:lnTo>
                      <a:pt x="94" y="223"/>
                    </a:lnTo>
                    <a:lnTo>
                      <a:pt x="64" y="227"/>
                    </a:lnTo>
                    <a:lnTo>
                      <a:pt x="77" y="287"/>
                    </a:lnTo>
                    <a:lnTo>
                      <a:pt x="71" y="303"/>
                    </a:lnTo>
                    <a:lnTo>
                      <a:pt x="87" y="309"/>
                    </a:lnTo>
                    <a:lnTo>
                      <a:pt x="88" y="316"/>
                    </a:lnTo>
                    <a:lnTo>
                      <a:pt x="37" y="353"/>
                    </a:lnTo>
                    <a:lnTo>
                      <a:pt x="47" y="375"/>
                    </a:lnTo>
                    <a:lnTo>
                      <a:pt x="34" y="392"/>
                    </a:lnTo>
                    <a:lnTo>
                      <a:pt x="42" y="406"/>
                    </a:lnTo>
                    <a:lnTo>
                      <a:pt x="43" y="421"/>
                    </a:lnTo>
                    <a:lnTo>
                      <a:pt x="16" y="447"/>
                    </a:lnTo>
                    <a:lnTo>
                      <a:pt x="0" y="448"/>
                    </a:lnTo>
                    <a:lnTo>
                      <a:pt x="10" y="470"/>
                    </a:lnTo>
                    <a:lnTo>
                      <a:pt x="34" y="484"/>
                    </a:lnTo>
                    <a:lnTo>
                      <a:pt x="28" y="499"/>
                    </a:lnTo>
                    <a:lnTo>
                      <a:pt x="37" y="5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753">
                <a:extLst>
                  <a:ext uri="{FF2B5EF4-FFF2-40B4-BE49-F238E27FC236}">
                    <a16:creationId xmlns:a16="http://schemas.microsoft.com/office/drawing/2014/main" id="{61D7BE64-1C3B-59DE-0F34-6004FEEAB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2404"/>
                <a:ext cx="130" cy="23"/>
              </a:xfrm>
              <a:custGeom>
                <a:avLst/>
                <a:gdLst>
                  <a:gd name="T0" fmla="*/ 648 w 648"/>
                  <a:gd name="T1" fmla="*/ 24 h 117"/>
                  <a:gd name="T2" fmla="*/ 641 w 648"/>
                  <a:gd name="T3" fmla="*/ 26 h 117"/>
                  <a:gd name="T4" fmla="*/ 611 w 648"/>
                  <a:gd name="T5" fmla="*/ 35 h 117"/>
                  <a:gd name="T6" fmla="*/ 567 w 648"/>
                  <a:gd name="T7" fmla="*/ 63 h 117"/>
                  <a:gd name="T8" fmla="*/ 516 w 648"/>
                  <a:gd name="T9" fmla="*/ 22 h 117"/>
                  <a:gd name="T10" fmla="*/ 499 w 648"/>
                  <a:gd name="T11" fmla="*/ 0 h 117"/>
                  <a:gd name="T12" fmla="*/ 455 w 648"/>
                  <a:gd name="T13" fmla="*/ 27 h 117"/>
                  <a:gd name="T14" fmla="*/ 432 w 648"/>
                  <a:gd name="T15" fmla="*/ 29 h 117"/>
                  <a:gd name="T16" fmla="*/ 378 w 648"/>
                  <a:gd name="T17" fmla="*/ 27 h 117"/>
                  <a:gd name="T18" fmla="*/ 343 w 648"/>
                  <a:gd name="T19" fmla="*/ 61 h 117"/>
                  <a:gd name="T20" fmla="*/ 298 w 648"/>
                  <a:gd name="T21" fmla="*/ 80 h 117"/>
                  <a:gd name="T22" fmla="*/ 237 w 648"/>
                  <a:gd name="T23" fmla="*/ 86 h 117"/>
                  <a:gd name="T24" fmla="*/ 223 w 648"/>
                  <a:gd name="T25" fmla="*/ 103 h 117"/>
                  <a:gd name="T26" fmla="*/ 168 w 648"/>
                  <a:gd name="T27" fmla="*/ 85 h 117"/>
                  <a:gd name="T28" fmla="*/ 143 w 648"/>
                  <a:gd name="T29" fmla="*/ 64 h 117"/>
                  <a:gd name="T30" fmla="*/ 112 w 648"/>
                  <a:gd name="T31" fmla="*/ 74 h 117"/>
                  <a:gd name="T32" fmla="*/ 79 w 648"/>
                  <a:gd name="T33" fmla="*/ 117 h 117"/>
                  <a:gd name="T34" fmla="*/ 70 w 648"/>
                  <a:gd name="T35" fmla="*/ 117 h 117"/>
                  <a:gd name="T36" fmla="*/ 60 w 648"/>
                  <a:gd name="T37" fmla="*/ 95 h 117"/>
                  <a:gd name="T38" fmla="*/ 0 w 648"/>
                  <a:gd name="T39" fmla="*/ 10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8" h="117">
                    <a:moveTo>
                      <a:pt x="648" y="24"/>
                    </a:moveTo>
                    <a:lnTo>
                      <a:pt x="641" y="26"/>
                    </a:lnTo>
                    <a:lnTo>
                      <a:pt x="611" y="35"/>
                    </a:lnTo>
                    <a:lnTo>
                      <a:pt x="567" y="63"/>
                    </a:lnTo>
                    <a:lnTo>
                      <a:pt x="516" y="22"/>
                    </a:lnTo>
                    <a:lnTo>
                      <a:pt x="499" y="0"/>
                    </a:lnTo>
                    <a:lnTo>
                      <a:pt x="455" y="27"/>
                    </a:lnTo>
                    <a:lnTo>
                      <a:pt x="432" y="29"/>
                    </a:lnTo>
                    <a:lnTo>
                      <a:pt x="378" y="27"/>
                    </a:lnTo>
                    <a:lnTo>
                      <a:pt x="343" y="61"/>
                    </a:lnTo>
                    <a:lnTo>
                      <a:pt x="298" y="80"/>
                    </a:lnTo>
                    <a:lnTo>
                      <a:pt x="237" y="86"/>
                    </a:lnTo>
                    <a:lnTo>
                      <a:pt x="223" y="103"/>
                    </a:lnTo>
                    <a:lnTo>
                      <a:pt x="168" y="85"/>
                    </a:lnTo>
                    <a:lnTo>
                      <a:pt x="143" y="64"/>
                    </a:lnTo>
                    <a:lnTo>
                      <a:pt x="112" y="74"/>
                    </a:lnTo>
                    <a:lnTo>
                      <a:pt x="79" y="117"/>
                    </a:lnTo>
                    <a:lnTo>
                      <a:pt x="70" y="117"/>
                    </a:lnTo>
                    <a:lnTo>
                      <a:pt x="60" y="95"/>
                    </a:lnTo>
                    <a:lnTo>
                      <a:pt x="0" y="10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754">
                <a:extLst>
                  <a:ext uri="{FF2B5EF4-FFF2-40B4-BE49-F238E27FC236}">
                    <a16:creationId xmlns:a16="http://schemas.microsoft.com/office/drawing/2014/main" id="{31B50E9C-51A5-8319-B773-F7160E8739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274"/>
                <a:ext cx="17" cy="53"/>
              </a:xfrm>
              <a:custGeom>
                <a:avLst/>
                <a:gdLst>
                  <a:gd name="T0" fmla="*/ 88 w 88"/>
                  <a:gd name="T1" fmla="*/ 0 h 264"/>
                  <a:gd name="T2" fmla="*/ 30 w 88"/>
                  <a:gd name="T3" fmla="*/ 44 h 264"/>
                  <a:gd name="T4" fmla="*/ 14 w 88"/>
                  <a:gd name="T5" fmla="*/ 38 h 264"/>
                  <a:gd name="T6" fmla="*/ 0 w 88"/>
                  <a:gd name="T7" fmla="*/ 39 h 264"/>
                  <a:gd name="T8" fmla="*/ 27 w 88"/>
                  <a:gd name="T9" fmla="*/ 90 h 264"/>
                  <a:gd name="T10" fmla="*/ 23 w 88"/>
                  <a:gd name="T11" fmla="*/ 121 h 264"/>
                  <a:gd name="T12" fmla="*/ 31 w 88"/>
                  <a:gd name="T13" fmla="*/ 136 h 264"/>
                  <a:gd name="T14" fmla="*/ 35 w 88"/>
                  <a:gd name="T15" fmla="*/ 175 h 264"/>
                  <a:gd name="T16" fmla="*/ 60 w 88"/>
                  <a:gd name="T17" fmla="*/ 203 h 264"/>
                  <a:gd name="T18" fmla="*/ 56 w 88"/>
                  <a:gd name="T19" fmla="*/ 241 h 264"/>
                  <a:gd name="T20" fmla="*/ 66 w 88"/>
                  <a:gd name="T21" fmla="*/ 264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264">
                    <a:moveTo>
                      <a:pt x="88" y="0"/>
                    </a:moveTo>
                    <a:lnTo>
                      <a:pt x="30" y="44"/>
                    </a:lnTo>
                    <a:lnTo>
                      <a:pt x="14" y="38"/>
                    </a:lnTo>
                    <a:lnTo>
                      <a:pt x="0" y="39"/>
                    </a:lnTo>
                    <a:lnTo>
                      <a:pt x="27" y="90"/>
                    </a:lnTo>
                    <a:lnTo>
                      <a:pt x="23" y="121"/>
                    </a:lnTo>
                    <a:lnTo>
                      <a:pt x="31" y="136"/>
                    </a:lnTo>
                    <a:lnTo>
                      <a:pt x="35" y="175"/>
                    </a:lnTo>
                    <a:lnTo>
                      <a:pt x="60" y="203"/>
                    </a:lnTo>
                    <a:lnTo>
                      <a:pt x="56" y="241"/>
                    </a:lnTo>
                    <a:lnTo>
                      <a:pt x="66" y="26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755">
                <a:extLst>
                  <a:ext uri="{FF2B5EF4-FFF2-40B4-BE49-F238E27FC236}">
                    <a16:creationId xmlns:a16="http://schemas.microsoft.com/office/drawing/2014/main" id="{24BAFBDD-A817-AD44-902E-7326F3444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2325"/>
                <a:ext cx="64" cy="83"/>
              </a:xfrm>
              <a:custGeom>
                <a:avLst/>
                <a:gdLst>
                  <a:gd name="T0" fmla="*/ 319 w 319"/>
                  <a:gd name="T1" fmla="*/ 11 h 417"/>
                  <a:gd name="T2" fmla="*/ 306 w 319"/>
                  <a:gd name="T3" fmla="*/ 27 h 417"/>
                  <a:gd name="T4" fmla="*/ 259 w 319"/>
                  <a:gd name="T5" fmla="*/ 25 h 417"/>
                  <a:gd name="T6" fmla="*/ 205 w 319"/>
                  <a:gd name="T7" fmla="*/ 30 h 417"/>
                  <a:gd name="T8" fmla="*/ 187 w 319"/>
                  <a:gd name="T9" fmla="*/ 0 h 417"/>
                  <a:gd name="T10" fmla="*/ 164 w 319"/>
                  <a:gd name="T11" fmla="*/ 2 h 417"/>
                  <a:gd name="T12" fmla="*/ 158 w 319"/>
                  <a:gd name="T13" fmla="*/ 19 h 417"/>
                  <a:gd name="T14" fmla="*/ 160 w 319"/>
                  <a:gd name="T15" fmla="*/ 49 h 417"/>
                  <a:gd name="T16" fmla="*/ 134 w 319"/>
                  <a:gd name="T17" fmla="*/ 90 h 417"/>
                  <a:gd name="T18" fmla="*/ 159 w 319"/>
                  <a:gd name="T19" fmla="*/ 111 h 417"/>
                  <a:gd name="T20" fmla="*/ 182 w 319"/>
                  <a:gd name="T21" fmla="*/ 108 h 417"/>
                  <a:gd name="T22" fmla="*/ 209 w 319"/>
                  <a:gd name="T23" fmla="*/ 145 h 417"/>
                  <a:gd name="T24" fmla="*/ 193 w 319"/>
                  <a:gd name="T25" fmla="*/ 153 h 417"/>
                  <a:gd name="T26" fmla="*/ 183 w 319"/>
                  <a:gd name="T27" fmla="*/ 209 h 417"/>
                  <a:gd name="T28" fmla="*/ 164 w 319"/>
                  <a:gd name="T29" fmla="*/ 249 h 417"/>
                  <a:gd name="T30" fmla="*/ 119 w 319"/>
                  <a:gd name="T31" fmla="*/ 261 h 417"/>
                  <a:gd name="T32" fmla="*/ 120 w 319"/>
                  <a:gd name="T33" fmla="*/ 277 h 417"/>
                  <a:gd name="T34" fmla="*/ 143 w 319"/>
                  <a:gd name="T35" fmla="*/ 282 h 417"/>
                  <a:gd name="T36" fmla="*/ 147 w 319"/>
                  <a:gd name="T37" fmla="*/ 320 h 417"/>
                  <a:gd name="T38" fmla="*/ 126 w 319"/>
                  <a:gd name="T39" fmla="*/ 337 h 417"/>
                  <a:gd name="T40" fmla="*/ 62 w 319"/>
                  <a:gd name="T41" fmla="*/ 313 h 417"/>
                  <a:gd name="T42" fmla="*/ 57 w 319"/>
                  <a:gd name="T43" fmla="*/ 343 h 417"/>
                  <a:gd name="T44" fmla="*/ 20 w 319"/>
                  <a:gd name="T45" fmla="*/ 363 h 417"/>
                  <a:gd name="T46" fmla="*/ 0 w 319"/>
                  <a:gd name="T47" fmla="*/ 403 h 417"/>
                  <a:gd name="T48" fmla="*/ 2 w 319"/>
                  <a:gd name="T49" fmla="*/ 410 h 417"/>
                  <a:gd name="T50" fmla="*/ 10 w 319"/>
                  <a:gd name="T51" fmla="*/ 417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19" h="417">
                    <a:moveTo>
                      <a:pt x="319" y="11"/>
                    </a:moveTo>
                    <a:lnTo>
                      <a:pt x="306" y="27"/>
                    </a:lnTo>
                    <a:lnTo>
                      <a:pt x="259" y="25"/>
                    </a:lnTo>
                    <a:lnTo>
                      <a:pt x="205" y="30"/>
                    </a:lnTo>
                    <a:lnTo>
                      <a:pt x="187" y="0"/>
                    </a:lnTo>
                    <a:lnTo>
                      <a:pt x="164" y="2"/>
                    </a:lnTo>
                    <a:lnTo>
                      <a:pt x="158" y="19"/>
                    </a:lnTo>
                    <a:lnTo>
                      <a:pt x="160" y="49"/>
                    </a:lnTo>
                    <a:lnTo>
                      <a:pt x="134" y="90"/>
                    </a:lnTo>
                    <a:lnTo>
                      <a:pt x="159" y="111"/>
                    </a:lnTo>
                    <a:lnTo>
                      <a:pt x="182" y="108"/>
                    </a:lnTo>
                    <a:lnTo>
                      <a:pt x="209" y="145"/>
                    </a:lnTo>
                    <a:lnTo>
                      <a:pt x="193" y="153"/>
                    </a:lnTo>
                    <a:lnTo>
                      <a:pt x="183" y="209"/>
                    </a:lnTo>
                    <a:lnTo>
                      <a:pt x="164" y="249"/>
                    </a:lnTo>
                    <a:lnTo>
                      <a:pt x="119" y="261"/>
                    </a:lnTo>
                    <a:lnTo>
                      <a:pt x="120" y="277"/>
                    </a:lnTo>
                    <a:lnTo>
                      <a:pt x="143" y="282"/>
                    </a:lnTo>
                    <a:lnTo>
                      <a:pt x="147" y="320"/>
                    </a:lnTo>
                    <a:lnTo>
                      <a:pt x="126" y="337"/>
                    </a:lnTo>
                    <a:lnTo>
                      <a:pt x="62" y="313"/>
                    </a:lnTo>
                    <a:lnTo>
                      <a:pt x="57" y="343"/>
                    </a:lnTo>
                    <a:lnTo>
                      <a:pt x="20" y="363"/>
                    </a:lnTo>
                    <a:lnTo>
                      <a:pt x="0" y="403"/>
                    </a:lnTo>
                    <a:lnTo>
                      <a:pt x="2" y="410"/>
                    </a:lnTo>
                    <a:lnTo>
                      <a:pt x="10" y="4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756">
                <a:extLst>
                  <a:ext uri="{FF2B5EF4-FFF2-40B4-BE49-F238E27FC236}">
                    <a16:creationId xmlns:a16="http://schemas.microsoft.com/office/drawing/2014/main" id="{984FAE49-CA69-621F-77DF-50582708E8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9" y="2325"/>
                <a:ext cx="155" cy="48"/>
              </a:xfrm>
              <a:custGeom>
                <a:avLst/>
                <a:gdLst>
                  <a:gd name="T0" fmla="*/ 0 w 778"/>
                  <a:gd name="T1" fmla="*/ 13 h 242"/>
                  <a:gd name="T2" fmla="*/ 61 w 778"/>
                  <a:gd name="T3" fmla="*/ 0 h 242"/>
                  <a:gd name="T4" fmla="*/ 62 w 778"/>
                  <a:gd name="T5" fmla="*/ 15 h 242"/>
                  <a:gd name="T6" fmla="*/ 26 w 778"/>
                  <a:gd name="T7" fmla="*/ 41 h 242"/>
                  <a:gd name="T8" fmla="*/ 54 w 778"/>
                  <a:gd name="T9" fmla="*/ 85 h 242"/>
                  <a:gd name="T10" fmla="*/ 101 w 778"/>
                  <a:gd name="T11" fmla="*/ 104 h 242"/>
                  <a:gd name="T12" fmla="*/ 119 w 778"/>
                  <a:gd name="T13" fmla="*/ 133 h 242"/>
                  <a:gd name="T14" fmla="*/ 137 w 778"/>
                  <a:gd name="T15" fmla="*/ 155 h 242"/>
                  <a:gd name="T16" fmla="*/ 176 w 778"/>
                  <a:gd name="T17" fmla="*/ 159 h 242"/>
                  <a:gd name="T18" fmla="*/ 189 w 778"/>
                  <a:gd name="T19" fmla="*/ 142 h 242"/>
                  <a:gd name="T20" fmla="*/ 220 w 778"/>
                  <a:gd name="T21" fmla="*/ 131 h 242"/>
                  <a:gd name="T22" fmla="*/ 222 w 778"/>
                  <a:gd name="T23" fmla="*/ 162 h 242"/>
                  <a:gd name="T24" fmla="*/ 211 w 778"/>
                  <a:gd name="T25" fmla="*/ 201 h 242"/>
                  <a:gd name="T26" fmla="*/ 251 w 778"/>
                  <a:gd name="T27" fmla="*/ 221 h 242"/>
                  <a:gd name="T28" fmla="*/ 277 w 778"/>
                  <a:gd name="T29" fmla="*/ 242 h 242"/>
                  <a:gd name="T30" fmla="*/ 364 w 778"/>
                  <a:gd name="T31" fmla="*/ 188 h 242"/>
                  <a:gd name="T32" fmla="*/ 392 w 778"/>
                  <a:gd name="T33" fmla="*/ 154 h 242"/>
                  <a:gd name="T34" fmla="*/ 423 w 778"/>
                  <a:gd name="T35" fmla="*/ 166 h 242"/>
                  <a:gd name="T36" fmla="*/ 443 w 778"/>
                  <a:gd name="T37" fmla="*/ 204 h 242"/>
                  <a:gd name="T38" fmla="*/ 458 w 778"/>
                  <a:gd name="T39" fmla="*/ 217 h 242"/>
                  <a:gd name="T40" fmla="*/ 495 w 778"/>
                  <a:gd name="T41" fmla="*/ 190 h 242"/>
                  <a:gd name="T42" fmla="*/ 476 w 778"/>
                  <a:gd name="T43" fmla="*/ 154 h 242"/>
                  <a:gd name="T44" fmla="*/ 490 w 778"/>
                  <a:gd name="T45" fmla="*/ 130 h 242"/>
                  <a:gd name="T46" fmla="*/ 520 w 778"/>
                  <a:gd name="T47" fmla="*/ 135 h 242"/>
                  <a:gd name="T48" fmla="*/ 547 w 778"/>
                  <a:gd name="T49" fmla="*/ 162 h 242"/>
                  <a:gd name="T50" fmla="*/ 560 w 778"/>
                  <a:gd name="T51" fmla="*/ 138 h 242"/>
                  <a:gd name="T52" fmla="*/ 641 w 778"/>
                  <a:gd name="T53" fmla="*/ 101 h 242"/>
                  <a:gd name="T54" fmla="*/ 680 w 778"/>
                  <a:gd name="T55" fmla="*/ 104 h 242"/>
                  <a:gd name="T56" fmla="*/ 701 w 778"/>
                  <a:gd name="T57" fmla="*/ 87 h 242"/>
                  <a:gd name="T58" fmla="*/ 725 w 778"/>
                  <a:gd name="T59" fmla="*/ 92 h 242"/>
                  <a:gd name="T60" fmla="*/ 778 w 778"/>
                  <a:gd name="T61" fmla="*/ 8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78" h="242">
                    <a:moveTo>
                      <a:pt x="0" y="13"/>
                    </a:moveTo>
                    <a:lnTo>
                      <a:pt x="61" y="0"/>
                    </a:lnTo>
                    <a:lnTo>
                      <a:pt x="62" y="15"/>
                    </a:lnTo>
                    <a:lnTo>
                      <a:pt x="26" y="41"/>
                    </a:lnTo>
                    <a:lnTo>
                      <a:pt x="54" y="85"/>
                    </a:lnTo>
                    <a:lnTo>
                      <a:pt x="101" y="104"/>
                    </a:lnTo>
                    <a:lnTo>
                      <a:pt x="119" y="133"/>
                    </a:lnTo>
                    <a:lnTo>
                      <a:pt x="137" y="155"/>
                    </a:lnTo>
                    <a:lnTo>
                      <a:pt x="176" y="159"/>
                    </a:lnTo>
                    <a:lnTo>
                      <a:pt x="189" y="142"/>
                    </a:lnTo>
                    <a:lnTo>
                      <a:pt x="220" y="131"/>
                    </a:lnTo>
                    <a:lnTo>
                      <a:pt x="222" y="162"/>
                    </a:lnTo>
                    <a:lnTo>
                      <a:pt x="211" y="201"/>
                    </a:lnTo>
                    <a:lnTo>
                      <a:pt x="251" y="221"/>
                    </a:lnTo>
                    <a:lnTo>
                      <a:pt x="277" y="242"/>
                    </a:lnTo>
                    <a:lnTo>
                      <a:pt x="364" y="188"/>
                    </a:lnTo>
                    <a:lnTo>
                      <a:pt x="392" y="154"/>
                    </a:lnTo>
                    <a:lnTo>
                      <a:pt x="423" y="166"/>
                    </a:lnTo>
                    <a:lnTo>
                      <a:pt x="443" y="204"/>
                    </a:lnTo>
                    <a:lnTo>
                      <a:pt x="458" y="217"/>
                    </a:lnTo>
                    <a:lnTo>
                      <a:pt x="495" y="190"/>
                    </a:lnTo>
                    <a:lnTo>
                      <a:pt x="476" y="154"/>
                    </a:lnTo>
                    <a:lnTo>
                      <a:pt x="490" y="130"/>
                    </a:lnTo>
                    <a:lnTo>
                      <a:pt x="520" y="135"/>
                    </a:lnTo>
                    <a:lnTo>
                      <a:pt x="547" y="162"/>
                    </a:lnTo>
                    <a:lnTo>
                      <a:pt x="560" y="138"/>
                    </a:lnTo>
                    <a:lnTo>
                      <a:pt x="641" y="101"/>
                    </a:lnTo>
                    <a:lnTo>
                      <a:pt x="680" y="104"/>
                    </a:lnTo>
                    <a:lnTo>
                      <a:pt x="701" y="87"/>
                    </a:lnTo>
                    <a:lnTo>
                      <a:pt x="725" y="92"/>
                    </a:lnTo>
                    <a:lnTo>
                      <a:pt x="778" y="8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757">
                <a:extLst>
                  <a:ext uri="{FF2B5EF4-FFF2-40B4-BE49-F238E27FC236}">
                    <a16:creationId xmlns:a16="http://schemas.microsoft.com/office/drawing/2014/main" id="{0E75BA7E-5CE3-6D49-4D2B-3405D3382A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7" y="2408"/>
                <a:ext cx="38" cy="74"/>
              </a:xfrm>
              <a:custGeom>
                <a:avLst/>
                <a:gdLst>
                  <a:gd name="T0" fmla="*/ 188 w 188"/>
                  <a:gd name="T1" fmla="*/ 369 h 369"/>
                  <a:gd name="T2" fmla="*/ 135 w 188"/>
                  <a:gd name="T3" fmla="*/ 366 h 369"/>
                  <a:gd name="T4" fmla="*/ 160 w 188"/>
                  <a:gd name="T5" fmla="*/ 310 h 369"/>
                  <a:gd name="T6" fmla="*/ 136 w 188"/>
                  <a:gd name="T7" fmla="*/ 296 h 369"/>
                  <a:gd name="T8" fmla="*/ 150 w 188"/>
                  <a:gd name="T9" fmla="*/ 288 h 369"/>
                  <a:gd name="T10" fmla="*/ 124 w 188"/>
                  <a:gd name="T11" fmla="*/ 251 h 369"/>
                  <a:gd name="T12" fmla="*/ 136 w 188"/>
                  <a:gd name="T13" fmla="*/ 220 h 369"/>
                  <a:gd name="T14" fmla="*/ 102 w 188"/>
                  <a:gd name="T15" fmla="*/ 192 h 369"/>
                  <a:gd name="T16" fmla="*/ 87 w 188"/>
                  <a:gd name="T17" fmla="*/ 193 h 369"/>
                  <a:gd name="T18" fmla="*/ 55 w 188"/>
                  <a:gd name="T19" fmla="*/ 173 h 369"/>
                  <a:gd name="T20" fmla="*/ 17 w 188"/>
                  <a:gd name="T21" fmla="*/ 185 h 369"/>
                  <a:gd name="T22" fmla="*/ 7 w 188"/>
                  <a:gd name="T23" fmla="*/ 170 h 369"/>
                  <a:gd name="T24" fmla="*/ 15 w 188"/>
                  <a:gd name="T25" fmla="*/ 153 h 369"/>
                  <a:gd name="T26" fmla="*/ 70 w 188"/>
                  <a:gd name="T27" fmla="*/ 95 h 369"/>
                  <a:gd name="T28" fmla="*/ 66 w 188"/>
                  <a:gd name="T29" fmla="*/ 49 h 369"/>
                  <a:gd name="T30" fmla="*/ 89 w 188"/>
                  <a:gd name="T31" fmla="*/ 46 h 369"/>
                  <a:gd name="T32" fmla="*/ 103 w 188"/>
                  <a:gd name="T33" fmla="*/ 30 h 369"/>
                  <a:gd name="T34" fmla="*/ 70 w 188"/>
                  <a:gd name="T35" fmla="*/ 17 h 369"/>
                  <a:gd name="T36" fmla="*/ 11 w 188"/>
                  <a:gd name="T37" fmla="*/ 38 h 369"/>
                  <a:gd name="T38" fmla="*/ 7 w 188"/>
                  <a:gd name="T39" fmla="*/ 0 h 369"/>
                  <a:gd name="T40" fmla="*/ 0 w 188"/>
                  <a:gd name="T41" fmla="*/ 0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8" h="369">
                    <a:moveTo>
                      <a:pt x="188" y="369"/>
                    </a:moveTo>
                    <a:lnTo>
                      <a:pt x="135" y="366"/>
                    </a:lnTo>
                    <a:lnTo>
                      <a:pt x="160" y="310"/>
                    </a:lnTo>
                    <a:lnTo>
                      <a:pt x="136" y="296"/>
                    </a:lnTo>
                    <a:lnTo>
                      <a:pt x="150" y="288"/>
                    </a:lnTo>
                    <a:lnTo>
                      <a:pt x="124" y="251"/>
                    </a:lnTo>
                    <a:lnTo>
                      <a:pt x="136" y="220"/>
                    </a:lnTo>
                    <a:lnTo>
                      <a:pt x="102" y="192"/>
                    </a:lnTo>
                    <a:lnTo>
                      <a:pt x="87" y="193"/>
                    </a:lnTo>
                    <a:lnTo>
                      <a:pt x="55" y="173"/>
                    </a:lnTo>
                    <a:lnTo>
                      <a:pt x="17" y="185"/>
                    </a:lnTo>
                    <a:lnTo>
                      <a:pt x="7" y="170"/>
                    </a:lnTo>
                    <a:lnTo>
                      <a:pt x="15" y="153"/>
                    </a:lnTo>
                    <a:lnTo>
                      <a:pt x="70" y="95"/>
                    </a:lnTo>
                    <a:lnTo>
                      <a:pt x="66" y="49"/>
                    </a:lnTo>
                    <a:lnTo>
                      <a:pt x="89" y="46"/>
                    </a:lnTo>
                    <a:lnTo>
                      <a:pt x="103" y="30"/>
                    </a:lnTo>
                    <a:lnTo>
                      <a:pt x="70" y="17"/>
                    </a:lnTo>
                    <a:lnTo>
                      <a:pt x="11" y="38"/>
                    </a:lnTo>
                    <a:lnTo>
                      <a:pt x="7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758">
                <a:extLst>
                  <a:ext uri="{FF2B5EF4-FFF2-40B4-BE49-F238E27FC236}">
                    <a16:creationId xmlns:a16="http://schemas.microsoft.com/office/drawing/2014/main" id="{32891751-DDB5-58EE-BC7B-DD0D0F41F0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2388"/>
                <a:ext cx="87" cy="63"/>
              </a:xfrm>
              <a:custGeom>
                <a:avLst/>
                <a:gdLst>
                  <a:gd name="T0" fmla="*/ 432 w 432"/>
                  <a:gd name="T1" fmla="*/ 16 h 317"/>
                  <a:gd name="T2" fmla="*/ 409 w 432"/>
                  <a:gd name="T3" fmla="*/ 19 h 317"/>
                  <a:gd name="T4" fmla="*/ 353 w 432"/>
                  <a:gd name="T5" fmla="*/ 0 h 317"/>
                  <a:gd name="T6" fmla="*/ 346 w 432"/>
                  <a:gd name="T7" fmla="*/ 9 h 317"/>
                  <a:gd name="T8" fmla="*/ 363 w 432"/>
                  <a:gd name="T9" fmla="*/ 23 h 317"/>
                  <a:gd name="T10" fmla="*/ 355 w 432"/>
                  <a:gd name="T11" fmla="*/ 32 h 317"/>
                  <a:gd name="T12" fmla="*/ 285 w 432"/>
                  <a:gd name="T13" fmla="*/ 22 h 317"/>
                  <a:gd name="T14" fmla="*/ 290 w 432"/>
                  <a:gd name="T15" fmla="*/ 68 h 317"/>
                  <a:gd name="T16" fmla="*/ 257 w 432"/>
                  <a:gd name="T17" fmla="*/ 48 h 317"/>
                  <a:gd name="T18" fmla="*/ 237 w 432"/>
                  <a:gd name="T19" fmla="*/ 80 h 317"/>
                  <a:gd name="T20" fmla="*/ 197 w 432"/>
                  <a:gd name="T21" fmla="*/ 61 h 317"/>
                  <a:gd name="T22" fmla="*/ 119 w 432"/>
                  <a:gd name="T23" fmla="*/ 54 h 317"/>
                  <a:gd name="T24" fmla="*/ 112 w 432"/>
                  <a:gd name="T25" fmla="*/ 69 h 317"/>
                  <a:gd name="T26" fmla="*/ 122 w 432"/>
                  <a:gd name="T27" fmla="*/ 91 h 317"/>
                  <a:gd name="T28" fmla="*/ 117 w 432"/>
                  <a:gd name="T29" fmla="*/ 116 h 317"/>
                  <a:gd name="T30" fmla="*/ 132 w 432"/>
                  <a:gd name="T31" fmla="*/ 122 h 317"/>
                  <a:gd name="T32" fmla="*/ 158 w 432"/>
                  <a:gd name="T33" fmla="*/ 142 h 317"/>
                  <a:gd name="T34" fmla="*/ 145 w 432"/>
                  <a:gd name="T35" fmla="*/ 174 h 317"/>
                  <a:gd name="T36" fmla="*/ 108 w 432"/>
                  <a:gd name="T37" fmla="*/ 193 h 317"/>
                  <a:gd name="T38" fmla="*/ 111 w 432"/>
                  <a:gd name="T39" fmla="*/ 216 h 317"/>
                  <a:gd name="T40" fmla="*/ 88 w 432"/>
                  <a:gd name="T41" fmla="*/ 219 h 317"/>
                  <a:gd name="T42" fmla="*/ 76 w 432"/>
                  <a:gd name="T43" fmla="*/ 257 h 317"/>
                  <a:gd name="T44" fmla="*/ 22 w 432"/>
                  <a:gd name="T45" fmla="*/ 255 h 317"/>
                  <a:gd name="T46" fmla="*/ 6 w 432"/>
                  <a:gd name="T47" fmla="*/ 265 h 317"/>
                  <a:gd name="T48" fmla="*/ 0 w 432"/>
                  <a:gd name="T49" fmla="*/ 273 h 317"/>
                  <a:gd name="T50" fmla="*/ 33 w 432"/>
                  <a:gd name="T51" fmla="*/ 293 h 317"/>
                  <a:gd name="T52" fmla="*/ 27 w 432"/>
                  <a:gd name="T53" fmla="*/ 308 h 317"/>
                  <a:gd name="T54" fmla="*/ 20 w 432"/>
                  <a:gd name="T55" fmla="*/ 317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32" h="317">
                    <a:moveTo>
                      <a:pt x="432" y="16"/>
                    </a:moveTo>
                    <a:lnTo>
                      <a:pt x="409" y="19"/>
                    </a:lnTo>
                    <a:lnTo>
                      <a:pt x="353" y="0"/>
                    </a:lnTo>
                    <a:lnTo>
                      <a:pt x="346" y="9"/>
                    </a:lnTo>
                    <a:lnTo>
                      <a:pt x="363" y="23"/>
                    </a:lnTo>
                    <a:lnTo>
                      <a:pt x="355" y="32"/>
                    </a:lnTo>
                    <a:lnTo>
                      <a:pt x="285" y="22"/>
                    </a:lnTo>
                    <a:lnTo>
                      <a:pt x="290" y="68"/>
                    </a:lnTo>
                    <a:lnTo>
                      <a:pt x="257" y="48"/>
                    </a:lnTo>
                    <a:lnTo>
                      <a:pt x="237" y="80"/>
                    </a:lnTo>
                    <a:lnTo>
                      <a:pt x="197" y="61"/>
                    </a:lnTo>
                    <a:lnTo>
                      <a:pt x="119" y="54"/>
                    </a:lnTo>
                    <a:lnTo>
                      <a:pt x="112" y="69"/>
                    </a:lnTo>
                    <a:lnTo>
                      <a:pt x="122" y="91"/>
                    </a:lnTo>
                    <a:lnTo>
                      <a:pt x="117" y="116"/>
                    </a:lnTo>
                    <a:lnTo>
                      <a:pt x="132" y="122"/>
                    </a:lnTo>
                    <a:lnTo>
                      <a:pt x="158" y="142"/>
                    </a:lnTo>
                    <a:lnTo>
                      <a:pt x="145" y="174"/>
                    </a:lnTo>
                    <a:lnTo>
                      <a:pt x="108" y="193"/>
                    </a:lnTo>
                    <a:lnTo>
                      <a:pt x="111" y="216"/>
                    </a:lnTo>
                    <a:lnTo>
                      <a:pt x="88" y="219"/>
                    </a:lnTo>
                    <a:lnTo>
                      <a:pt x="76" y="257"/>
                    </a:lnTo>
                    <a:lnTo>
                      <a:pt x="22" y="255"/>
                    </a:lnTo>
                    <a:lnTo>
                      <a:pt x="6" y="265"/>
                    </a:lnTo>
                    <a:lnTo>
                      <a:pt x="0" y="273"/>
                    </a:lnTo>
                    <a:lnTo>
                      <a:pt x="33" y="293"/>
                    </a:lnTo>
                    <a:lnTo>
                      <a:pt x="27" y="308"/>
                    </a:lnTo>
                    <a:lnTo>
                      <a:pt x="20" y="3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759">
                <a:extLst>
                  <a:ext uri="{FF2B5EF4-FFF2-40B4-BE49-F238E27FC236}">
                    <a16:creationId xmlns:a16="http://schemas.microsoft.com/office/drawing/2014/main" id="{30777C67-74BF-BBD7-49DC-7779A7EC0E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5" y="2451"/>
                <a:ext cx="117" cy="37"/>
              </a:xfrm>
              <a:custGeom>
                <a:avLst/>
                <a:gdLst>
                  <a:gd name="T0" fmla="*/ 0 w 588"/>
                  <a:gd name="T1" fmla="*/ 155 h 185"/>
                  <a:gd name="T2" fmla="*/ 99 w 588"/>
                  <a:gd name="T3" fmla="*/ 138 h 185"/>
                  <a:gd name="T4" fmla="*/ 128 w 588"/>
                  <a:gd name="T5" fmla="*/ 127 h 185"/>
                  <a:gd name="T6" fmla="*/ 154 w 588"/>
                  <a:gd name="T7" fmla="*/ 140 h 185"/>
                  <a:gd name="T8" fmla="*/ 190 w 588"/>
                  <a:gd name="T9" fmla="*/ 122 h 185"/>
                  <a:gd name="T10" fmla="*/ 248 w 588"/>
                  <a:gd name="T11" fmla="*/ 162 h 185"/>
                  <a:gd name="T12" fmla="*/ 250 w 588"/>
                  <a:gd name="T13" fmla="*/ 178 h 185"/>
                  <a:gd name="T14" fmla="*/ 258 w 588"/>
                  <a:gd name="T15" fmla="*/ 185 h 185"/>
                  <a:gd name="T16" fmla="*/ 302 w 588"/>
                  <a:gd name="T17" fmla="*/ 166 h 185"/>
                  <a:gd name="T18" fmla="*/ 316 w 588"/>
                  <a:gd name="T19" fmla="*/ 149 h 185"/>
                  <a:gd name="T20" fmla="*/ 383 w 588"/>
                  <a:gd name="T21" fmla="*/ 127 h 185"/>
                  <a:gd name="T22" fmla="*/ 382 w 588"/>
                  <a:gd name="T23" fmla="*/ 104 h 185"/>
                  <a:gd name="T24" fmla="*/ 350 w 588"/>
                  <a:gd name="T25" fmla="*/ 99 h 185"/>
                  <a:gd name="T26" fmla="*/ 333 w 588"/>
                  <a:gd name="T27" fmla="*/ 86 h 185"/>
                  <a:gd name="T28" fmla="*/ 355 w 588"/>
                  <a:gd name="T29" fmla="*/ 76 h 185"/>
                  <a:gd name="T30" fmla="*/ 387 w 588"/>
                  <a:gd name="T31" fmla="*/ 81 h 185"/>
                  <a:gd name="T32" fmla="*/ 391 w 588"/>
                  <a:gd name="T33" fmla="*/ 49 h 185"/>
                  <a:gd name="T34" fmla="*/ 399 w 588"/>
                  <a:gd name="T35" fmla="*/ 41 h 185"/>
                  <a:gd name="T36" fmla="*/ 477 w 588"/>
                  <a:gd name="T37" fmla="*/ 57 h 185"/>
                  <a:gd name="T38" fmla="*/ 504 w 588"/>
                  <a:gd name="T39" fmla="*/ 16 h 185"/>
                  <a:gd name="T40" fmla="*/ 528 w 588"/>
                  <a:gd name="T41" fmla="*/ 29 h 185"/>
                  <a:gd name="T42" fmla="*/ 565 w 588"/>
                  <a:gd name="T43" fmla="*/ 2 h 185"/>
                  <a:gd name="T44" fmla="*/ 588 w 588"/>
                  <a:gd name="T45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8" h="185">
                    <a:moveTo>
                      <a:pt x="0" y="155"/>
                    </a:moveTo>
                    <a:lnTo>
                      <a:pt x="99" y="138"/>
                    </a:lnTo>
                    <a:lnTo>
                      <a:pt x="128" y="127"/>
                    </a:lnTo>
                    <a:lnTo>
                      <a:pt x="154" y="140"/>
                    </a:lnTo>
                    <a:lnTo>
                      <a:pt x="190" y="122"/>
                    </a:lnTo>
                    <a:lnTo>
                      <a:pt x="248" y="162"/>
                    </a:lnTo>
                    <a:lnTo>
                      <a:pt x="250" y="178"/>
                    </a:lnTo>
                    <a:lnTo>
                      <a:pt x="258" y="185"/>
                    </a:lnTo>
                    <a:lnTo>
                      <a:pt x="302" y="166"/>
                    </a:lnTo>
                    <a:lnTo>
                      <a:pt x="316" y="149"/>
                    </a:lnTo>
                    <a:lnTo>
                      <a:pt x="383" y="127"/>
                    </a:lnTo>
                    <a:lnTo>
                      <a:pt x="382" y="104"/>
                    </a:lnTo>
                    <a:lnTo>
                      <a:pt x="350" y="99"/>
                    </a:lnTo>
                    <a:lnTo>
                      <a:pt x="333" y="86"/>
                    </a:lnTo>
                    <a:lnTo>
                      <a:pt x="355" y="76"/>
                    </a:lnTo>
                    <a:lnTo>
                      <a:pt x="387" y="81"/>
                    </a:lnTo>
                    <a:lnTo>
                      <a:pt x="391" y="49"/>
                    </a:lnTo>
                    <a:lnTo>
                      <a:pt x="399" y="41"/>
                    </a:lnTo>
                    <a:lnTo>
                      <a:pt x="477" y="57"/>
                    </a:lnTo>
                    <a:lnTo>
                      <a:pt x="504" y="16"/>
                    </a:lnTo>
                    <a:lnTo>
                      <a:pt x="528" y="29"/>
                    </a:lnTo>
                    <a:lnTo>
                      <a:pt x="565" y="2"/>
                    </a:lnTo>
                    <a:lnTo>
                      <a:pt x="58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760">
                <a:extLst>
                  <a:ext uri="{FF2B5EF4-FFF2-40B4-BE49-F238E27FC236}">
                    <a16:creationId xmlns:a16="http://schemas.microsoft.com/office/drawing/2014/main" id="{5CC8AA36-5DC9-13A3-0BB3-6871BA6F04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2451"/>
                <a:ext cx="94" cy="129"/>
              </a:xfrm>
              <a:custGeom>
                <a:avLst/>
                <a:gdLst>
                  <a:gd name="T0" fmla="*/ 12 w 471"/>
                  <a:gd name="T1" fmla="*/ 0 h 646"/>
                  <a:gd name="T2" fmla="*/ 0 w 471"/>
                  <a:gd name="T3" fmla="*/ 40 h 646"/>
                  <a:gd name="T4" fmla="*/ 19 w 471"/>
                  <a:gd name="T5" fmla="*/ 76 h 646"/>
                  <a:gd name="T6" fmla="*/ 36 w 471"/>
                  <a:gd name="T7" fmla="*/ 98 h 646"/>
                  <a:gd name="T8" fmla="*/ 38 w 471"/>
                  <a:gd name="T9" fmla="*/ 128 h 646"/>
                  <a:gd name="T10" fmla="*/ 88 w 471"/>
                  <a:gd name="T11" fmla="*/ 162 h 646"/>
                  <a:gd name="T12" fmla="*/ 101 w 471"/>
                  <a:gd name="T13" fmla="*/ 223 h 646"/>
                  <a:gd name="T14" fmla="*/ 144 w 471"/>
                  <a:gd name="T15" fmla="*/ 258 h 646"/>
                  <a:gd name="T16" fmla="*/ 138 w 471"/>
                  <a:gd name="T17" fmla="*/ 274 h 646"/>
                  <a:gd name="T18" fmla="*/ 116 w 471"/>
                  <a:gd name="T19" fmla="*/ 291 h 646"/>
                  <a:gd name="T20" fmla="*/ 164 w 471"/>
                  <a:gd name="T21" fmla="*/ 317 h 646"/>
                  <a:gd name="T22" fmla="*/ 167 w 471"/>
                  <a:gd name="T23" fmla="*/ 340 h 646"/>
                  <a:gd name="T24" fmla="*/ 138 w 471"/>
                  <a:gd name="T25" fmla="*/ 359 h 646"/>
                  <a:gd name="T26" fmla="*/ 139 w 471"/>
                  <a:gd name="T27" fmla="*/ 382 h 646"/>
                  <a:gd name="T28" fmla="*/ 230 w 471"/>
                  <a:gd name="T29" fmla="*/ 442 h 646"/>
                  <a:gd name="T30" fmla="*/ 270 w 471"/>
                  <a:gd name="T31" fmla="*/ 454 h 646"/>
                  <a:gd name="T32" fmla="*/ 315 w 471"/>
                  <a:gd name="T33" fmla="*/ 527 h 646"/>
                  <a:gd name="T34" fmla="*/ 349 w 471"/>
                  <a:gd name="T35" fmla="*/ 555 h 646"/>
                  <a:gd name="T36" fmla="*/ 421 w 471"/>
                  <a:gd name="T37" fmla="*/ 586 h 646"/>
                  <a:gd name="T38" fmla="*/ 436 w 471"/>
                  <a:gd name="T39" fmla="*/ 578 h 646"/>
                  <a:gd name="T40" fmla="*/ 448 w 471"/>
                  <a:gd name="T41" fmla="*/ 554 h 646"/>
                  <a:gd name="T42" fmla="*/ 471 w 471"/>
                  <a:gd name="T43" fmla="*/ 551 h 646"/>
                  <a:gd name="T44" fmla="*/ 466 w 471"/>
                  <a:gd name="T45" fmla="*/ 583 h 646"/>
                  <a:gd name="T46" fmla="*/ 447 w 471"/>
                  <a:gd name="T47" fmla="*/ 616 h 646"/>
                  <a:gd name="T48" fmla="*/ 458 w 471"/>
                  <a:gd name="T49" fmla="*/ 646 h 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71" h="646">
                    <a:moveTo>
                      <a:pt x="12" y="0"/>
                    </a:moveTo>
                    <a:lnTo>
                      <a:pt x="0" y="40"/>
                    </a:lnTo>
                    <a:lnTo>
                      <a:pt x="19" y="76"/>
                    </a:lnTo>
                    <a:lnTo>
                      <a:pt x="36" y="98"/>
                    </a:lnTo>
                    <a:lnTo>
                      <a:pt x="38" y="128"/>
                    </a:lnTo>
                    <a:lnTo>
                      <a:pt x="88" y="162"/>
                    </a:lnTo>
                    <a:lnTo>
                      <a:pt x="101" y="223"/>
                    </a:lnTo>
                    <a:lnTo>
                      <a:pt x="144" y="258"/>
                    </a:lnTo>
                    <a:lnTo>
                      <a:pt x="138" y="274"/>
                    </a:lnTo>
                    <a:lnTo>
                      <a:pt x="116" y="291"/>
                    </a:lnTo>
                    <a:lnTo>
                      <a:pt x="164" y="317"/>
                    </a:lnTo>
                    <a:lnTo>
                      <a:pt x="167" y="340"/>
                    </a:lnTo>
                    <a:lnTo>
                      <a:pt x="138" y="359"/>
                    </a:lnTo>
                    <a:lnTo>
                      <a:pt x="139" y="382"/>
                    </a:lnTo>
                    <a:lnTo>
                      <a:pt x="230" y="442"/>
                    </a:lnTo>
                    <a:lnTo>
                      <a:pt x="270" y="454"/>
                    </a:lnTo>
                    <a:lnTo>
                      <a:pt x="315" y="527"/>
                    </a:lnTo>
                    <a:lnTo>
                      <a:pt x="349" y="555"/>
                    </a:lnTo>
                    <a:lnTo>
                      <a:pt x="421" y="586"/>
                    </a:lnTo>
                    <a:lnTo>
                      <a:pt x="436" y="578"/>
                    </a:lnTo>
                    <a:lnTo>
                      <a:pt x="448" y="554"/>
                    </a:lnTo>
                    <a:lnTo>
                      <a:pt x="471" y="551"/>
                    </a:lnTo>
                    <a:lnTo>
                      <a:pt x="466" y="583"/>
                    </a:lnTo>
                    <a:lnTo>
                      <a:pt x="447" y="616"/>
                    </a:lnTo>
                    <a:lnTo>
                      <a:pt x="458" y="64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Line 761">
                <a:extLst>
                  <a:ext uri="{FF2B5EF4-FFF2-40B4-BE49-F238E27FC236}">
                    <a16:creationId xmlns:a16="http://schemas.microsoft.com/office/drawing/2014/main" id="{E7EF6B8A-6025-3DC4-9843-C503EAE45E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6" y="2220"/>
                <a:ext cx="9" cy="12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Line 762">
                <a:extLst>
                  <a:ext uri="{FF2B5EF4-FFF2-40B4-BE49-F238E27FC236}">
                    <a16:creationId xmlns:a16="http://schemas.microsoft.com/office/drawing/2014/main" id="{1782F5F7-6B8E-D64E-D248-855E819478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13" y="2214"/>
                <a:ext cx="12" cy="18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763">
                <a:extLst>
                  <a:ext uri="{FF2B5EF4-FFF2-40B4-BE49-F238E27FC236}">
                    <a16:creationId xmlns:a16="http://schemas.microsoft.com/office/drawing/2014/main" id="{5A5A4AAB-02D4-F0FB-89A8-1EB2EDCC7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2074"/>
                <a:ext cx="50" cy="100"/>
              </a:xfrm>
              <a:custGeom>
                <a:avLst/>
                <a:gdLst>
                  <a:gd name="T0" fmla="*/ 249 w 249"/>
                  <a:gd name="T1" fmla="*/ 502 h 502"/>
                  <a:gd name="T2" fmla="*/ 239 w 249"/>
                  <a:gd name="T3" fmla="*/ 488 h 502"/>
                  <a:gd name="T4" fmla="*/ 245 w 249"/>
                  <a:gd name="T5" fmla="*/ 464 h 502"/>
                  <a:gd name="T6" fmla="*/ 194 w 249"/>
                  <a:gd name="T7" fmla="*/ 422 h 502"/>
                  <a:gd name="T8" fmla="*/ 198 w 249"/>
                  <a:gd name="T9" fmla="*/ 368 h 502"/>
                  <a:gd name="T10" fmla="*/ 188 w 249"/>
                  <a:gd name="T11" fmla="*/ 346 h 502"/>
                  <a:gd name="T12" fmla="*/ 217 w 249"/>
                  <a:gd name="T13" fmla="*/ 335 h 502"/>
                  <a:gd name="T14" fmla="*/ 232 w 249"/>
                  <a:gd name="T15" fmla="*/ 319 h 502"/>
                  <a:gd name="T16" fmla="*/ 175 w 249"/>
                  <a:gd name="T17" fmla="*/ 293 h 502"/>
                  <a:gd name="T18" fmla="*/ 154 w 249"/>
                  <a:gd name="T19" fmla="*/ 240 h 502"/>
                  <a:gd name="T20" fmla="*/ 158 w 249"/>
                  <a:gd name="T21" fmla="*/ 194 h 502"/>
                  <a:gd name="T22" fmla="*/ 132 w 249"/>
                  <a:gd name="T23" fmla="*/ 165 h 502"/>
                  <a:gd name="T24" fmla="*/ 112 w 249"/>
                  <a:gd name="T25" fmla="*/ 106 h 502"/>
                  <a:gd name="T26" fmla="*/ 73 w 249"/>
                  <a:gd name="T27" fmla="*/ 102 h 502"/>
                  <a:gd name="T28" fmla="*/ 55 w 249"/>
                  <a:gd name="T29" fmla="*/ 80 h 502"/>
                  <a:gd name="T30" fmla="*/ 0 w 249"/>
                  <a:gd name="T31" fmla="*/ 78 h 502"/>
                  <a:gd name="T32" fmla="*/ 11 w 249"/>
                  <a:gd name="T33" fmla="*/ 24 h 502"/>
                  <a:gd name="T34" fmla="*/ 1 w 249"/>
                  <a:gd name="T35" fmla="*/ 0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9" h="502">
                    <a:moveTo>
                      <a:pt x="249" y="502"/>
                    </a:moveTo>
                    <a:lnTo>
                      <a:pt x="239" y="488"/>
                    </a:lnTo>
                    <a:lnTo>
                      <a:pt x="245" y="464"/>
                    </a:lnTo>
                    <a:lnTo>
                      <a:pt x="194" y="422"/>
                    </a:lnTo>
                    <a:lnTo>
                      <a:pt x="198" y="368"/>
                    </a:lnTo>
                    <a:lnTo>
                      <a:pt x="188" y="346"/>
                    </a:lnTo>
                    <a:lnTo>
                      <a:pt x="217" y="335"/>
                    </a:lnTo>
                    <a:lnTo>
                      <a:pt x="232" y="319"/>
                    </a:lnTo>
                    <a:lnTo>
                      <a:pt x="175" y="293"/>
                    </a:lnTo>
                    <a:lnTo>
                      <a:pt x="154" y="240"/>
                    </a:lnTo>
                    <a:lnTo>
                      <a:pt x="158" y="194"/>
                    </a:lnTo>
                    <a:lnTo>
                      <a:pt x="132" y="165"/>
                    </a:lnTo>
                    <a:lnTo>
                      <a:pt x="112" y="106"/>
                    </a:lnTo>
                    <a:lnTo>
                      <a:pt x="73" y="102"/>
                    </a:lnTo>
                    <a:lnTo>
                      <a:pt x="55" y="80"/>
                    </a:lnTo>
                    <a:lnTo>
                      <a:pt x="0" y="78"/>
                    </a:lnTo>
                    <a:lnTo>
                      <a:pt x="11" y="24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764">
                <a:extLst>
                  <a:ext uri="{FF2B5EF4-FFF2-40B4-BE49-F238E27FC236}">
                    <a16:creationId xmlns:a16="http://schemas.microsoft.com/office/drawing/2014/main" id="{5FCC3DA0-7972-E9D9-FAB6-221241270A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2039"/>
                <a:ext cx="112" cy="52"/>
              </a:xfrm>
              <a:custGeom>
                <a:avLst/>
                <a:gdLst>
                  <a:gd name="T0" fmla="*/ 556 w 556"/>
                  <a:gd name="T1" fmla="*/ 172 h 257"/>
                  <a:gd name="T2" fmla="*/ 527 w 556"/>
                  <a:gd name="T3" fmla="*/ 198 h 257"/>
                  <a:gd name="T4" fmla="*/ 516 w 556"/>
                  <a:gd name="T5" fmla="*/ 238 h 257"/>
                  <a:gd name="T6" fmla="*/ 472 w 556"/>
                  <a:gd name="T7" fmla="*/ 257 h 257"/>
                  <a:gd name="T8" fmla="*/ 415 w 556"/>
                  <a:gd name="T9" fmla="*/ 225 h 257"/>
                  <a:gd name="T10" fmla="*/ 398 w 556"/>
                  <a:gd name="T11" fmla="*/ 203 h 257"/>
                  <a:gd name="T12" fmla="*/ 386 w 556"/>
                  <a:gd name="T13" fmla="*/ 158 h 257"/>
                  <a:gd name="T14" fmla="*/ 360 w 556"/>
                  <a:gd name="T15" fmla="*/ 137 h 257"/>
                  <a:gd name="T16" fmla="*/ 337 w 556"/>
                  <a:gd name="T17" fmla="*/ 139 h 257"/>
                  <a:gd name="T18" fmla="*/ 289 w 556"/>
                  <a:gd name="T19" fmla="*/ 113 h 257"/>
                  <a:gd name="T20" fmla="*/ 259 w 556"/>
                  <a:gd name="T21" fmla="*/ 131 h 257"/>
                  <a:gd name="T22" fmla="*/ 219 w 556"/>
                  <a:gd name="T23" fmla="*/ 119 h 257"/>
                  <a:gd name="T24" fmla="*/ 198 w 556"/>
                  <a:gd name="T25" fmla="*/ 129 h 257"/>
                  <a:gd name="T26" fmla="*/ 179 w 556"/>
                  <a:gd name="T27" fmla="*/ 107 h 257"/>
                  <a:gd name="T28" fmla="*/ 164 w 556"/>
                  <a:gd name="T29" fmla="*/ 101 h 257"/>
                  <a:gd name="T30" fmla="*/ 169 w 556"/>
                  <a:gd name="T31" fmla="*/ 62 h 257"/>
                  <a:gd name="T32" fmla="*/ 113 w 556"/>
                  <a:gd name="T33" fmla="*/ 44 h 257"/>
                  <a:gd name="T34" fmla="*/ 110 w 556"/>
                  <a:gd name="T35" fmla="*/ 21 h 257"/>
                  <a:gd name="T36" fmla="*/ 81 w 556"/>
                  <a:gd name="T37" fmla="*/ 39 h 257"/>
                  <a:gd name="T38" fmla="*/ 57 w 556"/>
                  <a:gd name="T39" fmla="*/ 26 h 257"/>
                  <a:gd name="T40" fmla="*/ 33 w 556"/>
                  <a:gd name="T41" fmla="*/ 21 h 257"/>
                  <a:gd name="T42" fmla="*/ 32 w 556"/>
                  <a:gd name="T43" fmla="*/ 5 h 257"/>
                  <a:gd name="T44" fmla="*/ 0 w 556"/>
                  <a:gd name="T45" fmla="*/ 0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56" h="257">
                    <a:moveTo>
                      <a:pt x="556" y="172"/>
                    </a:moveTo>
                    <a:lnTo>
                      <a:pt x="527" y="198"/>
                    </a:lnTo>
                    <a:lnTo>
                      <a:pt x="516" y="238"/>
                    </a:lnTo>
                    <a:lnTo>
                      <a:pt x="472" y="257"/>
                    </a:lnTo>
                    <a:lnTo>
                      <a:pt x="415" y="225"/>
                    </a:lnTo>
                    <a:lnTo>
                      <a:pt x="398" y="203"/>
                    </a:lnTo>
                    <a:lnTo>
                      <a:pt x="386" y="158"/>
                    </a:lnTo>
                    <a:lnTo>
                      <a:pt x="360" y="137"/>
                    </a:lnTo>
                    <a:lnTo>
                      <a:pt x="337" y="139"/>
                    </a:lnTo>
                    <a:lnTo>
                      <a:pt x="289" y="113"/>
                    </a:lnTo>
                    <a:lnTo>
                      <a:pt x="259" y="131"/>
                    </a:lnTo>
                    <a:lnTo>
                      <a:pt x="219" y="119"/>
                    </a:lnTo>
                    <a:lnTo>
                      <a:pt x="198" y="129"/>
                    </a:lnTo>
                    <a:lnTo>
                      <a:pt x="179" y="107"/>
                    </a:lnTo>
                    <a:lnTo>
                      <a:pt x="164" y="101"/>
                    </a:lnTo>
                    <a:lnTo>
                      <a:pt x="169" y="62"/>
                    </a:lnTo>
                    <a:lnTo>
                      <a:pt x="113" y="44"/>
                    </a:lnTo>
                    <a:lnTo>
                      <a:pt x="110" y="21"/>
                    </a:lnTo>
                    <a:lnTo>
                      <a:pt x="81" y="39"/>
                    </a:lnTo>
                    <a:lnTo>
                      <a:pt x="57" y="26"/>
                    </a:lnTo>
                    <a:lnTo>
                      <a:pt x="33" y="21"/>
                    </a:lnTo>
                    <a:lnTo>
                      <a:pt x="32" y="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765">
                <a:extLst>
                  <a:ext uri="{FF2B5EF4-FFF2-40B4-BE49-F238E27FC236}">
                    <a16:creationId xmlns:a16="http://schemas.microsoft.com/office/drawing/2014/main" id="{FCA1306B-7D63-BAE4-9C3E-08F987D171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7" y="2184"/>
                <a:ext cx="147" cy="84"/>
              </a:xfrm>
              <a:custGeom>
                <a:avLst/>
                <a:gdLst>
                  <a:gd name="T0" fmla="*/ 0 w 737"/>
                  <a:gd name="T1" fmla="*/ 424 h 424"/>
                  <a:gd name="T2" fmla="*/ 7 w 737"/>
                  <a:gd name="T3" fmla="*/ 415 h 424"/>
                  <a:gd name="T4" fmla="*/ 5 w 737"/>
                  <a:gd name="T5" fmla="*/ 392 h 424"/>
                  <a:gd name="T6" fmla="*/ 11 w 737"/>
                  <a:gd name="T7" fmla="*/ 377 h 424"/>
                  <a:gd name="T8" fmla="*/ 71 w 737"/>
                  <a:gd name="T9" fmla="*/ 356 h 424"/>
                  <a:gd name="T10" fmla="*/ 117 w 737"/>
                  <a:gd name="T11" fmla="*/ 351 h 424"/>
                  <a:gd name="T12" fmla="*/ 127 w 737"/>
                  <a:gd name="T13" fmla="*/ 381 h 424"/>
                  <a:gd name="T14" fmla="*/ 143 w 737"/>
                  <a:gd name="T15" fmla="*/ 387 h 424"/>
                  <a:gd name="T16" fmla="*/ 166 w 737"/>
                  <a:gd name="T17" fmla="*/ 378 h 424"/>
                  <a:gd name="T18" fmla="*/ 213 w 737"/>
                  <a:gd name="T19" fmla="*/ 389 h 424"/>
                  <a:gd name="T20" fmla="*/ 235 w 737"/>
                  <a:gd name="T21" fmla="*/ 379 h 424"/>
                  <a:gd name="T22" fmla="*/ 265 w 737"/>
                  <a:gd name="T23" fmla="*/ 377 h 424"/>
                  <a:gd name="T24" fmla="*/ 277 w 737"/>
                  <a:gd name="T25" fmla="*/ 329 h 424"/>
                  <a:gd name="T26" fmla="*/ 334 w 737"/>
                  <a:gd name="T27" fmla="*/ 284 h 424"/>
                  <a:gd name="T28" fmla="*/ 331 w 737"/>
                  <a:gd name="T29" fmla="*/ 238 h 424"/>
                  <a:gd name="T30" fmla="*/ 343 w 737"/>
                  <a:gd name="T31" fmla="*/ 207 h 424"/>
                  <a:gd name="T32" fmla="*/ 372 w 737"/>
                  <a:gd name="T33" fmla="*/ 189 h 424"/>
                  <a:gd name="T34" fmla="*/ 382 w 737"/>
                  <a:gd name="T35" fmla="*/ 126 h 424"/>
                  <a:gd name="T36" fmla="*/ 401 w 737"/>
                  <a:gd name="T37" fmla="*/ 93 h 424"/>
                  <a:gd name="T38" fmla="*/ 424 w 737"/>
                  <a:gd name="T39" fmla="*/ 83 h 424"/>
                  <a:gd name="T40" fmla="*/ 443 w 737"/>
                  <a:gd name="T41" fmla="*/ 50 h 424"/>
                  <a:gd name="T42" fmla="*/ 458 w 737"/>
                  <a:gd name="T43" fmla="*/ 42 h 424"/>
                  <a:gd name="T44" fmla="*/ 474 w 737"/>
                  <a:gd name="T45" fmla="*/ 41 h 424"/>
                  <a:gd name="T46" fmla="*/ 500 w 737"/>
                  <a:gd name="T47" fmla="*/ 0 h 424"/>
                  <a:gd name="T48" fmla="*/ 534 w 737"/>
                  <a:gd name="T49" fmla="*/ 27 h 424"/>
                  <a:gd name="T50" fmla="*/ 533 w 737"/>
                  <a:gd name="T51" fmla="*/ 104 h 424"/>
                  <a:gd name="T52" fmla="*/ 571 w 737"/>
                  <a:gd name="T53" fmla="*/ 86 h 424"/>
                  <a:gd name="T54" fmla="*/ 617 w 737"/>
                  <a:gd name="T55" fmla="*/ 89 h 424"/>
                  <a:gd name="T56" fmla="*/ 619 w 737"/>
                  <a:gd name="T57" fmla="*/ 112 h 424"/>
                  <a:gd name="T58" fmla="*/ 641 w 737"/>
                  <a:gd name="T59" fmla="*/ 186 h 424"/>
                  <a:gd name="T60" fmla="*/ 658 w 737"/>
                  <a:gd name="T61" fmla="*/ 201 h 424"/>
                  <a:gd name="T62" fmla="*/ 681 w 737"/>
                  <a:gd name="T63" fmla="*/ 191 h 424"/>
                  <a:gd name="T64" fmla="*/ 691 w 737"/>
                  <a:gd name="T65" fmla="*/ 213 h 424"/>
                  <a:gd name="T66" fmla="*/ 685 w 737"/>
                  <a:gd name="T67" fmla="*/ 229 h 424"/>
                  <a:gd name="T68" fmla="*/ 669 w 737"/>
                  <a:gd name="T69" fmla="*/ 231 h 424"/>
                  <a:gd name="T70" fmla="*/ 686 w 737"/>
                  <a:gd name="T71" fmla="*/ 252 h 424"/>
                  <a:gd name="T72" fmla="*/ 681 w 737"/>
                  <a:gd name="T73" fmla="*/ 276 h 424"/>
                  <a:gd name="T74" fmla="*/ 693 w 737"/>
                  <a:gd name="T75" fmla="*/ 321 h 424"/>
                  <a:gd name="T76" fmla="*/ 713 w 737"/>
                  <a:gd name="T77" fmla="*/ 366 h 424"/>
                  <a:gd name="T78" fmla="*/ 737 w 737"/>
                  <a:gd name="T79" fmla="*/ 38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37" h="424">
                    <a:moveTo>
                      <a:pt x="0" y="424"/>
                    </a:moveTo>
                    <a:lnTo>
                      <a:pt x="7" y="415"/>
                    </a:lnTo>
                    <a:lnTo>
                      <a:pt x="5" y="392"/>
                    </a:lnTo>
                    <a:lnTo>
                      <a:pt x="11" y="377"/>
                    </a:lnTo>
                    <a:lnTo>
                      <a:pt x="71" y="356"/>
                    </a:lnTo>
                    <a:lnTo>
                      <a:pt x="117" y="351"/>
                    </a:lnTo>
                    <a:lnTo>
                      <a:pt x="127" y="381"/>
                    </a:lnTo>
                    <a:lnTo>
                      <a:pt x="143" y="387"/>
                    </a:lnTo>
                    <a:lnTo>
                      <a:pt x="166" y="378"/>
                    </a:lnTo>
                    <a:lnTo>
                      <a:pt x="213" y="389"/>
                    </a:lnTo>
                    <a:lnTo>
                      <a:pt x="235" y="379"/>
                    </a:lnTo>
                    <a:lnTo>
                      <a:pt x="265" y="377"/>
                    </a:lnTo>
                    <a:lnTo>
                      <a:pt x="277" y="329"/>
                    </a:lnTo>
                    <a:lnTo>
                      <a:pt x="334" y="284"/>
                    </a:lnTo>
                    <a:lnTo>
                      <a:pt x="331" y="238"/>
                    </a:lnTo>
                    <a:lnTo>
                      <a:pt x="343" y="207"/>
                    </a:lnTo>
                    <a:lnTo>
                      <a:pt x="372" y="189"/>
                    </a:lnTo>
                    <a:lnTo>
                      <a:pt x="382" y="126"/>
                    </a:lnTo>
                    <a:lnTo>
                      <a:pt x="401" y="93"/>
                    </a:lnTo>
                    <a:lnTo>
                      <a:pt x="424" y="83"/>
                    </a:lnTo>
                    <a:lnTo>
                      <a:pt x="443" y="50"/>
                    </a:lnTo>
                    <a:lnTo>
                      <a:pt x="458" y="42"/>
                    </a:lnTo>
                    <a:lnTo>
                      <a:pt x="474" y="41"/>
                    </a:lnTo>
                    <a:lnTo>
                      <a:pt x="500" y="0"/>
                    </a:lnTo>
                    <a:lnTo>
                      <a:pt x="534" y="27"/>
                    </a:lnTo>
                    <a:lnTo>
                      <a:pt x="533" y="104"/>
                    </a:lnTo>
                    <a:lnTo>
                      <a:pt x="571" y="86"/>
                    </a:lnTo>
                    <a:lnTo>
                      <a:pt x="617" y="89"/>
                    </a:lnTo>
                    <a:lnTo>
                      <a:pt x="619" y="112"/>
                    </a:lnTo>
                    <a:lnTo>
                      <a:pt x="641" y="186"/>
                    </a:lnTo>
                    <a:lnTo>
                      <a:pt x="658" y="201"/>
                    </a:lnTo>
                    <a:lnTo>
                      <a:pt x="681" y="191"/>
                    </a:lnTo>
                    <a:lnTo>
                      <a:pt x="691" y="213"/>
                    </a:lnTo>
                    <a:lnTo>
                      <a:pt x="685" y="229"/>
                    </a:lnTo>
                    <a:lnTo>
                      <a:pt x="669" y="231"/>
                    </a:lnTo>
                    <a:lnTo>
                      <a:pt x="686" y="252"/>
                    </a:lnTo>
                    <a:lnTo>
                      <a:pt x="681" y="276"/>
                    </a:lnTo>
                    <a:lnTo>
                      <a:pt x="693" y="321"/>
                    </a:lnTo>
                    <a:lnTo>
                      <a:pt x="713" y="366"/>
                    </a:lnTo>
                    <a:lnTo>
                      <a:pt x="737" y="3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766">
                <a:extLst>
                  <a:ext uri="{FF2B5EF4-FFF2-40B4-BE49-F238E27FC236}">
                    <a16:creationId xmlns:a16="http://schemas.microsoft.com/office/drawing/2014/main" id="{FB405DBB-CD97-8764-86A6-188246AA22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174"/>
                <a:ext cx="71" cy="87"/>
              </a:xfrm>
              <a:custGeom>
                <a:avLst/>
                <a:gdLst>
                  <a:gd name="T0" fmla="*/ 0 w 354"/>
                  <a:gd name="T1" fmla="*/ 434 h 434"/>
                  <a:gd name="T2" fmla="*/ 31 w 354"/>
                  <a:gd name="T3" fmla="*/ 347 h 434"/>
                  <a:gd name="T4" fmla="*/ 53 w 354"/>
                  <a:gd name="T5" fmla="*/ 337 h 434"/>
                  <a:gd name="T6" fmla="*/ 43 w 354"/>
                  <a:gd name="T7" fmla="*/ 314 h 434"/>
                  <a:gd name="T8" fmla="*/ 55 w 354"/>
                  <a:gd name="T9" fmla="*/ 283 h 434"/>
                  <a:gd name="T10" fmla="*/ 66 w 354"/>
                  <a:gd name="T11" fmla="*/ 227 h 434"/>
                  <a:gd name="T12" fmla="*/ 86 w 354"/>
                  <a:gd name="T13" fmla="*/ 187 h 434"/>
                  <a:gd name="T14" fmla="*/ 109 w 354"/>
                  <a:gd name="T15" fmla="*/ 185 h 434"/>
                  <a:gd name="T16" fmla="*/ 117 w 354"/>
                  <a:gd name="T17" fmla="*/ 114 h 434"/>
                  <a:gd name="T18" fmla="*/ 146 w 354"/>
                  <a:gd name="T19" fmla="*/ 96 h 434"/>
                  <a:gd name="T20" fmla="*/ 173 w 354"/>
                  <a:gd name="T21" fmla="*/ 132 h 434"/>
                  <a:gd name="T22" fmla="*/ 197 w 354"/>
                  <a:gd name="T23" fmla="*/ 146 h 434"/>
                  <a:gd name="T24" fmla="*/ 234 w 354"/>
                  <a:gd name="T25" fmla="*/ 119 h 434"/>
                  <a:gd name="T26" fmla="*/ 230 w 354"/>
                  <a:gd name="T27" fmla="*/ 89 h 434"/>
                  <a:gd name="T28" fmla="*/ 245 w 354"/>
                  <a:gd name="T29" fmla="*/ 72 h 434"/>
                  <a:gd name="T30" fmla="*/ 249 w 354"/>
                  <a:gd name="T31" fmla="*/ 49 h 434"/>
                  <a:gd name="T32" fmla="*/ 282 w 354"/>
                  <a:gd name="T33" fmla="*/ 61 h 434"/>
                  <a:gd name="T34" fmla="*/ 348 w 354"/>
                  <a:gd name="T35" fmla="*/ 25 h 434"/>
                  <a:gd name="T36" fmla="*/ 354 w 354"/>
                  <a:gd name="T37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4" h="434">
                    <a:moveTo>
                      <a:pt x="0" y="434"/>
                    </a:moveTo>
                    <a:lnTo>
                      <a:pt x="31" y="347"/>
                    </a:lnTo>
                    <a:lnTo>
                      <a:pt x="53" y="337"/>
                    </a:lnTo>
                    <a:lnTo>
                      <a:pt x="43" y="314"/>
                    </a:lnTo>
                    <a:lnTo>
                      <a:pt x="55" y="283"/>
                    </a:lnTo>
                    <a:lnTo>
                      <a:pt x="66" y="227"/>
                    </a:lnTo>
                    <a:lnTo>
                      <a:pt x="86" y="187"/>
                    </a:lnTo>
                    <a:lnTo>
                      <a:pt x="109" y="185"/>
                    </a:lnTo>
                    <a:lnTo>
                      <a:pt x="117" y="114"/>
                    </a:lnTo>
                    <a:lnTo>
                      <a:pt x="146" y="96"/>
                    </a:lnTo>
                    <a:lnTo>
                      <a:pt x="173" y="132"/>
                    </a:lnTo>
                    <a:lnTo>
                      <a:pt x="197" y="146"/>
                    </a:lnTo>
                    <a:lnTo>
                      <a:pt x="234" y="119"/>
                    </a:lnTo>
                    <a:lnTo>
                      <a:pt x="230" y="89"/>
                    </a:lnTo>
                    <a:lnTo>
                      <a:pt x="245" y="72"/>
                    </a:lnTo>
                    <a:lnTo>
                      <a:pt x="249" y="49"/>
                    </a:lnTo>
                    <a:lnTo>
                      <a:pt x="282" y="61"/>
                    </a:lnTo>
                    <a:lnTo>
                      <a:pt x="348" y="25"/>
                    </a:lnTo>
                    <a:lnTo>
                      <a:pt x="35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Line 767">
                <a:extLst>
                  <a:ext uri="{FF2B5EF4-FFF2-40B4-BE49-F238E27FC236}">
                    <a16:creationId xmlns:a16="http://schemas.microsoft.com/office/drawing/2014/main" id="{FEDAC261-08DE-D3BB-EA43-9A39758ED6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4" y="2022"/>
                <a:ext cx="2" cy="17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768">
                <a:extLst>
                  <a:ext uri="{FF2B5EF4-FFF2-40B4-BE49-F238E27FC236}">
                    <a16:creationId xmlns:a16="http://schemas.microsoft.com/office/drawing/2014/main" id="{C56386FC-55BA-8AD0-87C1-140C190AD4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055"/>
                <a:ext cx="87" cy="117"/>
              </a:xfrm>
              <a:custGeom>
                <a:avLst/>
                <a:gdLst>
                  <a:gd name="T0" fmla="*/ 401 w 437"/>
                  <a:gd name="T1" fmla="*/ 0 h 586"/>
                  <a:gd name="T2" fmla="*/ 435 w 437"/>
                  <a:gd name="T3" fmla="*/ 28 h 586"/>
                  <a:gd name="T4" fmla="*/ 437 w 437"/>
                  <a:gd name="T5" fmla="*/ 44 h 586"/>
                  <a:gd name="T6" fmla="*/ 392 w 437"/>
                  <a:gd name="T7" fmla="*/ 63 h 586"/>
                  <a:gd name="T8" fmla="*/ 302 w 437"/>
                  <a:gd name="T9" fmla="*/ 10 h 586"/>
                  <a:gd name="T10" fmla="*/ 279 w 437"/>
                  <a:gd name="T11" fmla="*/ 11 h 586"/>
                  <a:gd name="T12" fmla="*/ 290 w 437"/>
                  <a:gd name="T13" fmla="*/ 41 h 586"/>
                  <a:gd name="T14" fmla="*/ 274 w 437"/>
                  <a:gd name="T15" fmla="*/ 120 h 586"/>
                  <a:gd name="T16" fmla="*/ 237 w 437"/>
                  <a:gd name="T17" fmla="*/ 131 h 586"/>
                  <a:gd name="T18" fmla="*/ 217 w 437"/>
                  <a:gd name="T19" fmla="*/ 171 h 586"/>
                  <a:gd name="T20" fmla="*/ 194 w 437"/>
                  <a:gd name="T21" fmla="*/ 173 h 586"/>
                  <a:gd name="T22" fmla="*/ 167 w 437"/>
                  <a:gd name="T23" fmla="*/ 222 h 586"/>
                  <a:gd name="T24" fmla="*/ 125 w 437"/>
                  <a:gd name="T25" fmla="*/ 266 h 586"/>
                  <a:gd name="T26" fmla="*/ 119 w 437"/>
                  <a:gd name="T27" fmla="*/ 281 h 586"/>
                  <a:gd name="T28" fmla="*/ 130 w 437"/>
                  <a:gd name="T29" fmla="*/ 310 h 586"/>
                  <a:gd name="T30" fmla="*/ 155 w 437"/>
                  <a:gd name="T31" fmla="*/ 340 h 586"/>
                  <a:gd name="T32" fmla="*/ 141 w 437"/>
                  <a:gd name="T33" fmla="*/ 348 h 586"/>
                  <a:gd name="T34" fmla="*/ 127 w 437"/>
                  <a:gd name="T35" fmla="*/ 372 h 586"/>
                  <a:gd name="T36" fmla="*/ 112 w 437"/>
                  <a:gd name="T37" fmla="*/ 375 h 586"/>
                  <a:gd name="T38" fmla="*/ 114 w 437"/>
                  <a:gd name="T39" fmla="*/ 398 h 586"/>
                  <a:gd name="T40" fmla="*/ 103 w 437"/>
                  <a:gd name="T41" fmla="*/ 445 h 586"/>
                  <a:gd name="T42" fmla="*/ 72 w 437"/>
                  <a:gd name="T43" fmla="*/ 440 h 586"/>
                  <a:gd name="T44" fmla="*/ 29 w 437"/>
                  <a:gd name="T45" fmla="*/ 483 h 586"/>
                  <a:gd name="T46" fmla="*/ 49 w 437"/>
                  <a:gd name="T47" fmla="*/ 526 h 586"/>
                  <a:gd name="T48" fmla="*/ 67 w 437"/>
                  <a:gd name="T49" fmla="*/ 548 h 586"/>
                  <a:gd name="T50" fmla="*/ 69 w 437"/>
                  <a:gd name="T51" fmla="*/ 571 h 586"/>
                  <a:gd name="T52" fmla="*/ 0 w 437"/>
                  <a:gd name="T53" fmla="*/ 586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7" h="586">
                    <a:moveTo>
                      <a:pt x="401" y="0"/>
                    </a:moveTo>
                    <a:lnTo>
                      <a:pt x="435" y="28"/>
                    </a:lnTo>
                    <a:lnTo>
                      <a:pt x="437" y="44"/>
                    </a:lnTo>
                    <a:lnTo>
                      <a:pt x="392" y="63"/>
                    </a:lnTo>
                    <a:lnTo>
                      <a:pt x="302" y="10"/>
                    </a:lnTo>
                    <a:lnTo>
                      <a:pt x="279" y="11"/>
                    </a:lnTo>
                    <a:lnTo>
                      <a:pt x="290" y="41"/>
                    </a:lnTo>
                    <a:lnTo>
                      <a:pt x="274" y="120"/>
                    </a:lnTo>
                    <a:lnTo>
                      <a:pt x="237" y="131"/>
                    </a:lnTo>
                    <a:lnTo>
                      <a:pt x="217" y="171"/>
                    </a:lnTo>
                    <a:lnTo>
                      <a:pt x="194" y="173"/>
                    </a:lnTo>
                    <a:lnTo>
                      <a:pt x="167" y="222"/>
                    </a:lnTo>
                    <a:lnTo>
                      <a:pt x="125" y="266"/>
                    </a:lnTo>
                    <a:lnTo>
                      <a:pt x="119" y="281"/>
                    </a:lnTo>
                    <a:lnTo>
                      <a:pt x="130" y="310"/>
                    </a:lnTo>
                    <a:lnTo>
                      <a:pt x="155" y="340"/>
                    </a:lnTo>
                    <a:lnTo>
                      <a:pt x="141" y="348"/>
                    </a:lnTo>
                    <a:lnTo>
                      <a:pt x="127" y="372"/>
                    </a:lnTo>
                    <a:lnTo>
                      <a:pt x="112" y="375"/>
                    </a:lnTo>
                    <a:lnTo>
                      <a:pt x="114" y="398"/>
                    </a:lnTo>
                    <a:lnTo>
                      <a:pt x="103" y="445"/>
                    </a:lnTo>
                    <a:lnTo>
                      <a:pt x="72" y="440"/>
                    </a:lnTo>
                    <a:lnTo>
                      <a:pt x="29" y="483"/>
                    </a:lnTo>
                    <a:lnTo>
                      <a:pt x="49" y="526"/>
                    </a:lnTo>
                    <a:lnTo>
                      <a:pt x="67" y="548"/>
                    </a:lnTo>
                    <a:lnTo>
                      <a:pt x="69" y="571"/>
                    </a:lnTo>
                    <a:lnTo>
                      <a:pt x="0" y="5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Line 769">
                <a:extLst>
                  <a:ext uri="{FF2B5EF4-FFF2-40B4-BE49-F238E27FC236}">
                    <a16:creationId xmlns:a16="http://schemas.microsoft.com/office/drawing/2014/main" id="{121DBEF3-3030-332F-6FDE-E05E5082E3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31" y="2022"/>
                <a:ext cx="5" cy="33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Line 770">
                <a:extLst>
                  <a:ext uri="{FF2B5EF4-FFF2-40B4-BE49-F238E27FC236}">
                    <a16:creationId xmlns:a16="http://schemas.microsoft.com/office/drawing/2014/main" id="{92C427FF-D913-ADAE-7143-65058B8598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1" y="2039"/>
                <a:ext cx="3" cy="16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771">
                <a:extLst>
                  <a:ext uri="{FF2B5EF4-FFF2-40B4-BE49-F238E27FC236}">
                    <a16:creationId xmlns:a16="http://schemas.microsoft.com/office/drawing/2014/main" id="{336A9D0E-007A-9684-1A5C-C28003EC4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172"/>
                <a:ext cx="26" cy="96"/>
              </a:xfrm>
              <a:custGeom>
                <a:avLst/>
                <a:gdLst>
                  <a:gd name="T0" fmla="*/ 130 w 130"/>
                  <a:gd name="T1" fmla="*/ 481 h 481"/>
                  <a:gd name="T2" fmla="*/ 96 w 130"/>
                  <a:gd name="T3" fmla="*/ 446 h 481"/>
                  <a:gd name="T4" fmla="*/ 98 w 130"/>
                  <a:gd name="T5" fmla="*/ 391 h 481"/>
                  <a:gd name="T6" fmla="*/ 81 w 130"/>
                  <a:gd name="T7" fmla="*/ 369 h 481"/>
                  <a:gd name="T8" fmla="*/ 66 w 130"/>
                  <a:gd name="T9" fmla="*/ 363 h 481"/>
                  <a:gd name="T10" fmla="*/ 77 w 130"/>
                  <a:gd name="T11" fmla="*/ 323 h 481"/>
                  <a:gd name="T12" fmla="*/ 80 w 130"/>
                  <a:gd name="T13" fmla="*/ 277 h 481"/>
                  <a:gd name="T14" fmla="*/ 95 w 130"/>
                  <a:gd name="T15" fmla="*/ 260 h 481"/>
                  <a:gd name="T16" fmla="*/ 91 w 130"/>
                  <a:gd name="T17" fmla="*/ 223 h 481"/>
                  <a:gd name="T18" fmla="*/ 20 w 130"/>
                  <a:gd name="T19" fmla="*/ 121 h 481"/>
                  <a:gd name="T20" fmla="*/ 17 w 130"/>
                  <a:gd name="T21" fmla="*/ 98 h 481"/>
                  <a:gd name="T22" fmla="*/ 39 w 130"/>
                  <a:gd name="T23" fmla="*/ 81 h 481"/>
                  <a:gd name="T24" fmla="*/ 14 w 130"/>
                  <a:gd name="T25" fmla="*/ 52 h 481"/>
                  <a:gd name="T26" fmla="*/ 11 w 130"/>
                  <a:gd name="T27" fmla="*/ 29 h 481"/>
                  <a:gd name="T28" fmla="*/ 0 w 130"/>
                  <a:gd name="T29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0" h="481">
                    <a:moveTo>
                      <a:pt x="130" y="481"/>
                    </a:moveTo>
                    <a:lnTo>
                      <a:pt x="96" y="446"/>
                    </a:lnTo>
                    <a:lnTo>
                      <a:pt x="98" y="391"/>
                    </a:lnTo>
                    <a:lnTo>
                      <a:pt x="81" y="369"/>
                    </a:lnTo>
                    <a:lnTo>
                      <a:pt x="66" y="363"/>
                    </a:lnTo>
                    <a:lnTo>
                      <a:pt x="77" y="323"/>
                    </a:lnTo>
                    <a:lnTo>
                      <a:pt x="80" y="277"/>
                    </a:lnTo>
                    <a:lnTo>
                      <a:pt x="95" y="260"/>
                    </a:lnTo>
                    <a:lnTo>
                      <a:pt x="91" y="223"/>
                    </a:lnTo>
                    <a:lnTo>
                      <a:pt x="20" y="121"/>
                    </a:lnTo>
                    <a:lnTo>
                      <a:pt x="17" y="98"/>
                    </a:lnTo>
                    <a:lnTo>
                      <a:pt x="39" y="81"/>
                    </a:lnTo>
                    <a:lnTo>
                      <a:pt x="14" y="52"/>
                    </a:lnTo>
                    <a:lnTo>
                      <a:pt x="11" y="2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772">
                <a:extLst>
                  <a:ext uri="{FF2B5EF4-FFF2-40B4-BE49-F238E27FC236}">
                    <a16:creationId xmlns:a16="http://schemas.microsoft.com/office/drawing/2014/main" id="{F9257CFF-363B-B6D5-4E15-4DA45FDB5A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" y="2268"/>
                <a:ext cx="69" cy="73"/>
              </a:xfrm>
              <a:custGeom>
                <a:avLst/>
                <a:gdLst>
                  <a:gd name="T0" fmla="*/ 34 w 347"/>
                  <a:gd name="T1" fmla="*/ 361 h 361"/>
                  <a:gd name="T2" fmla="*/ 62 w 347"/>
                  <a:gd name="T3" fmla="*/ 334 h 361"/>
                  <a:gd name="T4" fmla="*/ 27 w 347"/>
                  <a:gd name="T5" fmla="*/ 285 h 361"/>
                  <a:gd name="T6" fmla="*/ 32 w 347"/>
                  <a:gd name="T7" fmla="*/ 253 h 361"/>
                  <a:gd name="T8" fmla="*/ 5 w 347"/>
                  <a:gd name="T9" fmla="*/ 224 h 361"/>
                  <a:gd name="T10" fmla="*/ 0 w 347"/>
                  <a:gd name="T11" fmla="*/ 171 h 361"/>
                  <a:gd name="T12" fmla="*/ 39 w 347"/>
                  <a:gd name="T13" fmla="*/ 167 h 361"/>
                  <a:gd name="T14" fmla="*/ 44 w 347"/>
                  <a:gd name="T15" fmla="*/ 144 h 361"/>
                  <a:gd name="T16" fmla="*/ 69 w 347"/>
                  <a:gd name="T17" fmla="*/ 157 h 361"/>
                  <a:gd name="T18" fmla="*/ 75 w 347"/>
                  <a:gd name="T19" fmla="*/ 140 h 361"/>
                  <a:gd name="T20" fmla="*/ 112 w 347"/>
                  <a:gd name="T21" fmla="*/ 122 h 361"/>
                  <a:gd name="T22" fmla="*/ 138 w 347"/>
                  <a:gd name="T23" fmla="*/ 81 h 361"/>
                  <a:gd name="T24" fmla="*/ 176 w 347"/>
                  <a:gd name="T25" fmla="*/ 70 h 361"/>
                  <a:gd name="T26" fmla="*/ 205 w 347"/>
                  <a:gd name="T27" fmla="*/ 43 h 361"/>
                  <a:gd name="T28" fmla="*/ 214 w 347"/>
                  <a:gd name="T29" fmla="*/ 58 h 361"/>
                  <a:gd name="T30" fmla="*/ 228 w 347"/>
                  <a:gd name="T31" fmla="*/ 42 h 361"/>
                  <a:gd name="T32" fmla="*/ 252 w 347"/>
                  <a:gd name="T33" fmla="*/ 54 h 361"/>
                  <a:gd name="T34" fmla="*/ 298 w 347"/>
                  <a:gd name="T35" fmla="*/ 51 h 361"/>
                  <a:gd name="T36" fmla="*/ 312 w 347"/>
                  <a:gd name="T37" fmla="*/ 34 h 361"/>
                  <a:gd name="T38" fmla="*/ 335 w 347"/>
                  <a:gd name="T39" fmla="*/ 31 h 361"/>
                  <a:gd name="T40" fmla="*/ 347 w 347"/>
                  <a:gd name="T41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7" h="361">
                    <a:moveTo>
                      <a:pt x="34" y="361"/>
                    </a:moveTo>
                    <a:lnTo>
                      <a:pt x="62" y="334"/>
                    </a:lnTo>
                    <a:lnTo>
                      <a:pt x="27" y="285"/>
                    </a:lnTo>
                    <a:lnTo>
                      <a:pt x="32" y="253"/>
                    </a:lnTo>
                    <a:lnTo>
                      <a:pt x="5" y="224"/>
                    </a:lnTo>
                    <a:lnTo>
                      <a:pt x="0" y="171"/>
                    </a:lnTo>
                    <a:lnTo>
                      <a:pt x="39" y="167"/>
                    </a:lnTo>
                    <a:lnTo>
                      <a:pt x="44" y="144"/>
                    </a:lnTo>
                    <a:lnTo>
                      <a:pt x="69" y="157"/>
                    </a:lnTo>
                    <a:lnTo>
                      <a:pt x="75" y="140"/>
                    </a:lnTo>
                    <a:lnTo>
                      <a:pt x="112" y="122"/>
                    </a:lnTo>
                    <a:lnTo>
                      <a:pt x="138" y="81"/>
                    </a:lnTo>
                    <a:lnTo>
                      <a:pt x="176" y="70"/>
                    </a:lnTo>
                    <a:lnTo>
                      <a:pt x="205" y="43"/>
                    </a:lnTo>
                    <a:lnTo>
                      <a:pt x="214" y="58"/>
                    </a:lnTo>
                    <a:lnTo>
                      <a:pt x="228" y="42"/>
                    </a:lnTo>
                    <a:lnTo>
                      <a:pt x="252" y="54"/>
                    </a:lnTo>
                    <a:lnTo>
                      <a:pt x="298" y="51"/>
                    </a:lnTo>
                    <a:lnTo>
                      <a:pt x="312" y="34"/>
                    </a:lnTo>
                    <a:lnTo>
                      <a:pt x="335" y="31"/>
                    </a:lnTo>
                    <a:lnTo>
                      <a:pt x="34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773">
                <a:extLst>
                  <a:ext uri="{FF2B5EF4-FFF2-40B4-BE49-F238E27FC236}">
                    <a16:creationId xmlns:a16="http://schemas.microsoft.com/office/drawing/2014/main" id="{1B2C6164-B9CD-D31D-115D-8AB858E833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" y="2341"/>
                <a:ext cx="24" cy="50"/>
              </a:xfrm>
              <a:custGeom>
                <a:avLst/>
                <a:gdLst>
                  <a:gd name="T0" fmla="*/ 114 w 120"/>
                  <a:gd name="T1" fmla="*/ 252 h 252"/>
                  <a:gd name="T2" fmla="*/ 120 w 120"/>
                  <a:gd name="T3" fmla="*/ 236 h 252"/>
                  <a:gd name="T4" fmla="*/ 104 w 120"/>
                  <a:gd name="T5" fmla="*/ 230 h 252"/>
                  <a:gd name="T6" fmla="*/ 102 w 120"/>
                  <a:gd name="T7" fmla="*/ 207 h 252"/>
                  <a:gd name="T8" fmla="*/ 79 w 120"/>
                  <a:gd name="T9" fmla="*/ 210 h 252"/>
                  <a:gd name="T10" fmla="*/ 64 w 120"/>
                  <a:gd name="T11" fmla="*/ 218 h 252"/>
                  <a:gd name="T12" fmla="*/ 54 w 120"/>
                  <a:gd name="T13" fmla="*/ 204 h 252"/>
                  <a:gd name="T14" fmla="*/ 39 w 120"/>
                  <a:gd name="T15" fmla="*/ 198 h 252"/>
                  <a:gd name="T16" fmla="*/ 21 w 120"/>
                  <a:gd name="T17" fmla="*/ 169 h 252"/>
                  <a:gd name="T18" fmla="*/ 70 w 120"/>
                  <a:gd name="T19" fmla="*/ 125 h 252"/>
                  <a:gd name="T20" fmla="*/ 86 w 120"/>
                  <a:gd name="T21" fmla="*/ 124 h 252"/>
                  <a:gd name="T22" fmla="*/ 98 w 120"/>
                  <a:gd name="T23" fmla="*/ 85 h 252"/>
                  <a:gd name="T24" fmla="*/ 28 w 120"/>
                  <a:gd name="T25" fmla="*/ 75 h 252"/>
                  <a:gd name="T26" fmla="*/ 4 w 120"/>
                  <a:gd name="T27" fmla="*/ 62 h 252"/>
                  <a:gd name="T28" fmla="*/ 10 w 120"/>
                  <a:gd name="T29" fmla="*/ 46 h 252"/>
                  <a:gd name="T30" fmla="*/ 0 w 120"/>
                  <a:gd name="T31" fmla="*/ 24 h 252"/>
                  <a:gd name="T32" fmla="*/ 13 w 120"/>
                  <a:gd name="T33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0" h="252">
                    <a:moveTo>
                      <a:pt x="114" y="252"/>
                    </a:moveTo>
                    <a:lnTo>
                      <a:pt x="120" y="236"/>
                    </a:lnTo>
                    <a:lnTo>
                      <a:pt x="104" y="230"/>
                    </a:lnTo>
                    <a:lnTo>
                      <a:pt x="102" y="207"/>
                    </a:lnTo>
                    <a:lnTo>
                      <a:pt x="79" y="210"/>
                    </a:lnTo>
                    <a:lnTo>
                      <a:pt x="64" y="218"/>
                    </a:lnTo>
                    <a:lnTo>
                      <a:pt x="54" y="204"/>
                    </a:lnTo>
                    <a:lnTo>
                      <a:pt x="39" y="198"/>
                    </a:lnTo>
                    <a:lnTo>
                      <a:pt x="21" y="169"/>
                    </a:lnTo>
                    <a:lnTo>
                      <a:pt x="70" y="125"/>
                    </a:lnTo>
                    <a:lnTo>
                      <a:pt x="86" y="124"/>
                    </a:lnTo>
                    <a:lnTo>
                      <a:pt x="98" y="85"/>
                    </a:lnTo>
                    <a:lnTo>
                      <a:pt x="28" y="75"/>
                    </a:lnTo>
                    <a:lnTo>
                      <a:pt x="4" y="62"/>
                    </a:lnTo>
                    <a:lnTo>
                      <a:pt x="10" y="46"/>
                    </a:lnTo>
                    <a:lnTo>
                      <a:pt x="0" y="24"/>
                    </a:lnTo>
                    <a:lnTo>
                      <a:pt x="1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774">
                <a:extLst>
                  <a:ext uri="{FF2B5EF4-FFF2-40B4-BE49-F238E27FC236}">
                    <a16:creationId xmlns:a16="http://schemas.microsoft.com/office/drawing/2014/main" id="{07C63979-75D1-0B07-CB05-3481CDF6C6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2379"/>
                <a:ext cx="180" cy="134"/>
              </a:xfrm>
              <a:custGeom>
                <a:avLst/>
                <a:gdLst>
                  <a:gd name="T0" fmla="*/ 904 w 904"/>
                  <a:gd name="T1" fmla="*/ 670 h 670"/>
                  <a:gd name="T2" fmla="*/ 883 w 904"/>
                  <a:gd name="T3" fmla="*/ 609 h 670"/>
                  <a:gd name="T4" fmla="*/ 812 w 904"/>
                  <a:gd name="T5" fmla="*/ 585 h 670"/>
                  <a:gd name="T6" fmla="*/ 722 w 904"/>
                  <a:gd name="T7" fmla="*/ 617 h 670"/>
                  <a:gd name="T8" fmla="*/ 674 w 904"/>
                  <a:gd name="T9" fmla="*/ 591 h 670"/>
                  <a:gd name="T10" fmla="*/ 641 w 904"/>
                  <a:gd name="T11" fmla="*/ 578 h 670"/>
                  <a:gd name="T12" fmla="*/ 562 w 904"/>
                  <a:gd name="T13" fmla="*/ 477 h 670"/>
                  <a:gd name="T14" fmla="*/ 557 w 904"/>
                  <a:gd name="T15" fmla="*/ 424 h 670"/>
                  <a:gd name="T16" fmla="*/ 537 w 904"/>
                  <a:gd name="T17" fmla="*/ 365 h 670"/>
                  <a:gd name="T18" fmla="*/ 495 w 904"/>
                  <a:gd name="T19" fmla="*/ 338 h 670"/>
                  <a:gd name="T20" fmla="*/ 508 w 904"/>
                  <a:gd name="T21" fmla="*/ 298 h 670"/>
                  <a:gd name="T22" fmla="*/ 470 w 904"/>
                  <a:gd name="T23" fmla="*/ 231 h 670"/>
                  <a:gd name="T24" fmla="*/ 443 w 904"/>
                  <a:gd name="T25" fmla="*/ 196 h 670"/>
                  <a:gd name="T26" fmla="*/ 412 w 904"/>
                  <a:gd name="T27" fmla="*/ 183 h 670"/>
                  <a:gd name="T28" fmla="*/ 403 w 904"/>
                  <a:gd name="T29" fmla="*/ 177 h 670"/>
                  <a:gd name="T30" fmla="*/ 336 w 904"/>
                  <a:gd name="T31" fmla="*/ 105 h 670"/>
                  <a:gd name="T32" fmla="*/ 296 w 904"/>
                  <a:gd name="T33" fmla="*/ 94 h 670"/>
                  <a:gd name="T34" fmla="*/ 279 w 904"/>
                  <a:gd name="T35" fmla="*/ 72 h 670"/>
                  <a:gd name="T36" fmla="*/ 217 w 904"/>
                  <a:gd name="T37" fmla="*/ 70 h 670"/>
                  <a:gd name="T38" fmla="*/ 222 w 904"/>
                  <a:gd name="T39" fmla="*/ 47 h 670"/>
                  <a:gd name="T40" fmla="*/ 190 w 904"/>
                  <a:gd name="T41" fmla="*/ 34 h 670"/>
                  <a:gd name="T42" fmla="*/ 148 w 904"/>
                  <a:gd name="T43" fmla="*/ 0 h 670"/>
                  <a:gd name="T44" fmla="*/ 104 w 904"/>
                  <a:gd name="T45" fmla="*/ 19 h 670"/>
                  <a:gd name="T46" fmla="*/ 73 w 904"/>
                  <a:gd name="T47" fmla="*/ 14 h 670"/>
                  <a:gd name="T48" fmla="*/ 0 w 904"/>
                  <a:gd name="T49" fmla="*/ 59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4" h="670">
                    <a:moveTo>
                      <a:pt x="904" y="670"/>
                    </a:moveTo>
                    <a:lnTo>
                      <a:pt x="883" y="609"/>
                    </a:lnTo>
                    <a:lnTo>
                      <a:pt x="812" y="585"/>
                    </a:lnTo>
                    <a:lnTo>
                      <a:pt x="722" y="617"/>
                    </a:lnTo>
                    <a:lnTo>
                      <a:pt x="674" y="591"/>
                    </a:lnTo>
                    <a:lnTo>
                      <a:pt x="641" y="578"/>
                    </a:lnTo>
                    <a:lnTo>
                      <a:pt x="562" y="477"/>
                    </a:lnTo>
                    <a:lnTo>
                      <a:pt x="557" y="424"/>
                    </a:lnTo>
                    <a:lnTo>
                      <a:pt x="537" y="365"/>
                    </a:lnTo>
                    <a:lnTo>
                      <a:pt x="495" y="338"/>
                    </a:lnTo>
                    <a:lnTo>
                      <a:pt x="508" y="298"/>
                    </a:lnTo>
                    <a:lnTo>
                      <a:pt x="470" y="231"/>
                    </a:lnTo>
                    <a:lnTo>
                      <a:pt x="443" y="196"/>
                    </a:lnTo>
                    <a:lnTo>
                      <a:pt x="412" y="183"/>
                    </a:lnTo>
                    <a:lnTo>
                      <a:pt x="403" y="177"/>
                    </a:lnTo>
                    <a:lnTo>
                      <a:pt x="336" y="105"/>
                    </a:lnTo>
                    <a:lnTo>
                      <a:pt x="296" y="94"/>
                    </a:lnTo>
                    <a:lnTo>
                      <a:pt x="279" y="72"/>
                    </a:lnTo>
                    <a:lnTo>
                      <a:pt x="217" y="70"/>
                    </a:lnTo>
                    <a:lnTo>
                      <a:pt x="222" y="47"/>
                    </a:lnTo>
                    <a:lnTo>
                      <a:pt x="190" y="34"/>
                    </a:lnTo>
                    <a:lnTo>
                      <a:pt x="148" y="0"/>
                    </a:lnTo>
                    <a:lnTo>
                      <a:pt x="104" y="19"/>
                    </a:lnTo>
                    <a:lnTo>
                      <a:pt x="73" y="14"/>
                    </a:lnTo>
                    <a:lnTo>
                      <a:pt x="0" y="5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775">
                <a:extLst>
                  <a:ext uri="{FF2B5EF4-FFF2-40B4-BE49-F238E27FC236}">
                    <a16:creationId xmlns:a16="http://schemas.microsoft.com/office/drawing/2014/main" id="{E76E3EFA-8A41-EB24-ABAB-EADCFF007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261"/>
                <a:ext cx="75" cy="126"/>
              </a:xfrm>
              <a:custGeom>
                <a:avLst/>
                <a:gdLst>
                  <a:gd name="T0" fmla="*/ 0 w 374"/>
                  <a:gd name="T1" fmla="*/ 0 h 629"/>
                  <a:gd name="T2" fmla="*/ 87 w 374"/>
                  <a:gd name="T3" fmla="*/ 100 h 629"/>
                  <a:gd name="T4" fmla="*/ 97 w 374"/>
                  <a:gd name="T5" fmla="*/ 123 h 629"/>
                  <a:gd name="T6" fmla="*/ 87 w 374"/>
                  <a:gd name="T7" fmla="*/ 193 h 629"/>
                  <a:gd name="T8" fmla="*/ 148 w 374"/>
                  <a:gd name="T9" fmla="*/ 256 h 629"/>
                  <a:gd name="T10" fmla="*/ 150 w 374"/>
                  <a:gd name="T11" fmla="*/ 288 h 629"/>
                  <a:gd name="T12" fmla="*/ 137 w 374"/>
                  <a:gd name="T13" fmla="*/ 303 h 629"/>
                  <a:gd name="T14" fmla="*/ 146 w 374"/>
                  <a:gd name="T15" fmla="*/ 334 h 629"/>
                  <a:gd name="T16" fmla="*/ 132 w 374"/>
                  <a:gd name="T17" fmla="*/ 343 h 629"/>
                  <a:gd name="T18" fmla="*/ 134 w 374"/>
                  <a:gd name="T19" fmla="*/ 366 h 629"/>
                  <a:gd name="T20" fmla="*/ 146 w 374"/>
                  <a:gd name="T21" fmla="*/ 411 h 629"/>
                  <a:gd name="T22" fmla="*/ 163 w 374"/>
                  <a:gd name="T23" fmla="*/ 424 h 629"/>
                  <a:gd name="T24" fmla="*/ 157 w 374"/>
                  <a:gd name="T25" fmla="*/ 449 h 629"/>
                  <a:gd name="T26" fmla="*/ 138 w 374"/>
                  <a:gd name="T27" fmla="*/ 481 h 629"/>
                  <a:gd name="T28" fmla="*/ 139 w 374"/>
                  <a:gd name="T29" fmla="*/ 504 h 629"/>
                  <a:gd name="T30" fmla="*/ 162 w 374"/>
                  <a:gd name="T31" fmla="*/ 495 h 629"/>
                  <a:gd name="T32" fmla="*/ 173 w 374"/>
                  <a:gd name="T33" fmla="*/ 532 h 629"/>
                  <a:gd name="T34" fmla="*/ 236 w 374"/>
                  <a:gd name="T35" fmla="*/ 549 h 629"/>
                  <a:gd name="T36" fmla="*/ 226 w 374"/>
                  <a:gd name="T37" fmla="*/ 604 h 629"/>
                  <a:gd name="T38" fmla="*/ 302 w 374"/>
                  <a:gd name="T39" fmla="*/ 582 h 629"/>
                  <a:gd name="T40" fmla="*/ 348 w 374"/>
                  <a:gd name="T41" fmla="*/ 584 h 629"/>
                  <a:gd name="T42" fmla="*/ 374 w 374"/>
                  <a:gd name="T43" fmla="*/ 629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4" h="629">
                    <a:moveTo>
                      <a:pt x="0" y="0"/>
                    </a:moveTo>
                    <a:lnTo>
                      <a:pt x="87" y="100"/>
                    </a:lnTo>
                    <a:lnTo>
                      <a:pt x="97" y="123"/>
                    </a:lnTo>
                    <a:lnTo>
                      <a:pt x="87" y="193"/>
                    </a:lnTo>
                    <a:lnTo>
                      <a:pt x="148" y="256"/>
                    </a:lnTo>
                    <a:lnTo>
                      <a:pt x="150" y="288"/>
                    </a:lnTo>
                    <a:lnTo>
                      <a:pt x="137" y="303"/>
                    </a:lnTo>
                    <a:lnTo>
                      <a:pt x="146" y="334"/>
                    </a:lnTo>
                    <a:lnTo>
                      <a:pt x="132" y="343"/>
                    </a:lnTo>
                    <a:lnTo>
                      <a:pt x="134" y="366"/>
                    </a:lnTo>
                    <a:lnTo>
                      <a:pt x="146" y="411"/>
                    </a:lnTo>
                    <a:lnTo>
                      <a:pt x="163" y="424"/>
                    </a:lnTo>
                    <a:lnTo>
                      <a:pt x="157" y="449"/>
                    </a:lnTo>
                    <a:lnTo>
                      <a:pt x="138" y="481"/>
                    </a:lnTo>
                    <a:lnTo>
                      <a:pt x="139" y="504"/>
                    </a:lnTo>
                    <a:lnTo>
                      <a:pt x="162" y="495"/>
                    </a:lnTo>
                    <a:lnTo>
                      <a:pt x="173" y="532"/>
                    </a:lnTo>
                    <a:lnTo>
                      <a:pt x="236" y="549"/>
                    </a:lnTo>
                    <a:lnTo>
                      <a:pt x="226" y="604"/>
                    </a:lnTo>
                    <a:lnTo>
                      <a:pt x="302" y="582"/>
                    </a:lnTo>
                    <a:lnTo>
                      <a:pt x="348" y="584"/>
                    </a:lnTo>
                    <a:lnTo>
                      <a:pt x="374" y="6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776">
                <a:extLst>
                  <a:ext uri="{FF2B5EF4-FFF2-40B4-BE49-F238E27FC236}">
                    <a16:creationId xmlns:a16="http://schemas.microsoft.com/office/drawing/2014/main" id="{818D6029-02F1-5E15-8C48-98BC663074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2387"/>
                <a:ext cx="34" cy="68"/>
              </a:xfrm>
              <a:custGeom>
                <a:avLst/>
                <a:gdLst>
                  <a:gd name="T0" fmla="*/ 98 w 171"/>
                  <a:gd name="T1" fmla="*/ 0 h 341"/>
                  <a:gd name="T2" fmla="*/ 62 w 171"/>
                  <a:gd name="T3" fmla="*/ 19 h 341"/>
                  <a:gd name="T4" fmla="*/ 50 w 171"/>
                  <a:gd name="T5" fmla="*/ 51 h 341"/>
                  <a:gd name="T6" fmla="*/ 45 w 171"/>
                  <a:gd name="T7" fmla="*/ 82 h 341"/>
                  <a:gd name="T8" fmla="*/ 0 w 171"/>
                  <a:gd name="T9" fmla="*/ 101 h 341"/>
                  <a:gd name="T10" fmla="*/ 26 w 171"/>
                  <a:gd name="T11" fmla="*/ 130 h 341"/>
                  <a:gd name="T12" fmla="*/ 57 w 171"/>
                  <a:gd name="T13" fmla="*/ 128 h 341"/>
                  <a:gd name="T14" fmla="*/ 75 w 171"/>
                  <a:gd name="T15" fmla="*/ 157 h 341"/>
                  <a:gd name="T16" fmla="*/ 113 w 171"/>
                  <a:gd name="T17" fmla="*/ 153 h 341"/>
                  <a:gd name="T18" fmla="*/ 171 w 171"/>
                  <a:gd name="T19" fmla="*/ 194 h 341"/>
                  <a:gd name="T20" fmla="*/ 166 w 171"/>
                  <a:gd name="T21" fmla="*/ 225 h 341"/>
                  <a:gd name="T22" fmla="*/ 87 w 171"/>
                  <a:gd name="T23" fmla="*/ 294 h 341"/>
                  <a:gd name="T24" fmla="*/ 84 w 171"/>
                  <a:gd name="T25" fmla="*/ 34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1" h="341">
                    <a:moveTo>
                      <a:pt x="98" y="0"/>
                    </a:moveTo>
                    <a:lnTo>
                      <a:pt x="62" y="19"/>
                    </a:lnTo>
                    <a:lnTo>
                      <a:pt x="50" y="51"/>
                    </a:lnTo>
                    <a:lnTo>
                      <a:pt x="45" y="82"/>
                    </a:lnTo>
                    <a:lnTo>
                      <a:pt x="0" y="101"/>
                    </a:lnTo>
                    <a:lnTo>
                      <a:pt x="26" y="130"/>
                    </a:lnTo>
                    <a:lnTo>
                      <a:pt x="57" y="128"/>
                    </a:lnTo>
                    <a:lnTo>
                      <a:pt x="75" y="157"/>
                    </a:lnTo>
                    <a:lnTo>
                      <a:pt x="113" y="153"/>
                    </a:lnTo>
                    <a:lnTo>
                      <a:pt x="171" y="194"/>
                    </a:lnTo>
                    <a:lnTo>
                      <a:pt x="166" y="225"/>
                    </a:lnTo>
                    <a:lnTo>
                      <a:pt x="87" y="294"/>
                    </a:lnTo>
                    <a:lnTo>
                      <a:pt x="84" y="34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777">
                <a:extLst>
                  <a:ext uri="{FF2B5EF4-FFF2-40B4-BE49-F238E27FC236}">
                    <a16:creationId xmlns:a16="http://schemas.microsoft.com/office/drawing/2014/main" id="{0BACDA8A-7132-6CBA-8996-10A8B40066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2455"/>
                <a:ext cx="81" cy="58"/>
              </a:xfrm>
              <a:custGeom>
                <a:avLst/>
                <a:gdLst>
                  <a:gd name="T0" fmla="*/ 405 w 405"/>
                  <a:gd name="T1" fmla="*/ 0 h 292"/>
                  <a:gd name="T2" fmla="*/ 384 w 405"/>
                  <a:gd name="T3" fmla="*/ 24 h 292"/>
                  <a:gd name="T4" fmla="*/ 322 w 405"/>
                  <a:gd name="T5" fmla="*/ 23 h 292"/>
                  <a:gd name="T6" fmla="*/ 296 w 405"/>
                  <a:gd name="T7" fmla="*/ 64 h 292"/>
                  <a:gd name="T8" fmla="*/ 308 w 405"/>
                  <a:gd name="T9" fmla="*/ 109 h 292"/>
                  <a:gd name="T10" fmla="*/ 270 w 405"/>
                  <a:gd name="T11" fmla="*/ 127 h 292"/>
                  <a:gd name="T12" fmla="*/ 201 w 405"/>
                  <a:gd name="T13" fmla="*/ 126 h 292"/>
                  <a:gd name="T14" fmla="*/ 153 w 405"/>
                  <a:gd name="T15" fmla="*/ 108 h 292"/>
                  <a:gd name="T16" fmla="*/ 130 w 405"/>
                  <a:gd name="T17" fmla="*/ 102 h 292"/>
                  <a:gd name="T18" fmla="*/ 110 w 405"/>
                  <a:gd name="T19" fmla="*/ 150 h 292"/>
                  <a:gd name="T20" fmla="*/ 138 w 405"/>
                  <a:gd name="T21" fmla="*/ 194 h 292"/>
                  <a:gd name="T22" fmla="*/ 117 w 405"/>
                  <a:gd name="T23" fmla="*/ 219 h 292"/>
                  <a:gd name="T24" fmla="*/ 121 w 405"/>
                  <a:gd name="T25" fmla="*/ 257 h 292"/>
                  <a:gd name="T26" fmla="*/ 130 w 405"/>
                  <a:gd name="T27" fmla="*/ 271 h 292"/>
                  <a:gd name="T28" fmla="*/ 124 w 405"/>
                  <a:gd name="T29" fmla="*/ 288 h 292"/>
                  <a:gd name="T30" fmla="*/ 93 w 405"/>
                  <a:gd name="T31" fmla="*/ 291 h 292"/>
                  <a:gd name="T32" fmla="*/ 52 w 405"/>
                  <a:gd name="T33" fmla="*/ 271 h 292"/>
                  <a:gd name="T34" fmla="*/ 0 w 405"/>
                  <a:gd name="T35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05" h="292">
                    <a:moveTo>
                      <a:pt x="405" y="0"/>
                    </a:moveTo>
                    <a:lnTo>
                      <a:pt x="384" y="24"/>
                    </a:lnTo>
                    <a:lnTo>
                      <a:pt x="322" y="23"/>
                    </a:lnTo>
                    <a:lnTo>
                      <a:pt x="296" y="64"/>
                    </a:lnTo>
                    <a:lnTo>
                      <a:pt x="308" y="109"/>
                    </a:lnTo>
                    <a:lnTo>
                      <a:pt x="270" y="127"/>
                    </a:lnTo>
                    <a:lnTo>
                      <a:pt x="201" y="126"/>
                    </a:lnTo>
                    <a:lnTo>
                      <a:pt x="153" y="108"/>
                    </a:lnTo>
                    <a:lnTo>
                      <a:pt x="130" y="102"/>
                    </a:lnTo>
                    <a:lnTo>
                      <a:pt x="110" y="150"/>
                    </a:lnTo>
                    <a:lnTo>
                      <a:pt x="138" y="194"/>
                    </a:lnTo>
                    <a:lnTo>
                      <a:pt x="117" y="219"/>
                    </a:lnTo>
                    <a:lnTo>
                      <a:pt x="121" y="257"/>
                    </a:lnTo>
                    <a:lnTo>
                      <a:pt x="130" y="271"/>
                    </a:lnTo>
                    <a:lnTo>
                      <a:pt x="124" y="288"/>
                    </a:lnTo>
                    <a:lnTo>
                      <a:pt x="93" y="291"/>
                    </a:lnTo>
                    <a:lnTo>
                      <a:pt x="52" y="271"/>
                    </a:lnTo>
                    <a:lnTo>
                      <a:pt x="0" y="29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778">
                <a:extLst>
                  <a:ext uri="{FF2B5EF4-FFF2-40B4-BE49-F238E27FC236}">
                    <a16:creationId xmlns:a16="http://schemas.microsoft.com/office/drawing/2014/main" id="{1AB5E440-87F3-C69F-58E9-980302AB09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2513"/>
                <a:ext cx="70" cy="71"/>
              </a:xfrm>
              <a:custGeom>
                <a:avLst/>
                <a:gdLst>
                  <a:gd name="T0" fmla="*/ 0 w 352"/>
                  <a:gd name="T1" fmla="*/ 356 h 356"/>
                  <a:gd name="T2" fmla="*/ 51 w 352"/>
                  <a:gd name="T3" fmla="*/ 329 h 356"/>
                  <a:gd name="T4" fmla="*/ 72 w 352"/>
                  <a:gd name="T5" fmla="*/ 296 h 356"/>
                  <a:gd name="T6" fmla="*/ 95 w 352"/>
                  <a:gd name="T7" fmla="*/ 302 h 356"/>
                  <a:gd name="T8" fmla="*/ 91 w 352"/>
                  <a:gd name="T9" fmla="*/ 263 h 356"/>
                  <a:gd name="T10" fmla="*/ 95 w 352"/>
                  <a:gd name="T11" fmla="*/ 224 h 356"/>
                  <a:gd name="T12" fmla="*/ 51 w 352"/>
                  <a:gd name="T13" fmla="*/ 166 h 356"/>
                  <a:gd name="T14" fmla="*/ 57 w 352"/>
                  <a:gd name="T15" fmla="*/ 143 h 356"/>
                  <a:gd name="T16" fmla="*/ 48 w 352"/>
                  <a:gd name="T17" fmla="*/ 120 h 356"/>
                  <a:gd name="T18" fmla="*/ 79 w 352"/>
                  <a:gd name="T19" fmla="*/ 49 h 356"/>
                  <a:gd name="T20" fmla="*/ 142 w 352"/>
                  <a:gd name="T21" fmla="*/ 66 h 356"/>
                  <a:gd name="T22" fmla="*/ 192 w 352"/>
                  <a:gd name="T23" fmla="*/ 99 h 356"/>
                  <a:gd name="T24" fmla="*/ 243 w 352"/>
                  <a:gd name="T25" fmla="*/ 72 h 356"/>
                  <a:gd name="T26" fmla="*/ 334 w 352"/>
                  <a:gd name="T27" fmla="*/ 47 h 356"/>
                  <a:gd name="T28" fmla="*/ 346 w 352"/>
                  <a:gd name="T29" fmla="*/ 9 h 356"/>
                  <a:gd name="T30" fmla="*/ 352 w 352"/>
                  <a:gd name="T31" fmla="*/ 0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6">
                    <a:moveTo>
                      <a:pt x="0" y="356"/>
                    </a:moveTo>
                    <a:lnTo>
                      <a:pt x="51" y="329"/>
                    </a:lnTo>
                    <a:lnTo>
                      <a:pt x="72" y="296"/>
                    </a:lnTo>
                    <a:lnTo>
                      <a:pt x="95" y="302"/>
                    </a:lnTo>
                    <a:lnTo>
                      <a:pt x="91" y="263"/>
                    </a:lnTo>
                    <a:lnTo>
                      <a:pt x="95" y="224"/>
                    </a:lnTo>
                    <a:lnTo>
                      <a:pt x="51" y="166"/>
                    </a:lnTo>
                    <a:lnTo>
                      <a:pt x="57" y="143"/>
                    </a:lnTo>
                    <a:lnTo>
                      <a:pt x="48" y="120"/>
                    </a:lnTo>
                    <a:lnTo>
                      <a:pt x="79" y="49"/>
                    </a:lnTo>
                    <a:lnTo>
                      <a:pt x="142" y="66"/>
                    </a:lnTo>
                    <a:lnTo>
                      <a:pt x="192" y="99"/>
                    </a:lnTo>
                    <a:lnTo>
                      <a:pt x="243" y="72"/>
                    </a:lnTo>
                    <a:lnTo>
                      <a:pt x="334" y="47"/>
                    </a:lnTo>
                    <a:lnTo>
                      <a:pt x="346" y="9"/>
                    </a:lnTo>
                    <a:lnTo>
                      <a:pt x="35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779">
                <a:extLst>
                  <a:ext uri="{FF2B5EF4-FFF2-40B4-BE49-F238E27FC236}">
                    <a16:creationId xmlns:a16="http://schemas.microsoft.com/office/drawing/2014/main" id="{36E0B3F1-7050-FA06-0D13-A85A53FB37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2584"/>
                <a:ext cx="136" cy="56"/>
              </a:xfrm>
              <a:custGeom>
                <a:avLst/>
                <a:gdLst>
                  <a:gd name="T0" fmla="*/ 680 w 680"/>
                  <a:gd name="T1" fmla="*/ 279 h 279"/>
                  <a:gd name="T2" fmla="*/ 629 w 680"/>
                  <a:gd name="T3" fmla="*/ 230 h 279"/>
                  <a:gd name="T4" fmla="*/ 591 w 680"/>
                  <a:gd name="T5" fmla="*/ 240 h 279"/>
                  <a:gd name="T6" fmla="*/ 573 w 680"/>
                  <a:gd name="T7" fmla="*/ 219 h 279"/>
                  <a:gd name="T8" fmla="*/ 543 w 680"/>
                  <a:gd name="T9" fmla="*/ 222 h 279"/>
                  <a:gd name="T10" fmla="*/ 493 w 680"/>
                  <a:gd name="T11" fmla="*/ 188 h 279"/>
                  <a:gd name="T12" fmla="*/ 455 w 680"/>
                  <a:gd name="T13" fmla="*/ 192 h 279"/>
                  <a:gd name="T14" fmla="*/ 442 w 680"/>
                  <a:gd name="T15" fmla="*/ 139 h 279"/>
                  <a:gd name="T16" fmla="*/ 389 w 680"/>
                  <a:gd name="T17" fmla="*/ 143 h 279"/>
                  <a:gd name="T18" fmla="*/ 341 w 680"/>
                  <a:gd name="T19" fmla="*/ 125 h 279"/>
                  <a:gd name="T20" fmla="*/ 329 w 680"/>
                  <a:gd name="T21" fmla="*/ 80 h 279"/>
                  <a:gd name="T22" fmla="*/ 311 w 680"/>
                  <a:gd name="T23" fmla="*/ 59 h 279"/>
                  <a:gd name="T24" fmla="*/ 305 w 680"/>
                  <a:gd name="T25" fmla="*/ 67 h 279"/>
                  <a:gd name="T26" fmla="*/ 315 w 680"/>
                  <a:gd name="T27" fmla="*/ 96 h 279"/>
                  <a:gd name="T28" fmla="*/ 317 w 680"/>
                  <a:gd name="T29" fmla="*/ 119 h 279"/>
                  <a:gd name="T30" fmla="*/ 257 w 680"/>
                  <a:gd name="T31" fmla="*/ 133 h 279"/>
                  <a:gd name="T32" fmla="*/ 259 w 680"/>
                  <a:gd name="T33" fmla="*/ 156 h 279"/>
                  <a:gd name="T34" fmla="*/ 219 w 680"/>
                  <a:gd name="T35" fmla="*/ 221 h 279"/>
                  <a:gd name="T36" fmla="*/ 203 w 680"/>
                  <a:gd name="T37" fmla="*/ 222 h 279"/>
                  <a:gd name="T38" fmla="*/ 155 w 680"/>
                  <a:gd name="T39" fmla="*/ 197 h 279"/>
                  <a:gd name="T40" fmla="*/ 143 w 680"/>
                  <a:gd name="T41" fmla="*/ 143 h 279"/>
                  <a:gd name="T42" fmla="*/ 114 w 680"/>
                  <a:gd name="T43" fmla="*/ 162 h 279"/>
                  <a:gd name="T44" fmla="*/ 68 w 680"/>
                  <a:gd name="T45" fmla="*/ 174 h 279"/>
                  <a:gd name="T46" fmla="*/ 40 w 680"/>
                  <a:gd name="T47" fmla="*/ 122 h 279"/>
                  <a:gd name="T48" fmla="*/ 0 w 680"/>
                  <a:gd name="T49" fmla="*/ 102 h 279"/>
                  <a:gd name="T50" fmla="*/ 9 w 680"/>
                  <a:gd name="T51" fmla="*/ 48 h 279"/>
                  <a:gd name="T52" fmla="*/ 46 w 680"/>
                  <a:gd name="T53" fmla="*/ 21 h 279"/>
                  <a:gd name="T54" fmla="*/ 21 w 680"/>
                  <a:gd name="T55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80" h="279">
                    <a:moveTo>
                      <a:pt x="680" y="279"/>
                    </a:moveTo>
                    <a:lnTo>
                      <a:pt x="629" y="230"/>
                    </a:lnTo>
                    <a:lnTo>
                      <a:pt x="591" y="240"/>
                    </a:lnTo>
                    <a:lnTo>
                      <a:pt x="573" y="219"/>
                    </a:lnTo>
                    <a:lnTo>
                      <a:pt x="543" y="222"/>
                    </a:lnTo>
                    <a:lnTo>
                      <a:pt x="493" y="188"/>
                    </a:lnTo>
                    <a:lnTo>
                      <a:pt x="455" y="192"/>
                    </a:lnTo>
                    <a:lnTo>
                      <a:pt x="442" y="139"/>
                    </a:lnTo>
                    <a:lnTo>
                      <a:pt x="389" y="143"/>
                    </a:lnTo>
                    <a:lnTo>
                      <a:pt x="341" y="125"/>
                    </a:lnTo>
                    <a:lnTo>
                      <a:pt x="329" y="80"/>
                    </a:lnTo>
                    <a:lnTo>
                      <a:pt x="311" y="59"/>
                    </a:lnTo>
                    <a:lnTo>
                      <a:pt x="305" y="67"/>
                    </a:lnTo>
                    <a:lnTo>
                      <a:pt x="315" y="96"/>
                    </a:lnTo>
                    <a:lnTo>
                      <a:pt x="317" y="119"/>
                    </a:lnTo>
                    <a:lnTo>
                      <a:pt x="257" y="133"/>
                    </a:lnTo>
                    <a:lnTo>
                      <a:pt x="259" y="156"/>
                    </a:lnTo>
                    <a:lnTo>
                      <a:pt x="219" y="221"/>
                    </a:lnTo>
                    <a:lnTo>
                      <a:pt x="203" y="222"/>
                    </a:lnTo>
                    <a:lnTo>
                      <a:pt x="155" y="197"/>
                    </a:lnTo>
                    <a:lnTo>
                      <a:pt x="143" y="143"/>
                    </a:lnTo>
                    <a:lnTo>
                      <a:pt x="114" y="162"/>
                    </a:lnTo>
                    <a:lnTo>
                      <a:pt x="68" y="174"/>
                    </a:lnTo>
                    <a:lnTo>
                      <a:pt x="40" y="122"/>
                    </a:lnTo>
                    <a:lnTo>
                      <a:pt x="0" y="102"/>
                    </a:lnTo>
                    <a:lnTo>
                      <a:pt x="9" y="48"/>
                    </a:lnTo>
                    <a:lnTo>
                      <a:pt x="46" y="21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780">
                <a:extLst>
                  <a:ext uri="{FF2B5EF4-FFF2-40B4-BE49-F238E27FC236}">
                    <a16:creationId xmlns:a16="http://schemas.microsoft.com/office/drawing/2014/main" id="{2FE093E1-89B4-0745-5F1E-E17BCA484B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7" y="2640"/>
                <a:ext cx="40" cy="99"/>
              </a:xfrm>
              <a:custGeom>
                <a:avLst/>
                <a:gdLst>
                  <a:gd name="T0" fmla="*/ 4 w 198"/>
                  <a:gd name="T1" fmla="*/ 496 h 496"/>
                  <a:gd name="T2" fmla="*/ 18 w 198"/>
                  <a:gd name="T3" fmla="*/ 394 h 496"/>
                  <a:gd name="T4" fmla="*/ 0 w 198"/>
                  <a:gd name="T5" fmla="*/ 365 h 496"/>
                  <a:gd name="T6" fmla="*/ 5 w 198"/>
                  <a:gd name="T7" fmla="*/ 334 h 496"/>
                  <a:gd name="T8" fmla="*/ 28 w 198"/>
                  <a:gd name="T9" fmla="*/ 247 h 496"/>
                  <a:gd name="T10" fmla="*/ 107 w 198"/>
                  <a:gd name="T11" fmla="*/ 101 h 496"/>
                  <a:gd name="T12" fmla="*/ 198 w 198"/>
                  <a:gd name="T13" fmla="*/ 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8" h="496">
                    <a:moveTo>
                      <a:pt x="4" y="496"/>
                    </a:moveTo>
                    <a:lnTo>
                      <a:pt x="18" y="394"/>
                    </a:lnTo>
                    <a:lnTo>
                      <a:pt x="0" y="365"/>
                    </a:lnTo>
                    <a:lnTo>
                      <a:pt x="5" y="334"/>
                    </a:lnTo>
                    <a:lnTo>
                      <a:pt x="28" y="247"/>
                    </a:lnTo>
                    <a:lnTo>
                      <a:pt x="107" y="101"/>
                    </a:lnTo>
                    <a:lnTo>
                      <a:pt x="19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781">
                <a:extLst>
                  <a:ext uri="{FF2B5EF4-FFF2-40B4-BE49-F238E27FC236}">
                    <a16:creationId xmlns:a16="http://schemas.microsoft.com/office/drawing/2014/main" id="{18FC5683-E678-DDB5-9863-9C81FD65A3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7" y="2548"/>
                <a:ext cx="164" cy="92"/>
              </a:xfrm>
              <a:custGeom>
                <a:avLst/>
                <a:gdLst>
                  <a:gd name="T0" fmla="*/ 0 w 820"/>
                  <a:gd name="T1" fmla="*/ 462 h 462"/>
                  <a:gd name="T2" fmla="*/ 71 w 820"/>
                  <a:gd name="T3" fmla="*/ 402 h 462"/>
                  <a:gd name="T4" fmla="*/ 152 w 820"/>
                  <a:gd name="T5" fmla="*/ 363 h 462"/>
                  <a:gd name="T6" fmla="*/ 261 w 820"/>
                  <a:gd name="T7" fmla="*/ 376 h 462"/>
                  <a:gd name="T8" fmla="*/ 387 w 820"/>
                  <a:gd name="T9" fmla="*/ 240 h 462"/>
                  <a:gd name="T10" fmla="*/ 454 w 820"/>
                  <a:gd name="T11" fmla="*/ 211 h 462"/>
                  <a:gd name="T12" fmla="*/ 467 w 820"/>
                  <a:gd name="T13" fmla="*/ 187 h 462"/>
                  <a:gd name="T14" fmla="*/ 527 w 820"/>
                  <a:gd name="T15" fmla="*/ 158 h 462"/>
                  <a:gd name="T16" fmla="*/ 590 w 820"/>
                  <a:gd name="T17" fmla="*/ 90 h 462"/>
                  <a:gd name="T18" fmla="*/ 641 w 820"/>
                  <a:gd name="T19" fmla="*/ 55 h 462"/>
                  <a:gd name="T20" fmla="*/ 736 w 820"/>
                  <a:gd name="T21" fmla="*/ 8 h 462"/>
                  <a:gd name="T22" fmla="*/ 820 w 820"/>
                  <a:gd name="T23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0" h="462">
                    <a:moveTo>
                      <a:pt x="0" y="462"/>
                    </a:moveTo>
                    <a:lnTo>
                      <a:pt x="71" y="402"/>
                    </a:lnTo>
                    <a:lnTo>
                      <a:pt x="152" y="363"/>
                    </a:lnTo>
                    <a:lnTo>
                      <a:pt x="261" y="376"/>
                    </a:lnTo>
                    <a:lnTo>
                      <a:pt x="387" y="240"/>
                    </a:lnTo>
                    <a:lnTo>
                      <a:pt x="454" y="211"/>
                    </a:lnTo>
                    <a:lnTo>
                      <a:pt x="467" y="187"/>
                    </a:lnTo>
                    <a:lnTo>
                      <a:pt x="527" y="158"/>
                    </a:lnTo>
                    <a:lnTo>
                      <a:pt x="590" y="90"/>
                    </a:lnTo>
                    <a:lnTo>
                      <a:pt x="641" y="55"/>
                    </a:lnTo>
                    <a:lnTo>
                      <a:pt x="736" y="8"/>
                    </a:lnTo>
                    <a:lnTo>
                      <a:pt x="82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782">
                <a:extLst>
                  <a:ext uri="{FF2B5EF4-FFF2-40B4-BE49-F238E27FC236}">
                    <a16:creationId xmlns:a16="http://schemas.microsoft.com/office/drawing/2014/main" id="{766CB6A4-A08F-6F6A-E5A9-B98983244D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" y="2575"/>
                <a:ext cx="104" cy="19"/>
              </a:xfrm>
              <a:custGeom>
                <a:avLst/>
                <a:gdLst>
                  <a:gd name="T0" fmla="*/ 0 w 518"/>
                  <a:gd name="T1" fmla="*/ 29 h 97"/>
                  <a:gd name="T2" fmla="*/ 23 w 518"/>
                  <a:gd name="T3" fmla="*/ 34 h 97"/>
                  <a:gd name="T4" fmla="*/ 32 w 518"/>
                  <a:gd name="T5" fmla="*/ 48 h 97"/>
                  <a:gd name="T6" fmla="*/ 42 w 518"/>
                  <a:gd name="T7" fmla="*/ 79 h 97"/>
                  <a:gd name="T8" fmla="*/ 74 w 518"/>
                  <a:gd name="T9" fmla="*/ 83 h 97"/>
                  <a:gd name="T10" fmla="*/ 125 w 518"/>
                  <a:gd name="T11" fmla="*/ 55 h 97"/>
                  <a:gd name="T12" fmla="*/ 175 w 518"/>
                  <a:gd name="T13" fmla="*/ 97 h 97"/>
                  <a:gd name="T14" fmla="*/ 190 w 518"/>
                  <a:gd name="T15" fmla="*/ 88 h 97"/>
                  <a:gd name="T16" fmla="*/ 185 w 518"/>
                  <a:gd name="T17" fmla="*/ 42 h 97"/>
                  <a:gd name="T18" fmla="*/ 220 w 518"/>
                  <a:gd name="T19" fmla="*/ 0 h 97"/>
                  <a:gd name="T20" fmla="*/ 246 w 518"/>
                  <a:gd name="T21" fmla="*/ 20 h 97"/>
                  <a:gd name="T22" fmla="*/ 269 w 518"/>
                  <a:gd name="T23" fmla="*/ 19 h 97"/>
                  <a:gd name="T24" fmla="*/ 349 w 518"/>
                  <a:gd name="T25" fmla="*/ 58 h 97"/>
                  <a:gd name="T26" fmla="*/ 385 w 518"/>
                  <a:gd name="T27" fmla="*/ 31 h 97"/>
                  <a:gd name="T28" fmla="*/ 408 w 518"/>
                  <a:gd name="T29" fmla="*/ 36 h 97"/>
                  <a:gd name="T30" fmla="*/ 447 w 518"/>
                  <a:gd name="T31" fmla="*/ 32 h 97"/>
                  <a:gd name="T32" fmla="*/ 471 w 518"/>
                  <a:gd name="T33" fmla="*/ 46 h 97"/>
                  <a:gd name="T34" fmla="*/ 518 w 518"/>
                  <a:gd name="T35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8" h="97">
                    <a:moveTo>
                      <a:pt x="0" y="29"/>
                    </a:moveTo>
                    <a:lnTo>
                      <a:pt x="23" y="34"/>
                    </a:lnTo>
                    <a:lnTo>
                      <a:pt x="32" y="48"/>
                    </a:lnTo>
                    <a:lnTo>
                      <a:pt x="42" y="79"/>
                    </a:lnTo>
                    <a:lnTo>
                      <a:pt x="74" y="83"/>
                    </a:lnTo>
                    <a:lnTo>
                      <a:pt x="125" y="55"/>
                    </a:lnTo>
                    <a:lnTo>
                      <a:pt x="175" y="97"/>
                    </a:lnTo>
                    <a:lnTo>
                      <a:pt x="190" y="88"/>
                    </a:lnTo>
                    <a:lnTo>
                      <a:pt x="185" y="42"/>
                    </a:lnTo>
                    <a:lnTo>
                      <a:pt x="220" y="0"/>
                    </a:lnTo>
                    <a:lnTo>
                      <a:pt x="246" y="20"/>
                    </a:lnTo>
                    <a:lnTo>
                      <a:pt x="269" y="19"/>
                    </a:lnTo>
                    <a:lnTo>
                      <a:pt x="349" y="58"/>
                    </a:lnTo>
                    <a:lnTo>
                      <a:pt x="385" y="31"/>
                    </a:lnTo>
                    <a:lnTo>
                      <a:pt x="408" y="36"/>
                    </a:lnTo>
                    <a:lnTo>
                      <a:pt x="447" y="32"/>
                    </a:lnTo>
                    <a:lnTo>
                      <a:pt x="471" y="46"/>
                    </a:lnTo>
                    <a:lnTo>
                      <a:pt x="518" y="4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783">
                <a:extLst>
                  <a:ext uri="{FF2B5EF4-FFF2-40B4-BE49-F238E27FC236}">
                    <a16:creationId xmlns:a16="http://schemas.microsoft.com/office/drawing/2014/main" id="{FDDF05D6-F422-7DB6-DF2B-A0F8A3C2C2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579"/>
                <a:ext cx="68" cy="43"/>
              </a:xfrm>
              <a:custGeom>
                <a:avLst/>
                <a:gdLst>
                  <a:gd name="T0" fmla="*/ 336 w 337"/>
                  <a:gd name="T1" fmla="*/ 9 h 217"/>
                  <a:gd name="T2" fmla="*/ 337 w 337"/>
                  <a:gd name="T3" fmla="*/ 23 h 217"/>
                  <a:gd name="T4" fmla="*/ 307 w 337"/>
                  <a:gd name="T5" fmla="*/ 34 h 217"/>
                  <a:gd name="T6" fmla="*/ 236 w 337"/>
                  <a:gd name="T7" fmla="*/ 25 h 217"/>
                  <a:gd name="T8" fmla="*/ 216 w 337"/>
                  <a:gd name="T9" fmla="*/ 57 h 217"/>
                  <a:gd name="T10" fmla="*/ 199 w 337"/>
                  <a:gd name="T11" fmla="*/ 28 h 217"/>
                  <a:gd name="T12" fmla="*/ 165 w 337"/>
                  <a:gd name="T13" fmla="*/ 0 h 217"/>
                  <a:gd name="T14" fmla="*/ 116 w 337"/>
                  <a:gd name="T15" fmla="*/ 67 h 217"/>
                  <a:gd name="T16" fmla="*/ 122 w 337"/>
                  <a:gd name="T17" fmla="*/ 120 h 217"/>
                  <a:gd name="T18" fmla="*/ 53 w 337"/>
                  <a:gd name="T19" fmla="*/ 128 h 217"/>
                  <a:gd name="T20" fmla="*/ 41 w 337"/>
                  <a:gd name="T21" fmla="*/ 159 h 217"/>
                  <a:gd name="T22" fmla="*/ 0 w 337"/>
                  <a:gd name="T23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7" h="217">
                    <a:moveTo>
                      <a:pt x="336" y="9"/>
                    </a:moveTo>
                    <a:lnTo>
                      <a:pt x="337" y="23"/>
                    </a:lnTo>
                    <a:lnTo>
                      <a:pt x="307" y="34"/>
                    </a:lnTo>
                    <a:lnTo>
                      <a:pt x="236" y="25"/>
                    </a:lnTo>
                    <a:lnTo>
                      <a:pt x="216" y="57"/>
                    </a:lnTo>
                    <a:lnTo>
                      <a:pt x="199" y="28"/>
                    </a:lnTo>
                    <a:lnTo>
                      <a:pt x="165" y="0"/>
                    </a:lnTo>
                    <a:lnTo>
                      <a:pt x="116" y="67"/>
                    </a:lnTo>
                    <a:lnTo>
                      <a:pt x="122" y="120"/>
                    </a:lnTo>
                    <a:lnTo>
                      <a:pt x="53" y="128"/>
                    </a:lnTo>
                    <a:lnTo>
                      <a:pt x="41" y="159"/>
                    </a:lnTo>
                    <a:lnTo>
                      <a:pt x="0" y="2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784">
                <a:extLst>
                  <a:ext uri="{FF2B5EF4-FFF2-40B4-BE49-F238E27FC236}">
                    <a16:creationId xmlns:a16="http://schemas.microsoft.com/office/drawing/2014/main" id="{86BE4F2B-2C7A-446B-1207-BC8243494F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622"/>
                <a:ext cx="93" cy="163"/>
              </a:xfrm>
              <a:custGeom>
                <a:avLst/>
                <a:gdLst>
                  <a:gd name="T0" fmla="*/ 0 w 465"/>
                  <a:gd name="T1" fmla="*/ 0 h 814"/>
                  <a:gd name="T2" fmla="*/ 29 w 465"/>
                  <a:gd name="T3" fmla="*/ 67 h 814"/>
                  <a:gd name="T4" fmla="*/ 33 w 465"/>
                  <a:gd name="T5" fmla="*/ 112 h 814"/>
                  <a:gd name="T6" fmla="*/ 99 w 465"/>
                  <a:gd name="T7" fmla="*/ 160 h 814"/>
                  <a:gd name="T8" fmla="*/ 138 w 465"/>
                  <a:gd name="T9" fmla="*/ 164 h 814"/>
                  <a:gd name="T10" fmla="*/ 161 w 465"/>
                  <a:gd name="T11" fmla="*/ 163 h 814"/>
                  <a:gd name="T12" fmla="*/ 196 w 465"/>
                  <a:gd name="T13" fmla="*/ 205 h 814"/>
                  <a:gd name="T14" fmla="*/ 218 w 465"/>
                  <a:gd name="T15" fmla="*/ 195 h 814"/>
                  <a:gd name="T16" fmla="*/ 242 w 465"/>
                  <a:gd name="T17" fmla="*/ 202 h 814"/>
                  <a:gd name="T18" fmla="*/ 264 w 465"/>
                  <a:gd name="T19" fmla="*/ 268 h 814"/>
                  <a:gd name="T20" fmla="*/ 251 w 465"/>
                  <a:gd name="T21" fmla="*/ 292 h 814"/>
                  <a:gd name="T22" fmla="*/ 284 w 465"/>
                  <a:gd name="T23" fmla="*/ 320 h 814"/>
                  <a:gd name="T24" fmla="*/ 280 w 465"/>
                  <a:gd name="T25" fmla="*/ 359 h 814"/>
                  <a:gd name="T26" fmla="*/ 292 w 465"/>
                  <a:gd name="T27" fmla="*/ 412 h 814"/>
                  <a:gd name="T28" fmla="*/ 263 w 465"/>
                  <a:gd name="T29" fmla="*/ 423 h 814"/>
                  <a:gd name="T30" fmla="*/ 241 w 465"/>
                  <a:gd name="T31" fmla="*/ 440 h 814"/>
                  <a:gd name="T32" fmla="*/ 282 w 465"/>
                  <a:gd name="T33" fmla="*/ 467 h 814"/>
                  <a:gd name="T34" fmla="*/ 288 w 465"/>
                  <a:gd name="T35" fmla="*/ 529 h 814"/>
                  <a:gd name="T36" fmla="*/ 252 w 465"/>
                  <a:gd name="T37" fmla="*/ 555 h 814"/>
                  <a:gd name="T38" fmla="*/ 183 w 465"/>
                  <a:gd name="T39" fmla="*/ 562 h 814"/>
                  <a:gd name="T40" fmla="*/ 171 w 465"/>
                  <a:gd name="T41" fmla="*/ 602 h 814"/>
                  <a:gd name="T42" fmla="*/ 205 w 465"/>
                  <a:gd name="T43" fmla="*/ 628 h 814"/>
                  <a:gd name="T44" fmla="*/ 223 w 465"/>
                  <a:gd name="T45" fmla="*/ 658 h 814"/>
                  <a:gd name="T46" fmla="*/ 217 w 465"/>
                  <a:gd name="T47" fmla="*/ 674 h 814"/>
                  <a:gd name="T48" fmla="*/ 265 w 465"/>
                  <a:gd name="T49" fmla="*/ 708 h 814"/>
                  <a:gd name="T50" fmla="*/ 305 w 465"/>
                  <a:gd name="T51" fmla="*/ 712 h 814"/>
                  <a:gd name="T52" fmla="*/ 358 w 465"/>
                  <a:gd name="T53" fmla="*/ 691 h 814"/>
                  <a:gd name="T54" fmla="*/ 381 w 465"/>
                  <a:gd name="T55" fmla="*/ 697 h 814"/>
                  <a:gd name="T56" fmla="*/ 465 w 465"/>
                  <a:gd name="T57" fmla="*/ 775 h 814"/>
                  <a:gd name="T58" fmla="*/ 461 w 465"/>
                  <a:gd name="T59" fmla="*/ 814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65" h="814">
                    <a:moveTo>
                      <a:pt x="0" y="0"/>
                    </a:moveTo>
                    <a:lnTo>
                      <a:pt x="29" y="67"/>
                    </a:lnTo>
                    <a:lnTo>
                      <a:pt x="33" y="112"/>
                    </a:lnTo>
                    <a:lnTo>
                      <a:pt x="99" y="160"/>
                    </a:lnTo>
                    <a:lnTo>
                      <a:pt x="138" y="164"/>
                    </a:lnTo>
                    <a:lnTo>
                      <a:pt x="161" y="163"/>
                    </a:lnTo>
                    <a:lnTo>
                      <a:pt x="196" y="205"/>
                    </a:lnTo>
                    <a:lnTo>
                      <a:pt x="218" y="195"/>
                    </a:lnTo>
                    <a:lnTo>
                      <a:pt x="242" y="202"/>
                    </a:lnTo>
                    <a:lnTo>
                      <a:pt x="264" y="268"/>
                    </a:lnTo>
                    <a:lnTo>
                      <a:pt x="251" y="292"/>
                    </a:lnTo>
                    <a:lnTo>
                      <a:pt x="284" y="320"/>
                    </a:lnTo>
                    <a:lnTo>
                      <a:pt x="280" y="359"/>
                    </a:lnTo>
                    <a:lnTo>
                      <a:pt x="292" y="412"/>
                    </a:lnTo>
                    <a:lnTo>
                      <a:pt x="263" y="423"/>
                    </a:lnTo>
                    <a:lnTo>
                      <a:pt x="241" y="440"/>
                    </a:lnTo>
                    <a:lnTo>
                      <a:pt x="282" y="467"/>
                    </a:lnTo>
                    <a:lnTo>
                      <a:pt x="288" y="529"/>
                    </a:lnTo>
                    <a:lnTo>
                      <a:pt x="252" y="555"/>
                    </a:lnTo>
                    <a:lnTo>
                      <a:pt x="183" y="562"/>
                    </a:lnTo>
                    <a:lnTo>
                      <a:pt x="171" y="602"/>
                    </a:lnTo>
                    <a:lnTo>
                      <a:pt x="205" y="628"/>
                    </a:lnTo>
                    <a:lnTo>
                      <a:pt x="223" y="658"/>
                    </a:lnTo>
                    <a:lnTo>
                      <a:pt x="217" y="674"/>
                    </a:lnTo>
                    <a:lnTo>
                      <a:pt x="265" y="708"/>
                    </a:lnTo>
                    <a:lnTo>
                      <a:pt x="305" y="712"/>
                    </a:lnTo>
                    <a:lnTo>
                      <a:pt x="358" y="691"/>
                    </a:lnTo>
                    <a:lnTo>
                      <a:pt x="381" y="697"/>
                    </a:lnTo>
                    <a:lnTo>
                      <a:pt x="465" y="775"/>
                    </a:lnTo>
                    <a:lnTo>
                      <a:pt x="461" y="8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785">
                <a:extLst>
                  <a:ext uri="{FF2B5EF4-FFF2-40B4-BE49-F238E27FC236}">
                    <a16:creationId xmlns:a16="http://schemas.microsoft.com/office/drawing/2014/main" id="{C20C98BF-E51B-08AB-918F-C843D6E163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6" y="2718"/>
                <a:ext cx="172" cy="69"/>
              </a:xfrm>
              <a:custGeom>
                <a:avLst/>
                <a:gdLst>
                  <a:gd name="T0" fmla="*/ 0 w 858"/>
                  <a:gd name="T1" fmla="*/ 334 h 347"/>
                  <a:gd name="T2" fmla="*/ 17 w 858"/>
                  <a:gd name="T3" fmla="*/ 347 h 347"/>
                  <a:gd name="T4" fmla="*/ 75 w 858"/>
                  <a:gd name="T5" fmla="*/ 311 h 347"/>
                  <a:gd name="T6" fmla="*/ 95 w 858"/>
                  <a:gd name="T7" fmla="*/ 278 h 347"/>
                  <a:gd name="T8" fmla="*/ 141 w 858"/>
                  <a:gd name="T9" fmla="*/ 282 h 347"/>
                  <a:gd name="T10" fmla="*/ 185 w 858"/>
                  <a:gd name="T11" fmla="*/ 246 h 347"/>
                  <a:gd name="T12" fmla="*/ 180 w 858"/>
                  <a:gd name="T13" fmla="*/ 200 h 347"/>
                  <a:gd name="T14" fmla="*/ 157 w 858"/>
                  <a:gd name="T15" fmla="*/ 111 h 347"/>
                  <a:gd name="T16" fmla="*/ 217 w 858"/>
                  <a:gd name="T17" fmla="*/ 90 h 347"/>
                  <a:gd name="T18" fmla="*/ 280 w 858"/>
                  <a:gd name="T19" fmla="*/ 107 h 347"/>
                  <a:gd name="T20" fmla="*/ 332 w 858"/>
                  <a:gd name="T21" fmla="*/ 86 h 347"/>
                  <a:gd name="T22" fmla="*/ 512 w 858"/>
                  <a:gd name="T23" fmla="*/ 115 h 347"/>
                  <a:gd name="T24" fmla="*/ 558 w 858"/>
                  <a:gd name="T25" fmla="*/ 112 h 347"/>
                  <a:gd name="T26" fmla="*/ 604 w 858"/>
                  <a:gd name="T27" fmla="*/ 31 h 347"/>
                  <a:gd name="T28" fmla="*/ 678 w 858"/>
                  <a:gd name="T29" fmla="*/ 0 h 347"/>
                  <a:gd name="T30" fmla="*/ 736 w 858"/>
                  <a:gd name="T31" fmla="*/ 42 h 347"/>
                  <a:gd name="T32" fmla="*/ 792 w 858"/>
                  <a:gd name="T33" fmla="*/ 67 h 347"/>
                  <a:gd name="T34" fmla="*/ 858 w 858"/>
                  <a:gd name="T35" fmla="*/ 107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58" h="347">
                    <a:moveTo>
                      <a:pt x="0" y="334"/>
                    </a:moveTo>
                    <a:lnTo>
                      <a:pt x="17" y="347"/>
                    </a:lnTo>
                    <a:lnTo>
                      <a:pt x="75" y="311"/>
                    </a:lnTo>
                    <a:lnTo>
                      <a:pt x="95" y="278"/>
                    </a:lnTo>
                    <a:lnTo>
                      <a:pt x="141" y="282"/>
                    </a:lnTo>
                    <a:lnTo>
                      <a:pt x="185" y="246"/>
                    </a:lnTo>
                    <a:lnTo>
                      <a:pt x="180" y="200"/>
                    </a:lnTo>
                    <a:lnTo>
                      <a:pt x="157" y="111"/>
                    </a:lnTo>
                    <a:lnTo>
                      <a:pt x="217" y="90"/>
                    </a:lnTo>
                    <a:lnTo>
                      <a:pt x="280" y="107"/>
                    </a:lnTo>
                    <a:lnTo>
                      <a:pt x="332" y="86"/>
                    </a:lnTo>
                    <a:lnTo>
                      <a:pt x="512" y="115"/>
                    </a:lnTo>
                    <a:lnTo>
                      <a:pt x="558" y="112"/>
                    </a:lnTo>
                    <a:lnTo>
                      <a:pt x="604" y="31"/>
                    </a:lnTo>
                    <a:lnTo>
                      <a:pt x="678" y="0"/>
                    </a:lnTo>
                    <a:lnTo>
                      <a:pt x="736" y="42"/>
                    </a:lnTo>
                    <a:lnTo>
                      <a:pt x="792" y="67"/>
                    </a:lnTo>
                    <a:lnTo>
                      <a:pt x="858" y="10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786">
                <a:extLst>
                  <a:ext uri="{FF2B5EF4-FFF2-40B4-BE49-F238E27FC236}">
                    <a16:creationId xmlns:a16="http://schemas.microsoft.com/office/drawing/2014/main" id="{EE4B7D10-E7E2-8982-B33D-6186858C0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1" y="2782"/>
                <a:ext cx="75" cy="25"/>
              </a:xfrm>
              <a:custGeom>
                <a:avLst/>
                <a:gdLst>
                  <a:gd name="T0" fmla="*/ 375 w 375"/>
                  <a:gd name="T1" fmla="*/ 12 h 123"/>
                  <a:gd name="T2" fmla="*/ 336 w 375"/>
                  <a:gd name="T3" fmla="*/ 0 h 123"/>
                  <a:gd name="T4" fmla="*/ 245 w 375"/>
                  <a:gd name="T5" fmla="*/ 24 h 123"/>
                  <a:gd name="T6" fmla="*/ 213 w 375"/>
                  <a:gd name="T7" fmla="*/ 10 h 123"/>
                  <a:gd name="T8" fmla="*/ 179 w 375"/>
                  <a:gd name="T9" fmla="*/ 67 h 123"/>
                  <a:gd name="T10" fmla="*/ 149 w 375"/>
                  <a:gd name="T11" fmla="*/ 78 h 123"/>
                  <a:gd name="T12" fmla="*/ 110 w 375"/>
                  <a:gd name="T13" fmla="*/ 75 h 123"/>
                  <a:gd name="T14" fmla="*/ 97 w 375"/>
                  <a:gd name="T15" fmla="*/ 99 h 123"/>
                  <a:gd name="T16" fmla="*/ 84 w 375"/>
                  <a:gd name="T17" fmla="*/ 116 h 123"/>
                  <a:gd name="T18" fmla="*/ 0 w 375"/>
                  <a:gd name="T1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5" h="123">
                    <a:moveTo>
                      <a:pt x="375" y="12"/>
                    </a:moveTo>
                    <a:lnTo>
                      <a:pt x="336" y="0"/>
                    </a:lnTo>
                    <a:lnTo>
                      <a:pt x="245" y="24"/>
                    </a:lnTo>
                    <a:lnTo>
                      <a:pt x="213" y="10"/>
                    </a:lnTo>
                    <a:lnTo>
                      <a:pt x="179" y="67"/>
                    </a:lnTo>
                    <a:lnTo>
                      <a:pt x="149" y="78"/>
                    </a:lnTo>
                    <a:lnTo>
                      <a:pt x="110" y="75"/>
                    </a:lnTo>
                    <a:lnTo>
                      <a:pt x="97" y="99"/>
                    </a:lnTo>
                    <a:lnTo>
                      <a:pt x="84" y="116"/>
                    </a:lnTo>
                    <a:lnTo>
                      <a:pt x="0" y="1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787">
                <a:extLst>
                  <a:ext uri="{FF2B5EF4-FFF2-40B4-BE49-F238E27FC236}">
                    <a16:creationId xmlns:a16="http://schemas.microsoft.com/office/drawing/2014/main" id="{53C094CF-D141-F7D6-0C6E-1CC5195365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2739"/>
                <a:ext cx="286" cy="133"/>
              </a:xfrm>
              <a:custGeom>
                <a:avLst/>
                <a:gdLst>
                  <a:gd name="T0" fmla="*/ 63 w 1430"/>
                  <a:gd name="T1" fmla="*/ 338 h 664"/>
                  <a:gd name="T2" fmla="*/ 49 w 1430"/>
                  <a:gd name="T3" fmla="*/ 348 h 664"/>
                  <a:gd name="T4" fmla="*/ 33 w 1430"/>
                  <a:gd name="T5" fmla="*/ 349 h 664"/>
                  <a:gd name="T6" fmla="*/ 12 w 1430"/>
                  <a:gd name="T7" fmla="*/ 373 h 664"/>
                  <a:gd name="T8" fmla="*/ 15 w 1430"/>
                  <a:gd name="T9" fmla="*/ 396 h 664"/>
                  <a:gd name="T10" fmla="*/ 0 w 1430"/>
                  <a:gd name="T11" fmla="*/ 413 h 664"/>
                  <a:gd name="T12" fmla="*/ 1 w 1430"/>
                  <a:gd name="T13" fmla="*/ 429 h 664"/>
                  <a:gd name="T14" fmla="*/ 11 w 1430"/>
                  <a:gd name="T15" fmla="*/ 444 h 664"/>
                  <a:gd name="T16" fmla="*/ 104 w 1430"/>
                  <a:gd name="T17" fmla="*/ 458 h 664"/>
                  <a:gd name="T18" fmla="*/ 164 w 1430"/>
                  <a:gd name="T19" fmla="*/ 507 h 664"/>
                  <a:gd name="T20" fmla="*/ 209 w 1430"/>
                  <a:gd name="T21" fmla="*/ 502 h 664"/>
                  <a:gd name="T22" fmla="*/ 229 w 1430"/>
                  <a:gd name="T23" fmla="*/ 547 h 664"/>
                  <a:gd name="T24" fmla="*/ 241 w 1430"/>
                  <a:gd name="T25" fmla="*/ 599 h 664"/>
                  <a:gd name="T26" fmla="*/ 291 w 1430"/>
                  <a:gd name="T27" fmla="*/ 634 h 664"/>
                  <a:gd name="T28" fmla="*/ 352 w 1430"/>
                  <a:gd name="T29" fmla="*/ 621 h 664"/>
                  <a:gd name="T30" fmla="*/ 421 w 1430"/>
                  <a:gd name="T31" fmla="*/ 544 h 664"/>
                  <a:gd name="T32" fmla="*/ 475 w 1430"/>
                  <a:gd name="T33" fmla="*/ 547 h 664"/>
                  <a:gd name="T34" fmla="*/ 527 w 1430"/>
                  <a:gd name="T35" fmla="*/ 526 h 664"/>
                  <a:gd name="T36" fmla="*/ 575 w 1430"/>
                  <a:gd name="T37" fmla="*/ 537 h 664"/>
                  <a:gd name="T38" fmla="*/ 631 w 1430"/>
                  <a:gd name="T39" fmla="*/ 571 h 664"/>
                  <a:gd name="T40" fmla="*/ 696 w 1430"/>
                  <a:gd name="T41" fmla="*/ 588 h 664"/>
                  <a:gd name="T42" fmla="*/ 748 w 1430"/>
                  <a:gd name="T43" fmla="*/ 652 h 664"/>
                  <a:gd name="T44" fmla="*/ 795 w 1430"/>
                  <a:gd name="T45" fmla="*/ 664 h 664"/>
                  <a:gd name="T46" fmla="*/ 810 w 1430"/>
                  <a:gd name="T47" fmla="*/ 662 h 664"/>
                  <a:gd name="T48" fmla="*/ 830 w 1430"/>
                  <a:gd name="T49" fmla="*/ 638 h 664"/>
                  <a:gd name="T50" fmla="*/ 932 w 1430"/>
                  <a:gd name="T51" fmla="*/ 651 h 664"/>
                  <a:gd name="T52" fmla="*/ 939 w 1430"/>
                  <a:gd name="T53" fmla="*/ 642 h 664"/>
                  <a:gd name="T54" fmla="*/ 920 w 1430"/>
                  <a:gd name="T55" fmla="*/ 598 h 664"/>
                  <a:gd name="T56" fmla="*/ 941 w 1430"/>
                  <a:gd name="T57" fmla="*/ 573 h 664"/>
                  <a:gd name="T58" fmla="*/ 955 w 1430"/>
                  <a:gd name="T59" fmla="*/ 564 h 664"/>
                  <a:gd name="T60" fmla="*/ 1007 w 1430"/>
                  <a:gd name="T61" fmla="*/ 544 h 664"/>
                  <a:gd name="T62" fmla="*/ 1031 w 1430"/>
                  <a:gd name="T63" fmla="*/ 556 h 664"/>
                  <a:gd name="T64" fmla="*/ 1054 w 1430"/>
                  <a:gd name="T65" fmla="*/ 555 h 664"/>
                  <a:gd name="T66" fmla="*/ 1104 w 1430"/>
                  <a:gd name="T67" fmla="*/ 504 h 664"/>
                  <a:gd name="T68" fmla="*/ 1133 w 1430"/>
                  <a:gd name="T69" fmla="*/ 493 h 664"/>
                  <a:gd name="T70" fmla="*/ 1180 w 1430"/>
                  <a:gd name="T71" fmla="*/ 497 h 664"/>
                  <a:gd name="T72" fmla="*/ 1201 w 1430"/>
                  <a:gd name="T73" fmla="*/ 471 h 664"/>
                  <a:gd name="T74" fmla="*/ 1227 w 1430"/>
                  <a:gd name="T75" fmla="*/ 492 h 664"/>
                  <a:gd name="T76" fmla="*/ 1294 w 1430"/>
                  <a:gd name="T77" fmla="*/ 486 h 664"/>
                  <a:gd name="T78" fmla="*/ 1347 w 1430"/>
                  <a:gd name="T79" fmla="*/ 543 h 664"/>
                  <a:gd name="T80" fmla="*/ 1377 w 1430"/>
                  <a:gd name="T81" fmla="*/ 532 h 664"/>
                  <a:gd name="T82" fmla="*/ 1430 w 1430"/>
                  <a:gd name="T83" fmla="*/ 536 h 664"/>
                  <a:gd name="T84" fmla="*/ 1411 w 1430"/>
                  <a:gd name="T85" fmla="*/ 484 h 664"/>
                  <a:gd name="T86" fmla="*/ 1387 w 1430"/>
                  <a:gd name="T87" fmla="*/ 470 h 664"/>
                  <a:gd name="T88" fmla="*/ 1389 w 1430"/>
                  <a:gd name="T89" fmla="*/ 423 h 664"/>
                  <a:gd name="T90" fmla="*/ 1342 w 1430"/>
                  <a:gd name="T91" fmla="*/ 412 h 664"/>
                  <a:gd name="T92" fmla="*/ 1308 w 1430"/>
                  <a:gd name="T93" fmla="*/ 377 h 664"/>
                  <a:gd name="T94" fmla="*/ 1296 w 1430"/>
                  <a:gd name="T95" fmla="*/ 247 h 664"/>
                  <a:gd name="T96" fmla="*/ 1296 w 1430"/>
                  <a:gd name="T97" fmla="*/ 0 h 6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30" h="664">
                    <a:moveTo>
                      <a:pt x="63" y="338"/>
                    </a:moveTo>
                    <a:lnTo>
                      <a:pt x="49" y="348"/>
                    </a:lnTo>
                    <a:lnTo>
                      <a:pt x="33" y="349"/>
                    </a:lnTo>
                    <a:lnTo>
                      <a:pt x="12" y="373"/>
                    </a:lnTo>
                    <a:lnTo>
                      <a:pt x="15" y="396"/>
                    </a:lnTo>
                    <a:lnTo>
                      <a:pt x="0" y="413"/>
                    </a:lnTo>
                    <a:lnTo>
                      <a:pt x="1" y="429"/>
                    </a:lnTo>
                    <a:lnTo>
                      <a:pt x="11" y="444"/>
                    </a:lnTo>
                    <a:lnTo>
                      <a:pt x="104" y="458"/>
                    </a:lnTo>
                    <a:lnTo>
                      <a:pt x="164" y="507"/>
                    </a:lnTo>
                    <a:lnTo>
                      <a:pt x="209" y="502"/>
                    </a:lnTo>
                    <a:lnTo>
                      <a:pt x="229" y="547"/>
                    </a:lnTo>
                    <a:lnTo>
                      <a:pt x="241" y="599"/>
                    </a:lnTo>
                    <a:lnTo>
                      <a:pt x="291" y="634"/>
                    </a:lnTo>
                    <a:lnTo>
                      <a:pt x="352" y="621"/>
                    </a:lnTo>
                    <a:lnTo>
                      <a:pt x="421" y="544"/>
                    </a:lnTo>
                    <a:lnTo>
                      <a:pt x="475" y="547"/>
                    </a:lnTo>
                    <a:lnTo>
                      <a:pt x="527" y="526"/>
                    </a:lnTo>
                    <a:lnTo>
                      <a:pt x="575" y="537"/>
                    </a:lnTo>
                    <a:lnTo>
                      <a:pt x="631" y="571"/>
                    </a:lnTo>
                    <a:lnTo>
                      <a:pt x="696" y="588"/>
                    </a:lnTo>
                    <a:lnTo>
                      <a:pt x="748" y="652"/>
                    </a:lnTo>
                    <a:lnTo>
                      <a:pt x="795" y="664"/>
                    </a:lnTo>
                    <a:lnTo>
                      <a:pt x="810" y="662"/>
                    </a:lnTo>
                    <a:lnTo>
                      <a:pt x="830" y="638"/>
                    </a:lnTo>
                    <a:lnTo>
                      <a:pt x="932" y="651"/>
                    </a:lnTo>
                    <a:lnTo>
                      <a:pt x="939" y="642"/>
                    </a:lnTo>
                    <a:lnTo>
                      <a:pt x="920" y="598"/>
                    </a:lnTo>
                    <a:lnTo>
                      <a:pt x="941" y="573"/>
                    </a:lnTo>
                    <a:lnTo>
                      <a:pt x="955" y="564"/>
                    </a:lnTo>
                    <a:lnTo>
                      <a:pt x="1007" y="544"/>
                    </a:lnTo>
                    <a:lnTo>
                      <a:pt x="1031" y="556"/>
                    </a:lnTo>
                    <a:lnTo>
                      <a:pt x="1054" y="555"/>
                    </a:lnTo>
                    <a:lnTo>
                      <a:pt x="1104" y="504"/>
                    </a:lnTo>
                    <a:lnTo>
                      <a:pt x="1133" y="493"/>
                    </a:lnTo>
                    <a:lnTo>
                      <a:pt x="1180" y="497"/>
                    </a:lnTo>
                    <a:lnTo>
                      <a:pt x="1201" y="471"/>
                    </a:lnTo>
                    <a:lnTo>
                      <a:pt x="1227" y="492"/>
                    </a:lnTo>
                    <a:lnTo>
                      <a:pt x="1294" y="486"/>
                    </a:lnTo>
                    <a:lnTo>
                      <a:pt x="1347" y="543"/>
                    </a:lnTo>
                    <a:lnTo>
                      <a:pt x="1377" y="532"/>
                    </a:lnTo>
                    <a:lnTo>
                      <a:pt x="1430" y="536"/>
                    </a:lnTo>
                    <a:lnTo>
                      <a:pt x="1411" y="484"/>
                    </a:lnTo>
                    <a:lnTo>
                      <a:pt x="1387" y="470"/>
                    </a:lnTo>
                    <a:lnTo>
                      <a:pt x="1389" y="423"/>
                    </a:lnTo>
                    <a:lnTo>
                      <a:pt x="1342" y="412"/>
                    </a:lnTo>
                    <a:lnTo>
                      <a:pt x="1308" y="377"/>
                    </a:lnTo>
                    <a:lnTo>
                      <a:pt x="1296" y="247"/>
                    </a:lnTo>
                    <a:lnTo>
                      <a:pt x="129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788">
                <a:extLst>
                  <a:ext uri="{FF2B5EF4-FFF2-40B4-BE49-F238E27FC236}">
                    <a16:creationId xmlns:a16="http://schemas.microsoft.com/office/drawing/2014/main" id="{793BD0C1-58EC-D030-7DC6-17E5C337C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0" y="2736"/>
                <a:ext cx="181" cy="71"/>
              </a:xfrm>
              <a:custGeom>
                <a:avLst/>
                <a:gdLst>
                  <a:gd name="T0" fmla="*/ 0 w 905"/>
                  <a:gd name="T1" fmla="*/ 0 h 355"/>
                  <a:gd name="T2" fmla="*/ 66 w 905"/>
                  <a:gd name="T3" fmla="*/ 47 h 355"/>
                  <a:gd name="T4" fmla="*/ 104 w 905"/>
                  <a:gd name="T5" fmla="*/ 36 h 355"/>
                  <a:gd name="T6" fmla="*/ 128 w 905"/>
                  <a:gd name="T7" fmla="*/ 57 h 355"/>
                  <a:gd name="T8" fmla="*/ 222 w 905"/>
                  <a:gd name="T9" fmla="*/ 64 h 355"/>
                  <a:gd name="T10" fmla="*/ 248 w 905"/>
                  <a:gd name="T11" fmla="*/ 92 h 355"/>
                  <a:gd name="T12" fmla="*/ 264 w 905"/>
                  <a:gd name="T13" fmla="*/ 107 h 355"/>
                  <a:gd name="T14" fmla="*/ 275 w 905"/>
                  <a:gd name="T15" fmla="*/ 136 h 355"/>
                  <a:gd name="T16" fmla="*/ 309 w 905"/>
                  <a:gd name="T17" fmla="*/ 164 h 355"/>
                  <a:gd name="T18" fmla="*/ 361 w 905"/>
                  <a:gd name="T19" fmla="*/ 143 h 355"/>
                  <a:gd name="T20" fmla="*/ 392 w 905"/>
                  <a:gd name="T21" fmla="*/ 156 h 355"/>
                  <a:gd name="T22" fmla="*/ 485 w 905"/>
                  <a:gd name="T23" fmla="*/ 155 h 355"/>
                  <a:gd name="T24" fmla="*/ 487 w 905"/>
                  <a:gd name="T25" fmla="*/ 178 h 355"/>
                  <a:gd name="T26" fmla="*/ 512 w 905"/>
                  <a:gd name="T27" fmla="*/ 199 h 355"/>
                  <a:gd name="T28" fmla="*/ 522 w 905"/>
                  <a:gd name="T29" fmla="*/ 221 h 355"/>
                  <a:gd name="T30" fmla="*/ 539 w 905"/>
                  <a:gd name="T31" fmla="*/ 242 h 355"/>
                  <a:gd name="T32" fmla="*/ 551 w 905"/>
                  <a:gd name="T33" fmla="*/ 280 h 355"/>
                  <a:gd name="T34" fmla="*/ 568 w 905"/>
                  <a:gd name="T35" fmla="*/ 309 h 355"/>
                  <a:gd name="T36" fmla="*/ 598 w 905"/>
                  <a:gd name="T37" fmla="*/ 299 h 355"/>
                  <a:gd name="T38" fmla="*/ 596 w 905"/>
                  <a:gd name="T39" fmla="*/ 268 h 355"/>
                  <a:gd name="T40" fmla="*/ 609 w 905"/>
                  <a:gd name="T41" fmla="*/ 251 h 355"/>
                  <a:gd name="T42" fmla="*/ 641 w 905"/>
                  <a:gd name="T43" fmla="*/ 256 h 355"/>
                  <a:gd name="T44" fmla="*/ 678 w 905"/>
                  <a:gd name="T45" fmla="*/ 245 h 355"/>
                  <a:gd name="T46" fmla="*/ 728 w 905"/>
                  <a:gd name="T47" fmla="*/ 279 h 355"/>
                  <a:gd name="T48" fmla="*/ 853 w 905"/>
                  <a:gd name="T49" fmla="*/ 298 h 355"/>
                  <a:gd name="T50" fmla="*/ 855 w 905"/>
                  <a:gd name="T51" fmla="*/ 328 h 355"/>
                  <a:gd name="T52" fmla="*/ 905 w 905"/>
                  <a:gd name="T53" fmla="*/ 355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05" h="355">
                    <a:moveTo>
                      <a:pt x="0" y="0"/>
                    </a:moveTo>
                    <a:lnTo>
                      <a:pt x="66" y="47"/>
                    </a:lnTo>
                    <a:lnTo>
                      <a:pt x="104" y="36"/>
                    </a:lnTo>
                    <a:lnTo>
                      <a:pt x="128" y="57"/>
                    </a:lnTo>
                    <a:lnTo>
                      <a:pt x="222" y="64"/>
                    </a:lnTo>
                    <a:lnTo>
                      <a:pt x="248" y="92"/>
                    </a:lnTo>
                    <a:lnTo>
                      <a:pt x="264" y="107"/>
                    </a:lnTo>
                    <a:lnTo>
                      <a:pt x="275" y="136"/>
                    </a:lnTo>
                    <a:lnTo>
                      <a:pt x="309" y="164"/>
                    </a:lnTo>
                    <a:lnTo>
                      <a:pt x="361" y="143"/>
                    </a:lnTo>
                    <a:lnTo>
                      <a:pt x="392" y="156"/>
                    </a:lnTo>
                    <a:lnTo>
                      <a:pt x="485" y="155"/>
                    </a:lnTo>
                    <a:lnTo>
                      <a:pt x="487" y="178"/>
                    </a:lnTo>
                    <a:lnTo>
                      <a:pt x="512" y="199"/>
                    </a:lnTo>
                    <a:lnTo>
                      <a:pt x="522" y="221"/>
                    </a:lnTo>
                    <a:lnTo>
                      <a:pt x="539" y="242"/>
                    </a:lnTo>
                    <a:lnTo>
                      <a:pt x="551" y="280"/>
                    </a:lnTo>
                    <a:lnTo>
                      <a:pt x="568" y="309"/>
                    </a:lnTo>
                    <a:lnTo>
                      <a:pt x="598" y="299"/>
                    </a:lnTo>
                    <a:lnTo>
                      <a:pt x="596" y="268"/>
                    </a:lnTo>
                    <a:lnTo>
                      <a:pt x="609" y="251"/>
                    </a:lnTo>
                    <a:lnTo>
                      <a:pt x="641" y="256"/>
                    </a:lnTo>
                    <a:lnTo>
                      <a:pt x="678" y="245"/>
                    </a:lnTo>
                    <a:lnTo>
                      <a:pt x="728" y="279"/>
                    </a:lnTo>
                    <a:lnTo>
                      <a:pt x="853" y="298"/>
                    </a:lnTo>
                    <a:lnTo>
                      <a:pt x="855" y="328"/>
                    </a:lnTo>
                    <a:lnTo>
                      <a:pt x="905" y="3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789">
                <a:extLst>
                  <a:ext uri="{FF2B5EF4-FFF2-40B4-BE49-F238E27FC236}">
                    <a16:creationId xmlns:a16="http://schemas.microsoft.com/office/drawing/2014/main" id="{45979AAB-4B68-8C6A-D205-C3E8F3683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8"/>
                <a:ext cx="11" cy="14"/>
              </a:xfrm>
              <a:custGeom>
                <a:avLst/>
                <a:gdLst>
                  <a:gd name="T0" fmla="*/ 47 w 54"/>
                  <a:gd name="T1" fmla="*/ 67 h 67"/>
                  <a:gd name="T2" fmla="*/ 24 w 54"/>
                  <a:gd name="T3" fmla="*/ 61 h 67"/>
                  <a:gd name="T4" fmla="*/ 8 w 54"/>
                  <a:gd name="T5" fmla="*/ 55 h 67"/>
                  <a:gd name="T6" fmla="*/ 0 w 54"/>
                  <a:gd name="T7" fmla="*/ 48 h 67"/>
                  <a:gd name="T8" fmla="*/ 4 w 54"/>
                  <a:gd name="T9" fmla="*/ 25 h 67"/>
                  <a:gd name="T10" fmla="*/ 19 w 54"/>
                  <a:gd name="T11" fmla="*/ 15 h 67"/>
                  <a:gd name="T12" fmla="*/ 25 w 54"/>
                  <a:gd name="T13" fmla="*/ 0 h 67"/>
                  <a:gd name="T14" fmla="*/ 42 w 54"/>
                  <a:gd name="T15" fmla="*/ 13 h 67"/>
                  <a:gd name="T16" fmla="*/ 29 w 54"/>
                  <a:gd name="T17" fmla="*/ 30 h 67"/>
                  <a:gd name="T18" fmla="*/ 37 w 54"/>
                  <a:gd name="T19" fmla="*/ 44 h 67"/>
                  <a:gd name="T20" fmla="*/ 54 w 54"/>
                  <a:gd name="T21" fmla="*/ 59 h 67"/>
                  <a:gd name="T22" fmla="*/ 47 w 54"/>
                  <a:gd name="T23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67">
                    <a:moveTo>
                      <a:pt x="47" y="67"/>
                    </a:moveTo>
                    <a:lnTo>
                      <a:pt x="24" y="61"/>
                    </a:lnTo>
                    <a:lnTo>
                      <a:pt x="8" y="55"/>
                    </a:lnTo>
                    <a:lnTo>
                      <a:pt x="0" y="48"/>
                    </a:lnTo>
                    <a:lnTo>
                      <a:pt x="4" y="25"/>
                    </a:lnTo>
                    <a:lnTo>
                      <a:pt x="19" y="15"/>
                    </a:lnTo>
                    <a:lnTo>
                      <a:pt x="25" y="0"/>
                    </a:lnTo>
                    <a:lnTo>
                      <a:pt x="42" y="13"/>
                    </a:lnTo>
                    <a:lnTo>
                      <a:pt x="29" y="30"/>
                    </a:lnTo>
                    <a:lnTo>
                      <a:pt x="37" y="44"/>
                    </a:lnTo>
                    <a:lnTo>
                      <a:pt x="54" y="59"/>
                    </a:lnTo>
                    <a:lnTo>
                      <a:pt x="47" y="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790">
                <a:extLst>
                  <a:ext uri="{FF2B5EF4-FFF2-40B4-BE49-F238E27FC236}">
                    <a16:creationId xmlns:a16="http://schemas.microsoft.com/office/drawing/2014/main" id="{F5D73E90-F96A-CD50-9F4E-AEB181847A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6" y="2482"/>
                <a:ext cx="115" cy="124"/>
              </a:xfrm>
              <a:custGeom>
                <a:avLst/>
                <a:gdLst>
                  <a:gd name="T0" fmla="*/ 0 w 576"/>
                  <a:gd name="T1" fmla="*/ 618 h 618"/>
                  <a:gd name="T2" fmla="*/ 52 w 576"/>
                  <a:gd name="T3" fmla="*/ 606 h 618"/>
                  <a:gd name="T4" fmla="*/ 93 w 576"/>
                  <a:gd name="T5" fmla="*/ 548 h 618"/>
                  <a:gd name="T6" fmla="*/ 124 w 576"/>
                  <a:gd name="T7" fmla="*/ 537 h 618"/>
                  <a:gd name="T8" fmla="*/ 149 w 576"/>
                  <a:gd name="T9" fmla="*/ 488 h 618"/>
                  <a:gd name="T10" fmla="*/ 190 w 576"/>
                  <a:gd name="T11" fmla="*/ 508 h 618"/>
                  <a:gd name="T12" fmla="*/ 219 w 576"/>
                  <a:gd name="T13" fmla="*/ 490 h 618"/>
                  <a:gd name="T14" fmla="*/ 290 w 576"/>
                  <a:gd name="T15" fmla="*/ 507 h 618"/>
                  <a:gd name="T16" fmla="*/ 365 w 576"/>
                  <a:gd name="T17" fmla="*/ 561 h 618"/>
                  <a:gd name="T18" fmla="*/ 378 w 576"/>
                  <a:gd name="T19" fmla="*/ 544 h 618"/>
                  <a:gd name="T20" fmla="*/ 383 w 576"/>
                  <a:gd name="T21" fmla="*/ 505 h 618"/>
                  <a:gd name="T22" fmla="*/ 405 w 576"/>
                  <a:gd name="T23" fmla="*/ 496 h 618"/>
                  <a:gd name="T24" fmla="*/ 402 w 576"/>
                  <a:gd name="T25" fmla="*/ 473 h 618"/>
                  <a:gd name="T26" fmla="*/ 416 w 576"/>
                  <a:gd name="T27" fmla="*/ 441 h 618"/>
                  <a:gd name="T28" fmla="*/ 406 w 576"/>
                  <a:gd name="T29" fmla="*/ 418 h 618"/>
                  <a:gd name="T30" fmla="*/ 434 w 576"/>
                  <a:gd name="T31" fmla="*/ 393 h 618"/>
                  <a:gd name="T32" fmla="*/ 440 w 576"/>
                  <a:gd name="T33" fmla="*/ 377 h 618"/>
                  <a:gd name="T34" fmla="*/ 439 w 576"/>
                  <a:gd name="T35" fmla="*/ 361 h 618"/>
                  <a:gd name="T36" fmla="*/ 453 w 576"/>
                  <a:gd name="T37" fmla="*/ 353 h 618"/>
                  <a:gd name="T38" fmla="*/ 451 w 576"/>
                  <a:gd name="T39" fmla="*/ 330 h 618"/>
                  <a:gd name="T40" fmla="*/ 467 w 576"/>
                  <a:gd name="T41" fmla="*/ 328 h 618"/>
                  <a:gd name="T42" fmla="*/ 482 w 576"/>
                  <a:gd name="T43" fmla="*/ 334 h 618"/>
                  <a:gd name="T44" fmla="*/ 496 w 576"/>
                  <a:gd name="T45" fmla="*/ 310 h 618"/>
                  <a:gd name="T46" fmla="*/ 527 w 576"/>
                  <a:gd name="T47" fmla="*/ 315 h 618"/>
                  <a:gd name="T48" fmla="*/ 548 w 576"/>
                  <a:gd name="T49" fmla="*/ 290 h 618"/>
                  <a:gd name="T50" fmla="*/ 571 w 576"/>
                  <a:gd name="T51" fmla="*/ 294 h 618"/>
                  <a:gd name="T52" fmla="*/ 576 w 576"/>
                  <a:gd name="T53" fmla="*/ 264 h 618"/>
                  <a:gd name="T54" fmla="*/ 559 w 576"/>
                  <a:gd name="T55" fmla="*/ 242 h 618"/>
                  <a:gd name="T56" fmla="*/ 536 w 576"/>
                  <a:gd name="T57" fmla="*/ 245 h 618"/>
                  <a:gd name="T58" fmla="*/ 518 w 576"/>
                  <a:gd name="T59" fmla="*/ 207 h 618"/>
                  <a:gd name="T60" fmla="*/ 478 w 576"/>
                  <a:gd name="T61" fmla="*/ 196 h 618"/>
                  <a:gd name="T62" fmla="*/ 475 w 576"/>
                  <a:gd name="T63" fmla="*/ 173 h 618"/>
                  <a:gd name="T64" fmla="*/ 435 w 576"/>
                  <a:gd name="T65" fmla="*/ 154 h 618"/>
                  <a:gd name="T66" fmla="*/ 447 w 576"/>
                  <a:gd name="T67" fmla="*/ 121 h 618"/>
                  <a:gd name="T68" fmla="*/ 381 w 576"/>
                  <a:gd name="T69" fmla="*/ 74 h 618"/>
                  <a:gd name="T70" fmla="*/ 343 w 576"/>
                  <a:gd name="T71" fmla="*/ 0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6" h="618">
                    <a:moveTo>
                      <a:pt x="0" y="618"/>
                    </a:moveTo>
                    <a:lnTo>
                      <a:pt x="52" y="606"/>
                    </a:lnTo>
                    <a:lnTo>
                      <a:pt x="93" y="548"/>
                    </a:lnTo>
                    <a:lnTo>
                      <a:pt x="124" y="537"/>
                    </a:lnTo>
                    <a:lnTo>
                      <a:pt x="149" y="488"/>
                    </a:lnTo>
                    <a:lnTo>
                      <a:pt x="190" y="508"/>
                    </a:lnTo>
                    <a:lnTo>
                      <a:pt x="219" y="490"/>
                    </a:lnTo>
                    <a:lnTo>
                      <a:pt x="290" y="507"/>
                    </a:lnTo>
                    <a:lnTo>
                      <a:pt x="365" y="561"/>
                    </a:lnTo>
                    <a:lnTo>
                      <a:pt x="378" y="544"/>
                    </a:lnTo>
                    <a:lnTo>
                      <a:pt x="383" y="505"/>
                    </a:lnTo>
                    <a:lnTo>
                      <a:pt x="405" y="496"/>
                    </a:lnTo>
                    <a:lnTo>
                      <a:pt x="402" y="473"/>
                    </a:lnTo>
                    <a:lnTo>
                      <a:pt x="416" y="441"/>
                    </a:lnTo>
                    <a:lnTo>
                      <a:pt x="406" y="418"/>
                    </a:lnTo>
                    <a:lnTo>
                      <a:pt x="434" y="393"/>
                    </a:lnTo>
                    <a:lnTo>
                      <a:pt x="440" y="377"/>
                    </a:lnTo>
                    <a:lnTo>
                      <a:pt x="439" y="361"/>
                    </a:lnTo>
                    <a:lnTo>
                      <a:pt x="453" y="353"/>
                    </a:lnTo>
                    <a:lnTo>
                      <a:pt x="451" y="330"/>
                    </a:lnTo>
                    <a:lnTo>
                      <a:pt x="467" y="328"/>
                    </a:lnTo>
                    <a:lnTo>
                      <a:pt x="482" y="334"/>
                    </a:lnTo>
                    <a:lnTo>
                      <a:pt x="496" y="310"/>
                    </a:lnTo>
                    <a:lnTo>
                      <a:pt x="527" y="315"/>
                    </a:lnTo>
                    <a:lnTo>
                      <a:pt x="548" y="290"/>
                    </a:lnTo>
                    <a:lnTo>
                      <a:pt x="571" y="294"/>
                    </a:lnTo>
                    <a:lnTo>
                      <a:pt x="576" y="264"/>
                    </a:lnTo>
                    <a:lnTo>
                      <a:pt x="559" y="242"/>
                    </a:lnTo>
                    <a:lnTo>
                      <a:pt x="536" y="245"/>
                    </a:lnTo>
                    <a:lnTo>
                      <a:pt x="518" y="207"/>
                    </a:lnTo>
                    <a:lnTo>
                      <a:pt x="478" y="196"/>
                    </a:lnTo>
                    <a:lnTo>
                      <a:pt x="475" y="173"/>
                    </a:lnTo>
                    <a:lnTo>
                      <a:pt x="435" y="154"/>
                    </a:lnTo>
                    <a:lnTo>
                      <a:pt x="447" y="121"/>
                    </a:lnTo>
                    <a:lnTo>
                      <a:pt x="381" y="74"/>
                    </a:lnTo>
                    <a:lnTo>
                      <a:pt x="34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791">
                <a:extLst>
                  <a:ext uri="{FF2B5EF4-FFF2-40B4-BE49-F238E27FC236}">
                    <a16:creationId xmlns:a16="http://schemas.microsoft.com/office/drawing/2014/main" id="{258D8ABD-B7FE-A27F-9B2C-9814A1450A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611"/>
                <a:ext cx="167" cy="125"/>
              </a:xfrm>
              <a:custGeom>
                <a:avLst/>
                <a:gdLst>
                  <a:gd name="T0" fmla="*/ 837 w 837"/>
                  <a:gd name="T1" fmla="*/ 55 h 625"/>
                  <a:gd name="T2" fmla="*/ 814 w 837"/>
                  <a:gd name="T3" fmla="*/ 57 h 625"/>
                  <a:gd name="T4" fmla="*/ 795 w 837"/>
                  <a:gd name="T5" fmla="*/ 98 h 625"/>
                  <a:gd name="T6" fmla="*/ 769 w 837"/>
                  <a:gd name="T7" fmla="*/ 69 h 625"/>
                  <a:gd name="T8" fmla="*/ 736 w 837"/>
                  <a:gd name="T9" fmla="*/ 57 h 625"/>
                  <a:gd name="T10" fmla="*/ 715 w 837"/>
                  <a:gd name="T11" fmla="*/ 66 h 625"/>
                  <a:gd name="T12" fmla="*/ 658 w 837"/>
                  <a:gd name="T13" fmla="*/ 33 h 625"/>
                  <a:gd name="T14" fmla="*/ 652 w 837"/>
                  <a:gd name="T15" fmla="*/ 57 h 625"/>
                  <a:gd name="T16" fmla="*/ 656 w 837"/>
                  <a:gd name="T17" fmla="*/ 110 h 625"/>
                  <a:gd name="T18" fmla="*/ 620 w 837"/>
                  <a:gd name="T19" fmla="*/ 129 h 625"/>
                  <a:gd name="T20" fmla="*/ 580 w 837"/>
                  <a:gd name="T21" fmla="*/ 110 h 625"/>
                  <a:gd name="T22" fmla="*/ 575 w 837"/>
                  <a:gd name="T23" fmla="*/ 64 h 625"/>
                  <a:gd name="T24" fmla="*/ 523 w 837"/>
                  <a:gd name="T25" fmla="*/ 0 h 625"/>
                  <a:gd name="T26" fmla="*/ 493 w 837"/>
                  <a:gd name="T27" fmla="*/ 2 h 625"/>
                  <a:gd name="T28" fmla="*/ 464 w 837"/>
                  <a:gd name="T29" fmla="*/ 27 h 625"/>
                  <a:gd name="T30" fmla="*/ 459 w 837"/>
                  <a:gd name="T31" fmla="*/ 59 h 625"/>
                  <a:gd name="T32" fmla="*/ 532 w 837"/>
                  <a:gd name="T33" fmla="*/ 90 h 625"/>
                  <a:gd name="T34" fmla="*/ 534 w 837"/>
                  <a:gd name="T35" fmla="*/ 122 h 625"/>
                  <a:gd name="T36" fmla="*/ 460 w 837"/>
                  <a:gd name="T37" fmla="*/ 151 h 625"/>
                  <a:gd name="T38" fmla="*/ 398 w 837"/>
                  <a:gd name="T39" fmla="*/ 157 h 625"/>
                  <a:gd name="T40" fmla="*/ 379 w 837"/>
                  <a:gd name="T41" fmla="*/ 190 h 625"/>
                  <a:gd name="T42" fmla="*/ 396 w 837"/>
                  <a:gd name="T43" fmla="*/ 203 h 625"/>
                  <a:gd name="T44" fmla="*/ 435 w 837"/>
                  <a:gd name="T45" fmla="*/ 215 h 625"/>
                  <a:gd name="T46" fmla="*/ 453 w 837"/>
                  <a:gd name="T47" fmla="*/ 244 h 625"/>
                  <a:gd name="T48" fmla="*/ 410 w 837"/>
                  <a:gd name="T49" fmla="*/ 287 h 625"/>
                  <a:gd name="T50" fmla="*/ 389 w 837"/>
                  <a:gd name="T51" fmla="*/ 289 h 625"/>
                  <a:gd name="T52" fmla="*/ 344 w 837"/>
                  <a:gd name="T53" fmla="*/ 232 h 625"/>
                  <a:gd name="T54" fmla="*/ 321 w 837"/>
                  <a:gd name="T55" fmla="*/ 226 h 625"/>
                  <a:gd name="T56" fmla="*/ 288 w 837"/>
                  <a:gd name="T57" fmla="*/ 206 h 625"/>
                  <a:gd name="T58" fmla="*/ 250 w 837"/>
                  <a:gd name="T59" fmla="*/ 218 h 625"/>
                  <a:gd name="T60" fmla="*/ 220 w 837"/>
                  <a:gd name="T61" fmla="*/ 220 h 625"/>
                  <a:gd name="T62" fmla="*/ 201 w 837"/>
                  <a:gd name="T63" fmla="*/ 260 h 625"/>
                  <a:gd name="T64" fmla="*/ 169 w 837"/>
                  <a:gd name="T65" fmla="*/ 255 h 625"/>
                  <a:gd name="T66" fmla="*/ 152 w 837"/>
                  <a:gd name="T67" fmla="*/ 327 h 625"/>
                  <a:gd name="T68" fmla="*/ 155 w 837"/>
                  <a:gd name="T69" fmla="*/ 357 h 625"/>
                  <a:gd name="T70" fmla="*/ 173 w 837"/>
                  <a:gd name="T71" fmla="*/ 386 h 625"/>
                  <a:gd name="T72" fmla="*/ 161 w 837"/>
                  <a:gd name="T73" fmla="*/ 410 h 625"/>
                  <a:gd name="T74" fmla="*/ 124 w 837"/>
                  <a:gd name="T75" fmla="*/ 437 h 625"/>
                  <a:gd name="T76" fmla="*/ 48 w 837"/>
                  <a:gd name="T77" fmla="*/ 452 h 625"/>
                  <a:gd name="T78" fmla="*/ 44 w 837"/>
                  <a:gd name="T79" fmla="*/ 490 h 625"/>
                  <a:gd name="T80" fmla="*/ 0 w 837"/>
                  <a:gd name="T81" fmla="*/ 511 h 625"/>
                  <a:gd name="T82" fmla="*/ 18 w 837"/>
                  <a:gd name="T83" fmla="*/ 62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37" h="625">
                    <a:moveTo>
                      <a:pt x="837" y="55"/>
                    </a:moveTo>
                    <a:lnTo>
                      <a:pt x="814" y="57"/>
                    </a:lnTo>
                    <a:lnTo>
                      <a:pt x="795" y="98"/>
                    </a:lnTo>
                    <a:lnTo>
                      <a:pt x="769" y="69"/>
                    </a:lnTo>
                    <a:lnTo>
                      <a:pt x="736" y="57"/>
                    </a:lnTo>
                    <a:lnTo>
                      <a:pt x="715" y="66"/>
                    </a:lnTo>
                    <a:lnTo>
                      <a:pt x="658" y="33"/>
                    </a:lnTo>
                    <a:lnTo>
                      <a:pt x="652" y="57"/>
                    </a:lnTo>
                    <a:lnTo>
                      <a:pt x="656" y="110"/>
                    </a:lnTo>
                    <a:lnTo>
                      <a:pt x="620" y="129"/>
                    </a:lnTo>
                    <a:lnTo>
                      <a:pt x="580" y="110"/>
                    </a:lnTo>
                    <a:lnTo>
                      <a:pt x="575" y="64"/>
                    </a:lnTo>
                    <a:lnTo>
                      <a:pt x="523" y="0"/>
                    </a:lnTo>
                    <a:lnTo>
                      <a:pt x="493" y="2"/>
                    </a:lnTo>
                    <a:lnTo>
                      <a:pt x="464" y="27"/>
                    </a:lnTo>
                    <a:lnTo>
                      <a:pt x="459" y="59"/>
                    </a:lnTo>
                    <a:lnTo>
                      <a:pt x="532" y="90"/>
                    </a:lnTo>
                    <a:lnTo>
                      <a:pt x="534" y="122"/>
                    </a:lnTo>
                    <a:lnTo>
                      <a:pt x="460" y="151"/>
                    </a:lnTo>
                    <a:lnTo>
                      <a:pt x="398" y="157"/>
                    </a:lnTo>
                    <a:lnTo>
                      <a:pt x="379" y="190"/>
                    </a:lnTo>
                    <a:lnTo>
                      <a:pt x="396" y="203"/>
                    </a:lnTo>
                    <a:lnTo>
                      <a:pt x="435" y="215"/>
                    </a:lnTo>
                    <a:lnTo>
                      <a:pt x="453" y="244"/>
                    </a:lnTo>
                    <a:lnTo>
                      <a:pt x="410" y="287"/>
                    </a:lnTo>
                    <a:lnTo>
                      <a:pt x="389" y="289"/>
                    </a:lnTo>
                    <a:lnTo>
                      <a:pt x="344" y="232"/>
                    </a:lnTo>
                    <a:lnTo>
                      <a:pt x="321" y="226"/>
                    </a:lnTo>
                    <a:lnTo>
                      <a:pt x="288" y="206"/>
                    </a:lnTo>
                    <a:lnTo>
                      <a:pt x="250" y="218"/>
                    </a:lnTo>
                    <a:lnTo>
                      <a:pt x="220" y="220"/>
                    </a:lnTo>
                    <a:lnTo>
                      <a:pt x="201" y="260"/>
                    </a:lnTo>
                    <a:lnTo>
                      <a:pt x="169" y="255"/>
                    </a:lnTo>
                    <a:lnTo>
                      <a:pt x="152" y="327"/>
                    </a:lnTo>
                    <a:lnTo>
                      <a:pt x="155" y="357"/>
                    </a:lnTo>
                    <a:lnTo>
                      <a:pt x="173" y="386"/>
                    </a:lnTo>
                    <a:lnTo>
                      <a:pt x="161" y="410"/>
                    </a:lnTo>
                    <a:lnTo>
                      <a:pt x="124" y="437"/>
                    </a:lnTo>
                    <a:lnTo>
                      <a:pt x="48" y="452"/>
                    </a:lnTo>
                    <a:lnTo>
                      <a:pt x="44" y="490"/>
                    </a:lnTo>
                    <a:lnTo>
                      <a:pt x="0" y="511"/>
                    </a:lnTo>
                    <a:lnTo>
                      <a:pt x="18" y="6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792">
                <a:extLst>
                  <a:ext uri="{FF2B5EF4-FFF2-40B4-BE49-F238E27FC236}">
                    <a16:creationId xmlns:a16="http://schemas.microsoft.com/office/drawing/2014/main" id="{C5533CCE-B960-FE94-4458-C032258F4E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1" y="2524"/>
                <a:ext cx="135" cy="82"/>
              </a:xfrm>
              <a:custGeom>
                <a:avLst/>
                <a:gdLst>
                  <a:gd name="T0" fmla="*/ 0 w 676"/>
                  <a:gd name="T1" fmla="*/ 27 h 411"/>
                  <a:gd name="T2" fmla="*/ 29 w 676"/>
                  <a:gd name="T3" fmla="*/ 0 h 411"/>
                  <a:gd name="T4" fmla="*/ 75 w 676"/>
                  <a:gd name="T5" fmla="*/ 4 h 411"/>
                  <a:gd name="T6" fmla="*/ 105 w 676"/>
                  <a:gd name="T7" fmla="*/ 79 h 411"/>
                  <a:gd name="T8" fmla="*/ 138 w 676"/>
                  <a:gd name="T9" fmla="*/ 106 h 411"/>
                  <a:gd name="T10" fmla="*/ 202 w 676"/>
                  <a:gd name="T11" fmla="*/ 131 h 411"/>
                  <a:gd name="T12" fmla="*/ 241 w 676"/>
                  <a:gd name="T13" fmla="*/ 220 h 411"/>
                  <a:gd name="T14" fmla="*/ 220 w 676"/>
                  <a:gd name="T15" fmla="*/ 238 h 411"/>
                  <a:gd name="T16" fmla="*/ 222 w 676"/>
                  <a:gd name="T17" fmla="*/ 252 h 411"/>
                  <a:gd name="T18" fmla="*/ 274 w 676"/>
                  <a:gd name="T19" fmla="*/ 318 h 411"/>
                  <a:gd name="T20" fmla="*/ 312 w 676"/>
                  <a:gd name="T21" fmla="*/ 321 h 411"/>
                  <a:gd name="T22" fmla="*/ 366 w 676"/>
                  <a:gd name="T23" fmla="*/ 309 h 411"/>
                  <a:gd name="T24" fmla="*/ 399 w 676"/>
                  <a:gd name="T25" fmla="*/ 329 h 411"/>
                  <a:gd name="T26" fmla="*/ 408 w 676"/>
                  <a:gd name="T27" fmla="*/ 352 h 411"/>
                  <a:gd name="T28" fmla="*/ 454 w 676"/>
                  <a:gd name="T29" fmla="*/ 354 h 411"/>
                  <a:gd name="T30" fmla="*/ 481 w 676"/>
                  <a:gd name="T31" fmla="*/ 383 h 411"/>
                  <a:gd name="T32" fmla="*/ 526 w 676"/>
                  <a:gd name="T33" fmla="*/ 371 h 411"/>
                  <a:gd name="T34" fmla="*/ 588 w 676"/>
                  <a:gd name="T35" fmla="*/ 381 h 411"/>
                  <a:gd name="T36" fmla="*/ 676 w 676"/>
                  <a:gd name="T37" fmla="*/ 411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76" h="411">
                    <a:moveTo>
                      <a:pt x="0" y="27"/>
                    </a:moveTo>
                    <a:lnTo>
                      <a:pt x="29" y="0"/>
                    </a:lnTo>
                    <a:lnTo>
                      <a:pt x="75" y="4"/>
                    </a:lnTo>
                    <a:lnTo>
                      <a:pt x="105" y="79"/>
                    </a:lnTo>
                    <a:lnTo>
                      <a:pt x="138" y="106"/>
                    </a:lnTo>
                    <a:lnTo>
                      <a:pt x="202" y="131"/>
                    </a:lnTo>
                    <a:lnTo>
                      <a:pt x="241" y="220"/>
                    </a:lnTo>
                    <a:lnTo>
                      <a:pt x="220" y="238"/>
                    </a:lnTo>
                    <a:lnTo>
                      <a:pt x="222" y="252"/>
                    </a:lnTo>
                    <a:lnTo>
                      <a:pt x="274" y="318"/>
                    </a:lnTo>
                    <a:lnTo>
                      <a:pt x="312" y="321"/>
                    </a:lnTo>
                    <a:lnTo>
                      <a:pt x="366" y="309"/>
                    </a:lnTo>
                    <a:lnTo>
                      <a:pt x="399" y="329"/>
                    </a:lnTo>
                    <a:lnTo>
                      <a:pt x="408" y="352"/>
                    </a:lnTo>
                    <a:lnTo>
                      <a:pt x="454" y="354"/>
                    </a:lnTo>
                    <a:lnTo>
                      <a:pt x="481" y="383"/>
                    </a:lnTo>
                    <a:lnTo>
                      <a:pt x="526" y="371"/>
                    </a:lnTo>
                    <a:lnTo>
                      <a:pt x="588" y="381"/>
                    </a:lnTo>
                    <a:lnTo>
                      <a:pt x="676" y="4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793">
                <a:extLst>
                  <a:ext uri="{FF2B5EF4-FFF2-40B4-BE49-F238E27FC236}">
                    <a16:creationId xmlns:a16="http://schemas.microsoft.com/office/drawing/2014/main" id="{87D28DE6-10D0-A10B-5CBE-F59C995A6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523"/>
                <a:ext cx="248" cy="21"/>
              </a:xfrm>
              <a:custGeom>
                <a:avLst/>
                <a:gdLst>
                  <a:gd name="T0" fmla="*/ 0 w 1241"/>
                  <a:gd name="T1" fmla="*/ 35 h 107"/>
                  <a:gd name="T2" fmla="*/ 54 w 1241"/>
                  <a:gd name="T3" fmla="*/ 21 h 107"/>
                  <a:gd name="T4" fmla="*/ 65 w 1241"/>
                  <a:gd name="T5" fmla="*/ 52 h 107"/>
                  <a:gd name="T6" fmla="*/ 95 w 1241"/>
                  <a:gd name="T7" fmla="*/ 57 h 107"/>
                  <a:gd name="T8" fmla="*/ 105 w 1241"/>
                  <a:gd name="T9" fmla="*/ 78 h 107"/>
                  <a:gd name="T10" fmla="*/ 145 w 1241"/>
                  <a:gd name="T11" fmla="*/ 83 h 107"/>
                  <a:gd name="T12" fmla="*/ 198 w 1241"/>
                  <a:gd name="T13" fmla="*/ 77 h 107"/>
                  <a:gd name="T14" fmla="*/ 229 w 1241"/>
                  <a:gd name="T15" fmla="*/ 82 h 107"/>
                  <a:gd name="T16" fmla="*/ 324 w 1241"/>
                  <a:gd name="T17" fmla="*/ 27 h 107"/>
                  <a:gd name="T18" fmla="*/ 340 w 1241"/>
                  <a:gd name="T19" fmla="*/ 33 h 107"/>
                  <a:gd name="T20" fmla="*/ 382 w 1241"/>
                  <a:gd name="T21" fmla="*/ 69 h 107"/>
                  <a:gd name="T22" fmla="*/ 375 w 1241"/>
                  <a:gd name="T23" fmla="*/ 77 h 107"/>
                  <a:gd name="T24" fmla="*/ 345 w 1241"/>
                  <a:gd name="T25" fmla="*/ 87 h 107"/>
                  <a:gd name="T26" fmla="*/ 346 w 1241"/>
                  <a:gd name="T27" fmla="*/ 95 h 107"/>
                  <a:gd name="T28" fmla="*/ 370 w 1241"/>
                  <a:gd name="T29" fmla="*/ 107 h 107"/>
                  <a:gd name="T30" fmla="*/ 428 w 1241"/>
                  <a:gd name="T31" fmla="*/ 71 h 107"/>
                  <a:gd name="T32" fmla="*/ 445 w 1241"/>
                  <a:gd name="T33" fmla="*/ 86 h 107"/>
                  <a:gd name="T34" fmla="*/ 508 w 1241"/>
                  <a:gd name="T35" fmla="*/ 95 h 107"/>
                  <a:gd name="T36" fmla="*/ 519 w 1241"/>
                  <a:gd name="T37" fmla="*/ 48 h 107"/>
                  <a:gd name="T38" fmla="*/ 581 w 1241"/>
                  <a:gd name="T39" fmla="*/ 58 h 107"/>
                  <a:gd name="T40" fmla="*/ 610 w 1241"/>
                  <a:gd name="T41" fmla="*/ 40 h 107"/>
                  <a:gd name="T42" fmla="*/ 657 w 1241"/>
                  <a:gd name="T43" fmla="*/ 50 h 107"/>
                  <a:gd name="T44" fmla="*/ 672 w 1241"/>
                  <a:gd name="T45" fmla="*/ 33 h 107"/>
                  <a:gd name="T46" fmla="*/ 702 w 1241"/>
                  <a:gd name="T47" fmla="*/ 31 h 107"/>
                  <a:gd name="T48" fmla="*/ 731 w 1241"/>
                  <a:gd name="T49" fmla="*/ 4 h 107"/>
                  <a:gd name="T50" fmla="*/ 782 w 1241"/>
                  <a:gd name="T51" fmla="*/ 54 h 107"/>
                  <a:gd name="T52" fmla="*/ 789 w 1241"/>
                  <a:gd name="T53" fmla="*/ 54 h 107"/>
                  <a:gd name="T54" fmla="*/ 797 w 1241"/>
                  <a:gd name="T55" fmla="*/ 46 h 107"/>
                  <a:gd name="T56" fmla="*/ 795 w 1241"/>
                  <a:gd name="T57" fmla="*/ 37 h 107"/>
                  <a:gd name="T58" fmla="*/ 849 w 1241"/>
                  <a:gd name="T59" fmla="*/ 25 h 107"/>
                  <a:gd name="T60" fmla="*/ 841 w 1241"/>
                  <a:gd name="T61" fmla="*/ 41 h 107"/>
                  <a:gd name="T62" fmla="*/ 891 w 1241"/>
                  <a:gd name="T63" fmla="*/ 67 h 107"/>
                  <a:gd name="T64" fmla="*/ 928 w 1241"/>
                  <a:gd name="T65" fmla="*/ 48 h 107"/>
                  <a:gd name="T66" fmla="*/ 952 w 1241"/>
                  <a:gd name="T67" fmla="*/ 61 h 107"/>
                  <a:gd name="T68" fmla="*/ 1039 w 1241"/>
                  <a:gd name="T69" fmla="*/ 0 h 107"/>
                  <a:gd name="T70" fmla="*/ 1056 w 1241"/>
                  <a:gd name="T71" fmla="*/ 13 h 107"/>
                  <a:gd name="T72" fmla="*/ 1035 w 1241"/>
                  <a:gd name="T73" fmla="*/ 46 h 107"/>
                  <a:gd name="T74" fmla="*/ 1044 w 1241"/>
                  <a:gd name="T75" fmla="*/ 60 h 107"/>
                  <a:gd name="T76" fmla="*/ 1104 w 1241"/>
                  <a:gd name="T77" fmla="*/ 40 h 107"/>
                  <a:gd name="T78" fmla="*/ 1160 w 1241"/>
                  <a:gd name="T79" fmla="*/ 58 h 107"/>
                  <a:gd name="T80" fmla="*/ 1175 w 1241"/>
                  <a:gd name="T81" fmla="*/ 57 h 107"/>
                  <a:gd name="T82" fmla="*/ 1211 w 1241"/>
                  <a:gd name="T83" fmla="*/ 23 h 107"/>
                  <a:gd name="T84" fmla="*/ 1241 w 1241"/>
                  <a:gd name="T85" fmla="*/ 27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41" h="107">
                    <a:moveTo>
                      <a:pt x="0" y="35"/>
                    </a:moveTo>
                    <a:lnTo>
                      <a:pt x="54" y="21"/>
                    </a:lnTo>
                    <a:lnTo>
                      <a:pt x="65" y="52"/>
                    </a:lnTo>
                    <a:lnTo>
                      <a:pt x="95" y="57"/>
                    </a:lnTo>
                    <a:lnTo>
                      <a:pt x="105" y="78"/>
                    </a:lnTo>
                    <a:lnTo>
                      <a:pt x="145" y="83"/>
                    </a:lnTo>
                    <a:lnTo>
                      <a:pt x="198" y="77"/>
                    </a:lnTo>
                    <a:lnTo>
                      <a:pt x="229" y="82"/>
                    </a:lnTo>
                    <a:lnTo>
                      <a:pt x="324" y="27"/>
                    </a:lnTo>
                    <a:lnTo>
                      <a:pt x="340" y="33"/>
                    </a:lnTo>
                    <a:lnTo>
                      <a:pt x="382" y="69"/>
                    </a:lnTo>
                    <a:lnTo>
                      <a:pt x="375" y="77"/>
                    </a:lnTo>
                    <a:lnTo>
                      <a:pt x="345" y="87"/>
                    </a:lnTo>
                    <a:lnTo>
                      <a:pt x="346" y="95"/>
                    </a:lnTo>
                    <a:lnTo>
                      <a:pt x="370" y="107"/>
                    </a:lnTo>
                    <a:lnTo>
                      <a:pt x="428" y="71"/>
                    </a:lnTo>
                    <a:lnTo>
                      <a:pt x="445" y="86"/>
                    </a:lnTo>
                    <a:lnTo>
                      <a:pt x="508" y="95"/>
                    </a:lnTo>
                    <a:lnTo>
                      <a:pt x="519" y="48"/>
                    </a:lnTo>
                    <a:lnTo>
                      <a:pt x="581" y="58"/>
                    </a:lnTo>
                    <a:lnTo>
                      <a:pt x="610" y="40"/>
                    </a:lnTo>
                    <a:lnTo>
                      <a:pt x="657" y="50"/>
                    </a:lnTo>
                    <a:lnTo>
                      <a:pt x="672" y="33"/>
                    </a:lnTo>
                    <a:lnTo>
                      <a:pt x="702" y="31"/>
                    </a:lnTo>
                    <a:lnTo>
                      <a:pt x="731" y="4"/>
                    </a:lnTo>
                    <a:lnTo>
                      <a:pt x="782" y="54"/>
                    </a:lnTo>
                    <a:lnTo>
                      <a:pt x="789" y="54"/>
                    </a:lnTo>
                    <a:lnTo>
                      <a:pt x="797" y="46"/>
                    </a:lnTo>
                    <a:lnTo>
                      <a:pt x="795" y="37"/>
                    </a:lnTo>
                    <a:lnTo>
                      <a:pt x="849" y="25"/>
                    </a:lnTo>
                    <a:lnTo>
                      <a:pt x="841" y="41"/>
                    </a:lnTo>
                    <a:lnTo>
                      <a:pt x="891" y="67"/>
                    </a:lnTo>
                    <a:lnTo>
                      <a:pt x="928" y="48"/>
                    </a:lnTo>
                    <a:lnTo>
                      <a:pt x="952" y="61"/>
                    </a:lnTo>
                    <a:lnTo>
                      <a:pt x="1039" y="0"/>
                    </a:lnTo>
                    <a:lnTo>
                      <a:pt x="1056" y="13"/>
                    </a:lnTo>
                    <a:lnTo>
                      <a:pt x="1035" y="46"/>
                    </a:lnTo>
                    <a:lnTo>
                      <a:pt x="1044" y="60"/>
                    </a:lnTo>
                    <a:lnTo>
                      <a:pt x="1104" y="40"/>
                    </a:lnTo>
                    <a:lnTo>
                      <a:pt x="1160" y="58"/>
                    </a:lnTo>
                    <a:lnTo>
                      <a:pt x="1175" y="57"/>
                    </a:lnTo>
                    <a:lnTo>
                      <a:pt x="1211" y="23"/>
                    </a:lnTo>
                    <a:lnTo>
                      <a:pt x="1241" y="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794">
                <a:extLst>
                  <a:ext uri="{FF2B5EF4-FFF2-40B4-BE49-F238E27FC236}">
                    <a16:creationId xmlns:a16="http://schemas.microsoft.com/office/drawing/2014/main" id="{60E6204A-D2A7-EC71-459B-4540491647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" y="2526"/>
                <a:ext cx="28" cy="3"/>
              </a:xfrm>
              <a:custGeom>
                <a:avLst/>
                <a:gdLst>
                  <a:gd name="T0" fmla="*/ 0 w 140"/>
                  <a:gd name="T1" fmla="*/ 13 h 16"/>
                  <a:gd name="T2" fmla="*/ 61 w 140"/>
                  <a:gd name="T3" fmla="*/ 0 h 16"/>
                  <a:gd name="T4" fmla="*/ 78 w 140"/>
                  <a:gd name="T5" fmla="*/ 13 h 16"/>
                  <a:gd name="T6" fmla="*/ 140 w 140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0" h="16">
                    <a:moveTo>
                      <a:pt x="0" y="13"/>
                    </a:moveTo>
                    <a:lnTo>
                      <a:pt x="61" y="0"/>
                    </a:lnTo>
                    <a:lnTo>
                      <a:pt x="78" y="13"/>
                    </a:lnTo>
                    <a:lnTo>
                      <a:pt x="140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795">
                <a:extLst>
                  <a:ext uri="{FF2B5EF4-FFF2-40B4-BE49-F238E27FC236}">
                    <a16:creationId xmlns:a16="http://schemas.microsoft.com/office/drawing/2014/main" id="{D5C96036-20FE-1B62-AFF8-F91F8309A8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2529"/>
                <a:ext cx="71" cy="193"/>
              </a:xfrm>
              <a:custGeom>
                <a:avLst/>
                <a:gdLst>
                  <a:gd name="T0" fmla="*/ 250 w 356"/>
                  <a:gd name="T1" fmla="*/ 0 h 963"/>
                  <a:gd name="T2" fmla="*/ 255 w 356"/>
                  <a:gd name="T3" fmla="*/ 46 h 963"/>
                  <a:gd name="T4" fmla="*/ 296 w 356"/>
                  <a:gd name="T5" fmla="*/ 73 h 963"/>
                  <a:gd name="T6" fmla="*/ 301 w 356"/>
                  <a:gd name="T7" fmla="*/ 126 h 963"/>
                  <a:gd name="T8" fmla="*/ 319 w 356"/>
                  <a:gd name="T9" fmla="*/ 155 h 963"/>
                  <a:gd name="T10" fmla="*/ 281 w 356"/>
                  <a:gd name="T11" fmla="*/ 174 h 963"/>
                  <a:gd name="T12" fmla="*/ 276 w 356"/>
                  <a:gd name="T13" fmla="*/ 197 h 963"/>
                  <a:gd name="T14" fmla="*/ 286 w 356"/>
                  <a:gd name="T15" fmla="*/ 228 h 963"/>
                  <a:gd name="T16" fmla="*/ 295 w 356"/>
                  <a:gd name="T17" fmla="*/ 227 h 963"/>
                  <a:gd name="T18" fmla="*/ 307 w 356"/>
                  <a:gd name="T19" fmla="*/ 202 h 963"/>
                  <a:gd name="T20" fmla="*/ 338 w 356"/>
                  <a:gd name="T21" fmla="*/ 200 h 963"/>
                  <a:gd name="T22" fmla="*/ 339 w 356"/>
                  <a:gd name="T23" fmla="*/ 223 h 963"/>
                  <a:gd name="T24" fmla="*/ 338 w 356"/>
                  <a:gd name="T25" fmla="*/ 285 h 963"/>
                  <a:gd name="T26" fmla="*/ 356 w 356"/>
                  <a:gd name="T27" fmla="*/ 321 h 963"/>
                  <a:gd name="T28" fmla="*/ 343 w 356"/>
                  <a:gd name="T29" fmla="*/ 338 h 963"/>
                  <a:gd name="T30" fmla="*/ 313 w 356"/>
                  <a:gd name="T31" fmla="*/ 349 h 963"/>
                  <a:gd name="T32" fmla="*/ 292 w 356"/>
                  <a:gd name="T33" fmla="*/ 373 h 963"/>
                  <a:gd name="T34" fmla="*/ 293 w 356"/>
                  <a:gd name="T35" fmla="*/ 389 h 963"/>
                  <a:gd name="T36" fmla="*/ 312 w 356"/>
                  <a:gd name="T37" fmla="*/ 411 h 963"/>
                  <a:gd name="T38" fmla="*/ 313 w 356"/>
                  <a:gd name="T39" fmla="*/ 434 h 963"/>
                  <a:gd name="T40" fmla="*/ 279 w 356"/>
                  <a:gd name="T41" fmla="*/ 482 h 963"/>
                  <a:gd name="T42" fmla="*/ 256 w 356"/>
                  <a:gd name="T43" fmla="*/ 485 h 963"/>
                  <a:gd name="T44" fmla="*/ 262 w 356"/>
                  <a:gd name="T45" fmla="*/ 538 h 963"/>
                  <a:gd name="T46" fmla="*/ 232 w 356"/>
                  <a:gd name="T47" fmla="*/ 549 h 963"/>
                  <a:gd name="T48" fmla="*/ 216 w 356"/>
                  <a:gd name="T49" fmla="*/ 543 h 963"/>
                  <a:gd name="T50" fmla="*/ 182 w 356"/>
                  <a:gd name="T51" fmla="*/ 600 h 963"/>
                  <a:gd name="T52" fmla="*/ 138 w 356"/>
                  <a:gd name="T53" fmla="*/ 619 h 963"/>
                  <a:gd name="T54" fmla="*/ 130 w 356"/>
                  <a:gd name="T55" fmla="*/ 705 h 963"/>
                  <a:gd name="T56" fmla="*/ 109 w 356"/>
                  <a:gd name="T57" fmla="*/ 722 h 963"/>
                  <a:gd name="T58" fmla="*/ 70 w 356"/>
                  <a:gd name="T59" fmla="*/ 719 h 963"/>
                  <a:gd name="T60" fmla="*/ 66 w 356"/>
                  <a:gd name="T61" fmla="*/ 749 h 963"/>
                  <a:gd name="T62" fmla="*/ 43 w 356"/>
                  <a:gd name="T63" fmla="*/ 759 h 963"/>
                  <a:gd name="T64" fmla="*/ 43 w 356"/>
                  <a:gd name="T65" fmla="*/ 843 h 963"/>
                  <a:gd name="T66" fmla="*/ 0 w 356"/>
                  <a:gd name="T67" fmla="*/ 879 h 963"/>
                  <a:gd name="T68" fmla="*/ 13 w 356"/>
                  <a:gd name="T69" fmla="*/ 939 h 963"/>
                  <a:gd name="T70" fmla="*/ 7 w 356"/>
                  <a:gd name="T71" fmla="*/ 963 h 9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56" h="963">
                    <a:moveTo>
                      <a:pt x="250" y="0"/>
                    </a:moveTo>
                    <a:lnTo>
                      <a:pt x="255" y="46"/>
                    </a:lnTo>
                    <a:lnTo>
                      <a:pt x="296" y="73"/>
                    </a:lnTo>
                    <a:lnTo>
                      <a:pt x="301" y="126"/>
                    </a:lnTo>
                    <a:lnTo>
                      <a:pt x="319" y="155"/>
                    </a:lnTo>
                    <a:lnTo>
                      <a:pt x="281" y="174"/>
                    </a:lnTo>
                    <a:lnTo>
                      <a:pt x="276" y="197"/>
                    </a:lnTo>
                    <a:lnTo>
                      <a:pt x="286" y="228"/>
                    </a:lnTo>
                    <a:lnTo>
                      <a:pt x="295" y="227"/>
                    </a:lnTo>
                    <a:lnTo>
                      <a:pt x="307" y="202"/>
                    </a:lnTo>
                    <a:lnTo>
                      <a:pt x="338" y="200"/>
                    </a:lnTo>
                    <a:lnTo>
                      <a:pt x="339" y="223"/>
                    </a:lnTo>
                    <a:lnTo>
                      <a:pt x="338" y="285"/>
                    </a:lnTo>
                    <a:lnTo>
                      <a:pt x="356" y="321"/>
                    </a:lnTo>
                    <a:lnTo>
                      <a:pt x="343" y="338"/>
                    </a:lnTo>
                    <a:lnTo>
                      <a:pt x="313" y="349"/>
                    </a:lnTo>
                    <a:lnTo>
                      <a:pt x="292" y="373"/>
                    </a:lnTo>
                    <a:lnTo>
                      <a:pt x="293" y="389"/>
                    </a:lnTo>
                    <a:lnTo>
                      <a:pt x="312" y="411"/>
                    </a:lnTo>
                    <a:lnTo>
                      <a:pt x="313" y="434"/>
                    </a:lnTo>
                    <a:lnTo>
                      <a:pt x="279" y="482"/>
                    </a:lnTo>
                    <a:lnTo>
                      <a:pt x="256" y="485"/>
                    </a:lnTo>
                    <a:lnTo>
                      <a:pt x="262" y="538"/>
                    </a:lnTo>
                    <a:lnTo>
                      <a:pt x="232" y="549"/>
                    </a:lnTo>
                    <a:lnTo>
                      <a:pt x="216" y="543"/>
                    </a:lnTo>
                    <a:lnTo>
                      <a:pt x="182" y="600"/>
                    </a:lnTo>
                    <a:lnTo>
                      <a:pt x="138" y="619"/>
                    </a:lnTo>
                    <a:lnTo>
                      <a:pt x="130" y="705"/>
                    </a:lnTo>
                    <a:lnTo>
                      <a:pt x="109" y="722"/>
                    </a:lnTo>
                    <a:lnTo>
                      <a:pt x="70" y="719"/>
                    </a:lnTo>
                    <a:lnTo>
                      <a:pt x="66" y="749"/>
                    </a:lnTo>
                    <a:lnTo>
                      <a:pt x="43" y="759"/>
                    </a:lnTo>
                    <a:lnTo>
                      <a:pt x="43" y="843"/>
                    </a:lnTo>
                    <a:lnTo>
                      <a:pt x="0" y="879"/>
                    </a:lnTo>
                    <a:lnTo>
                      <a:pt x="13" y="939"/>
                    </a:lnTo>
                    <a:lnTo>
                      <a:pt x="7" y="96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796">
                <a:extLst>
                  <a:ext uri="{FF2B5EF4-FFF2-40B4-BE49-F238E27FC236}">
                    <a16:creationId xmlns:a16="http://schemas.microsoft.com/office/drawing/2014/main" id="{5AD627B8-2A3B-D6D0-713F-490B1E9F7E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584"/>
                <a:ext cx="14" cy="35"/>
              </a:xfrm>
              <a:custGeom>
                <a:avLst/>
                <a:gdLst>
                  <a:gd name="T0" fmla="*/ 42 w 69"/>
                  <a:gd name="T1" fmla="*/ 0 h 173"/>
                  <a:gd name="T2" fmla="*/ 29 w 69"/>
                  <a:gd name="T3" fmla="*/ 17 h 173"/>
                  <a:gd name="T4" fmla="*/ 44 w 69"/>
                  <a:gd name="T5" fmla="*/ 31 h 173"/>
                  <a:gd name="T6" fmla="*/ 47 w 69"/>
                  <a:gd name="T7" fmla="*/ 54 h 173"/>
                  <a:gd name="T8" fmla="*/ 24 w 69"/>
                  <a:gd name="T9" fmla="*/ 56 h 173"/>
                  <a:gd name="T10" fmla="*/ 26 w 69"/>
                  <a:gd name="T11" fmla="*/ 79 h 173"/>
                  <a:gd name="T12" fmla="*/ 0 w 69"/>
                  <a:gd name="T13" fmla="*/ 120 h 173"/>
                  <a:gd name="T14" fmla="*/ 2 w 69"/>
                  <a:gd name="T15" fmla="*/ 151 h 173"/>
                  <a:gd name="T16" fmla="*/ 12 w 69"/>
                  <a:gd name="T17" fmla="*/ 173 h 173"/>
                  <a:gd name="T18" fmla="*/ 27 w 69"/>
                  <a:gd name="T19" fmla="*/ 171 h 173"/>
                  <a:gd name="T20" fmla="*/ 26 w 69"/>
                  <a:gd name="T21" fmla="*/ 164 h 173"/>
                  <a:gd name="T22" fmla="*/ 42 w 69"/>
                  <a:gd name="T23" fmla="*/ 163 h 173"/>
                  <a:gd name="T24" fmla="*/ 48 w 69"/>
                  <a:gd name="T25" fmla="*/ 154 h 173"/>
                  <a:gd name="T26" fmla="*/ 43 w 69"/>
                  <a:gd name="T27" fmla="*/ 101 h 173"/>
                  <a:gd name="T28" fmla="*/ 35 w 69"/>
                  <a:gd name="T29" fmla="*/ 86 h 173"/>
                  <a:gd name="T30" fmla="*/ 65 w 69"/>
                  <a:gd name="T31" fmla="*/ 83 h 173"/>
                  <a:gd name="T32" fmla="*/ 69 w 69"/>
                  <a:gd name="T33" fmla="*/ 37 h 173"/>
                  <a:gd name="T34" fmla="*/ 59 w 69"/>
                  <a:gd name="T35" fmla="*/ 15 h 173"/>
                  <a:gd name="T36" fmla="*/ 42 w 69"/>
                  <a:gd name="T3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3">
                    <a:moveTo>
                      <a:pt x="42" y="0"/>
                    </a:moveTo>
                    <a:lnTo>
                      <a:pt x="29" y="17"/>
                    </a:lnTo>
                    <a:lnTo>
                      <a:pt x="44" y="31"/>
                    </a:lnTo>
                    <a:lnTo>
                      <a:pt x="47" y="54"/>
                    </a:lnTo>
                    <a:lnTo>
                      <a:pt x="24" y="56"/>
                    </a:lnTo>
                    <a:lnTo>
                      <a:pt x="26" y="79"/>
                    </a:lnTo>
                    <a:lnTo>
                      <a:pt x="0" y="120"/>
                    </a:lnTo>
                    <a:lnTo>
                      <a:pt x="2" y="151"/>
                    </a:lnTo>
                    <a:lnTo>
                      <a:pt x="12" y="173"/>
                    </a:lnTo>
                    <a:lnTo>
                      <a:pt x="27" y="171"/>
                    </a:lnTo>
                    <a:lnTo>
                      <a:pt x="26" y="164"/>
                    </a:lnTo>
                    <a:lnTo>
                      <a:pt x="42" y="163"/>
                    </a:lnTo>
                    <a:lnTo>
                      <a:pt x="48" y="154"/>
                    </a:lnTo>
                    <a:lnTo>
                      <a:pt x="43" y="101"/>
                    </a:lnTo>
                    <a:lnTo>
                      <a:pt x="35" y="86"/>
                    </a:lnTo>
                    <a:lnTo>
                      <a:pt x="65" y="83"/>
                    </a:lnTo>
                    <a:lnTo>
                      <a:pt x="69" y="37"/>
                    </a:lnTo>
                    <a:lnTo>
                      <a:pt x="59" y="15"/>
                    </a:lnTo>
                    <a:lnTo>
                      <a:pt x="4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797">
                <a:extLst>
                  <a:ext uri="{FF2B5EF4-FFF2-40B4-BE49-F238E27FC236}">
                    <a16:creationId xmlns:a16="http://schemas.microsoft.com/office/drawing/2014/main" id="{4B922DAD-DCB3-C478-8A4A-A93236E89D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1" y="2606"/>
                <a:ext cx="39" cy="162"/>
              </a:xfrm>
              <a:custGeom>
                <a:avLst/>
                <a:gdLst>
                  <a:gd name="T0" fmla="*/ 27 w 197"/>
                  <a:gd name="T1" fmla="*/ 809 h 809"/>
                  <a:gd name="T2" fmla="*/ 26 w 197"/>
                  <a:gd name="T3" fmla="*/ 793 h 809"/>
                  <a:gd name="T4" fmla="*/ 0 w 197"/>
                  <a:gd name="T5" fmla="*/ 772 h 809"/>
                  <a:gd name="T6" fmla="*/ 14 w 197"/>
                  <a:gd name="T7" fmla="*/ 741 h 809"/>
                  <a:gd name="T8" fmla="*/ 12 w 197"/>
                  <a:gd name="T9" fmla="*/ 647 h 809"/>
                  <a:gd name="T10" fmla="*/ 29 w 197"/>
                  <a:gd name="T11" fmla="*/ 577 h 809"/>
                  <a:gd name="T12" fmla="*/ 77 w 197"/>
                  <a:gd name="T13" fmla="*/ 588 h 809"/>
                  <a:gd name="T14" fmla="*/ 115 w 197"/>
                  <a:gd name="T15" fmla="*/ 592 h 809"/>
                  <a:gd name="T16" fmla="*/ 154 w 197"/>
                  <a:gd name="T17" fmla="*/ 512 h 809"/>
                  <a:gd name="T18" fmla="*/ 197 w 197"/>
                  <a:gd name="T19" fmla="*/ 469 h 809"/>
                  <a:gd name="T20" fmla="*/ 170 w 197"/>
                  <a:gd name="T21" fmla="*/ 440 h 809"/>
                  <a:gd name="T22" fmla="*/ 176 w 197"/>
                  <a:gd name="T23" fmla="*/ 417 h 809"/>
                  <a:gd name="T24" fmla="*/ 164 w 197"/>
                  <a:gd name="T25" fmla="*/ 371 h 809"/>
                  <a:gd name="T26" fmla="*/ 98 w 197"/>
                  <a:gd name="T27" fmla="*/ 409 h 809"/>
                  <a:gd name="T28" fmla="*/ 90 w 197"/>
                  <a:gd name="T29" fmla="*/ 401 h 809"/>
                  <a:gd name="T30" fmla="*/ 94 w 197"/>
                  <a:gd name="T31" fmla="*/ 363 h 809"/>
                  <a:gd name="T32" fmla="*/ 117 w 197"/>
                  <a:gd name="T33" fmla="*/ 360 h 809"/>
                  <a:gd name="T34" fmla="*/ 120 w 197"/>
                  <a:gd name="T35" fmla="*/ 314 h 809"/>
                  <a:gd name="T36" fmla="*/ 80 w 197"/>
                  <a:gd name="T37" fmla="*/ 295 h 809"/>
                  <a:gd name="T38" fmla="*/ 54 w 197"/>
                  <a:gd name="T39" fmla="*/ 266 h 809"/>
                  <a:gd name="T40" fmla="*/ 22 w 197"/>
                  <a:gd name="T41" fmla="*/ 261 h 809"/>
                  <a:gd name="T42" fmla="*/ 12 w 197"/>
                  <a:gd name="T43" fmla="*/ 239 h 809"/>
                  <a:gd name="T44" fmla="*/ 75 w 197"/>
                  <a:gd name="T45" fmla="*/ 171 h 809"/>
                  <a:gd name="T46" fmla="*/ 80 w 197"/>
                  <a:gd name="T47" fmla="*/ 132 h 809"/>
                  <a:gd name="T48" fmla="*/ 134 w 197"/>
                  <a:gd name="T49" fmla="*/ 127 h 809"/>
                  <a:gd name="T50" fmla="*/ 132 w 197"/>
                  <a:gd name="T51" fmla="*/ 112 h 809"/>
                  <a:gd name="T52" fmla="*/ 123 w 197"/>
                  <a:gd name="T53" fmla="*/ 97 h 809"/>
                  <a:gd name="T54" fmla="*/ 129 w 197"/>
                  <a:gd name="T55" fmla="*/ 81 h 809"/>
                  <a:gd name="T56" fmla="*/ 193 w 197"/>
                  <a:gd name="T57" fmla="*/ 22 h 809"/>
                  <a:gd name="T58" fmla="*/ 176 w 197"/>
                  <a:gd name="T59" fmla="*/ 0 h 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7" h="809">
                    <a:moveTo>
                      <a:pt x="27" y="809"/>
                    </a:moveTo>
                    <a:lnTo>
                      <a:pt x="26" y="793"/>
                    </a:lnTo>
                    <a:lnTo>
                      <a:pt x="0" y="772"/>
                    </a:lnTo>
                    <a:lnTo>
                      <a:pt x="14" y="741"/>
                    </a:lnTo>
                    <a:lnTo>
                      <a:pt x="12" y="647"/>
                    </a:lnTo>
                    <a:lnTo>
                      <a:pt x="29" y="577"/>
                    </a:lnTo>
                    <a:lnTo>
                      <a:pt x="77" y="588"/>
                    </a:lnTo>
                    <a:lnTo>
                      <a:pt x="115" y="592"/>
                    </a:lnTo>
                    <a:lnTo>
                      <a:pt x="154" y="512"/>
                    </a:lnTo>
                    <a:lnTo>
                      <a:pt x="197" y="469"/>
                    </a:lnTo>
                    <a:lnTo>
                      <a:pt x="170" y="440"/>
                    </a:lnTo>
                    <a:lnTo>
                      <a:pt x="176" y="417"/>
                    </a:lnTo>
                    <a:lnTo>
                      <a:pt x="164" y="371"/>
                    </a:lnTo>
                    <a:lnTo>
                      <a:pt x="98" y="409"/>
                    </a:lnTo>
                    <a:lnTo>
                      <a:pt x="90" y="401"/>
                    </a:lnTo>
                    <a:lnTo>
                      <a:pt x="94" y="363"/>
                    </a:lnTo>
                    <a:lnTo>
                      <a:pt x="117" y="360"/>
                    </a:lnTo>
                    <a:lnTo>
                      <a:pt x="120" y="314"/>
                    </a:lnTo>
                    <a:lnTo>
                      <a:pt x="80" y="295"/>
                    </a:lnTo>
                    <a:lnTo>
                      <a:pt x="54" y="266"/>
                    </a:lnTo>
                    <a:lnTo>
                      <a:pt x="22" y="261"/>
                    </a:lnTo>
                    <a:lnTo>
                      <a:pt x="12" y="239"/>
                    </a:lnTo>
                    <a:lnTo>
                      <a:pt x="75" y="171"/>
                    </a:lnTo>
                    <a:lnTo>
                      <a:pt x="80" y="132"/>
                    </a:lnTo>
                    <a:lnTo>
                      <a:pt x="134" y="127"/>
                    </a:lnTo>
                    <a:lnTo>
                      <a:pt x="132" y="112"/>
                    </a:lnTo>
                    <a:lnTo>
                      <a:pt x="123" y="97"/>
                    </a:lnTo>
                    <a:lnTo>
                      <a:pt x="129" y="81"/>
                    </a:lnTo>
                    <a:lnTo>
                      <a:pt x="193" y="22"/>
                    </a:lnTo>
                    <a:lnTo>
                      <a:pt x="17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798">
                <a:extLst>
                  <a:ext uri="{FF2B5EF4-FFF2-40B4-BE49-F238E27FC236}">
                    <a16:creationId xmlns:a16="http://schemas.microsoft.com/office/drawing/2014/main" id="{42154EA7-5215-8479-7FAF-C201AE726E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6" y="2726"/>
                <a:ext cx="74" cy="46"/>
              </a:xfrm>
              <a:custGeom>
                <a:avLst/>
                <a:gdLst>
                  <a:gd name="T0" fmla="*/ 0 w 371"/>
                  <a:gd name="T1" fmla="*/ 208 h 228"/>
                  <a:gd name="T2" fmla="*/ 33 w 371"/>
                  <a:gd name="T3" fmla="*/ 220 h 228"/>
                  <a:gd name="T4" fmla="*/ 39 w 371"/>
                  <a:gd name="T5" fmla="*/ 211 h 228"/>
                  <a:gd name="T6" fmla="*/ 53 w 371"/>
                  <a:gd name="T7" fmla="*/ 203 h 228"/>
                  <a:gd name="T8" fmla="*/ 101 w 371"/>
                  <a:gd name="T9" fmla="*/ 214 h 228"/>
                  <a:gd name="T10" fmla="*/ 115 w 371"/>
                  <a:gd name="T11" fmla="*/ 204 h 228"/>
                  <a:gd name="T12" fmla="*/ 179 w 371"/>
                  <a:gd name="T13" fmla="*/ 222 h 228"/>
                  <a:gd name="T14" fmla="*/ 188 w 371"/>
                  <a:gd name="T15" fmla="*/ 228 h 228"/>
                  <a:gd name="T16" fmla="*/ 195 w 371"/>
                  <a:gd name="T17" fmla="*/ 228 h 228"/>
                  <a:gd name="T18" fmla="*/ 194 w 371"/>
                  <a:gd name="T19" fmla="*/ 212 h 228"/>
                  <a:gd name="T20" fmla="*/ 200 w 371"/>
                  <a:gd name="T21" fmla="*/ 204 h 228"/>
                  <a:gd name="T22" fmla="*/ 191 w 371"/>
                  <a:gd name="T23" fmla="*/ 189 h 228"/>
                  <a:gd name="T24" fmla="*/ 199 w 371"/>
                  <a:gd name="T25" fmla="*/ 181 h 228"/>
                  <a:gd name="T26" fmla="*/ 190 w 371"/>
                  <a:gd name="T27" fmla="*/ 175 h 228"/>
                  <a:gd name="T28" fmla="*/ 181 w 371"/>
                  <a:gd name="T29" fmla="*/ 152 h 228"/>
                  <a:gd name="T30" fmla="*/ 164 w 371"/>
                  <a:gd name="T31" fmla="*/ 138 h 228"/>
                  <a:gd name="T32" fmla="*/ 184 w 371"/>
                  <a:gd name="T33" fmla="*/ 113 h 228"/>
                  <a:gd name="T34" fmla="*/ 167 w 371"/>
                  <a:gd name="T35" fmla="*/ 100 h 228"/>
                  <a:gd name="T36" fmla="*/ 188 w 371"/>
                  <a:gd name="T37" fmla="*/ 74 h 228"/>
                  <a:gd name="T38" fmla="*/ 184 w 371"/>
                  <a:gd name="T39" fmla="*/ 28 h 228"/>
                  <a:gd name="T40" fmla="*/ 206 w 371"/>
                  <a:gd name="T41" fmla="*/ 11 h 228"/>
                  <a:gd name="T42" fmla="*/ 235 w 371"/>
                  <a:gd name="T43" fmla="*/ 0 h 228"/>
                  <a:gd name="T44" fmla="*/ 292 w 371"/>
                  <a:gd name="T45" fmla="*/ 34 h 228"/>
                  <a:gd name="T46" fmla="*/ 371 w 371"/>
                  <a:gd name="T47" fmla="*/ 5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71" h="228">
                    <a:moveTo>
                      <a:pt x="0" y="208"/>
                    </a:moveTo>
                    <a:lnTo>
                      <a:pt x="33" y="220"/>
                    </a:lnTo>
                    <a:lnTo>
                      <a:pt x="39" y="211"/>
                    </a:lnTo>
                    <a:lnTo>
                      <a:pt x="53" y="203"/>
                    </a:lnTo>
                    <a:lnTo>
                      <a:pt x="101" y="214"/>
                    </a:lnTo>
                    <a:lnTo>
                      <a:pt x="115" y="204"/>
                    </a:lnTo>
                    <a:lnTo>
                      <a:pt x="179" y="222"/>
                    </a:lnTo>
                    <a:lnTo>
                      <a:pt x="188" y="228"/>
                    </a:lnTo>
                    <a:lnTo>
                      <a:pt x="195" y="228"/>
                    </a:lnTo>
                    <a:lnTo>
                      <a:pt x="194" y="212"/>
                    </a:lnTo>
                    <a:lnTo>
                      <a:pt x="200" y="204"/>
                    </a:lnTo>
                    <a:lnTo>
                      <a:pt x="191" y="189"/>
                    </a:lnTo>
                    <a:lnTo>
                      <a:pt x="199" y="181"/>
                    </a:lnTo>
                    <a:lnTo>
                      <a:pt x="190" y="175"/>
                    </a:lnTo>
                    <a:lnTo>
                      <a:pt x="181" y="152"/>
                    </a:lnTo>
                    <a:lnTo>
                      <a:pt x="164" y="138"/>
                    </a:lnTo>
                    <a:lnTo>
                      <a:pt x="184" y="113"/>
                    </a:lnTo>
                    <a:lnTo>
                      <a:pt x="167" y="100"/>
                    </a:lnTo>
                    <a:lnTo>
                      <a:pt x="188" y="74"/>
                    </a:lnTo>
                    <a:lnTo>
                      <a:pt x="184" y="28"/>
                    </a:lnTo>
                    <a:lnTo>
                      <a:pt x="206" y="11"/>
                    </a:lnTo>
                    <a:lnTo>
                      <a:pt x="235" y="0"/>
                    </a:lnTo>
                    <a:lnTo>
                      <a:pt x="292" y="34"/>
                    </a:lnTo>
                    <a:lnTo>
                      <a:pt x="371" y="5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799">
                <a:extLst>
                  <a:ext uri="{FF2B5EF4-FFF2-40B4-BE49-F238E27FC236}">
                    <a16:creationId xmlns:a16="http://schemas.microsoft.com/office/drawing/2014/main" id="{7FB13D28-0804-CCCD-7EF8-464D8D32F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2" y="2722"/>
                <a:ext cx="154" cy="50"/>
              </a:xfrm>
              <a:custGeom>
                <a:avLst/>
                <a:gdLst>
                  <a:gd name="T0" fmla="*/ 0 w 770"/>
                  <a:gd name="T1" fmla="*/ 0 h 254"/>
                  <a:gd name="T2" fmla="*/ 100 w 770"/>
                  <a:gd name="T3" fmla="*/ 68 h 254"/>
                  <a:gd name="T4" fmla="*/ 147 w 770"/>
                  <a:gd name="T5" fmla="*/ 87 h 254"/>
                  <a:gd name="T6" fmla="*/ 193 w 770"/>
                  <a:gd name="T7" fmla="*/ 159 h 254"/>
                  <a:gd name="T8" fmla="*/ 260 w 770"/>
                  <a:gd name="T9" fmla="*/ 215 h 254"/>
                  <a:gd name="T10" fmla="*/ 284 w 770"/>
                  <a:gd name="T11" fmla="*/ 228 h 254"/>
                  <a:gd name="T12" fmla="*/ 345 w 770"/>
                  <a:gd name="T13" fmla="*/ 215 h 254"/>
                  <a:gd name="T14" fmla="*/ 479 w 770"/>
                  <a:gd name="T15" fmla="*/ 171 h 254"/>
                  <a:gd name="T16" fmla="*/ 552 w 770"/>
                  <a:gd name="T17" fmla="*/ 203 h 254"/>
                  <a:gd name="T18" fmla="*/ 570 w 770"/>
                  <a:gd name="T19" fmla="*/ 232 h 254"/>
                  <a:gd name="T20" fmla="*/ 587 w 770"/>
                  <a:gd name="T21" fmla="*/ 254 h 254"/>
                  <a:gd name="T22" fmla="*/ 610 w 770"/>
                  <a:gd name="T23" fmla="*/ 244 h 254"/>
                  <a:gd name="T24" fmla="*/ 644 w 770"/>
                  <a:gd name="T25" fmla="*/ 203 h 254"/>
                  <a:gd name="T26" fmla="*/ 668 w 770"/>
                  <a:gd name="T27" fmla="*/ 208 h 254"/>
                  <a:gd name="T28" fmla="*/ 725 w 770"/>
                  <a:gd name="T29" fmla="*/ 242 h 254"/>
                  <a:gd name="T30" fmla="*/ 770 w 770"/>
                  <a:gd name="T31" fmla="*/ 23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0" h="254">
                    <a:moveTo>
                      <a:pt x="0" y="0"/>
                    </a:moveTo>
                    <a:lnTo>
                      <a:pt x="100" y="68"/>
                    </a:lnTo>
                    <a:lnTo>
                      <a:pt x="147" y="87"/>
                    </a:lnTo>
                    <a:lnTo>
                      <a:pt x="193" y="159"/>
                    </a:lnTo>
                    <a:lnTo>
                      <a:pt x="260" y="215"/>
                    </a:lnTo>
                    <a:lnTo>
                      <a:pt x="284" y="228"/>
                    </a:lnTo>
                    <a:lnTo>
                      <a:pt x="345" y="215"/>
                    </a:lnTo>
                    <a:lnTo>
                      <a:pt x="479" y="171"/>
                    </a:lnTo>
                    <a:lnTo>
                      <a:pt x="552" y="203"/>
                    </a:lnTo>
                    <a:lnTo>
                      <a:pt x="570" y="232"/>
                    </a:lnTo>
                    <a:lnTo>
                      <a:pt x="587" y="254"/>
                    </a:lnTo>
                    <a:lnTo>
                      <a:pt x="610" y="244"/>
                    </a:lnTo>
                    <a:lnTo>
                      <a:pt x="644" y="203"/>
                    </a:lnTo>
                    <a:lnTo>
                      <a:pt x="668" y="208"/>
                    </a:lnTo>
                    <a:lnTo>
                      <a:pt x="725" y="242"/>
                    </a:lnTo>
                    <a:lnTo>
                      <a:pt x="770" y="2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800">
                <a:extLst>
                  <a:ext uri="{FF2B5EF4-FFF2-40B4-BE49-F238E27FC236}">
                    <a16:creationId xmlns:a16="http://schemas.microsoft.com/office/drawing/2014/main" id="{1A19184B-16E5-8AC1-D6AA-349E97BDF5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2" y="2530"/>
                <a:ext cx="280" cy="207"/>
              </a:xfrm>
              <a:custGeom>
                <a:avLst/>
                <a:gdLst>
                  <a:gd name="T0" fmla="*/ 265 w 1403"/>
                  <a:gd name="T1" fmla="*/ 0 h 1035"/>
                  <a:gd name="T2" fmla="*/ 184 w 1403"/>
                  <a:gd name="T3" fmla="*/ 122 h 1035"/>
                  <a:gd name="T4" fmla="*/ 120 w 1403"/>
                  <a:gd name="T5" fmla="*/ 174 h 1035"/>
                  <a:gd name="T6" fmla="*/ 97 w 1403"/>
                  <a:gd name="T7" fmla="*/ 169 h 1035"/>
                  <a:gd name="T8" fmla="*/ 36 w 1403"/>
                  <a:gd name="T9" fmla="*/ 183 h 1035"/>
                  <a:gd name="T10" fmla="*/ 0 w 1403"/>
                  <a:gd name="T11" fmla="*/ 217 h 1035"/>
                  <a:gd name="T12" fmla="*/ 42 w 1403"/>
                  <a:gd name="T13" fmla="*/ 252 h 1035"/>
                  <a:gd name="T14" fmla="*/ 55 w 1403"/>
                  <a:gd name="T15" fmla="*/ 297 h 1035"/>
                  <a:gd name="T16" fmla="*/ 114 w 1403"/>
                  <a:gd name="T17" fmla="*/ 276 h 1035"/>
                  <a:gd name="T18" fmla="*/ 154 w 1403"/>
                  <a:gd name="T19" fmla="*/ 287 h 1035"/>
                  <a:gd name="T20" fmla="*/ 158 w 1403"/>
                  <a:gd name="T21" fmla="*/ 333 h 1035"/>
                  <a:gd name="T22" fmla="*/ 167 w 1403"/>
                  <a:gd name="T23" fmla="*/ 348 h 1035"/>
                  <a:gd name="T24" fmla="*/ 167 w 1403"/>
                  <a:gd name="T25" fmla="*/ 355 h 1035"/>
                  <a:gd name="T26" fmla="*/ 199 w 1403"/>
                  <a:gd name="T27" fmla="*/ 360 h 1035"/>
                  <a:gd name="T28" fmla="*/ 206 w 1403"/>
                  <a:gd name="T29" fmla="*/ 352 h 1035"/>
                  <a:gd name="T30" fmla="*/ 218 w 1403"/>
                  <a:gd name="T31" fmla="*/ 312 h 1035"/>
                  <a:gd name="T32" fmla="*/ 271 w 1403"/>
                  <a:gd name="T33" fmla="*/ 308 h 1035"/>
                  <a:gd name="T34" fmla="*/ 313 w 1403"/>
                  <a:gd name="T35" fmla="*/ 342 h 1035"/>
                  <a:gd name="T36" fmla="*/ 360 w 1403"/>
                  <a:gd name="T37" fmla="*/ 345 h 1035"/>
                  <a:gd name="T38" fmla="*/ 377 w 1403"/>
                  <a:gd name="T39" fmla="*/ 360 h 1035"/>
                  <a:gd name="T40" fmla="*/ 388 w 1403"/>
                  <a:gd name="T41" fmla="*/ 397 h 1035"/>
                  <a:gd name="T42" fmla="*/ 385 w 1403"/>
                  <a:gd name="T43" fmla="*/ 451 h 1035"/>
                  <a:gd name="T44" fmla="*/ 347 w 1403"/>
                  <a:gd name="T45" fmla="*/ 532 h 1035"/>
                  <a:gd name="T46" fmla="*/ 297 w 1403"/>
                  <a:gd name="T47" fmla="*/ 590 h 1035"/>
                  <a:gd name="T48" fmla="*/ 326 w 1403"/>
                  <a:gd name="T49" fmla="*/ 642 h 1035"/>
                  <a:gd name="T50" fmla="*/ 398 w 1403"/>
                  <a:gd name="T51" fmla="*/ 666 h 1035"/>
                  <a:gd name="T52" fmla="*/ 411 w 1403"/>
                  <a:gd name="T53" fmla="*/ 641 h 1035"/>
                  <a:gd name="T54" fmla="*/ 419 w 1403"/>
                  <a:gd name="T55" fmla="*/ 579 h 1035"/>
                  <a:gd name="T56" fmla="*/ 441 w 1403"/>
                  <a:gd name="T57" fmla="*/ 561 h 1035"/>
                  <a:gd name="T58" fmla="*/ 471 w 1403"/>
                  <a:gd name="T59" fmla="*/ 558 h 1035"/>
                  <a:gd name="T60" fmla="*/ 454 w 1403"/>
                  <a:gd name="T61" fmla="*/ 614 h 1035"/>
                  <a:gd name="T62" fmla="*/ 488 w 1403"/>
                  <a:gd name="T63" fmla="*/ 649 h 1035"/>
                  <a:gd name="T64" fmla="*/ 542 w 1403"/>
                  <a:gd name="T65" fmla="*/ 645 h 1035"/>
                  <a:gd name="T66" fmla="*/ 591 w 1403"/>
                  <a:gd name="T67" fmla="*/ 678 h 1035"/>
                  <a:gd name="T68" fmla="*/ 608 w 1403"/>
                  <a:gd name="T69" fmla="*/ 700 h 1035"/>
                  <a:gd name="T70" fmla="*/ 639 w 1403"/>
                  <a:gd name="T71" fmla="*/ 698 h 1035"/>
                  <a:gd name="T72" fmla="*/ 673 w 1403"/>
                  <a:gd name="T73" fmla="*/ 725 h 1035"/>
                  <a:gd name="T74" fmla="*/ 727 w 1403"/>
                  <a:gd name="T75" fmla="*/ 735 h 1035"/>
                  <a:gd name="T76" fmla="*/ 794 w 1403"/>
                  <a:gd name="T77" fmla="*/ 783 h 1035"/>
                  <a:gd name="T78" fmla="*/ 831 w 1403"/>
                  <a:gd name="T79" fmla="*/ 780 h 1035"/>
                  <a:gd name="T80" fmla="*/ 910 w 1403"/>
                  <a:gd name="T81" fmla="*/ 796 h 1035"/>
                  <a:gd name="T82" fmla="*/ 978 w 1403"/>
                  <a:gd name="T83" fmla="*/ 782 h 1035"/>
                  <a:gd name="T84" fmla="*/ 996 w 1403"/>
                  <a:gd name="T85" fmla="*/ 811 h 1035"/>
                  <a:gd name="T86" fmla="*/ 1008 w 1403"/>
                  <a:gd name="T87" fmla="*/ 848 h 1035"/>
                  <a:gd name="T88" fmla="*/ 994 w 1403"/>
                  <a:gd name="T89" fmla="*/ 858 h 1035"/>
                  <a:gd name="T90" fmla="*/ 1003 w 1403"/>
                  <a:gd name="T91" fmla="*/ 880 h 1035"/>
                  <a:gd name="T92" fmla="*/ 1019 w 1403"/>
                  <a:gd name="T93" fmla="*/ 893 h 1035"/>
                  <a:gd name="T94" fmla="*/ 1060 w 1403"/>
                  <a:gd name="T95" fmla="*/ 912 h 1035"/>
                  <a:gd name="T96" fmla="*/ 1111 w 1403"/>
                  <a:gd name="T97" fmla="*/ 962 h 1035"/>
                  <a:gd name="T98" fmla="*/ 1122 w 1403"/>
                  <a:gd name="T99" fmla="*/ 1000 h 1035"/>
                  <a:gd name="T100" fmla="*/ 1146 w 1403"/>
                  <a:gd name="T101" fmla="*/ 1013 h 1035"/>
                  <a:gd name="T102" fmla="*/ 1163 w 1403"/>
                  <a:gd name="T103" fmla="*/ 1035 h 1035"/>
                  <a:gd name="T104" fmla="*/ 1194 w 1403"/>
                  <a:gd name="T105" fmla="*/ 1017 h 1035"/>
                  <a:gd name="T106" fmla="*/ 1213 w 1403"/>
                  <a:gd name="T107" fmla="*/ 984 h 1035"/>
                  <a:gd name="T108" fmla="*/ 1270 w 1403"/>
                  <a:gd name="T109" fmla="*/ 1017 h 1035"/>
                  <a:gd name="T110" fmla="*/ 1325 w 1403"/>
                  <a:gd name="T111" fmla="*/ 1019 h 1035"/>
                  <a:gd name="T112" fmla="*/ 1403 w 1403"/>
                  <a:gd name="T113" fmla="*/ 958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03" h="1035">
                    <a:moveTo>
                      <a:pt x="265" y="0"/>
                    </a:moveTo>
                    <a:lnTo>
                      <a:pt x="184" y="122"/>
                    </a:lnTo>
                    <a:lnTo>
                      <a:pt x="120" y="174"/>
                    </a:lnTo>
                    <a:lnTo>
                      <a:pt x="97" y="169"/>
                    </a:lnTo>
                    <a:lnTo>
                      <a:pt x="36" y="183"/>
                    </a:lnTo>
                    <a:lnTo>
                      <a:pt x="0" y="217"/>
                    </a:lnTo>
                    <a:lnTo>
                      <a:pt x="42" y="252"/>
                    </a:lnTo>
                    <a:lnTo>
                      <a:pt x="55" y="297"/>
                    </a:lnTo>
                    <a:lnTo>
                      <a:pt x="114" y="276"/>
                    </a:lnTo>
                    <a:lnTo>
                      <a:pt x="154" y="287"/>
                    </a:lnTo>
                    <a:lnTo>
                      <a:pt x="158" y="333"/>
                    </a:lnTo>
                    <a:lnTo>
                      <a:pt x="167" y="348"/>
                    </a:lnTo>
                    <a:lnTo>
                      <a:pt x="167" y="355"/>
                    </a:lnTo>
                    <a:lnTo>
                      <a:pt x="199" y="360"/>
                    </a:lnTo>
                    <a:lnTo>
                      <a:pt x="206" y="352"/>
                    </a:lnTo>
                    <a:lnTo>
                      <a:pt x="218" y="312"/>
                    </a:lnTo>
                    <a:lnTo>
                      <a:pt x="271" y="308"/>
                    </a:lnTo>
                    <a:lnTo>
                      <a:pt x="313" y="342"/>
                    </a:lnTo>
                    <a:lnTo>
                      <a:pt x="360" y="345"/>
                    </a:lnTo>
                    <a:lnTo>
                      <a:pt x="377" y="360"/>
                    </a:lnTo>
                    <a:lnTo>
                      <a:pt x="388" y="397"/>
                    </a:lnTo>
                    <a:lnTo>
                      <a:pt x="385" y="451"/>
                    </a:lnTo>
                    <a:lnTo>
                      <a:pt x="347" y="532"/>
                    </a:lnTo>
                    <a:lnTo>
                      <a:pt x="297" y="590"/>
                    </a:lnTo>
                    <a:lnTo>
                      <a:pt x="326" y="642"/>
                    </a:lnTo>
                    <a:lnTo>
                      <a:pt x="398" y="666"/>
                    </a:lnTo>
                    <a:lnTo>
                      <a:pt x="411" y="641"/>
                    </a:lnTo>
                    <a:lnTo>
                      <a:pt x="419" y="579"/>
                    </a:lnTo>
                    <a:lnTo>
                      <a:pt x="441" y="561"/>
                    </a:lnTo>
                    <a:lnTo>
                      <a:pt x="471" y="558"/>
                    </a:lnTo>
                    <a:lnTo>
                      <a:pt x="454" y="614"/>
                    </a:lnTo>
                    <a:lnTo>
                      <a:pt x="488" y="649"/>
                    </a:lnTo>
                    <a:lnTo>
                      <a:pt x="542" y="645"/>
                    </a:lnTo>
                    <a:lnTo>
                      <a:pt x="591" y="678"/>
                    </a:lnTo>
                    <a:lnTo>
                      <a:pt x="608" y="700"/>
                    </a:lnTo>
                    <a:lnTo>
                      <a:pt x="639" y="698"/>
                    </a:lnTo>
                    <a:lnTo>
                      <a:pt x="673" y="725"/>
                    </a:lnTo>
                    <a:lnTo>
                      <a:pt x="727" y="735"/>
                    </a:lnTo>
                    <a:lnTo>
                      <a:pt x="794" y="783"/>
                    </a:lnTo>
                    <a:lnTo>
                      <a:pt x="831" y="780"/>
                    </a:lnTo>
                    <a:lnTo>
                      <a:pt x="910" y="796"/>
                    </a:lnTo>
                    <a:lnTo>
                      <a:pt x="978" y="782"/>
                    </a:lnTo>
                    <a:lnTo>
                      <a:pt x="996" y="811"/>
                    </a:lnTo>
                    <a:lnTo>
                      <a:pt x="1008" y="848"/>
                    </a:lnTo>
                    <a:lnTo>
                      <a:pt x="994" y="858"/>
                    </a:lnTo>
                    <a:lnTo>
                      <a:pt x="1003" y="880"/>
                    </a:lnTo>
                    <a:lnTo>
                      <a:pt x="1019" y="893"/>
                    </a:lnTo>
                    <a:lnTo>
                      <a:pt x="1060" y="912"/>
                    </a:lnTo>
                    <a:lnTo>
                      <a:pt x="1111" y="962"/>
                    </a:lnTo>
                    <a:lnTo>
                      <a:pt x="1122" y="1000"/>
                    </a:lnTo>
                    <a:lnTo>
                      <a:pt x="1146" y="1013"/>
                    </a:lnTo>
                    <a:lnTo>
                      <a:pt x="1163" y="1035"/>
                    </a:lnTo>
                    <a:lnTo>
                      <a:pt x="1194" y="1017"/>
                    </a:lnTo>
                    <a:lnTo>
                      <a:pt x="1213" y="984"/>
                    </a:lnTo>
                    <a:lnTo>
                      <a:pt x="1270" y="1017"/>
                    </a:lnTo>
                    <a:lnTo>
                      <a:pt x="1325" y="1019"/>
                    </a:lnTo>
                    <a:lnTo>
                      <a:pt x="1403" y="9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801">
                <a:extLst>
                  <a:ext uri="{FF2B5EF4-FFF2-40B4-BE49-F238E27FC236}">
                    <a16:creationId xmlns:a16="http://schemas.microsoft.com/office/drawing/2014/main" id="{427D6F2D-F162-832A-264B-13B6CF0181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2642"/>
                <a:ext cx="198" cy="302"/>
              </a:xfrm>
              <a:custGeom>
                <a:avLst/>
                <a:gdLst>
                  <a:gd name="T0" fmla="*/ 868 w 990"/>
                  <a:gd name="T1" fmla="*/ 1514 h 1514"/>
                  <a:gd name="T2" fmla="*/ 864 w 990"/>
                  <a:gd name="T3" fmla="*/ 1484 h 1514"/>
                  <a:gd name="T4" fmla="*/ 875 w 990"/>
                  <a:gd name="T5" fmla="*/ 1428 h 1514"/>
                  <a:gd name="T6" fmla="*/ 870 w 990"/>
                  <a:gd name="T7" fmla="*/ 1382 h 1514"/>
                  <a:gd name="T8" fmla="*/ 990 w 990"/>
                  <a:gd name="T9" fmla="*/ 1179 h 1514"/>
                  <a:gd name="T10" fmla="*/ 977 w 990"/>
                  <a:gd name="T11" fmla="*/ 941 h 1514"/>
                  <a:gd name="T12" fmla="*/ 943 w 990"/>
                  <a:gd name="T13" fmla="*/ 836 h 1514"/>
                  <a:gd name="T14" fmla="*/ 943 w 990"/>
                  <a:gd name="T15" fmla="*/ 744 h 1514"/>
                  <a:gd name="T16" fmla="*/ 921 w 990"/>
                  <a:gd name="T17" fmla="*/ 599 h 1514"/>
                  <a:gd name="T18" fmla="*/ 902 w 990"/>
                  <a:gd name="T19" fmla="*/ 554 h 1514"/>
                  <a:gd name="T20" fmla="*/ 893 w 990"/>
                  <a:gd name="T21" fmla="*/ 540 h 1514"/>
                  <a:gd name="T22" fmla="*/ 822 w 990"/>
                  <a:gd name="T23" fmla="*/ 447 h 1514"/>
                  <a:gd name="T24" fmla="*/ 834 w 990"/>
                  <a:gd name="T25" fmla="*/ 322 h 1514"/>
                  <a:gd name="T26" fmla="*/ 851 w 990"/>
                  <a:gd name="T27" fmla="*/ 259 h 1514"/>
                  <a:gd name="T28" fmla="*/ 813 w 990"/>
                  <a:gd name="T29" fmla="*/ 100 h 1514"/>
                  <a:gd name="T30" fmla="*/ 794 w 990"/>
                  <a:gd name="T31" fmla="*/ 55 h 1514"/>
                  <a:gd name="T32" fmla="*/ 799 w 990"/>
                  <a:gd name="T33" fmla="*/ 25 h 1514"/>
                  <a:gd name="T34" fmla="*/ 773 w 990"/>
                  <a:gd name="T35" fmla="*/ 3 h 1514"/>
                  <a:gd name="T36" fmla="*/ 727 w 990"/>
                  <a:gd name="T37" fmla="*/ 0 h 1514"/>
                  <a:gd name="T38" fmla="*/ 704 w 990"/>
                  <a:gd name="T39" fmla="*/ 10 h 1514"/>
                  <a:gd name="T40" fmla="*/ 697 w 990"/>
                  <a:gd name="T41" fmla="*/ 10 h 1514"/>
                  <a:gd name="T42" fmla="*/ 691 w 990"/>
                  <a:gd name="T43" fmla="*/ 26 h 1514"/>
                  <a:gd name="T44" fmla="*/ 707 w 990"/>
                  <a:gd name="T45" fmla="*/ 118 h 1514"/>
                  <a:gd name="T46" fmla="*/ 679 w 990"/>
                  <a:gd name="T47" fmla="*/ 151 h 1514"/>
                  <a:gd name="T48" fmla="*/ 691 w 990"/>
                  <a:gd name="T49" fmla="*/ 196 h 1514"/>
                  <a:gd name="T50" fmla="*/ 671 w 990"/>
                  <a:gd name="T51" fmla="*/ 237 h 1514"/>
                  <a:gd name="T52" fmla="*/ 708 w 990"/>
                  <a:gd name="T53" fmla="*/ 288 h 1514"/>
                  <a:gd name="T54" fmla="*/ 714 w 990"/>
                  <a:gd name="T55" fmla="*/ 356 h 1514"/>
                  <a:gd name="T56" fmla="*/ 690 w 990"/>
                  <a:gd name="T57" fmla="*/ 427 h 1514"/>
                  <a:gd name="T58" fmla="*/ 668 w 990"/>
                  <a:gd name="T59" fmla="*/ 445 h 1514"/>
                  <a:gd name="T60" fmla="*/ 633 w 990"/>
                  <a:gd name="T61" fmla="*/ 394 h 1514"/>
                  <a:gd name="T62" fmla="*/ 593 w 990"/>
                  <a:gd name="T63" fmla="*/ 382 h 1514"/>
                  <a:gd name="T64" fmla="*/ 500 w 990"/>
                  <a:gd name="T65" fmla="*/ 391 h 1514"/>
                  <a:gd name="T66" fmla="*/ 444 w 990"/>
                  <a:gd name="T67" fmla="*/ 443 h 1514"/>
                  <a:gd name="T68" fmla="*/ 441 w 990"/>
                  <a:gd name="T69" fmla="*/ 489 h 1514"/>
                  <a:gd name="T70" fmla="*/ 405 w 990"/>
                  <a:gd name="T71" fmla="*/ 516 h 1514"/>
                  <a:gd name="T72" fmla="*/ 313 w 990"/>
                  <a:gd name="T73" fmla="*/ 524 h 1514"/>
                  <a:gd name="T74" fmla="*/ 276 w 990"/>
                  <a:gd name="T75" fmla="*/ 544 h 1514"/>
                  <a:gd name="T76" fmla="*/ 263 w 990"/>
                  <a:gd name="T77" fmla="*/ 568 h 1514"/>
                  <a:gd name="T78" fmla="*/ 210 w 990"/>
                  <a:gd name="T79" fmla="*/ 580 h 1514"/>
                  <a:gd name="T80" fmla="*/ 211 w 990"/>
                  <a:gd name="T81" fmla="*/ 596 h 1514"/>
                  <a:gd name="T82" fmla="*/ 206 w 990"/>
                  <a:gd name="T83" fmla="*/ 627 h 1514"/>
                  <a:gd name="T84" fmla="*/ 185 w 990"/>
                  <a:gd name="T85" fmla="*/ 644 h 1514"/>
                  <a:gd name="T86" fmla="*/ 170 w 990"/>
                  <a:gd name="T87" fmla="*/ 645 h 1514"/>
                  <a:gd name="T88" fmla="*/ 161 w 990"/>
                  <a:gd name="T89" fmla="*/ 631 h 1514"/>
                  <a:gd name="T90" fmla="*/ 130 w 990"/>
                  <a:gd name="T91" fmla="*/ 634 h 1514"/>
                  <a:gd name="T92" fmla="*/ 121 w 990"/>
                  <a:gd name="T93" fmla="*/ 620 h 1514"/>
                  <a:gd name="T94" fmla="*/ 114 w 990"/>
                  <a:gd name="T95" fmla="*/ 627 h 1514"/>
                  <a:gd name="T96" fmla="*/ 124 w 990"/>
                  <a:gd name="T97" fmla="*/ 650 h 1514"/>
                  <a:gd name="T98" fmla="*/ 120 w 990"/>
                  <a:gd name="T99" fmla="*/ 689 h 1514"/>
                  <a:gd name="T100" fmla="*/ 75 w 990"/>
                  <a:gd name="T101" fmla="*/ 708 h 1514"/>
                  <a:gd name="T102" fmla="*/ 64 w 990"/>
                  <a:gd name="T103" fmla="*/ 756 h 1514"/>
                  <a:gd name="T104" fmla="*/ 88 w 990"/>
                  <a:gd name="T105" fmla="*/ 769 h 1514"/>
                  <a:gd name="T106" fmla="*/ 69 w 990"/>
                  <a:gd name="T107" fmla="*/ 802 h 1514"/>
                  <a:gd name="T108" fmla="*/ 71 w 990"/>
                  <a:gd name="T109" fmla="*/ 832 h 1514"/>
                  <a:gd name="T110" fmla="*/ 50 w 990"/>
                  <a:gd name="T111" fmla="*/ 842 h 1514"/>
                  <a:gd name="T112" fmla="*/ 34 w 990"/>
                  <a:gd name="T113" fmla="*/ 843 h 1514"/>
                  <a:gd name="T114" fmla="*/ 30 w 990"/>
                  <a:gd name="T115" fmla="*/ 883 h 1514"/>
                  <a:gd name="T116" fmla="*/ 0 w 990"/>
                  <a:gd name="T117" fmla="*/ 893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90" h="1514">
                    <a:moveTo>
                      <a:pt x="868" y="1514"/>
                    </a:moveTo>
                    <a:lnTo>
                      <a:pt x="864" y="1484"/>
                    </a:lnTo>
                    <a:lnTo>
                      <a:pt x="875" y="1428"/>
                    </a:lnTo>
                    <a:lnTo>
                      <a:pt x="870" y="1382"/>
                    </a:lnTo>
                    <a:lnTo>
                      <a:pt x="990" y="1179"/>
                    </a:lnTo>
                    <a:lnTo>
                      <a:pt x="977" y="941"/>
                    </a:lnTo>
                    <a:lnTo>
                      <a:pt x="943" y="836"/>
                    </a:lnTo>
                    <a:lnTo>
                      <a:pt x="943" y="744"/>
                    </a:lnTo>
                    <a:lnTo>
                      <a:pt x="921" y="599"/>
                    </a:lnTo>
                    <a:lnTo>
                      <a:pt x="902" y="554"/>
                    </a:lnTo>
                    <a:lnTo>
                      <a:pt x="893" y="540"/>
                    </a:lnTo>
                    <a:lnTo>
                      <a:pt x="822" y="447"/>
                    </a:lnTo>
                    <a:lnTo>
                      <a:pt x="834" y="322"/>
                    </a:lnTo>
                    <a:lnTo>
                      <a:pt x="851" y="259"/>
                    </a:lnTo>
                    <a:lnTo>
                      <a:pt x="813" y="100"/>
                    </a:lnTo>
                    <a:lnTo>
                      <a:pt x="794" y="55"/>
                    </a:lnTo>
                    <a:lnTo>
                      <a:pt x="799" y="25"/>
                    </a:lnTo>
                    <a:lnTo>
                      <a:pt x="773" y="3"/>
                    </a:lnTo>
                    <a:lnTo>
                      <a:pt x="727" y="0"/>
                    </a:lnTo>
                    <a:lnTo>
                      <a:pt x="704" y="10"/>
                    </a:lnTo>
                    <a:lnTo>
                      <a:pt x="697" y="10"/>
                    </a:lnTo>
                    <a:lnTo>
                      <a:pt x="691" y="26"/>
                    </a:lnTo>
                    <a:lnTo>
                      <a:pt x="707" y="118"/>
                    </a:lnTo>
                    <a:lnTo>
                      <a:pt x="679" y="151"/>
                    </a:lnTo>
                    <a:lnTo>
                      <a:pt x="691" y="196"/>
                    </a:lnTo>
                    <a:lnTo>
                      <a:pt x="671" y="237"/>
                    </a:lnTo>
                    <a:lnTo>
                      <a:pt x="708" y="288"/>
                    </a:lnTo>
                    <a:lnTo>
                      <a:pt x="714" y="356"/>
                    </a:lnTo>
                    <a:lnTo>
                      <a:pt x="690" y="427"/>
                    </a:lnTo>
                    <a:lnTo>
                      <a:pt x="668" y="445"/>
                    </a:lnTo>
                    <a:lnTo>
                      <a:pt x="633" y="394"/>
                    </a:lnTo>
                    <a:lnTo>
                      <a:pt x="593" y="382"/>
                    </a:lnTo>
                    <a:lnTo>
                      <a:pt x="500" y="391"/>
                    </a:lnTo>
                    <a:lnTo>
                      <a:pt x="444" y="443"/>
                    </a:lnTo>
                    <a:lnTo>
                      <a:pt x="441" y="489"/>
                    </a:lnTo>
                    <a:lnTo>
                      <a:pt x="405" y="516"/>
                    </a:lnTo>
                    <a:lnTo>
                      <a:pt x="313" y="524"/>
                    </a:lnTo>
                    <a:lnTo>
                      <a:pt x="276" y="544"/>
                    </a:lnTo>
                    <a:lnTo>
                      <a:pt x="263" y="568"/>
                    </a:lnTo>
                    <a:lnTo>
                      <a:pt x="210" y="580"/>
                    </a:lnTo>
                    <a:lnTo>
                      <a:pt x="211" y="596"/>
                    </a:lnTo>
                    <a:lnTo>
                      <a:pt x="206" y="627"/>
                    </a:lnTo>
                    <a:lnTo>
                      <a:pt x="185" y="644"/>
                    </a:lnTo>
                    <a:lnTo>
                      <a:pt x="170" y="645"/>
                    </a:lnTo>
                    <a:lnTo>
                      <a:pt x="161" y="631"/>
                    </a:lnTo>
                    <a:lnTo>
                      <a:pt x="130" y="634"/>
                    </a:lnTo>
                    <a:lnTo>
                      <a:pt x="121" y="620"/>
                    </a:lnTo>
                    <a:lnTo>
                      <a:pt x="114" y="627"/>
                    </a:lnTo>
                    <a:lnTo>
                      <a:pt x="124" y="650"/>
                    </a:lnTo>
                    <a:lnTo>
                      <a:pt x="120" y="689"/>
                    </a:lnTo>
                    <a:lnTo>
                      <a:pt x="75" y="708"/>
                    </a:lnTo>
                    <a:lnTo>
                      <a:pt x="64" y="756"/>
                    </a:lnTo>
                    <a:lnTo>
                      <a:pt x="88" y="769"/>
                    </a:lnTo>
                    <a:lnTo>
                      <a:pt x="69" y="802"/>
                    </a:lnTo>
                    <a:lnTo>
                      <a:pt x="71" y="832"/>
                    </a:lnTo>
                    <a:lnTo>
                      <a:pt x="50" y="842"/>
                    </a:lnTo>
                    <a:lnTo>
                      <a:pt x="34" y="843"/>
                    </a:lnTo>
                    <a:lnTo>
                      <a:pt x="30" y="883"/>
                    </a:lnTo>
                    <a:lnTo>
                      <a:pt x="0" y="89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802">
                <a:extLst>
                  <a:ext uri="{FF2B5EF4-FFF2-40B4-BE49-F238E27FC236}">
                    <a16:creationId xmlns:a16="http://schemas.microsoft.com/office/drawing/2014/main" id="{56CEA7A4-6D78-A850-4BF6-DCE64EF61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820"/>
                <a:ext cx="181" cy="257"/>
              </a:xfrm>
              <a:custGeom>
                <a:avLst/>
                <a:gdLst>
                  <a:gd name="T0" fmla="*/ 22 w 907"/>
                  <a:gd name="T1" fmla="*/ 0 h 1283"/>
                  <a:gd name="T2" fmla="*/ 0 w 907"/>
                  <a:gd name="T3" fmla="*/ 18 h 1283"/>
                  <a:gd name="T4" fmla="*/ 4 w 907"/>
                  <a:gd name="T5" fmla="*/ 48 h 1283"/>
                  <a:gd name="T6" fmla="*/ 64 w 907"/>
                  <a:gd name="T7" fmla="*/ 42 h 1283"/>
                  <a:gd name="T8" fmla="*/ 68 w 907"/>
                  <a:gd name="T9" fmla="*/ 81 h 1283"/>
                  <a:gd name="T10" fmla="*/ 108 w 907"/>
                  <a:gd name="T11" fmla="*/ 100 h 1283"/>
                  <a:gd name="T12" fmla="*/ 135 w 907"/>
                  <a:gd name="T13" fmla="*/ 135 h 1283"/>
                  <a:gd name="T14" fmla="*/ 129 w 907"/>
                  <a:gd name="T15" fmla="*/ 152 h 1283"/>
                  <a:gd name="T16" fmla="*/ 24 w 907"/>
                  <a:gd name="T17" fmla="*/ 192 h 1283"/>
                  <a:gd name="T18" fmla="*/ 35 w 907"/>
                  <a:gd name="T19" fmla="*/ 223 h 1283"/>
                  <a:gd name="T20" fmla="*/ 51 w 907"/>
                  <a:gd name="T21" fmla="*/ 314 h 1283"/>
                  <a:gd name="T22" fmla="*/ 132 w 907"/>
                  <a:gd name="T23" fmla="*/ 352 h 1283"/>
                  <a:gd name="T24" fmla="*/ 170 w 907"/>
                  <a:gd name="T25" fmla="*/ 349 h 1283"/>
                  <a:gd name="T26" fmla="*/ 216 w 907"/>
                  <a:gd name="T27" fmla="*/ 421 h 1283"/>
                  <a:gd name="T28" fmla="*/ 194 w 907"/>
                  <a:gd name="T29" fmla="*/ 447 h 1283"/>
                  <a:gd name="T30" fmla="*/ 150 w 907"/>
                  <a:gd name="T31" fmla="*/ 474 h 1283"/>
                  <a:gd name="T32" fmla="*/ 140 w 907"/>
                  <a:gd name="T33" fmla="*/ 521 h 1283"/>
                  <a:gd name="T34" fmla="*/ 96 w 907"/>
                  <a:gd name="T35" fmla="*/ 549 h 1283"/>
                  <a:gd name="T36" fmla="*/ 110 w 907"/>
                  <a:gd name="T37" fmla="*/ 617 h 1283"/>
                  <a:gd name="T38" fmla="*/ 194 w 907"/>
                  <a:gd name="T39" fmla="*/ 609 h 1283"/>
                  <a:gd name="T40" fmla="*/ 238 w 907"/>
                  <a:gd name="T41" fmla="*/ 581 h 1283"/>
                  <a:gd name="T42" fmla="*/ 269 w 907"/>
                  <a:gd name="T43" fmla="*/ 586 h 1283"/>
                  <a:gd name="T44" fmla="*/ 287 w 907"/>
                  <a:gd name="T45" fmla="*/ 615 h 1283"/>
                  <a:gd name="T46" fmla="*/ 267 w 907"/>
                  <a:gd name="T47" fmla="*/ 726 h 1283"/>
                  <a:gd name="T48" fmla="*/ 230 w 907"/>
                  <a:gd name="T49" fmla="*/ 752 h 1283"/>
                  <a:gd name="T50" fmla="*/ 227 w 907"/>
                  <a:gd name="T51" fmla="*/ 791 h 1283"/>
                  <a:gd name="T52" fmla="*/ 192 w 907"/>
                  <a:gd name="T53" fmla="*/ 832 h 1283"/>
                  <a:gd name="T54" fmla="*/ 224 w 907"/>
                  <a:gd name="T55" fmla="*/ 853 h 1283"/>
                  <a:gd name="T56" fmla="*/ 276 w 907"/>
                  <a:gd name="T57" fmla="*/ 832 h 1283"/>
                  <a:gd name="T58" fmla="*/ 296 w 907"/>
                  <a:gd name="T59" fmla="*/ 869 h 1283"/>
                  <a:gd name="T60" fmla="*/ 333 w 907"/>
                  <a:gd name="T61" fmla="*/ 866 h 1283"/>
                  <a:gd name="T62" fmla="*/ 413 w 907"/>
                  <a:gd name="T63" fmla="*/ 889 h 1283"/>
                  <a:gd name="T64" fmla="*/ 379 w 907"/>
                  <a:gd name="T65" fmla="*/ 939 h 1283"/>
                  <a:gd name="T66" fmla="*/ 320 w 907"/>
                  <a:gd name="T67" fmla="*/ 975 h 1283"/>
                  <a:gd name="T68" fmla="*/ 308 w 907"/>
                  <a:gd name="T69" fmla="*/ 1007 h 1283"/>
                  <a:gd name="T70" fmla="*/ 321 w 907"/>
                  <a:gd name="T71" fmla="*/ 1060 h 1283"/>
                  <a:gd name="T72" fmla="*/ 369 w 907"/>
                  <a:gd name="T73" fmla="*/ 1078 h 1283"/>
                  <a:gd name="T74" fmla="*/ 379 w 907"/>
                  <a:gd name="T75" fmla="*/ 1109 h 1283"/>
                  <a:gd name="T76" fmla="*/ 411 w 907"/>
                  <a:gd name="T77" fmla="*/ 1114 h 1283"/>
                  <a:gd name="T78" fmla="*/ 459 w 907"/>
                  <a:gd name="T79" fmla="*/ 1139 h 1283"/>
                  <a:gd name="T80" fmla="*/ 600 w 907"/>
                  <a:gd name="T81" fmla="*/ 1164 h 1283"/>
                  <a:gd name="T82" fmla="*/ 642 w 907"/>
                  <a:gd name="T83" fmla="*/ 1200 h 1283"/>
                  <a:gd name="T84" fmla="*/ 647 w 907"/>
                  <a:gd name="T85" fmla="*/ 1253 h 1283"/>
                  <a:gd name="T86" fmla="*/ 743 w 907"/>
                  <a:gd name="T87" fmla="*/ 1283 h 1283"/>
                  <a:gd name="T88" fmla="*/ 758 w 907"/>
                  <a:gd name="T89" fmla="*/ 1274 h 1283"/>
                  <a:gd name="T90" fmla="*/ 792 w 907"/>
                  <a:gd name="T91" fmla="*/ 1232 h 1283"/>
                  <a:gd name="T92" fmla="*/ 767 w 907"/>
                  <a:gd name="T93" fmla="*/ 1212 h 1283"/>
                  <a:gd name="T94" fmla="*/ 765 w 907"/>
                  <a:gd name="T95" fmla="*/ 1196 h 1283"/>
                  <a:gd name="T96" fmla="*/ 813 w 907"/>
                  <a:gd name="T97" fmla="*/ 1129 h 1283"/>
                  <a:gd name="T98" fmla="*/ 816 w 907"/>
                  <a:gd name="T99" fmla="*/ 1067 h 1283"/>
                  <a:gd name="T100" fmla="*/ 876 w 907"/>
                  <a:gd name="T101" fmla="*/ 985 h 1283"/>
                  <a:gd name="T102" fmla="*/ 845 w 907"/>
                  <a:gd name="T103" fmla="*/ 973 h 1283"/>
                  <a:gd name="T104" fmla="*/ 815 w 907"/>
                  <a:gd name="T105" fmla="*/ 983 h 1283"/>
                  <a:gd name="T106" fmla="*/ 813 w 907"/>
                  <a:gd name="T107" fmla="*/ 968 h 1283"/>
                  <a:gd name="T108" fmla="*/ 827 w 907"/>
                  <a:gd name="T109" fmla="*/ 944 h 1283"/>
                  <a:gd name="T110" fmla="*/ 864 w 907"/>
                  <a:gd name="T111" fmla="*/ 932 h 1283"/>
                  <a:gd name="T112" fmla="*/ 891 w 907"/>
                  <a:gd name="T113" fmla="*/ 891 h 1283"/>
                  <a:gd name="T114" fmla="*/ 888 w 907"/>
                  <a:gd name="T115" fmla="*/ 860 h 1283"/>
                  <a:gd name="T116" fmla="*/ 907 w 907"/>
                  <a:gd name="T117" fmla="*/ 813 h 1283"/>
                  <a:gd name="T118" fmla="*/ 897 w 907"/>
                  <a:gd name="T119" fmla="*/ 705 h 1283"/>
                  <a:gd name="T120" fmla="*/ 899 w 907"/>
                  <a:gd name="T121" fmla="*/ 643 h 1283"/>
                  <a:gd name="T122" fmla="*/ 890 w 907"/>
                  <a:gd name="T123" fmla="*/ 621 h 1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07" h="1283">
                    <a:moveTo>
                      <a:pt x="22" y="0"/>
                    </a:moveTo>
                    <a:lnTo>
                      <a:pt x="0" y="18"/>
                    </a:lnTo>
                    <a:lnTo>
                      <a:pt x="4" y="48"/>
                    </a:lnTo>
                    <a:lnTo>
                      <a:pt x="64" y="42"/>
                    </a:lnTo>
                    <a:lnTo>
                      <a:pt x="68" y="81"/>
                    </a:lnTo>
                    <a:lnTo>
                      <a:pt x="108" y="100"/>
                    </a:lnTo>
                    <a:lnTo>
                      <a:pt x="135" y="135"/>
                    </a:lnTo>
                    <a:lnTo>
                      <a:pt x="129" y="152"/>
                    </a:lnTo>
                    <a:lnTo>
                      <a:pt x="24" y="192"/>
                    </a:lnTo>
                    <a:lnTo>
                      <a:pt x="35" y="223"/>
                    </a:lnTo>
                    <a:lnTo>
                      <a:pt x="51" y="314"/>
                    </a:lnTo>
                    <a:lnTo>
                      <a:pt x="132" y="352"/>
                    </a:lnTo>
                    <a:lnTo>
                      <a:pt x="170" y="349"/>
                    </a:lnTo>
                    <a:lnTo>
                      <a:pt x="216" y="421"/>
                    </a:lnTo>
                    <a:lnTo>
                      <a:pt x="194" y="447"/>
                    </a:lnTo>
                    <a:lnTo>
                      <a:pt x="150" y="474"/>
                    </a:lnTo>
                    <a:lnTo>
                      <a:pt x="140" y="521"/>
                    </a:lnTo>
                    <a:lnTo>
                      <a:pt x="96" y="549"/>
                    </a:lnTo>
                    <a:lnTo>
                      <a:pt x="110" y="617"/>
                    </a:lnTo>
                    <a:lnTo>
                      <a:pt x="194" y="609"/>
                    </a:lnTo>
                    <a:lnTo>
                      <a:pt x="238" y="581"/>
                    </a:lnTo>
                    <a:lnTo>
                      <a:pt x="269" y="586"/>
                    </a:lnTo>
                    <a:lnTo>
                      <a:pt x="287" y="615"/>
                    </a:lnTo>
                    <a:lnTo>
                      <a:pt x="267" y="726"/>
                    </a:lnTo>
                    <a:lnTo>
                      <a:pt x="230" y="752"/>
                    </a:lnTo>
                    <a:lnTo>
                      <a:pt x="227" y="791"/>
                    </a:lnTo>
                    <a:lnTo>
                      <a:pt x="192" y="832"/>
                    </a:lnTo>
                    <a:lnTo>
                      <a:pt x="224" y="853"/>
                    </a:lnTo>
                    <a:lnTo>
                      <a:pt x="276" y="832"/>
                    </a:lnTo>
                    <a:lnTo>
                      <a:pt x="296" y="869"/>
                    </a:lnTo>
                    <a:lnTo>
                      <a:pt x="333" y="866"/>
                    </a:lnTo>
                    <a:lnTo>
                      <a:pt x="413" y="889"/>
                    </a:lnTo>
                    <a:lnTo>
                      <a:pt x="379" y="939"/>
                    </a:lnTo>
                    <a:lnTo>
                      <a:pt x="320" y="975"/>
                    </a:lnTo>
                    <a:lnTo>
                      <a:pt x="308" y="1007"/>
                    </a:lnTo>
                    <a:lnTo>
                      <a:pt x="321" y="1060"/>
                    </a:lnTo>
                    <a:lnTo>
                      <a:pt x="369" y="1078"/>
                    </a:lnTo>
                    <a:lnTo>
                      <a:pt x="379" y="1109"/>
                    </a:lnTo>
                    <a:lnTo>
                      <a:pt x="411" y="1114"/>
                    </a:lnTo>
                    <a:lnTo>
                      <a:pt x="459" y="1139"/>
                    </a:lnTo>
                    <a:lnTo>
                      <a:pt x="600" y="1164"/>
                    </a:lnTo>
                    <a:lnTo>
                      <a:pt x="642" y="1200"/>
                    </a:lnTo>
                    <a:lnTo>
                      <a:pt x="647" y="1253"/>
                    </a:lnTo>
                    <a:lnTo>
                      <a:pt x="743" y="1283"/>
                    </a:lnTo>
                    <a:lnTo>
                      <a:pt x="758" y="1274"/>
                    </a:lnTo>
                    <a:lnTo>
                      <a:pt x="792" y="1232"/>
                    </a:lnTo>
                    <a:lnTo>
                      <a:pt x="767" y="1212"/>
                    </a:lnTo>
                    <a:lnTo>
                      <a:pt x="765" y="1196"/>
                    </a:lnTo>
                    <a:lnTo>
                      <a:pt x="813" y="1129"/>
                    </a:lnTo>
                    <a:lnTo>
                      <a:pt x="816" y="1067"/>
                    </a:lnTo>
                    <a:lnTo>
                      <a:pt x="876" y="985"/>
                    </a:lnTo>
                    <a:lnTo>
                      <a:pt x="845" y="973"/>
                    </a:lnTo>
                    <a:lnTo>
                      <a:pt x="815" y="983"/>
                    </a:lnTo>
                    <a:lnTo>
                      <a:pt x="813" y="968"/>
                    </a:lnTo>
                    <a:lnTo>
                      <a:pt x="827" y="944"/>
                    </a:lnTo>
                    <a:lnTo>
                      <a:pt x="864" y="932"/>
                    </a:lnTo>
                    <a:lnTo>
                      <a:pt x="891" y="891"/>
                    </a:lnTo>
                    <a:lnTo>
                      <a:pt x="888" y="860"/>
                    </a:lnTo>
                    <a:lnTo>
                      <a:pt x="907" y="813"/>
                    </a:lnTo>
                    <a:lnTo>
                      <a:pt x="897" y="705"/>
                    </a:lnTo>
                    <a:lnTo>
                      <a:pt x="899" y="643"/>
                    </a:lnTo>
                    <a:lnTo>
                      <a:pt x="890" y="6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803">
                <a:extLst>
                  <a:ext uri="{FF2B5EF4-FFF2-40B4-BE49-F238E27FC236}">
                    <a16:creationId xmlns:a16="http://schemas.microsoft.com/office/drawing/2014/main" id="{18B59D73-9535-781D-90F6-DF921BD440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2820"/>
                <a:ext cx="174" cy="132"/>
              </a:xfrm>
              <a:custGeom>
                <a:avLst/>
                <a:gdLst>
                  <a:gd name="T0" fmla="*/ 868 w 868"/>
                  <a:gd name="T1" fmla="*/ 621 h 660"/>
                  <a:gd name="T2" fmla="*/ 843 w 868"/>
                  <a:gd name="T3" fmla="*/ 615 h 660"/>
                  <a:gd name="T4" fmla="*/ 837 w 868"/>
                  <a:gd name="T5" fmla="*/ 624 h 660"/>
                  <a:gd name="T6" fmla="*/ 786 w 868"/>
                  <a:gd name="T7" fmla="*/ 660 h 660"/>
                  <a:gd name="T8" fmla="*/ 771 w 868"/>
                  <a:gd name="T9" fmla="*/ 653 h 660"/>
                  <a:gd name="T10" fmla="*/ 770 w 868"/>
                  <a:gd name="T11" fmla="*/ 646 h 660"/>
                  <a:gd name="T12" fmla="*/ 700 w 868"/>
                  <a:gd name="T13" fmla="*/ 644 h 660"/>
                  <a:gd name="T14" fmla="*/ 699 w 868"/>
                  <a:gd name="T15" fmla="*/ 637 h 660"/>
                  <a:gd name="T16" fmla="*/ 716 w 868"/>
                  <a:gd name="T17" fmla="*/ 574 h 660"/>
                  <a:gd name="T18" fmla="*/ 708 w 868"/>
                  <a:gd name="T19" fmla="*/ 567 h 660"/>
                  <a:gd name="T20" fmla="*/ 676 w 868"/>
                  <a:gd name="T21" fmla="*/ 562 h 660"/>
                  <a:gd name="T22" fmla="*/ 690 w 868"/>
                  <a:gd name="T23" fmla="*/ 538 h 660"/>
                  <a:gd name="T24" fmla="*/ 681 w 868"/>
                  <a:gd name="T25" fmla="*/ 523 h 660"/>
                  <a:gd name="T26" fmla="*/ 686 w 868"/>
                  <a:gd name="T27" fmla="*/ 492 h 660"/>
                  <a:gd name="T28" fmla="*/ 671 w 868"/>
                  <a:gd name="T29" fmla="*/ 415 h 660"/>
                  <a:gd name="T30" fmla="*/ 617 w 868"/>
                  <a:gd name="T31" fmla="*/ 420 h 660"/>
                  <a:gd name="T32" fmla="*/ 583 w 868"/>
                  <a:gd name="T33" fmla="*/ 385 h 660"/>
                  <a:gd name="T34" fmla="*/ 570 w 868"/>
                  <a:gd name="T35" fmla="*/ 324 h 660"/>
                  <a:gd name="T36" fmla="*/ 521 w 868"/>
                  <a:gd name="T37" fmla="*/ 291 h 660"/>
                  <a:gd name="T38" fmla="*/ 481 w 868"/>
                  <a:gd name="T39" fmla="*/ 195 h 660"/>
                  <a:gd name="T40" fmla="*/ 450 w 868"/>
                  <a:gd name="T41" fmla="*/ 197 h 660"/>
                  <a:gd name="T42" fmla="*/ 408 w 868"/>
                  <a:gd name="T43" fmla="*/ 162 h 660"/>
                  <a:gd name="T44" fmla="*/ 377 w 868"/>
                  <a:gd name="T45" fmla="*/ 157 h 660"/>
                  <a:gd name="T46" fmla="*/ 360 w 868"/>
                  <a:gd name="T47" fmla="*/ 137 h 660"/>
                  <a:gd name="T48" fmla="*/ 330 w 868"/>
                  <a:gd name="T49" fmla="*/ 139 h 660"/>
                  <a:gd name="T50" fmla="*/ 309 w 868"/>
                  <a:gd name="T51" fmla="*/ 94 h 660"/>
                  <a:gd name="T52" fmla="*/ 293 w 868"/>
                  <a:gd name="T53" fmla="*/ 81 h 660"/>
                  <a:gd name="T54" fmla="*/ 282 w 868"/>
                  <a:gd name="T55" fmla="*/ 51 h 660"/>
                  <a:gd name="T56" fmla="*/ 245 w 868"/>
                  <a:gd name="T57" fmla="*/ 61 h 660"/>
                  <a:gd name="T58" fmla="*/ 199 w 868"/>
                  <a:gd name="T59" fmla="*/ 59 h 660"/>
                  <a:gd name="T60" fmla="*/ 182 w 868"/>
                  <a:gd name="T61" fmla="*/ 44 h 660"/>
                  <a:gd name="T62" fmla="*/ 111 w 868"/>
                  <a:gd name="T63" fmla="*/ 36 h 660"/>
                  <a:gd name="T64" fmla="*/ 62 w 868"/>
                  <a:gd name="T65" fmla="*/ 2 h 660"/>
                  <a:gd name="T66" fmla="*/ 55 w 868"/>
                  <a:gd name="T67" fmla="*/ 2 h 660"/>
                  <a:gd name="T68" fmla="*/ 24 w 868"/>
                  <a:gd name="T69" fmla="*/ 13 h 660"/>
                  <a:gd name="T70" fmla="*/ 0 w 868"/>
                  <a:gd name="T71" fmla="*/ 0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68" h="660">
                    <a:moveTo>
                      <a:pt x="868" y="621"/>
                    </a:moveTo>
                    <a:lnTo>
                      <a:pt x="843" y="615"/>
                    </a:lnTo>
                    <a:lnTo>
                      <a:pt x="837" y="624"/>
                    </a:lnTo>
                    <a:lnTo>
                      <a:pt x="786" y="660"/>
                    </a:lnTo>
                    <a:lnTo>
                      <a:pt x="771" y="653"/>
                    </a:lnTo>
                    <a:lnTo>
                      <a:pt x="770" y="646"/>
                    </a:lnTo>
                    <a:lnTo>
                      <a:pt x="700" y="644"/>
                    </a:lnTo>
                    <a:lnTo>
                      <a:pt x="699" y="637"/>
                    </a:lnTo>
                    <a:lnTo>
                      <a:pt x="716" y="574"/>
                    </a:lnTo>
                    <a:lnTo>
                      <a:pt x="708" y="567"/>
                    </a:lnTo>
                    <a:lnTo>
                      <a:pt x="676" y="562"/>
                    </a:lnTo>
                    <a:lnTo>
                      <a:pt x="690" y="538"/>
                    </a:lnTo>
                    <a:lnTo>
                      <a:pt x="681" y="523"/>
                    </a:lnTo>
                    <a:lnTo>
                      <a:pt x="686" y="492"/>
                    </a:lnTo>
                    <a:lnTo>
                      <a:pt x="671" y="415"/>
                    </a:lnTo>
                    <a:lnTo>
                      <a:pt x="617" y="420"/>
                    </a:lnTo>
                    <a:lnTo>
                      <a:pt x="583" y="385"/>
                    </a:lnTo>
                    <a:lnTo>
                      <a:pt x="570" y="324"/>
                    </a:lnTo>
                    <a:lnTo>
                      <a:pt x="521" y="291"/>
                    </a:lnTo>
                    <a:lnTo>
                      <a:pt x="481" y="195"/>
                    </a:lnTo>
                    <a:lnTo>
                      <a:pt x="450" y="197"/>
                    </a:lnTo>
                    <a:lnTo>
                      <a:pt x="408" y="162"/>
                    </a:lnTo>
                    <a:lnTo>
                      <a:pt x="377" y="157"/>
                    </a:lnTo>
                    <a:lnTo>
                      <a:pt x="360" y="137"/>
                    </a:lnTo>
                    <a:lnTo>
                      <a:pt x="330" y="139"/>
                    </a:lnTo>
                    <a:lnTo>
                      <a:pt x="309" y="94"/>
                    </a:lnTo>
                    <a:lnTo>
                      <a:pt x="293" y="81"/>
                    </a:lnTo>
                    <a:lnTo>
                      <a:pt x="282" y="51"/>
                    </a:lnTo>
                    <a:lnTo>
                      <a:pt x="245" y="61"/>
                    </a:lnTo>
                    <a:lnTo>
                      <a:pt x="199" y="59"/>
                    </a:lnTo>
                    <a:lnTo>
                      <a:pt x="182" y="44"/>
                    </a:lnTo>
                    <a:lnTo>
                      <a:pt x="111" y="36"/>
                    </a:lnTo>
                    <a:lnTo>
                      <a:pt x="62" y="2"/>
                    </a:lnTo>
                    <a:lnTo>
                      <a:pt x="55" y="2"/>
                    </a:lnTo>
                    <a:lnTo>
                      <a:pt x="24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804">
                <a:extLst>
                  <a:ext uri="{FF2B5EF4-FFF2-40B4-BE49-F238E27FC236}">
                    <a16:creationId xmlns:a16="http://schemas.microsoft.com/office/drawing/2014/main" id="{A41313DD-B574-5597-9BE9-CF58003700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7 h 23"/>
                  <a:gd name="T4" fmla="*/ 3 w 17"/>
                  <a:gd name="T5" fmla="*/ 23 h 23"/>
                  <a:gd name="T6" fmla="*/ 17 w 17"/>
                  <a:gd name="T7" fmla="*/ 14 h 23"/>
                  <a:gd name="T8" fmla="*/ 16 w 17"/>
                  <a:gd name="T9" fmla="*/ 6 h 23"/>
                  <a:gd name="T10" fmla="*/ 8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7"/>
                    </a:ln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805">
                <a:extLst>
                  <a:ext uri="{FF2B5EF4-FFF2-40B4-BE49-F238E27FC236}">
                    <a16:creationId xmlns:a16="http://schemas.microsoft.com/office/drawing/2014/main" id="{12F4B0EE-094F-570E-6D73-D0260A8F5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806">
                <a:extLst>
                  <a:ext uri="{FF2B5EF4-FFF2-40B4-BE49-F238E27FC236}">
                    <a16:creationId xmlns:a16="http://schemas.microsoft.com/office/drawing/2014/main" id="{3EDA4634-7432-F6AC-164D-09EF6D5478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472"/>
                <a:ext cx="62" cy="79"/>
              </a:xfrm>
              <a:custGeom>
                <a:avLst/>
                <a:gdLst>
                  <a:gd name="T0" fmla="*/ 0 w 308"/>
                  <a:gd name="T1" fmla="*/ 0 h 395"/>
                  <a:gd name="T2" fmla="*/ 28 w 308"/>
                  <a:gd name="T3" fmla="*/ 43 h 395"/>
                  <a:gd name="T4" fmla="*/ 58 w 308"/>
                  <a:gd name="T5" fmla="*/ 41 h 395"/>
                  <a:gd name="T6" fmla="*/ 91 w 308"/>
                  <a:gd name="T7" fmla="*/ 60 h 395"/>
                  <a:gd name="T8" fmla="*/ 123 w 308"/>
                  <a:gd name="T9" fmla="*/ 65 h 395"/>
                  <a:gd name="T10" fmla="*/ 142 w 308"/>
                  <a:gd name="T11" fmla="*/ 110 h 395"/>
                  <a:gd name="T12" fmla="*/ 130 w 308"/>
                  <a:gd name="T13" fmla="*/ 150 h 395"/>
                  <a:gd name="T14" fmla="*/ 174 w 308"/>
                  <a:gd name="T15" fmla="*/ 200 h 395"/>
                  <a:gd name="T16" fmla="*/ 231 w 308"/>
                  <a:gd name="T17" fmla="*/ 225 h 395"/>
                  <a:gd name="T18" fmla="*/ 261 w 308"/>
                  <a:gd name="T19" fmla="*/ 223 h 395"/>
                  <a:gd name="T20" fmla="*/ 278 w 308"/>
                  <a:gd name="T21" fmla="*/ 236 h 395"/>
                  <a:gd name="T22" fmla="*/ 273 w 308"/>
                  <a:gd name="T23" fmla="*/ 275 h 395"/>
                  <a:gd name="T24" fmla="*/ 254 w 308"/>
                  <a:gd name="T25" fmla="*/ 315 h 395"/>
                  <a:gd name="T26" fmla="*/ 272 w 308"/>
                  <a:gd name="T27" fmla="*/ 337 h 395"/>
                  <a:gd name="T28" fmla="*/ 266 w 308"/>
                  <a:gd name="T29" fmla="*/ 361 h 395"/>
                  <a:gd name="T30" fmla="*/ 308 w 308"/>
                  <a:gd name="T31" fmla="*/ 395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8" h="395">
                    <a:moveTo>
                      <a:pt x="0" y="0"/>
                    </a:moveTo>
                    <a:lnTo>
                      <a:pt x="28" y="43"/>
                    </a:lnTo>
                    <a:lnTo>
                      <a:pt x="58" y="41"/>
                    </a:lnTo>
                    <a:lnTo>
                      <a:pt x="91" y="60"/>
                    </a:lnTo>
                    <a:lnTo>
                      <a:pt x="123" y="65"/>
                    </a:lnTo>
                    <a:lnTo>
                      <a:pt x="142" y="110"/>
                    </a:lnTo>
                    <a:lnTo>
                      <a:pt x="130" y="150"/>
                    </a:lnTo>
                    <a:lnTo>
                      <a:pt x="174" y="200"/>
                    </a:lnTo>
                    <a:lnTo>
                      <a:pt x="231" y="225"/>
                    </a:lnTo>
                    <a:lnTo>
                      <a:pt x="261" y="223"/>
                    </a:lnTo>
                    <a:lnTo>
                      <a:pt x="278" y="236"/>
                    </a:lnTo>
                    <a:lnTo>
                      <a:pt x="273" y="275"/>
                    </a:lnTo>
                    <a:lnTo>
                      <a:pt x="254" y="315"/>
                    </a:lnTo>
                    <a:lnTo>
                      <a:pt x="272" y="337"/>
                    </a:lnTo>
                    <a:lnTo>
                      <a:pt x="266" y="361"/>
                    </a:lnTo>
                    <a:lnTo>
                      <a:pt x="308" y="3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807">
                <a:extLst>
                  <a:ext uri="{FF2B5EF4-FFF2-40B4-BE49-F238E27FC236}">
                    <a16:creationId xmlns:a16="http://schemas.microsoft.com/office/drawing/2014/main" id="{07695A09-8C4B-EFBF-614C-67649C466E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9" y="2551"/>
                <a:ext cx="240" cy="124"/>
              </a:xfrm>
              <a:custGeom>
                <a:avLst/>
                <a:gdLst>
                  <a:gd name="T0" fmla="*/ 0 w 1201"/>
                  <a:gd name="T1" fmla="*/ 444 h 623"/>
                  <a:gd name="T2" fmla="*/ 27 w 1201"/>
                  <a:gd name="T3" fmla="*/ 487 h 623"/>
                  <a:gd name="T4" fmla="*/ 91 w 1201"/>
                  <a:gd name="T5" fmla="*/ 504 h 623"/>
                  <a:gd name="T6" fmla="*/ 131 w 1201"/>
                  <a:gd name="T7" fmla="*/ 532 h 623"/>
                  <a:gd name="T8" fmla="*/ 137 w 1201"/>
                  <a:gd name="T9" fmla="*/ 585 h 623"/>
                  <a:gd name="T10" fmla="*/ 170 w 1201"/>
                  <a:gd name="T11" fmla="*/ 605 h 623"/>
                  <a:gd name="T12" fmla="*/ 199 w 1201"/>
                  <a:gd name="T13" fmla="*/ 595 h 623"/>
                  <a:gd name="T14" fmla="*/ 227 w 1201"/>
                  <a:gd name="T15" fmla="*/ 561 h 623"/>
                  <a:gd name="T16" fmla="*/ 224 w 1201"/>
                  <a:gd name="T17" fmla="*/ 531 h 623"/>
                  <a:gd name="T18" fmla="*/ 239 w 1201"/>
                  <a:gd name="T19" fmla="*/ 521 h 623"/>
                  <a:gd name="T20" fmla="*/ 325 w 1201"/>
                  <a:gd name="T21" fmla="*/ 537 h 623"/>
                  <a:gd name="T22" fmla="*/ 359 w 1201"/>
                  <a:gd name="T23" fmla="*/ 565 h 623"/>
                  <a:gd name="T24" fmla="*/ 435 w 1201"/>
                  <a:gd name="T25" fmla="*/ 565 h 623"/>
                  <a:gd name="T26" fmla="*/ 446 w 1201"/>
                  <a:gd name="T27" fmla="*/ 595 h 623"/>
                  <a:gd name="T28" fmla="*/ 440 w 1201"/>
                  <a:gd name="T29" fmla="*/ 618 h 623"/>
                  <a:gd name="T30" fmla="*/ 472 w 1201"/>
                  <a:gd name="T31" fmla="*/ 623 h 623"/>
                  <a:gd name="T32" fmla="*/ 480 w 1201"/>
                  <a:gd name="T33" fmla="*/ 553 h 623"/>
                  <a:gd name="T34" fmla="*/ 516 w 1201"/>
                  <a:gd name="T35" fmla="*/ 519 h 623"/>
                  <a:gd name="T36" fmla="*/ 584 w 1201"/>
                  <a:gd name="T37" fmla="*/ 505 h 623"/>
                  <a:gd name="T38" fmla="*/ 664 w 1201"/>
                  <a:gd name="T39" fmla="*/ 536 h 623"/>
                  <a:gd name="T40" fmla="*/ 682 w 1201"/>
                  <a:gd name="T41" fmla="*/ 488 h 623"/>
                  <a:gd name="T42" fmla="*/ 704 w 1201"/>
                  <a:gd name="T43" fmla="*/ 470 h 623"/>
                  <a:gd name="T44" fmla="*/ 810 w 1201"/>
                  <a:gd name="T45" fmla="*/ 446 h 623"/>
                  <a:gd name="T46" fmla="*/ 868 w 1201"/>
                  <a:gd name="T47" fmla="*/ 401 h 623"/>
                  <a:gd name="T48" fmla="*/ 931 w 1201"/>
                  <a:gd name="T49" fmla="*/ 419 h 623"/>
                  <a:gd name="T50" fmla="*/ 966 w 1201"/>
                  <a:gd name="T51" fmla="*/ 377 h 623"/>
                  <a:gd name="T52" fmla="*/ 961 w 1201"/>
                  <a:gd name="T53" fmla="*/ 331 h 623"/>
                  <a:gd name="T54" fmla="*/ 981 w 1201"/>
                  <a:gd name="T55" fmla="*/ 291 h 623"/>
                  <a:gd name="T56" fmla="*/ 965 w 1201"/>
                  <a:gd name="T57" fmla="*/ 285 h 623"/>
                  <a:gd name="T58" fmla="*/ 897 w 1201"/>
                  <a:gd name="T59" fmla="*/ 298 h 623"/>
                  <a:gd name="T60" fmla="*/ 887 w 1201"/>
                  <a:gd name="T61" fmla="*/ 284 h 623"/>
                  <a:gd name="T62" fmla="*/ 1001 w 1201"/>
                  <a:gd name="T63" fmla="*/ 181 h 623"/>
                  <a:gd name="T64" fmla="*/ 1031 w 1201"/>
                  <a:gd name="T65" fmla="*/ 86 h 623"/>
                  <a:gd name="T66" fmla="*/ 1124 w 1201"/>
                  <a:gd name="T67" fmla="*/ 85 h 623"/>
                  <a:gd name="T68" fmla="*/ 1189 w 1201"/>
                  <a:gd name="T69" fmla="*/ 40 h 623"/>
                  <a:gd name="T70" fmla="*/ 1201 w 1201"/>
                  <a:gd name="T71" fmla="*/ 0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01" h="623">
                    <a:moveTo>
                      <a:pt x="0" y="444"/>
                    </a:moveTo>
                    <a:lnTo>
                      <a:pt x="27" y="487"/>
                    </a:lnTo>
                    <a:lnTo>
                      <a:pt x="91" y="504"/>
                    </a:lnTo>
                    <a:lnTo>
                      <a:pt x="131" y="532"/>
                    </a:lnTo>
                    <a:lnTo>
                      <a:pt x="137" y="585"/>
                    </a:lnTo>
                    <a:lnTo>
                      <a:pt x="170" y="605"/>
                    </a:lnTo>
                    <a:lnTo>
                      <a:pt x="199" y="595"/>
                    </a:lnTo>
                    <a:lnTo>
                      <a:pt x="227" y="561"/>
                    </a:lnTo>
                    <a:lnTo>
                      <a:pt x="224" y="531"/>
                    </a:lnTo>
                    <a:lnTo>
                      <a:pt x="239" y="521"/>
                    </a:lnTo>
                    <a:lnTo>
                      <a:pt x="325" y="537"/>
                    </a:lnTo>
                    <a:lnTo>
                      <a:pt x="359" y="565"/>
                    </a:lnTo>
                    <a:lnTo>
                      <a:pt x="435" y="565"/>
                    </a:lnTo>
                    <a:lnTo>
                      <a:pt x="446" y="595"/>
                    </a:lnTo>
                    <a:lnTo>
                      <a:pt x="440" y="618"/>
                    </a:lnTo>
                    <a:lnTo>
                      <a:pt x="472" y="623"/>
                    </a:lnTo>
                    <a:lnTo>
                      <a:pt x="480" y="553"/>
                    </a:lnTo>
                    <a:lnTo>
                      <a:pt x="516" y="519"/>
                    </a:lnTo>
                    <a:lnTo>
                      <a:pt x="584" y="505"/>
                    </a:lnTo>
                    <a:lnTo>
                      <a:pt x="664" y="536"/>
                    </a:lnTo>
                    <a:lnTo>
                      <a:pt x="682" y="488"/>
                    </a:lnTo>
                    <a:lnTo>
                      <a:pt x="704" y="470"/>
                    </a:lnTo>
                    <a:lnTo>
                      <a:pt x="810" y="446"/>
                    </a:lnTo>
                    <a:lnTo>
                      <a:pt x="868" y="401"/>
                    </a:lnTo>
                    <a:lnTo>
                      <a:pt x="931" y="419"/>
                    </a:lnTo>
                    <a:lnTo>
                      <a:pt x="966" y="377"/>
                    </a:lnTo>
                    <a:lnTo>
                      <a:pt x="961" y="331"/>
                    </a:lnTo>
                    <a:lnTo>
                      <a:pt x="981" y="291"/>
                    </a:lnTo>
                    <a:lnTo>
                      <a:pt x="965" y="285"/>
                    </a:lnTo>
                    <a:lnTo>
                      <a:pt x="897" y="298"/>
                    </a:lnTo>
                    <a:lnTo>
                      <a:pt x="887" y="284"/>
                    </a:lnTo>
                    <a:lnTo>
                      <a:pt x="1001" y="181"/>
                    </a:lnTo>
                    <a:lnTo>
                      <a:pt x="1031" y="86"/>
                    </a:lnTo>
                    <a:lnTo>
                      <a:pt x="1124" y="85"/>
                    </a:lnTo>
                    <a:lnTo>
                      <a:pt x="1189" y="40"/>
                    </a:lnTo>
                    <a:lnTo>
                      <a:pt x="120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10" name="Freeform 809">
              <a:extLst>
                <a:ext uri="{FF2B5EF4-FFF2-40B4-BE49-F238E27FC236}">
                  <a16:creationId xmlns:a16="http://schemas.microsoft.com/office/drawing/2014/main" id="{778C6F90-1771-6CFF-8F41-6F20F9B241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537"/>
              <a:ext cx="5" cy="3"/>
            </a:xfrm>
            <a:custGeom>
              <a:avLst/>
              <a:gdLst>
                <a:gd name="T0" fmla="*/ 24 w 24"/>
                <a:gd name="T1" fmla="*/ 4 h 14"/>
                <a:gd name="T2" fmla="*/ 0 w 24"/>
                <a:gd name="T3" fmla="*/ 0 h 14"/>
                <a:gd name="T4" fmla="*/ 1 w 24"/>
                <a:gd name="T5" fmla="*/ 14 h 14"/>
                <a:gd name="T6" fmla="*/ 17 w 24"/>
                <a:gd name="T7" fmla="*/ 13 h 14"/>
                <a:gd name="T8" fmla="*/ 24 w 24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4" y="4"/>
                  </a:moveTo>
                  <a:lnTo>
                    <a:pt x="0" y="0"/>
                  </a:lnTo>
                  <a:lnTo>
                    <a:pt x="1" y="14"/>
                  </a:lnTo>
                  <a:lnTo>
                    <a:pt x="17" y="13"/>
                  </a:lnTo>
                  <a:lnTo>
                    <a:pt x="24" y="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Line 810">
              <a:extLst>
                <a:ext uri="{FF2B5EF4-FFF2-40B4-BE49-F238E27FC236}">
                  <a16:creationId xmlns:a16="http://schemas.microsoft.com/office/drawing/2014/main" id="{4BB5E9E5-77EF-FD0C-0761-1B6F6A97B2F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58" y="2494"/>
              <a:ext cx="2" cy="1"/>
            </a:xfrm>
            <a:prstGeom prst="line">
              <a:avLst/>
            </a:pr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811">
              <a:extLst>
                <a:ext uri="{FF2B5EF4-FFF2-40B4-BE49-F238E27FC236}">
                  <a16:creationId xmlns:a16="http://schemas.microsoft.com/office/drawing/2014/main" id="{A7099D77-5BEB-93D6-86F9-243EF792EC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4" y="2495"/>
              <a:ext cx="26" cy="145"/>
            </a:xfrm>
            <a:custGeom>
              <a:avLst/>
              <a:gdLst>
                <a:gd name="T0" fmla="*/ 25 w 132"/>
                <a:gd name="T1" fmla="*/ 723 h 723"/>
                <a:gd name="T2" fmla="*/ 34 w 132"/>
                <a:gd name="T3" fmla="*/ 652 h 723"/>
                <a:gd name="T4" fmla="*/ 105 w 132"/>
                <a:gd name="T5" fmla="*/ 592 h 723"/>
                <a:gd name="T6" fmla="*/ 70 w 132"/>
                <a:gd name="T7" fmla="*/ 549 h 723"/>
                <a:gd name="T8" fmla="*/ 38 w 132"/>
                <a:gd name="T9" fmla="*/ 536 h 723"/>
                <a:gd name="T10" fmla="*/ 42 w 132"/>
                <a:gd name="T11" fmla="*/ 490 h 723"/>
                <a:gd name="T12" fmla="*/ 29 w 132"/>
                <a:gd name="T13" fmla="*/ 437 h 723"/>
                <a:gd name="T14" fmla="*/ 52 w 132"/>
                <a:gd name="T15" fmla="*/ 427 h 723"/>
                <a:gd name="T16" fmla="*/ 98 w 132"/>
                <a:gd name="T17" fmla="*/ 423 h 723"/>
                <a:gd name="T18" fmla="*/ 118 w 132"/>
                <a:gd name="T19" fmla="*/ 405 h 723"/>
                <a:gd name="T20" fmla="*/ 94 w 132"/>
                <a:gd name="T21" fmla="*/ 384 h 723"/>
                <a:gd name="T22" fmla="*/ 42 w 132"/>
                <a:gd name="T23" fmla="*/ 327 h 723"/>
                <a:gd name="T24" fmla="*/ 57 w 132"/>
                <a:gd name="T25" fmla="*/ 234 h 723"/>
                <a:gd name="T26" fmla="*/ 0 w 132"/>
                <a:gd name="T27" fmla="*/ 200 h 723"/>
                <a:gd name="T28" fmla="*/ 13 w 132"/>
                <a:gd name="T29" fmla="*/ 183 h 723"/>
                <a:gd name="T30" fmla="*/ 18 w 132"/>
                <a:gd name="T31" fmla="*/ 153 h 723"/>
                <a:gd name="T32" fmla="*/ 37 w 132"/>
                <a:gd name="T33" fmla="*/ 112 h 723"/>
                <a:gd name="T34" fmla="*/ 127 w 132"/>
                <a:gd name="T35" fmla="*/ 73 h 723"/>
                <a:gd name="T36" fmla="*/ 132 w 132"/>
                <a:gd name="T37" fmla="*/ 49 h 723"/>
                <a:gd name="T38" fmla="*/ 98 w 132"/>
                <a:gd name="T39" fmla="*/ 6 h 723"/>
                <a:gd name="T40" fmla="*/ 74 w 132"/>
                <a:gd name="T41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723">
                  <a:moveTo>
                    <a:pt x="25" y="723"/>
                  </a:moveTo>
                  <a:lnTo>
                    <a:pt x="34" y="652"/>
                  </a:lnTo>
                  <a:lnTo>
                    <a:pt x="105" y="592"/>
                  </a:lnTo>
                  <a:lnTo>
                    <a:pt x="70" y="549"/>
                  </a:lnTo>
                  <a:lnTo>
                    <a:pt x="38" y="536"/>
                  </a:lnTo>
                  <a:lnTo>
                    <a:pt x="42" y="490"/>
                  </a:lnTo>
                  <a:lnTo>
                    <a:pt x="29" y="437"/>
                  </a:lnTo>
                  <a:lnTo>
                    <a:pt x="52" y="427"/>
                  </a:lnTo>
                  <a:lnTo>
                    <a:pt x="98" y="423"/>
                  </a:lnTo>
                  <a:lnTo>
                    <a:pt x="118" y="405"/>
                  </a:lnTo>
                  <a:lnTo>
                    <a:pt x="94" y="384"/>
                  </a:lnTo>
                  <a:lnTo>
                    <a:pt x="42" y="327"/>
                  </a:lnTo>
                  <a:lnTo>
                    <a:pt x="57" y="234"/>
                  </a:lnTo>
                  <a:lnTo>
                    <a:pt x="0" y="200"/>
                  </a:lnTo>
                  <a:lnTo>
                    <a:pt x="13" y="183"/>
                  </a:lnTo>
                  <a:lnTo>
                    <a:pt x="18" y="153"/>
                  </a:lnTo>
                  <a:lnTo>
                    <a:pt x="37" y="112"/>
                  </a:lnTo>
                  <a:lnTo>
                    <a:pt x="127" y="73"/>
                  </a:lnTo>
                  <a:lnTo>
                    <a:pt x="132" y="49"/>
                  </a:lnTo>
                  <a:lnTo>
                    <a:pt x="98" y="6"/>
                  </a:lnTo>
                  <a:lnTo>
                    <a:pt x="74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812">
              <a:extLst>
                <a:ext uri="{FF2B5EF4-FFF2-40B4-BE49-F238E27FC236}">
                  <a16:creationId xmlns:a16="http://schemas.microsoft.com/office/drawing/2014/main" id="{04AB68BC-B3A1-A440-1C60-E1097C71CF4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" y="2663"/>
              <a:ext cx="11" cy="6"/>
            </a:xfrm>
            <a:custGeom>
              <a:avLst/>
              <a:gdLst>
                <a:gd name="T0" fmla="*/ 54 w 54"/>
                <a:gd name="T1" fmla="*/ 19 h 31"/>
                <a:gd name="T2" fmla="*/ 38 w 54"/>
                <a:gd name="T3" fmla="*/ 6 h 31"/>
                <a:gd name="T4" fmla="*/ 23 w 54"/>
                <a:gd name="T5" fmla="*/ 14 h 31"/>
                <a:gd name="T6" fmla="*/ 14 w 54"/>
                <a:gd name="T7" fmla="*/ 0 h 31"/>
                <a:gd name="T8" fmla="*/ 0 w 54"/>
                <a:gd name="T9" fmla="*/ 17 h 31"/>
                <a:gd name="T10" fmla="*/ 10 w 54"/>
                <a:gd name="T11" fmla="*/ 31 h 31"/>
                <a:gd name="T12" fmla="*/ 31 w 54"/>
                <a:gd name="T13" fmla="*/ 22 h 31"/>
                <a:gd name="T14" fmla="*/ 47 w 54"/>
                <a:gd name="T15" fmla="*/ 28 h 31"/>
                <a:gd name="T16" fmla="*/ 54 w 54"/>
                <a:gd name="T17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1">
                  <a:moveTo>
                    <a:pt x="54" y="19"/>
                  </a:moveTo>
                  <a:lnTo>
                    <a:pt x="38" y="6"/>
                  </a:lnTo>
                  <a:lnTo>
                    <a:pt x="23" y="14"/>
                  </a:lnTo>
                  <a:lnTo>
                    <a:pt x="14" y="0"/>
                  </a:lnTo>
                  <a:lnTo>
                    <a:pt x="0" y="17"/>
                  </a:lnTo>
                  <a:lnTo>
                    <a:pt x="10" y="31"/>
                  </a:lnTo>
                  <a:lnTo>
                    <a:pt x="31" y="22"/>
                  </a:lnTo>
                  <a:lnTo>
                    <a:pt x="47" y="28"/>
                  </a:lnTo>
                  <a:lnTo>
                    <a:pt x="54" y="1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813">
              <a:extLst>
                <a:ext uri="{FF2B5EF4-FFF2-40B4-BE49-F238E27FC236}">
                  <a16:creationId xmlns:a16="http://schemas.microsoft.com/office/drawing/2014/main" id="{6CBF6B49-A9B4-C6F3-C3C1-B5BEAB100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9" y="2665"/>
              <a:ext cx="4" cy="3"/>
            </a:xfrm>
            <a:custGeom>
              <a:avLst/>
              <a:gdLst>
                <a:gd name="T0" fmla="*/ 2 w 16"/>
                <a:gd name="T1" fmla="*/ 16 h 16"/>
                <a:gd name="T2" fmla="*/ 10 w 16"/>
                <a:gd name="T3" fmla="*/ 16 h 16"/>
                <a:gd name="T4" fmla="*/ 16 w 16"/>
                <a:gd name="T5" fmla="*/ 7 h 16"/>
                <a:gd name="T6" fmla="*/ 8 w 16"/>
                <a:gd name="T7" fmla="*/ 0 h 16"/>
                <a:gd name="T8" fmla="*/ 0 w 16"/>
                <a:gd name="T9" fmla="*/ 1 h 16"/>
                <a:gd name="T10" fmla="*/ 2 w 16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6">
                  <a:moveTo>
                    <a:pt x="2" y="16"/>
                  </a:moveTo>
                  <a:lnTo>
                    <a:pt x="10" y="16"/>
                  </a:lnTo>
                  <a:lnTo>
                    <a:pt x="16" y="7"/>
                  </a:lnTo>
                  <a:lnTo>
                    <a:pt x="8" y="0"/>
                  </a:lnTo>
                  <a:lnTo>
                    <a:pt x="0" y="1"/>
                  </a:lnTo>
                  <a:lnTo>
                    <a:pt x="2" y="1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814">
              <a:extLst>
                <a:ext uri="{FF2B5EF4-FFF2-40B4-BE49-F238E27FC236}">
                  <a16:creationId xmlns:a16="http://schemas.microsoft.com/office/drawing/2014/main" id="{00F5C5F3-B1DC-8D0A-2FF7-599668C5F3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7" y="2677"/>
              <a:ext cx="17" cy="11"/>
            </a:xfrm>
            <a:custGeom>
              <a:avLst/>
              <a:gdLst>
                <a:gd name="T0" fmla="*/ 47 w 85"/>
                <a:gd name="T1" fmla="*/ 41 h 57"/>
                <a:gd name="T2" fmla="*/ 85 w 85"/>
                <a:gd name="T3" fmla="*/ 31 h 57"/>
                <a:gd name="T4" fmla="*/ 82 w 85"/>
                <a:gd name="T5" fmla="*/ 8 h 57"/>
                <a:gd name="T6" fmla="*/ 74 w 85"/>
                <a:gd name="T7" fmla="*/ 0 h 57"/>
                <a:gd name="T8" fmla="*/ 61 w 85"/>
                <a:gd name="T9" fmla="*/ 17 h 57"/>
                <a:gd name="T10" fmla="*/ 45 w 85"/>
                <a:gd name="T11" fmla="*/ 18 h 57"/>
                <a:gd name="T12" fmla="*/ 46 w 85"/>
                <a:gd name="T13" fmla="*/ 26 h 57"/>
                <a:gd name="T14" fmla="*/ 39 w 85"/>
                <a:gd name="T15" fmla="*/ 34 h 57"/>
                <a:gd name="T16" fmla="*/ 14 w 85"/>
                <a:gd name="T17" fmla="*/ 21 h 57"/>
                <a:gd name="T18" fmla="*/ 0 w 85"/>
                <a:gd name="T19" fmla="*/ 38 h 57"/>
                <a:gd name="T20" fmla="*/ 33 w 85"/>
                <a:gd name="T21" fmla="*/ 50 h 57"/>
                <a:gd name="T22" fmla="*/ 41 w 85"/>
                <a:gd name="T23" fmla="*/ 57 h 57"/>
                <a:gd name="T24" fmla="*/ 47 w 85"/>
                <a:gd name="T25" fmla="*/ 4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5" h="57">
                  <a:moveTo>
                    <a:pt x="47" y="41"/>
                  </a:moveTo>
                  <a:lnTo>
                    <a:pt x="85" y="31"/>
                  </a:lnTo>
                  <a:lnTo>
                    <a:pt x="82" y="8"/>
                  </a:lnTo>
                  <a:lnTo>
                    <a:pt x="74" y="0"/>
                  </a:lnTo>
                  <a:lnTo>
                    <a:pt x="61" y="17"/>
                  </a:lnTo>
                  <a:lnTo>
                    <a:pt x="45" y="18"/>
                  </a:lnTo>
                  <a:lnTo>
                    <a:pt x="46" y="26"/>
                  </a:lnTo>
                  <a:lnTo>
                    <a:pt x="39" y="34"/>
                  </a:lnTo>
                  <a:lnTo>
                    <a:pt x="14" y="21"/>
                  </a:lnTo>
                  <a:lnTo>
                    <a:pt x="0" y="38"/>
                  </a:lnTo>
                  <a:lnTo>
                    <a:pt x="33" y="50"/>
                  </a:lnTo>
                  <a:lnTo>
                    <a:pt x="41" y="57"/>
                  </a:lnTo>
                  <a:lnTo>
                    <a:pt x="47" y="4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815">
              <a:extLst>
                <a:ext uri="{FF2B5EF4-FFF2-40B4-BE49-F238E27FC236}">
                  <a16:creationId xmlns:a16="http://schemas.microsoft.com/office/drawing/2014/main" id="{A230A837-DA19-6036-20B1-F16E2DD048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" y="2677"/>
              <a:ext cx="9" cy="6"/>
            </a:xfrm>
            <a:custGeom>
              <a:avLst/>
              <a:gdLst>
                <a:gd name="T0" fmla="*/ 13 w 45"/>
                <a:gd name="T1" fmla="*/ 10 h 33"/>
                <a:gd name="T2" fmla="*/ 0 w 45"/>
                <a:gd name="T3" fmla="*/ 27 h 33"/>
                <a:gd name="T4" fmla="*/ 23 w 45"/>
                <a:gd name="T5" fmla="*/ 33 h 33"/>
                <a:gd name="T6" fmla="*/ 39 w 45"/>
                <a:gd name="T7" fmla="*/ 32 h 33"/>
                <a:gd name="T8" fmla="*/ 45 w 45"/>
                <a:gd name="T9" fmla="*/ 15 h 33"/>
                <a:gd name="T10" fmla="*/ 36 w 45"/>
                <a:gd name="T11" fmla="*/ 0 h 33"/>
                <a:gd name="T12" fmla="*/ 22 w 45"/>
                <a:gd name="T13" fmla="*/ 10 h 33"/>
                <a:gd name="T14" fmla="*/ 13 w 45"/>
                <a:gd name="T15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33">
                  <a:moveTo>
                    <a:pt x="13" y="10"/>
                  </a:moveTo>
                  <a:lnTo>
                    <a:pt x="0" y="27"/>
                  </a:lnTo>
                  <a:lnTo>
                    <a:pt x="23" y="33"/>
                  </a:lnTo>
                  <a:lnTo>
                    <a:pt x="39" y="32"/>
                  </a:lnTo>
                  <a:lnTo>
                    <a:pt x="45" y="15"/>
                  </a:lnTo>
                  <a:lnTo>
                    <a:pt x="36" y="0"/>
                  </a:lnTo>
                  <a:lnTo>
                    <a:pt x="22" y="10"/>
                  </a:lnTo>
                  <a:lnTo>
                    <a:pt x="13" y="1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816">
              <a:extLst>
                <a:ext uri="{FF2B5EF4-FFF2-40B4-BE49-F238E27FC236}">
                  <a16:creationId xmlns:a16="http://schemas.microsoft.com/office/drawing/2014/main" id="{44827185-F08A-EAA5-2945-2CA729B457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" y="2667"/>
              <a:ext cx="14" cy="14"/>
            </a:xfrm>
            <a:custGeom>
              <a:avLst/>
              <a:gdLst>
                <a:gd name="T0" fmla="*/ 0 w 72"/>
                <a:gd name="T1" fmla="*/ 61 h 68"/>
                <a:gd name="T2" fmla="*/ 9 w 72"/>
                <a:gd name="T3" fmla="*/ 68 h 68"/>
                <a:gd name="T4" fmla="*/ 15 w 72"/>
                <a:gd name="T5" fmla="*/ 52 h 68"/>
                <a:gd name="T6" fmla="*/ 38 w 72"/>
                <a:gd name="T7" fmla="*/ 50 h 68"/>
                <a:gd name="T8" fmla="*/ 37 w 72"/>
                <a:gd name="T9" fmla="*/ 34 h 68"/>
                <a:gd name="T10" fmla="*/ 50 w 72"/>
                <a:gd name="T11" fmla="*/ 18 h 68"/>
                <a:gd name="T12" fmla="*/ 72 w 72"/>
                <a:gd name="T13" fmla="*/ 7 h 68"/>
                <a:gd name="T14" fmla="*/ 72 w 72"/>
                <a:gd name="T15" fmla="*/ 0 h 68"/>
                <a:gd name="T16" fmla="*/ 34 w 72"/>
                <a:gd name="T17" fmla="*/ 11 h 68"/>
                <a:gd name="T18" fmla="*/ 21 w 72"/>
                <a:gd name="T19" fmla="*/ 35 h 68"/>
                <a:gd name="T20" fmla="*/ 5 w 72"/>
                <a:gd name="T21" fmla="*/ 38 h 68"/>
                <a:gd name="T22" fmla="*/ 0 w 72"/>
                <a:gd name="T23" fmla="*/ 6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68">
                  <a:moveTo>
                    <a:pt x="0" y="61"/>
                  </a:moveTo>
                  <a:lnTo>
                    <a:pt x="9" y="68"/>
                  </a:lnTo>
                  <a:lnTo>
                    <a:pt x="15" y="52"/>
                  </a:lnTo>
                  <a:lnTo>
                    <a:pt x="38" y="50"/>
                  </a:lnTo>
                  <a:lnTo>
                    <a:pt x="37" y="34"/>
                  </a:lnTo>
                  <a:lnTo>
                    <a:pt x="50" y="18"/>
                  </a:lnTo>
                  <a:lnTo>
                    <a:pt x="72" y="7"/>
                  </a:lnTo>
                  <a:lnTo>
                    <a:pt x="72" y="0"/>
                  </a:lnTo>
                  <a:lnTo>
                    <a:pt x="34" y="11"/>
                  </a:lnTo>
                  <a:lnTo>
                    <a:pt x="21" y="35"/>
                  </a:lnTo>
                  <a:lnTo>
                    <a:pt x="5" y="38"/>
                  </a:lnTo>
                  <a:lnTo>
                    <a:pt x="0" y="6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817">
              <a:extLst>
                <a:ext uri="{FF2B5EF4-FFF2-40B4-BE49-F238E27FC236}">
                  <a16:creationId xmlns:a16="http://schemas.microsoft.com/office/drawing/2014/main" id="{4F5FB7D4-0A97-21C4-B8A9-55CE28A46D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6" y="2573"/>
              <a:ext cx="283" cy="72"/>
            </a:xfrm>
            <a:custGeom>
              <a:avLst/>
              <a:gdLst>
                <a:gd name="T0" fmla="*/ 0 w 1412"/>
                <a:gd name="T1" fmla="*/ 0 h 362"/>
                <a:gd name="T2" fmla="*/ 171 w 1412"/>
                <a:gd name="T3" fmla="*/ 16 h 362"/>
                <a:gd name="T4" fmla="*/ 224 w 1412"/>
                <a:gd name="T5" fmla="*/ 3 h 362"/>
                <a:gd name="T6" fmla="*/ 310 w 1412"/>
                <a:gd name="T7" fmla="*/ 10 h 362"/>
                <a:gd name="T8" fmla="*/ 343 w 1412"/>
                <a:gd name="T9" fmla="*/ 31 h 362"/>
                <a:gd name="T10" fmla="*/ 353 w 1412"/>
                <a:gd name="T11" fmla="*/ 53 h 362"/>
                <a:gd name="T12" fmla="*/ 354 w 1412"/>
                <a:gd name="T13" fmla="*/ 68 h 362"/>
                <a:gd name="T14" fmla="*/ 326 w 1412"/>
                <a:gd name="T15" fmla="*/ 102 h 362"/>
                <a:gd name="T16" fmla="*/ 360 w 1412"/>
                <a:gd name="T17" fmla="*/ 129 h 362"/>
                <a:gd name="T18" fmla="*/ 422 w 1412"/>
                <a:gd name="T19" fmla="*/ 139 h 362"/>
                <a:gd name="T20" fmla="*/ 530 w 1412"/>
                <a:gd name="T21" fmla="*/ 136 h 362"/>
                <a:gd name="T22" fmla="*/ 594 w 1412"/>
                <a:gd name="T23" fmla="*/ 162 h 362"/>
                <a:gd name="T24" fmla="*/ 636 w 1412"/>
                <a:gd name="T25" fmla="*/ 127 h 362"/>
                <a:gd name="T26" fmla="*/ 611 w 1412"/>
                <a:gd name="T27" fmla="*/ 99 h 362"/>
                <a:gd name="T28" fmla="*/ 603 w 1412"/>
                <a:gd name="T29" fmla="*/ 84 h 362"/>
                <a:gd name="T30" fmla="*/ 607 w 1412"/>
                <a:gd name="T31" fmla="*/ 53 h 362"/>
                <a:gd name="T32" fmla="*/ 622 w 1412"/>
                <a:gd name="T33" fmla="*/ 43 h 362"/>
                <a:gd name="T34" fmla="*/ 620 w 1412"/>
                <a:gd name="T35" fmla="*/ 28 h 362"/>
                <a:gd name="T36" fmla="*/ 652 w 1412"/>
                <a:gd name="T37" fmla="*/ 40 h 362"/>
                <a:gd name="T38" fmla="*/ 681 w 1412"/>
                <a:gd name="T39" fmla="*/ 22 h 362"/>
                <a:gd name="T40" fmla="*/ 713 w 1412"/>
                <a:gd name="T41" fmla="*/ 34 h 362"/>
                <a:gd name="T42" fmla="*/ 721 w 1412"/>
                <a:gd name="T43" fmla="*/ 42 h 362"/>
                <a:gd name="T44" fmla="*/ 731 w 1412"/>
                <a:gd name="T45" fmla="*/ 56 h 362"/>
                <a:gd name="T46" fmla="*/ 747 w 1412"/>
                <a:gd name="T47" fmla="*/ 62 h 362"/>
                <a:gd name="T48" fmla="*/ 741 w 1412"/>
                <a:gd name="T49" fmla="*/ 79 h 362"/>
                <a:gd name="T50" fmla="*/ 794 w 1412"/>
                <a:gd name="T51" fmla="*/ 158 h 362"/>
                <a:gd name="T52" fmla="*/ 971 w 1412"/>
                <a:gd name="T53" fmla="*/ 150 h 362"/>
                <a:gd name="T54" fmla="*/ 1052 w 1412"/>
                <a:gd name="T55" fmla="*/ 112 h 362"/>
                <a:gd name="T56" fmla="*/ 1085 w 1412"/>
                <a:gd name="T57" fmla="*/ 139 h 362"/>
                <a:gd name="T58" fmla="*/ 1103 w 1412"/>
                <a:gd name="T59" fmla="*/ 169 h 362"/>
                <a:gd name="T60" fmla="*/ 1099 w 1412"/>
                <a:gd name="T61" fmla="*/ 208 h 362"/>
                <a:gd name="T62" fmla="*/ 1119 w 1412"/>
                <a:gd name="T63" fmla="*/ 251 h 362"/>
                <a:gd name="T64" fmla="*/ 1099 w 1412"/>
                <a:gd name="T65" fmla="*/ 284 h 362"/>
                <a:gd name="T66" fmla="*/ 1101 w 1412"/>
                <a:gd name="T67" fmla="*/ 300 h 362"/>
                <a:gd name="T68" fmla="*/ 1208 w 1412"/>
                <a:gd name="T69" fmla="*/ 305 h 362"/>
                <a:gd name="T70" fmla="*/ 1248 w 1412"/>
                <a:gd name="T71" fmla="*/ 317 h 362"/>
                <a:gd name="T72" fmla="*/ 1278 w 1412"/>
                <a:gd name="T73" fmla="*/ 299 h 362"/>
                <a:gd name="T74" fmla="*/ 1313 w 1412"/>
                <a:gd name="T75" fmla="*/ 342 h 362"/>
                <a:gd name="T76" fmla="*/ 1345 w 1412"/>
                <a:gd name="T77" fmla="*/ 362 h 362"/>
                <a:gd name="T78" fmla="*/ 1373 w 1412"/>
                <a:gd name="T79" fmla="*/ 329 h 362"/>
                <a:gd name="T80" fmla="*/ 1412 w 1412"/>
                <a:gd name="T81" fmla="*/ 333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12" h="362">
                  <a:moveTo>
                    <a:pt x="0" y="0"/>
                  </a:moveTo>
                  <a:lnTo>
                    <a:pt x="171" y="16"/>
                  </a:lnTo>
                  <a:lnTo>
                    <a:pt x="224" y="3"/>
                  </a:lnTo>
                  <a:lnTo>
                    <a:pt x="310" y="10"/>
                  </a:lnTo>
                  <a:lnTo>
                    <a:pt x="343" y="31"/>
                  </a:lnTo>
                  <a:lnTo>
                    <a:pt x="353" y="53"/>
                  </a:lnTo>
                  <a:lnTo>
                    <a:pt x="354" y="68"/>
                  </a:lnTo>
                  <a:lnTo>
                    <a:pt x="326" y="102"/>
                  </a:lnTo>
                  <a:lnTo>
                    <a:pt x="360" y="129"/>
                  </a:lnTo>
                  <a:lnTo>
                    <a:pt x="422" y="139"/>
                  </a:lnTo>
                  <a:lnTo>
                    <a:pt x="530" y="136"/>
                  </a:lnTo>
                  <a:lnTo>
                    <a:pt x="594" y="162"/>
                  </a:lnTo>
                  <a:lnTo>
                    <a:pt x="636" y="127"/>
                  </a:lnTo>
                  <a:lnTo>
                    <a:pt x="611" y="99"/>
                  </a:lnTo>
                  <a:lnTo>
                    <a:pt x="603" y="84"/>
                  </a:lnTo>
                  <a:lnTo>
                    <a:pt x="607" y="53"/>
                  </a:lnTo>
                  <a:lnTo>
                    <a:pt x="622" y="43"/>
                  </a:lnTo>
                  <a:lnTo>
                    <a:pt x="620" y="28"/>
                  </a:lnTo>
                  <a:lnTo>
                    <a:pt x="652" y="40"/>
                  </a:lnTo>
                  <a:lnTo>
                    <a:pt x="681" y="22"/>
                  </a:lnTo>
                  <a:lnTo>
                    <a:pt x="713" y="34"/>
                  </a:lnTo>
                  <a:lnTo>
                    <a:pt x="721" y="42"/>
                  </a:lnTo>
                  <a:lnTo>
                    <a:pt x="731" y="56"/>
                  </a:lnTo>
                  <a:lnTo>
                    <a:pt x="747" y="62"/>
                  </a:lnTo>
                  <a:lnTo>
                    <a:pt x="741" y="79"/>
                  </a:lnTo>
                  <a:lnTo>
                    <a:pt x="794" y="158"/>
                  </a:lnTo>
                  <a:lnTo>
                    <a:pt x="971" y="150"/>
                  </a:lnTo>
                  <a:lnTo>
                    <a:pt x="1052" y="112"/>
                  </a:lnTo>
                  <a:lnTo>
                    <a:pt x="1085" y="139"/>
                  </a:lnTo>
                  <a:lnTo>
                    <a:pt x="1103" y="169"/>
                  </a:lnTo>
                  <a:lnTo>
                    <a:pt x="1099" y="208"/>
                  </a:lnTo>
                  <a:lnTo>
                    <a:pt x="1119" y="251"/>
                  </a:lnTo>
                  <a:lnTo>
                    <a:pt x="1099" y="284"/>
                  </a:lnTo>
                  <a:lnTo>
                    <a:pt x="1101" y="300"/>
                  </a:lnTo>
                  <a:lnTo>
                    <a:pt x="1208" y="305"/>
                  </a:lnTo>
                  <a:lnTo>
                    <a:pt x="1248" y="317"/>
                  </a:lnTo>
                  <a:lnTo>
                    <a:pt x="1278" y="299"/>
                  </a:lnTo>
                  <a:lnTo>
                    <a:pt x="1313" y="342"/>
                  </a:lnTo>
                  <a:lnTo>
                    <a:pt x="1345" y="362"/>
                  </a:lnTo>
                  <a:lnTo>
                    <a:pt x="1373" y="329"/>
                  </a:lnTo>
                  <a:lnTo>
                    <a:pt x="1412" y="33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818">
              <a:extLst>
                <a:ext uri="{FF2B5EF4-FFF2-40B4-BE49-F238E27FC236}">
                  <a16:creationId xmlns:a16="http://schemas.microsoft.com/office/drawing/2014/main" id="{863BDEC2-1E4D-5AB7-DF86-D797CD96CC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1" y="2617"/>
              <a:ext cx="3" cy="6"/>
            </a:xfrm>
            <a:custGeom>
              <a:avLst/>
              <a:gdLst>
                <a:gd name="T0" fmla="*/ 0 w 17"/>
                <a:gd name="T1" fmla="*/ 9 h 30"/>
                <a:gd name="T2" fmla="*/ 10 w 17"/>
                <a:gd name="T3" fmla="*/ 30 h 30"/>
                <a:gd name="T4" fmla="*/ 17 w 17"/>
                <a:gd name="T5" fmla="*/ 23 h 30"/>
                <a:gd name="T6" fmla="*/ 15 w 17"/>
                <a:gd name="T7" fmla="*/ 0 h 30"/>
                <a:gd name="T8" fmla="*/ 0 w 17"/>
                <a:gd name="T9" fmla="*/ 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0">
                  <a:moveTo>
                    <a:pt x="0" y="9"/>
                  </a:moveTo>
                  <a:lnTo>
                    <a:pt x="10" y="30"/>
                  </a:lnTo>
                  <a:lnTo>
                    <a:pt x="17" y="23"/>
                  </a:lnTo>
                  <a:lnTo>
                    <a:pt x="15" y="0"/>
                  </a:lnTo>
                  <a:lnTo>
                    <a:pt x="0" y="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819">
              <a:extLst>
                <a:ext uri="{FF2B5EF4-FFF2-40B4-BE49-F238E27FC236}">
                  <a16:creationId xmlns:a16="http://schemas.microsoft.com/office/drawing/2014/main" id="{42F966CB-7108-3DA4-A353-CF2C1A041B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5" y="2614"/>
              <a:ext cx="4" cy="4"/>
            </a:xfrm>
            <a:custGeom>
              <a:avLst/>
              <a:gdLst>
                <a:gd name="T0" fmla="*/ 16 w 16"/>
                <a:gd name="T1" fmla="*/ 7 h 23"/>
                <a:gd name="T2" fmla="*/ 7 w 16"/>
                <a:gd name="T3" fmla="*/ 0 h 23"/>
                <a:gd name="T4" fmla="*/ 0 w 16"/>
                <a:gd name="T5" fmla="*/ 9 h 23"/>
                <a:gd name="T6" fmla="*/ 1 w 16"/>
                <a:gd name="T7" fmla="*/ 23 h 23"/>
                <a:gd name="T8" fmla="*/ 9 w 16"/>
                <a:gd name="T9" fmla="*/ 23 h 23"/>
                <a:gd name="T10" fmla="*/ 16 w 16"/>
                <a:gd name="T11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3">
                  <a:moveTo>
                    <a:pt x="16" y="7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1" y="23"/>
                  </a:lnTo>
                  <a:lnTo>
                    <a:pt x="9" y="23"/>
                  </a:lnTo>
                  <a:lnTo>
                    <a:pt x="16" y="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820">
              <a:extLst>
                <a:ext uri="{FF2B5EF4-FFF2-40B4-BE49-F238E27FC236}">
                  <a16:creationId xmlns:a16="http://schemas.microsoft.com/office/drawing/2014/main" id="{3E1BBF5E-E43C-40F0-3F41-54B26C8AF3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2" y="2640"/>
              <a:ext cx="3" cy="5"/>
            </a:xfrm>
            <a:custGeom>
              <a:avLst/>
              <a:gdLst>
                <a:gd name="T0" fmla="*/ 6 w 15"/>
                <a:gd name="T1" fmla="*/ 0 h 23"/>
                <a:gd name="T2" fmla="*/ 0 w 15"/>
                <a:gd name="T3" fmla="*/ 16 h 23"/>
                <a:gd name="T4" fmla="*/ 15 w 15"/>
                <a:gd name="T5" fmla="*/ 23 h 23"/>
                <a:gd name="T6" fmla="*/ 14 w 15"/>
                <a:gd name="T7" fmla="*/ 7 h 23"/>
                <a:gd name="T8" fmla="*/ 6 w 15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3">
                  <a:moveTo>
                    <a:pt x="6" y="0"/>
                  </a:moveTo>
                  <a:lnTo>
                    <a:pt x="0" y="16"/>
                  </a:lnTo>
                  <a:lnTo>
                    <a:pt x="15" y="23"/>
                  </a:lnTo>
                  <a:lnTo>
                    <a:pt x="14" y="7"/>
                  </a:lnTo>
                  <a:lnTo>
                    <a:pt x="6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821">
              <a:extLst>
                <a:ext uri="{FF2B5EF4-FFF2-40B4-BE49-F238E27FC236}">
                  <a16:creationId xmlns:a16="http://schemas.microsoft.com/office/drawing/2014/main" id="{AD9ACCF0-0E5B-B61B-3750-D37594A2B3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1" y="2548"/>
              <a:ext cx="25" cy="25"/>
            </a:xfrm>
            <a:custGeom>
              <a:avLst/>
              <a:gdLst>
                <a:gd name="T0" fmla="*/ 0 w 127"/>
                <a:gd name="T1" fmla="*/ 0 h 126"/>
                <a:gd name="T2" fmla="*/ 33 w 127"/>
                <a:gd name="T3" fmla="*/ 13 h 126"/>
                <a:gd name="T4" fmla="*/ 42 w 127"/>
                <a:gd name="T5" fmla="*/ 34 h 126"/>
                <a:gd name="T6" fmla="*/ 35 w 127"/>
                <a:gd name="T7" fmla="*/ 43 h 126"/>
                <a:gd name="T8" fmla="*/ 28 w 127"/>
                <a:gd name="T9" fmla="*/ 44 h 126"/>
                <a:gd name="T10" fmla="*/ 21 w 127"/>
                <a:gd name="T11" fmla="*/ 60 h 126"/>
                <a:gd name="T12" fmla="*/ 13 w 127"/>
                <a:gd name="T13" fmla="*/ 60 h 126"/>
                <a:gd name="T14" fmla="*/ 31 w 127"/>
                <a:gd name="T15" fmla="*/ 89 h 126"/>
                <a:gd name="T16" fmla="*/ 48 w 127"/>
                <a:gd name="T17" fmla="*/ 103 h 126"/>
                <a:gd name="T18" fmla="*/ 64 w 127"/>
                <a:gd name="T19" fmla="*/ 109 h 126"/>
                <a:gd name="T20" fmla="*/ 127 w 127"/>
                <a:gd name="T21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7" h="126">
                  <a:moveTo>
                    <a:pt x="0" y="0"/>
                  </a:moveTo>
                  <a:lnTo>
                    <a:pt x="33" y="13"/>
                  </a:lnTo>
                  <a:lnTo>
                    <a:pt x="42" y="34"/>
                  </a:lnTo>
                  <a:lnTo>
                    <a:pt x="35" y="43"/>
                  </a:lnTo>
                  <a:lnTo>
                    <a:pt x="28" y="44"/>
                  </a:lnTo>
                  <a:lnTo>
                    <a:pt x="21" y="60"/>
                  </a:lnTo>
                  <a:lnTo>
                    <a:pt x="13" y="60"/>
                  </a:lnTo>
                  <a:lnTo>
                    <a:pt x="31" y="89"/>
                  </a:lnTo>
                  <a:lnTo>
                    <a:pt x="48" y="103"/>
                  </a:lnTo>
                  <a:lnTo>
                    <a:pt x="64" y="109"/>
                  </a:lnTo>
                  <a:lnTo>
                    <a:pt x="127" y="12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822">
              <a:extLst>
                <a:ext uri="{FF2B5EF4-FFF2-40B4-BE49-F238E27FC236}">
                  <a16:creationId xmlns:a16="http://schemas.microsoft.com/office/drawing/2014/main" id="{1CCB03E0-70DD-F107-B084-6CD3C6CA6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8" y="794"/>
              <a:ext cx="702" cy="711"/>
            </a:xfrm>
            <a:custGeom>
              <a:avLst/>
              <a:gdLst>
                <a:gd name="T0" fmla="*/ 2699 w 3510"/>
                <a:gd name="T1" fmla="*/ 3528 h 3554"/>
                <a:gd name="T2" fmla="*/ 2846 w 3510"/>
                <a:gd name="T3" fmla="*/ 3524 h 3554"/>
                <a:gd name="T4" fmla="*/ 2949 w 3510"/>
                <a:gd name="T5" fmla="*/ 3475 h 3554"/>
                <a:gd name="T6" fmla="*/ 2991 w 3510"/>
                <a:gd name="T7" fmla="*/ 3433 h 3554"/>
                <a:gd name="T8" fmla="*/ 3029 w 3510"/>
                <a:gd name="T9" fmla="*/ 3337 h 3554"/>
                <a:gd name="T10" fmla="*/ 3037 w 3510"/>
                <a:gd name="T11" fmla="*/ 3258 h 3554"/>
                <a:gd name="T12" fmla="*/ 3008 w 3510"/>
                <a:gd name="T13" fmla="*/ 3115 h 3554"/>
                <a:gd name="T14" fmla="*/ 3028 w 3510"/>
                <a:gd name="T15" fmla="*/ 2904 h 3554"/>
                <a:gd name="T16" fmla="*/ 3002 w 3510"/>
                <a:gd name="T17" fmla="*/ 2721 h 3554"/>
                <a:gd name="T18" fmla="*/ 3083 w 3510"/>
                <a:gd name="T19" fmla="*/ 2429 h 3554"/>
                <a:gd name="T20" fmla="*/ 3120 w 3510"/>
                <a:gd name="T21" fmla="*/ 2240 h 3554"/>
                <a:gd name="T22" fmla="*/ 3165 w 3510"/>
                <a:gd name="T23" fmla="*/ 1982 h 3554"/>
                <a:gd name="T24" fmla="*/ 3298 w 3510"/>
                <a:gd name="T25" fmla="*/ 1745 h 3554"/>
                <a:gd name="T26" fmla="*/ 3404 w 3510"/>
                <a:gd name="T27" fmla="*/ 1658 h 3554"/>
                <a:gd name="T28" fmla="*/ 3360 w 3510"/>
                <a:gd name="T29" fmla="*/ 1423 h 3554"/>
                <a:gd name="T30" fmla="*/ 3224 w 3510"/>
                <a:gd name="T31" fmla="*/ 1366 h 3554"/>
                <a:gd name="T32" fmla="*/ 3086 w 3510"/>
                <a:gd name="T33" fmla="*/ 1379 h 3554"/>
                <a:gd name="T34" fmla="*/ 2967 w 3510"/>
                <a:gd name="T35" fmla="*/ 1344 h 3554"/>
                <a:gd name="T36" fmla="*/ 2858 w 3510"/>
                <a:gd name="T37" fmla="*/ 1246 h 3554"/>
                <a:gd name="T38" fmla="*/ 2740 w 3510"/>
                <a:gd name="T39" fmla="*/ 1227 h 3554"/>
                <a:gd name="T40" fmla="*/ 2679 w 3510"/>
                <a:gd name="T41" fmla="*/ 1309 h 3554"/>
                <a:gd name="T42" fmla="*/ 2555 w 3510"/>
                <a:gd name="T43" fmla="*/ 1305 h 3554"/>
                <a:gd name="T44" fmla="*/ 2489 w 3510"/>
                <a:gd name="T45" fmla="*/ 1273 h 3554"/>
                <a:gd name="T46" fmla="*/ 2447 w 3510"/>
                <a:gd name="T47" fmla="*/ 1223 h 3554"/>
                <a:gd name="T48" fmla="*/ 2351 w 3510"/>
                <a:gd name="T49" fmla="*/ 1185 h 3554"/>
                <a:gd name="T50" fmla="*/ 2294 w 3510"/>
                <a:gd name="T51" fmla="*/ 1245 h 3554"/>
                <a:gd name="T52" fmla="*/ 2171 w 3510"/>
                <a:gd name="T53" fmla="*/ 1241 h 3554"/>
                <a:gd name="T54" fmla="*/ 2151 w 3510"/>
                <a:gd name="T55" fmla="*/ 1196 h 3554"/>
                <a:gd name="T56" fmla="*/ 2071 w 3510"/>
                <a:gd name="T57" fmla="*/ 1088 h 3554"/>
                <a:gd name="T58" fmla="*/ 2057 w 3510"/>
                <a:gd name="T59" fmla="*/ 1012 h 3554"/>
                <a:gd name="T60" fmla="*/ 2019 w 3510"/>
                <a:gd name="T61" fmla="*/ 938 h 3554"/>
                <a:gd name="T62" fmla="*/ 1853 w 3510"/>
                <a:gd name="T63" fmla="*/ 892 h 3554"/>
                <a:gd name="T64" fmla="*/ 1739 w 3510"/>
                <a:gd name="T65" fmla="*/ 825 h 3554"/>
                <a:gd name="T66" fmla="*/ 1616 w 3510"/>
                <a:gd name="T67" fmla="*/ 907 h 3554"/>
                <a:gd name="T68" fmla="*/ 1514 w 3510"/>
                <a:gd name="T69" fmla="*/ 893 h 3554"/>
                <a:gd name="T70" fmla="*/ 1401 w 3510"/>
                <a:gd name="T71" fmla="*/ 841 h 3554"/>
                <a:gd name="T72" fmla="*/ 1373 w 3510"/>
                <a:gd name="T73" fmla="*/ 797 h 3554"/>
                <a:gd name="T74" fmla="*/ 1319 w 3510"/>
                <a:gd name="T75" fmla="*/ 779 h 3554"/>
                <a:gd name="T76" fmla="*/ 1274 w 3510"/>
                <a:gd name="T77" fmla="*/ 807 h 3554"/>
                <a:gd name="T78" fmla="*/ 1153 w 3510"/>
                <a:gd name="T79" fmla="*/ 827 h 3554"/>
                <a:gd name="T80" fmla="*/ 1051 w 3510"/>
                <a:gd name="T81" fmla="*/ 805 h 3554"/>
                <a:gd name="T82" fmla="*/ 935 w 3510"/>
                <a:gd name="T83" fmla="*/ 715 h 3554"/>
                <a:gd name="T84" fmla="*/ 817 w 3510"/>
                <a:gd name="T85" fmla="*/ 618 h 3554"/>
                <a:gd name="T86" fmla="*/ 676 w 3510"/>
                <a:gd name="T87" fmla="*/ 508 h 3554"/>
                <a:gd name="T88" fmla="*/ 536 w 3510"/>
                <a:gd name="T89" fmla="*/ 490 h 3554"/>
                <a:gd name="T90" fmla="*/ 525 w 3510"/>
                <a:gd name="T91" fmla="*/ 291 h 3554"/>
                <a:gd name="T92" fmla="*/ 500 w 3510"/>
                <a:gd name="T93" fmla="*/ 184 h 3554"/>
                <a:gd name="T94" fmla="*/ 514 w 3510"/>
                <a:gd name="T95" fmla="*/ 91 h 3554"/>
                <a:gd name="T96" fmla="*/ 538 w 3510"/>
                <a:gd name="T97" fmla="*/ 19 h 3554"/>
                <a:gd name="T98" fmla="*/ 447 w 3510"/>
                <a:gd name="T99" fmla="*/ 35 h 3554"/>
                <a:gd name="T100" fmla="*/ 380 w 3510"/>
                <a:gd name="T101" fmla="*/ 134 h 3554"/>
                <a:gd name="T102" fmla="*/ 239 w 3510"/>
                <a:gd name="T103" fmla="*/ 293 h 3554"/>
                <a:gd name="T104" fmla="*/ 0 w 3510"/>
                <a:gd name="T105" fmla="*/ 285 h 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510" h="3554">
                  <a:moveTo>
                    <a:pt x="2653" y="3448"/>
                  </a:moveTo>
                  <a:lnTo>
                    <a:pt x="2702" y="3467"/>
                  </a:lnTo>
                  <a:lnTo>
                    <a:pt x="2699" y="3521"/>
                  </a:lnTo>
                  <a:lnTo>
                    <a:pt x="2699" y="3528"/>
                  </a:lnTo>
                  <a:lnTo>
                    <a:pt x="2746" y="3532"/>
                  </a:lnTo>
                  <a:lnTo>
                    <a:pt x="2763" y="3554"/>
                  </a:lnTo>
                  <a:lnTo>
                    <a:pt x="2837" y="3524"/>
                  </a:lnTo>
                  <a:lnTo>
                    <a:pt x="2846" y="3524"/>
                  </a:lnTo>
                  <a:lnTo>
                    <a:pt x="2854" y="3530"/>
                  </a:lnTo>
                  <a:lnTo>
                    <a:pt x="2885" y="3534"/>
                  </a:lnTo>
                  <a:lnTo>
                    <a:pt x="2921" y="3508"/>
                  </a:lnTo>
                  <a:lnTo>
                    <a:pt x="2949" y="3475"/>
                  </a:lnTo>
                  <a:lnTo>
                    <a:pt x="2925" y="3462"/>
                  </a:lnTo>
                  <a:lnTo>
                    <a:pt x="2923" y="3446"/>
                  </a:lnTo>
                  <a:lnTo>
                    <a:pt x="2963" y="3465"/>
                  </a:lnTo>
                  <a:lnTo>
                    <a:pt x="2991" y="3433"/>
                  </a:lnTo>
                  <a:lnTo>
                    <a:pt x="3003" y="3400"/>
                  </a:lnTo>
                  <a:lnTo>
                    <a:pt x="2988" y="3387"/>
                  </a:lnTo>
                  <a:lnTo>
                    <a:pt x="3030" y="3351"/>
                  </a:lnTo>
                  <a:lnTo>
                    <a:pt x="3029" y="3337"/>
                  </a:lnTo>
                  <a:lnTo>
                    <a:pt x="3052" y="3334"/>
                  </a:lnTo>
                  <a:lnTo>
                    <a:pt x="3057" y="3310"/>
                  </a:lnTo>
                  <a:lnTo>
                    <a:pt x="3055" y="3296"/>
                  </a:lnTo>
                  <a:lnTo>
                    <a:pt x="3037" y="3258"/>
                  </a:lnTo>
                  <a:lnTo>
                    <a:pt x="2986" y="3217"/>
                  </a:lnTo>
                  <a:lnTo>
                    <a:pt x="2983" y="3171"/>
                  </a:lnTo>
                  <a:lnTo>
                    <a:pt x="3002" y="3138"/>
                  </a:lnTo>
                  <a:lnTo>
                    <a:pt x="3008" y="3115"/>
                  </a:lnTo>
                  <a:lnTo>
                    <a:pt x="2988" y="3063"/>
                  </a:lnTo>
                  <a:lnTo>
                    <a:pt x="3012" y="2983"/>
                  </a:lnTo>
                  <a:lnTo>
                    <a:pt x="3007" y="2937"/>
                  </a:lnTo>
                  <a:lnTo>
                    <a:pt x="3028" y="2904"/>
                  </a:lnTo>
                  <a:lnTo>
                    <a:pt x="3023" y="2858"/>
                  </a:lnTo>
                  <a:lnTo>
                    <a:pt x="3057" y="2801"/>
                  </a:lnTo>
                  <a:lnTo>
                    <a:pt x="3046" y="2772"/>
                  </a:lnTo>
                  <a:lnTo>
                    <a:pt x="3002" y="2721"/>
                  </a:lnTo>
                  <a:lnTo>
                    <a:pt x="3008" y="2621"/>
                  </a:lnTo>
                  <a:lnTo>
                    <a:pt x="3008" y="2613"/>
                  </a:lnTo>
                  <a:lnTo>
                    <a:pt x="3053" y="2524"/>
                  </a:lnTo>
                  <a:lnTo>
                    <a:pt x="3083" y="2429"/>
                  </a:lnTo>
                  <a:lnTo>
                    <a:pt x="3087" y="2382"/>
                  </a:lnTo>
                  <a:lnTo>
                    <a:pt x="3100" y="2357"/>
                  </a:lnTo>
                  <a:lnTo>
                    <a:pt x="3135" y="2324"/>
                  </a:lnTo>
                  <a:lnTo>
                    <a:pt x="3120" y="2240"/>
                  </a:lnTo>
                  <a:lnTo>
                    <a:pt x="3143" y="2161"/>
                  </a:lnTo>
                  <a:lnTo>
                    <a:pt x="3146" y="2114"/>
                  </a:lnTo>
                  <a:lnTo>
                    <a:pt x="3174" y="2081"/>
                  </a:lnTo>
                  <a:lnTo>
                    <a:pt x="3165" y="1982"/>
                  </a:lnTo>
                  <a:lnTo>
                    <a:pt x="3197" y="1909"/>
                  </a:lnTo>
                  <a:lnTo>
                    <a:pt x="3232" y="1875"/>
                  </a:lnTo>
                  <a:lnTo>
                    <a:pt x="3294" y="1800"/>
                  </a:lnTo>
                  <a:lnTo>
                    <a:pt x="3298" y="1745"/>
                  </a:lnTo>
                  <a:lnTo>
                    <a:pt x="3335" y="1742"/>
                  </a:lnTo>
                  <a:lnTo>
                    <a:pt x="3348" y="1702"/>
                  </a:lnTo>
                  <a:lnTo>
                    <a:pt x="3385" y="1691"/>
                  </a:lnTo>
                  <a:lnTo>
                    <a:pt x="3404" y="1658"/>
                  </a:lnTo>
                  <a:lnTo>
                    <a:pt x="3472" y="1475"/>
                  </a:lnTo>
                  <a:lnTo>
                    <a:pt x="3510" y="1456"/>
                  </a:lnTo>
                  <a:lnTo>
                    <a:pt x="3392" y="1436"/>
                  </a:lnTo>
                  <a:lnTo>
                    <a:pt x="3360" y="1423"/>
                  </a:lnTo>
                  <a:lnTo>
                    <a:pt x="3343" y="1402"/>
                  </a:lnTo>
                  <a:lnTo>
                    <a:pt x="3280" y="1384"/>
                  </a:lnTo>
                  <a:lnTo>
                    <a:pt x="3246" y="1356"/>
                  </a:lnTo>
                  <a:lnTo>
                    <a:pt x="3224" y="1366"/>
                  </a:lnTo>
                  <a:lnTo>
                    <a:pt x="3201" y="1368"/>
                  </a:lnTo>
                  <a:lnTo>
                    <a:pt x="3179" y="1387"/>
                  </a:lnTo>
                  <a:lnTo>
                    <a:pt x="3122" y="1353"/>
                  </a:lnTo>
                  <a:lnTo>
                    <a:pt x="3086" y="1379"/>
                  </a:lnTo>
                  <a:lnTo>
                    <a:pt x="3038" y="1368"/>
                  </a:lnTo>
                  <a:lnTo>
                    <a:pt x="3017" y="1378"/>
                  </a:lnTo>
                  <a:lnTo>
                    <a:pt x="2985" y="1373"/>
                  </a:lnTo>
                  <a:lnTo>
                    <a:pt x="2967" y="1344"/>
                  </a:lnTo>
                  <a:lnTo>
                    <a:pt x="2912" y="1342"/>
                  </a:lnTo>
                  <a:lnTo>
                    <a:pt x="2888" y="1321"/>
                  </a:lnTo>
                  <a:lnTo>
                    <a:pt x="2852" y="1270"/>
                  </a:lnTo>
                  <a:lnTo>
                    <a:pt x="2858" y="1246"/>
                  </a:lnTo>
                  <a:lnTo>
                    <a:pt x="2841" y="1233"/>
                  </a:lnTo>
                  <a:lnTo>
                    <a:pt x="2818" y="1235"/>
                  </a:lnTo>
                  <a:lnTo>
                    <a:pt x="2785" y="1214"/>
                  </a:lnTo>
                  <a:lnTo>
                    <a:pt x="2740" y="1227"/>
                  </a:lnTo>
                  <a:lnTo>
                    <a:pt x="2742" y="1241"/>
                  </a:lnTo>
                  <a:lnTo>
                    <a:pt x="2728" y="1265"/>
                  </a:lnTo>
                  <a:lnTo>
                    <a:pt x="2706" y="1276"/>
                  </a:lnTo>
                  <a:lnTo>
                    <a:pt x="2679" y="1309"/>
                  </a:lnTo>
                  <a:lnTo>
                    <a:pt x="2630" y="1291"/>
                  </a:lnTo>
                  <a:lnTo>
                    <a:pt x="2594" y="1309"/>
                  </a:lnTo>
                  <a:lnTo>
                    <a:pt x="2577" y="1296"/>
                  </a:lnTo>
                  <a:lnTo>
                    <a:pt x="2555" y="1305"/>
                  </a:lnTo>
                  <a:lnTo>
                    <a:pt x="2529" y="1285"/>
                  </a:lnTo>
                  <a:lnTo>
                    <a:pt x="2515" y="1286"/>
                  </a:lnTo>
                  <a:lnTo>
                    <a:pt x="2512" y="1263"/>
                  </a:lnTo>
                  <a:lnTo>
                    <a:pt x="2489" y="1273"/>
                  </a:lnTo>
                  <a:lnTo>
                    <a:pt x="2493" y="1303"/>
                  </a:lnTo>
                  <a:lnTo>
                    <a:pt x="2471" y="1321"/>
                  </a:lnTo>
                  <a:lnTo>
                    <a:pt x="2442" y="1254"/>
                  </a:lnTo>
                  <a:lnTo>
                    <a:pt x="2447" y="1223"/>
                  </a:lnTo>
                  <a:lnTo>
                    <a:pt x="2424" y="1225"/>
                  </a:lnTo>
                  <a:lnTo>
                    <a:pt x="2399" y="1204"/>
                  </a:lnTo>
                  <a:lnTo>
                    <a:pt x="2376" y="1206"/>
                  </a:lnTo>
                  <a:lnTo>
                    <a:pt x="2351" y="1185"/>
                  </a:lnTo>
                  <a:lnTo>
                    <a:pt x="2330" y="1202"/>
                  </a:lnTo>
                  <a:lnTo>
                    <a:pt x="2290" y="1191"/>
                  </a:lnTo>
                  <a:lnTo>
                    <a:pt x="2282" y="1200"/>
                  </a:lnTo>
                  <a:lnTo>
                    <a:pt x="2294" y="1245"/>
                  </a:lnTo>
                  <a:lnTo>
                    <a:pt x="2282" y="1276"/>
                  </a:lnTo>
                  <a:lnTo>
                    <a:pt x="2228" y="1267"/>
                  </a:lnTo>
                  <a:lnTo>
                    <a:pt x="2196" y="1269"/>
                  </a:lnTo>
                  <a:lnTo>
                    <a:pt x="2171" y="1241"/>
                  </a:lnTo>
                  <a:lnTo>
                    <a:pt x="2184" y="1216"/>
                  </a:lnTo>
                  <a:lnTo>
                    <a:pt x="2174" y="1201"/>
                  </a:lnTo>
                  <a:lnTo>
                    <a:pt x="2160" y="1204"/>
                  </a:lnTo>
                  <a:lnTo>
                    <a:pt x="2151" y="1196"/>
                  </a:lnTo>
                  <a:lnTo>
                    <a:pt x="2140" y="1159"/>
                  </a:lnTo>
                  <a:lnTo>
                    <a:pt x="2123" y="1144"/>
                  </a:lnTo>
                  <a:lnTo>
                    <a:pt x="2121" y="1122"/>
                  </a:lnTo>
                  <a:lnTo>
                    <a:pt x="2071" y="1088"/>
                  </a:lnTo>
                  <a:lnTo>
                    <a:pt x="2035" y="1029"/>
                  </a:lnTo>
                  <a:lnTo>
                    <a:pt x="2035" y="1022"/>
                  </a:lnTo>
                  <a:lnTo>
                    <a:pt x="2050" y="1021"/>
                  </a:lnTo>
                  <a:lnTo>
                    <a:pt x="2057" y="1012"/>
                  </a:lnTo>
                  <a:lnTo>
                    <a:pt x="2039" y="983"/>
                  </a:lnTo>
                  <a:lnTo>
                    <a:pt x="2006" y="962"/>
                  </a:lnTo>
                  <a:lnTo>
                    <a:pt x="2005" y="948"/>
                  </a:lnTo>
                  <a:lnTo>
                    <a:pt x="2019" y="938"/>
                  </a:lnTo>
                  <a:lnTo>
                    <a:pt x="1905" y="871"/>
                  </a:lnTo>
                  <a:lnTo>
                    <a:pt x="1875" y="882"/>
                  </a:lnTo>
                  <a:lnTo>
                    <a:pt x="1852" y="876"/>
                  </a:lnTo>
                  <a:lnTo>
                    <a:pt x="1853" y="892"/>
                  </a:lnTo>
                  <a:lnTo>
                    <a:pt x="1821" y="880"/>
                  </a:lnTo>
                  <a:lnTo>
                    <a:pt x="1788" y="859"/>
                  </a:lnTo>
                  <a:lnTo>
                    <a:pt x="1771" y="837"/>
                  </a:lnTo>
                  <a:lnTo>
                    <a:pt x="1739" y="825"/>
                  </a:lnTo>
                  <a:lnTo>
                    <a:pt x="1686" y="839"/>
                  </a:lnTo>
                  <a:lnTo>
                    <a:pt x="1665" y="863"/>
                  </a:lnTo>
                  <a:lnTo>
                    <a:pt x="1641" y="858"/>
                  </a:lnTo>
                  <a:lnTo>
                    <a:pt x="1616" y="907"/>
                  </a:lnTo>
                  <a:lnTo>
                    <a:pt x="1591" y="893"/>
                  </a:lnTo>
                  <a:lnTo>
                    <a:pt x="1570" y="919"/>
                  </a:lnTo>
                  <a:lnTo>
                    <a:pt x="1522" y="908"/>
                  </a:lnTo>
                  <a:lnTo>
                    <a:pt x="1514" y="893"/>
                  </a:lnTo>
                  <a:lnTo>
                    <a:pt x="1511" y="870"/>
                  </a:lnTo>
                  <a:lnTo>
                    <a:pt x="1487" y="857"/>
                  </a:lnTo>
                  <a:lnTo>
                    <a:pt x="1441" y="861"/>
                  </a:lnTo>
                  <a:lnTo>
                    <a:pt x="1401" y="841"/>
                  </a:lnTo>
                  <a:lnTo>
                    <a:pt x="1391" y="827"/>
                  </a:lnTo>
                  <a:lnTo>
                    <a:pt x="1390" y="812"/>
                  </a:lnTo>
                  <a:lnTo>
                    <a:pt x="1375" y="806"/>
                  </a:lnTo>
                  <a:lnTo>
                    <a:pt x="1373" y="797"/>
                  </a:lnTo>
                  <a:lnTo>
                    <a:pt x="1366" y="791"/>
                  </a:lnTo>
                  <a:lnTo>
                    <a:pt x="1350" y="793"/>
                  </a:lnTo>
                  <a:lnTo>
                    <a:pt x="1333" y="778"/>
                  </a:lnTo>
                  <a:lnTo>
                    <a:pt x="1319" y="779"/>
                  </a:lnTo>
                  <a:lnTo>
                    <a:pt x="1320" y="802"/>
                  </a:lnTo>
                  <a:lnTo>
                    <a:pt x="1305" y="812"/>
                  </a:lnTo>
                  <a:lnTo>
                    <a:pt x="1304" y="796"/>
                  </a:lnTo>
                  <a:lnTo>
                    <a:pt x="1274" y="807"/>
                  </a:lnTo>
                  <a:lnTo>
                    <a:pt x="1235" y="795"/>
                  </a:lnTo>
                  <a:lnTo>
                    <a:pt x="1206" y="821"/>
                  </a:lnTo>
                  <a:lnTo>
                    <a:pt x="1201" y="852"/>
                  </a:lnTo>
                  <a:lnTo>
                    <a:pt x="1153" y="827"/>
                  </a:lnTo>
                  <a:lnTo>
                    <a:pt x="1073" y="873"/>
                  </a:lnTo>
                  <a:lnTo>
                    <a:pt x="1055" y="842"/>
                  </a:lnTo>
                  <a:lnTo>
                    <a:pt x="1068" y="827"/>
                  </a:lnTo>
                  <a:lnTo>
                    <a:pt x="1051" y="805"/>
                  </a:lnTo>
                  <a:lnTo>
                    <a:pt x="1056" y="781"/>
                  </a:lnTo>
                  <a:lnTo>
                    <a:pt x="1004" y="716"/>
                  </a:lnTo>
                  <a:lnTo>
                    <a:pt x="964" y="704"/>
                  </a:lnTo>
                  <a:lnTo>
                    <a:pt x="935" y="715"/>
                  </a:lnTo>
                  <a:lnTo>
                    <a:pt x="933" y="708"/>
                  </a:lnTo>
                  <a:lnTo>
                    <a:pt x="946" y="668"/>
                  </a:lnTo>
                  <a:lnTo>
                    <a:pt x="910" y="625"/>
                  </a:lnTo>
                  <a:lnTo>
                    <a:pt x="817" y="618"/>
                  </a:lnTo>
                  <a:lnTo>
                    <a:pt x="792" y="589"/>
                  </a:lnTo>
                  <a:lnTo>
                    <a:pt x="776" y="591"/>
                  </a:lnTo>
                  <a:lnTo>
                    <a:pt x="739" y="525"/>
                  </a:lnTo>
                  <a:lnTo>
                    <a:pt x="676" y="508"/>
                  </a:lnTo>
                  <a:lnTo>
                    <a:pt x="650" y="479"/>
                  </a:lnTo>
                  <a:lnTo>
                    <a:pt x="635" y="481"/>
                  </a:lnTo>
                  <a:lnTo>
                    <a:pt x="590" y="501"/>
                  </a:lnTo>
                  <a:lnTo>
                    <a:pt x="536" y="490"/>
                  </a:lnTo>
                  <a:lnTo>
                    <a:pt x="548" y="458"/>
                  </a:lnTo>
                  <a:lnTo>
                    <a:pt x="535" y="405"/>
                  </a:lnTo>
                  <a:lnTo>
                    <a:pt x="559" y="333"/>
                  </a:lnTo>
                  <a:lnTo>
                    <a:pt x="525" y="291"/>
                  </a:lnTo>
                  <a:lnTo>
                    <a:pt x="478" y="280"/>
                  </a:lnTo>
                  <a:lnTo>
                    <a:pt x="475" y="264"/>
                  </a:lnTo>
                  <a:lnTo>
                    <a:pt x="496" y="231"/>
                  </a:lnTo>
                  <a:lnTo>
                    <a:pt x="500" y="184"/>
                  </a:lnTo>
                  <a:lnTo>
                    <a:pt x="513" y="168"/>
                  </a:lnTo>
                  <a:lnTo>
                    <a:pt x="503" y="138"/>
                  </a:lnTo>
                  <a:lnTo>
                    <a:pt x="516" y="121"/>
                  </a:lnTo>
                  <a:lnTo>
                    <a:pt x="514" y="91"/>
                  </a:lnTo>
                  <a:lnTo>
                    <a:pt x="537" y="97"/>
                  </a:lnTo>
                  <a:lnTo>
                    <a:pt x="533" y="58"/>
                  </a:lnTo>
                  <a:lnTo>
                    <a:pt x="555" y="41"/>
                  </a:lnTo>
                  <a:lnTo>
                    <a:pt x="538" y="19"/>
                  </a:lnTo>
                  <a:lnTo>
                    <a:pt x="507" y="14"/>
                  </a:lnTo>
                  <a:lnTo>
                    <a:pt x="497" y="0"/>
                  </a:lnTo>
                  <a:lnTo>
                    <a:pt x="476" y="25"/>
                  </a:lnTo>
                  <a:lnTo>
                    <a:pt x="447" y="35"/>
                  </a:lnTo>
                  <a:lnTo>
                    <a:pt x="435" y="75"/>
                  </a:lnTo>
                  <a:lnTo>
                    <a:pt x="399" y="93"/>
                  </a:lnTo>
                  <a:lnTo>
                    <a:pt x="386" y="119"/>
                  </a:lnTo>
                  <a:lnTo>
                    <a:pt x="380" y="134"/>
                  </a:lnTo>
                  <a:lnTo>
                    <a:pt x="389" y="156"/>
                  </a:lnTo>
                  <a:lnTo>
                    <a:pt x="380" y="227"/>
                  </a:lnTo>
                  <a:lnTo>
                    <a:pt x="297" y="250"/>
                  </a:lnTo>
                  <a:lnTo>
                    <a:pt x="239" y="293"/>
                  </a:lnTo>
                  <a:lnTo>
                    <a:pt x="171" y="301"/>
                  </a:lnTo>
                  <a:lnTo>
                    <a:pt x="101" y="291"/>
                  </a:lnTo>
                  <a:lnTo>
                    <a:pt x="68" y="271"/>
                  </a:lnTo>
                  <a:lnTo>
                    <a:pt x="0" y="285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823">
              <a:extLst>
                <a:ext uri="{FF2B5EF4-FFF2-40B4-BE49-F238E27FC236}">
                  <a16:creationId xmlns:a16="http://schemas.microsoft.com/office/drawing/2014/main" id="{07B38F0C-93E4-253D-1B12-4AC2CB5C45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0" y="551"/>
              <a:ext cx="488" cy="301"/>
            </a:xfrm>
            <a:custGeom>
              <a:avLst/>
              <a:gdLst>
                <a:gd name="T0" fmla="*/ 2406 w 2437"/>
                <a:gd name="T1" fmla="*/ 1505 h 1505"/>
                <a:gd name="T2" fmla="*/ 2389 w 2437"/>
                <a:gd name="T3" fmla="*/ 1484 h 1505"/>
                <a:gd name="T4" fmla="*/ 2365 w 2437"/>
                <a:gd name="T5" fmla="*/ 1478 h 1505"/>
                <a:gd name="T6" fmla="*/ 2371 w 2437"/>
                <a:gd name="T7" fmla="*/ 1454 h 1505"/>
                <a:gd name="T8" fmla="*/ 2365 w 2437"/>
                <a:gd name="T9" fmla="*/ 1393 h 1505"/>
                <a:gd name="T10" fmla="*/ 2412 w 2437"/>
                <a:gd name="T11" fmla="*/ 1311 h 1505"/>
                <a:gd name="T12" fmla="*/ 2345 w 2437"/>
                <a:gd name="T13" fmla="*/ 1264 h 1505"/>
                <a:gd name="T14" fmla="*/ 2358 w 2437"/>
                <a:gd name="T15" fmla="*/ 1162 h 1505"/>
                <a:gd name="T16" fmla="*/ 2406 w 2437"/>
                <a:gd name="T17" fmla="*/ 1081 h 1505"/>
                <a:gd name="T18" fmla="*/ 2358 w 2437"/>
                <a:gd name="T19" fmla="*/ 1078 h 1505"/>
                <a:gd name="T20" fmla="*/ 2354 w 2437"/>
                <a:gd name="T21" fmla="*/ 1101 h 1505"/>
                <a:gd name="T22" fmla="*/ 2333 w 2437"/>
                <a:gd name="T23" fmla="*/ 1048 h 1505"/>
                <a:gd name="T24" fmla="*/ 2248 w 2437"/>
                <a:gd name="T25" fmla="*/ 972 h 1505"/>
                <a:gd name="T26" fmla="*/ 2095 w 2437"/>
                <a:gd name="T27" fmla="*/ 987 h 1505"/>
                <a:gd name="T28" fmla="*/ 2005 w 2437"/>
                <a:gd name="T29" fmla="*/ 1002 h 1505"/>
                <a:gd name="T30" fmla="*/ 1985 w 2437"/>
                <a:gd name="T31" fmla="*/ 1042 h 1505"/>
                <a:gd name="T32" fmla="*/ 1938 w 2437"/>
                <a:gd name="T33" fmla="*/ 954 h 1505"/>
                <a:gd name="T34" fmla="*/ 1935 w 2437"/>
                <a:gd name="T35" fmla="*/ 839 h 1505"/>
                <a:gd name="T36" fmla="*/ 1862 w 2437"/>
                <a:gd name="T37" fmla="*/ 784 h 1505"/>
                <a:gd name="T38" fmla="*/ 1800 w 2437"/>
                <a:gd name="T39" fmla="*/ 790 h 1505"/>
                <a:gd name="T40" fmla="*/ 1803 w 2437"/>
                <a:gd name="T41" fmla="*/ 751 h 1505"/>
                <a:gd name="T42" fmla="*/ 1760 w 2437"/>
                <a:gd name="T43" fmla="*/ 778 h 1505"/>
                <a:gd name="T44" fmla="*/ 1626 w 2437"/>
                <a:gd name="T45" fmla="*/ 751 h 1505"/>
                <a:gd name="T46" fmla="*/ 1618 w 2437"/>
                <a:gd name="T47" fmla="*/ 661 h 1505"/>
                <a:gd name="T48" fmla="*/ 1601 w 2437"/>
                <a:gd name="T49" fmla="*/ 554 h 1505"/>
                <a:gd name="T50" fmla="*/ 1588 w 2437"/>
                <a:gd name="T51" fmla="*/ 501 h 1505"/>
                <a:gd name="T52" fmla="*/ 1528 w 2437"/>
                <a:gd name="T53" fmla="*/ 445 h 1505"/>
                <a:gd name="T54" fmla="*/ 1479 w 2437"/>
                <a:gd name="T55" fmla="*/ 404 h 1505"/>
                <a:gd name="T56" fmla="*/ 1396 w 2437"/>
                <a:gd name="T57" fmla="*/ 427 h 1505"/>
                <a:gd name="T58" fmla="*/ 1319 w 2437"/>
                <a:gd name="T59" fmla="*/ 510 h 1505"/>
                <a:gd name="T60" fmla="*/ 1264 w 2437"/>
                <a:gd name="T61" fmla="*/ 508 h 1505"/>
                <a:gd name="T62" fmla="*/ 1225 w 2437"/>
                <a:gd name="T63" fmla="*/ 496 h 1505"/>
                <a:gd name="T64" fmla="*/ 1197 w 2437"/>
                <a:gd name="T65" fmla="*/ 452 h 1505"/>
                <a:gd name="T66" fmla="*/ 1144 w 2437"/>
                <a:gd name="T67" fmla="*/ 372 h 1505"/>
                <a:gd name="T68" fmla="*/ 1074 w 2437"/>
                <a:gd name="T69" fmla="*/ 364 h 1505"/>
                <a:gd name="T70" fmla="*/ 1054 w 2437"/>
                <a:gd name="T71" fmla="*/ 234 h 1505"/>
                <a:gd name="T72" fmla="*/ 1073 w 2437"/>
                <a:gd name="T73" fmla="*/ 187 h 1505"/>
                <a:gd name="T74" fmla="*/ 1028 w 2437"/>
                <a:gd name="T75" fmla="*/ 114 h 1505"/>
                <a:gd name="T76" fmla="*/ 928 w 2437"/>
                <a:gd name="T77" fmla="*/ 38 h 1505"/>
                <a:gd name="T78" fmla="*/ 829 w 2437"/>
                <a:gd name="T79" fmla="*/ 47 h 1505"/>
                <a:gd name="T80" fmla="*/ 715 w 2437"/>
                <a:gd name="T81" fmla="*/ 73 h 1505"/>
                <a:gd name="T82" fmla="*/ 695 w 2437"/>
                <a:gd name="T83" fmla="*/ 105 h 1505"/>
                <a:gd name="T84" fmla="*/ 634 w 2437"/>
                <a:gd name="T85" fmla="*/ 111 h 1505"/>
                <a:gd name="T86" fmla="*/ 354 w 2437"/>
                <a:gd name="T87" fmla="*/ 176 h 1505"/>
                <a:gd name="T88" fmla="*/ 247 w 2437"/>
                <a:gd name="T89" fmla="*/ 263 h 1505"/>
                <a:gd name="T90" fmla="*/ 207 w 2437"/>
                <a:gd name="T91" fmla="*/ 413 h 1505"/>
                <a:gd name="T92" fmla="*/ 175 w 2437"/>
                <a:gd name="T93" fmla="*/ 486 h 1505"/>
                <a:gd name="T94" fmla="*/ 186 w 2437"/>
                <a:gd name="T95" fmla="*/ 678 h 1505"/>
                <a:gd name="T96" fmla="*/ 183 w 2437"/>
                <a:gd name="T97" fmla="*/ 739 h 1505"/>
                <a:gd name="T98" fmla="*/ 177 w 2437"/>
                <a:gd name="T99" fmla="*/ 925 h 1505"/>
                <a:gd name="T100" fmla="*/ 228 w 2437"/>
                <a:gd name="T101" fmla="*/ 974 h 1505"/>
                <a:gd name="T102" fmla="*/ 158 w 2437"/>
                <a:gd name="T103" fmla="*/ 958 h 1505"/>
                <a:gd name="T104" fmla="*/ 154 w 2437"/>
                <a:gd name="T105" fmla="*/ 1090 h 1505"/>
                <a:gd name="T106" fmla="*/ 206 w 2437"/>
                <a:gd name="T107" fmla="*/ 1147 h 1505"/>
                <a:gd name="T108" fmla="*/ 256 w 2437"/>
                <a:gd name="T109" fmla="*/ 1195 h 1505"/>
                <a:gd name="T110" fmla="*/ 209 w 2437"/>
                <a:gd name="T111" fmla="*/ 1184 h 1505"/>
                <a:gd name="T112" fmla="*/ 152 w 2437"/>
                <a:gd name="T113" fmla="*/ 1151 h 1505"/>
                <a:gd name="T114" fmla="*/ 95 w 2437"/>
                <a:gd name="T115" fmla="*/ 1195 h 1505"/>
                <a:gd name="T116" fmla="*/ 0 w 2437"/>
                <a:gd name="T117" fmla="*/ 1343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37" h="1505">
                  <a:moveTo>
                    <a:pt x="2437" y="1502"/>
                  </a:moveTo>
                  <a:lnTo>
                    <a:pt x="2406" y="1505"/>
                  </a:lnTo>
                  <a:lnTo>
                    <a:pt x="2404" y="1490"/>
                  </a:lnTo>
                  <a:lnTo>
                    <a:pt x="2389" y="1484"/>
                  </a:lnTo>
                  <a:lnTo>
                    <a:pt x="2388" y="1476"/>
                  </a:lnTo>
                  <a:lnTo>
                    <a:pt x="2365" y="1478"/>
                  </a:lnTo>
                  <a:lnTo>
                    <a:pt x="2357" y="1471"/>
                  </a:lnTo>
                  <a:lnTo>
                    <a:pt x="2371" y="1454"/>
                  </a:lnTo>
                  <a:lnTo>
                    <a:pt x="2352" y="1425"/>
                  </a:lnTo>
                  <a:lnTo>
                    <a:pt x="2365" y="1393"/>
                  </a:lnTo>
                  <a:lnTo>
                    <a:pt x="2430" y="1349"/>
                  </a:lnTo>
                  <a:lnTo>
                    <a:pt x="2412" y="1311"/>
                  </a:lnTo>
                  <a:lnTo>
                    <a:pt x="2400" y="1267"/>
                  </a:lnTo>
                  <a:lnTo>
                    <a:pt x="2345" y="1264"/>
                  </a:lnTo>
                  <a:lnTo>
                    <a:pt x="2366" y="1231"/>
                  </a:lnTo>
                  <a:lnTo>
                    <a:pt x="2358" y="1162"/>
                  </a:lnTo>
                  <a:lnTo>
                    <a:pt x="2415" y="1103"/>
                  </a:lnTo>
                  <a:lnTo>
                    <a:pt x="2406" y="1081"/>
                  </a:lnTo>
                  <a:lnTo>
                    <a:pt x="2373" y="1068"/>
                  </a:lnTo>
                  <a:lnTo>
                    <a:pt x="2358" y="1078"/>
                  </a:lnTo>
                  <a:lnTo>
                    <a:pt x="2368" y="1099"/>
                  </a:lnTo>
                  <a:lnTo>
                    <a:pt x="2354" y="1101"/>
                  </a:lnTo>
                  <a:lnTo>
                    <a:pt x="2335" y="1080"/>
                  </a:lnTo>
                  <a:lnTo>
                    <a:pt x="2333" y="1048"/>
                  </a:lnTo>
                  <a:lnTo>
                    <a:pt x="2300" y="1036"/>
                  </a:lnTo>
                  <a:lnTo>
                    <a:pt x="2248" y="972"/>
                  </a:lnTo>
                  <a:lnTo>
                    <a:pt x="2144" y="1012"/>
                  </a:lnTo>
                  <a:lnTo>
                    <a:pt x="2095" y="987"/>
                  </a:lnTo>
                  <a:lnTo>
                    <a:pt x="2018" y="985"/>
                  </a:lnTo>
                  <a:lnTo>
                    <a:pt x="2005" y="1002"/>
                  </a:lnTo>
                  <a:lnTo>
                    <a:pt x="2000" y="1034"/>
                  </a:lnTo>
                  <a:lnTo>
                    <a:pt x="1985" y="1042"/>
                  </a:lnTo>
                  <a:lnTo>
                    <a:pt x="1949" y="984"/>
                  </a:lnTo>
                  <a:lnTo>
                    <a:pt x="1938" y="954"/>
                  </a:lnTo>
                  <a:lnTo>
                    <a:pt x="1950" y="907"/>
                  </a:lnTo>
                  <a:lnTo>
                    <a:pt x="1935" y="839"/>
                  </a:lnTo>
                  <a:lnTo>
                    <a:pt x="1900" y="796"/>
                  </a:lnTo>
                  <a:lnTo>
                    <a:pt x="1862" y="784"/>
                  </a:lnTo>
                  <a:lnTo>
                    <a:pt x="1808" y="796"/>
                  </a:lnTo>
                  <a:lnTo>
                    <a:pt x="1800" y="790"/>
                  </a:lnTo>
                  <a:lnTo>
                    <a:pt x="1820" y="758"/>
                  </a:lnTo>
                  <a:lnTo>
                    <a:pt x="1803" y="751"/>
                  </a:lnTo>
                  <a:lnTo>
                    <a:pt x="1780" y="745"/>
                  </a:lnTo>
                  <a:lnTo>
                    <a:pt x="1760" y="778"/>
                  </a:lnTo>
                  <a:lnTo>
                    <a:pt x="1700" y="799"/>
                  </a:lnTo>
                  <a:lnTo>
                    <a:pt x="1626" y="751"/>
                  </a:lnTo>
                  <a:lnTo>
                    <a:pt x="1618" y="737"/>
                  </a:lnTo>
                  <a:lnTo>
                    <a:pt x="1618" y="661"/>
                  </a:lnTo>
                  <a:lnTo>
                    <a:pt x="1588" y="578"/>
                  </a:lnTo>
                  <a:lnTo>
                    <a:pt x="1601" y="554"/>
                  </a:lnTo>
                  <a:lnTo>
                    <a:pt x="1597" y="524"/>
                  </a:lnTo>
                  <a:lnTo>
                    <a:pt x="1588" y="501"/>
                  </a:lnTo>
                  <a:lnTo>
                    <a:pt x="1557" y="504"/>
                  </a:lnTo>
                  <a:lnTo>
                    <a:pt x="1528" y="445"/>
                  </a:lnTo>
                  <a:lnTo>
                    <a:pt x="1502" y="408"/>
                  </a:lnTo>
                  <a:lnTo>
                    <a:pt x="1479" y="404"/>
                  </a:lnTo>
                  <a:lnTo>
                    <a:pt x="1464" y="419"/>
                  </a:lnTo>
                  <a:lnTo>
                    <a:pt x="1396" y="427"/>
                  </a:lnTo>
                  <a:lnTo>
                    <a:pt x="1337" y="454"/>
                  </a:lnTo>
                  <a:lnTo>
                    <a:pt x="1319" y="510"/>
                  </a:lnTo>
                  <a:lnTo>
                    <a:pt x="1305" y="527"/>
                  </a:lnTo>
                  <a:lnTo>
                    <a:pt x="1264" y="508"/>
                  </a:lnTo>
                  <a:lnTo>
                    <a:pt x="1256" y="493"/>
                  </a:lnTo>
                  <a:lnTo>
                    <a:pt x="1225" y="496"/>
                  </a:lnTo>
                  <a:lnTo>
                    <a:pt x="1208" y="482"/>
                  </a:lnTo>
                  <a:lnTo>
                    <a:pt x="1197" y="452"/>
                  </a:lnTo>
                  <a:lnTo>
                    <a:pt x="1155" y="410"/>
                  </a:lnTo>
                  <a:lnTo>
                    <a:pt x="1144" y="372"/>
                  </a:lnTo>
                  <a:lnTo>
                    <a:pt x="1128" y="366"/>
                  </a:lnTo>
                  <a:lnTo>
                    <a:pt x="1074" y="364"/>
                  </a:lnTo>
                  <a:lnTo>
                    <a:pt x="1047" y="320"/>
                  </a:lnTo>
                  <a:lnTo>
                    <a:pt x="1054" y="234"/>
                  </a:lnTo>
                  <a:lnTo>
                    <a:pt x="1039" y="228"/>
                  </a:lnTo>
                  <a:lnTo>
                    <a:pt x="1073" y="187"/>
                  </a:lnTo>
                  <a:lnTo>
                    <a:pt x="1052" y="134"/>
                  </a:lnTo>
                  <a:lnTo>
                    <a:pt x="1028" y="114"/>
                  </a:lnTo>
                  <a:lnTo>
                    <a:pt x="1001" y="0"/>
                  </a:lnTo>
                  <a:lnTo>
                    <a:pt x="928" y="38"/>
                  </a:lnTo>
                  <a:lnTo>
                    <a:pt x="853" y="61"/>
                  </a:lnTo>
                  <a:lnTo>
                    <a:pt x="829" y="47"/>
                  </a:lnTo>
                  <a:lnTo>
                    <a:pt x="770" y="75"/>
                  </a:lnTo>
                  <a:lnTo>
                    <a:pt x="715" y="73"/>
                  </a:lnTo>
                  <a:lnTo>
                    <a:pt x="693" y="91"/>
                  </a:lnTo>
                  <a:lnTo>
                    <a:pt x="695" y="105"/>
                  </a:lnTo>
                  <a:lnTo>
                    <a:pt x="670" y="85"/>
                  </a:lnTo>
                  <a:lnTo>
                    <a:pt x="634" y="111"/>
                  </a:lnTo>
                  <a:lnTo>
                    <a:pt x="602" y="107"/>
                  </a:lnTo>
                  <a:lnTo>
                    <a:pt x="354" y="176"/>
                  </a:lnTo>
                  <a:lnTo>
                    <a:pt x="290" y="221"/>
                  </a:lnTo>
                  <a:lnTo>
                    <a:pt x="247" y="263"/>
                  </a:lnTo>
                  <a:lnTo>
                    <a:pt x="195" y="291"/>
                  </a:lnTo>
                  <a:lnTo>
                    <a:pt x="207" y="413"/>
                  </a:lnTo>
                  <a:lnTo>
                    <a:pt x="196" y="461"/>
                  </a:lnTo>
                  <a:lnTo>
                    <a:pt x="175" y="486"/>
                  </a:lnTo>
                  <a:lnTo>
                    <a:pt x="170" y="518"/>
                  </a:lnTo>
                  <a:lnTo>
                    <a:pt x="186" y="678"/>
                  </a:lnTo>
                  <a:lnTo>
                    <a:pt x="205" y="730"/>
                  </a:lnTo>
                  <a:lnTo>
                    <a:pt x="183" y="739"/>
                  </a:lnTo>
                  <a:lnTo>
                    <a:pt x="159" y="896"/>
                  </a:lnTo>
                  <a:lnTo>
                    <a:pt x="177" y="925"/>
                  </a:lnTo>
                  <a:lnTo>
                    <a:pt x="218" y="944"/>
                  </a:lnTo>
                  <a:lnTo>
                    <a:pt x="228" y="974"/>
                  </a:lnTo>
                  <a:lnTo>
                    <a:pt x="211" y="953"/>
                  </a:lnTo>
                  <a:lnTo>
                    <a:pt x="158" y="958"/>
                  </a:lnTo>
                  <a:lnTo>
                    <a:pt x="136" y="1061"/>
                  </a:lnTo>
                  <a:lnTo>
                    <a:pt x="154" y="1090"/>
                  </a:lnTo>
                  <a:lnTo>
                    <a:pt x="186" y="1094"/>
                  </a:lnTo>
                  <a:lnTo>
                    <a:pt x="206" y="1147"/>
                  </a:lnTo>
                  <a:lnTo>
                    <a:pt x="253" y="1165"/>
                  </a:lnTo>
                  <a:lnTo>
                    <a:pt x="256" y="1195"/>
                  </a:lnTo>
                  <a:lnTo>
                    <a:pt x="241" y="1205"/>
                  </a:lnTo>
                  <a:lnTo>
                    <a:pt x="209" y="1184"/>
                  </a:lnTo>
                  <a:lnTo>
                    <a:pt x="178" y="1188"/>
                  </a:lnTo>
                  <a:lnTo>
                    <a:pt x="152" y="1151"/>
                  </a:lnTo>
                  <a:lnTo>
                    <a:pt x="122" y="1161"/>
                  </a:lnTo>
                  <a:lnTo>
                    <a:pt x="95" y="1195"/>
                  </a:lnTo>
                  <a:lnTo>
                    <a:pt x="57" y="1291"/>
                  </a:lnTo>
                  <a:lnTo>
                    <a:pt x="0" y="1343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824">
              <a:extLst>
                <a:ext uri="{FF2B5EF4-FFF2-40B4-BE49-F238E27FC236}">
                  <a16:creationId xmlns:a16="http://schemas.microsoft.com/office/drawing/2014/main" id="{B0E5D156-C995-6F4C-16E1-A170638D7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0" y="851"/>
              <a:ext cx="131" cy="294"/>
            </a:xfrm>
            <a:custGeom>
              <a:avLst/>
              <a:gdLst>
                <a:gd name="T0" fmla="*/ 0 w 654"/>
                <a:gd name="T1" fmla="*/ 1456 h 1471"/>
                <a:gd name="T2" fmla="*/ 33 w 654"/>
                <a:gd name="T3" fmla="*/ 1399 h 1471"/>
                <a:gd name="T4" fmla="*/ 82 w 654"/>
                <a:gd name="T5" fmla="*/ 1355 h 1471"/>
                <a:gd name="T6" fmla="*/ 96 w 654"/>
                <a:gd name="T7" fmla="*/ 1323 h 1471"/>
                <a:gd name="T8" fmla="*/ 130 w 654"/>
                <a:gd name="T9" fmla="*/ 1274 h 1471"/>
                <a:gd name="T10" fmla="*/ 148 w 654"/>
                <a:gd name="T11" fmla="*/ 1225 h 1471"/>
                <a:gd name="T12" fmla="*/ 86 w 654"/>
                <a:gd name="T13" fmla="*/ 1224 h 1471"/>
                <a:gd name="T14" fmla="*/ 127 w 654"/>
                <a:gd name="T15" fmla="*/ 1173 h 1471"/>
                <a:gd name="T16" fmla="*/ 119 w 654"/>
                <a:gd name="T17" fmla="*/ 1082 h 1471"/>
                <a:gd name="T18" fmla="*/ 196 w 654"/>
                <a:gd name="T19" fmla="*/ 1082 h 1471"/>
                <a:gd name="T20" fmla="*/ 223 w 654"/>
                <a:gd name="T21" fmla="*/ 1041 h 1471"/>
                <a:gd name="T22" fmla="*/ 182 w 654"/>
                <a:gd name="T23" fmla="*/ 1007 h 1471"/>
                <a:gd name="T24" fmla="*/ 149 w 654"/>
                <a:gd name="T25" fmla="*/ 994 h 1471"/>
                <a:gd name="T26" fmla="*/ 139 w 654"/>
                <a:gd name="T27" fmla="*/ 880 h 1471"/>
                <a:gd name="T28" fmla="*/ 248 w 654"/>
                <a:gd name="T29" fmla="*/ 807 h 1471"/>
                <a:gd name="T30" fmla="*/ 317 w 654"/>
                <a:gd name="T31" fmla="*/ 808 h 1471"/>
                <a:gd name="T32" fmla="*/ 305 w 654"/>
                <a:gd name="T33" fmla="*/ 756 h 1471"/>
                <a:gd name="T34" fmla="*/ 334 w 654"/>
                <a:gd name="T35" fmla="*/ 738 h 1471"/>
                <a:gd name="T36" fmla="*/ 379 w 654"/>
                <a:gd name="T37" fmla="*/ 733 h 1471"/>
                <a:gd name="T38" fmla="*/ 437 w 654"/>
                <a:gd name="T39" fmla="*/ 774 h 1471"/>
                <a:gd name="T40" fmla="*/ 470 w 654"/>
                <a:gd name="T41" fmla="*/ 795 h 1471"/>
                <a:gd name="T42" fmla="*/ 476 w 654"/>
                <a:gd name="T43" fmla="*/ 694 h 1471"/>
                <a:gd name="T44" fmla="*/ 480 w 654"/>
                <a:gd name="T45" fmla="*/ 647 h 1471"/>
                <a:gd name="T46" fmla="*/ 504 w 654"/>
                <a:gd name="T47" fmla="*/ 583 h 1471"/>
                <a:gd name="T48" fmla="*/ 486 w 654"/>
                <a:gd name="T49" fmla="*/ 546 h 1471"/>
                <a:gd name="T50" fmla="*/ 462 w 654"/>
                <a:gd name="T51" fmla="*/ 456 h 1471"/>
                <a:gd name="T52" fmla="*/ 491 w 654"/>
                <a:gd name="T53" fmla="*/ 430 h 1471"/>
                <a:gd name="T54" fmla="*/ 548 w 654"/>
                <a:gd name="T55" fmla="*/ 379 h 1471"/>
                <a:gd name="T56" fmla="*/ 603 w 654"/>
                <a:gd name="T57" fmla="*/ 320 h 1471"/>
                <a:gd name="T58" fmla="*/ 645 w 654"/>
                <a:gd name="T59" fmla="*/ 269 h 1471"/>
                <a:gd name="T60" fmla="*/ 619 w 654"/>
                <a:gd name="T61" fmla="*/ 241 h 1471"/>
                <a:gd name="T62" fmla="*/ 624 w 654"/>
                <a:gd name="T63" fmla="*/ 202 h 1471"/>
                <a:gd name="T64" fmla="*/ 654 w 654"/>
                <a:gd name="T65" fmla="*/ 114 h 1471"/>
                <a:gd name="T66" fmla="*/ 625 w 654"/>
                <a:gd name="T67" fmla="*/ 56 h 1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54" h="1471">
                  <a:moveTo>
                    <a:pt x="1" y="1471"/>
                  </a:moveTo>
                  <a:lnTo>
                    <a:pt x="0" y="1456"/>
                  </a:lnTo>
                  <a:lnTo>
                    <a:pt x="15" y="1446"/>
                  </a:lnTo>
                  <a:lnTo>
                    <a:pt x="33" y="1399"/>
                  </a:lnTo>
                  <a:lnTo>
                    <a:pt x="70" y="1388"/>
                  </a:lnTo>
                  <a:lnTo>
                    <a:pt x="82" y="1355"/>
                  </a:lnTo>
                  <a:lnTo>
                    <a:pt x="97" y="1346"/>
                  </a:lnTo>
                  <a:lnTo>
                    <a:pt x="96" y="1323"/>
                  </a:lnTo>
                  <a:lnTo>
                    <a:pt x="119" y="1321"/>
                  </a:lnTo>
                  <a:lnTo>
                    <a:pt x="130" y="1274"/>
                  </a:lnTo>
                  <a:lnTo>
                    <a:pt x="166" y="1254"/>
                  </a:lnTo>
                  <a:lnTo>
                    <a:pt x="148" y="1225"/>
                  </a:lnTo>
                  <a:lnTo>
                    <a:pt x="109" y="1229"/>
                  </a:lnTo>
                  <a:lnTo>
                    <a:pt x="86" y="1224"/>
                  </a:lnTo>
                  <a:lnTo>
                    <a:pt x="92" y="1200"/>
                  </a:lnTo>
                  <a:lnTo>
                    <a:pt x="127" y="1173"/>
                  </a:lnTo>
                  <a:lnTo>
                    <a:pt x="99" y="1115"/>
                  </a:lnTo>
                  <a:lnTo>
                    <a:pt x="119" y="1082"/>
                  </a:lnTo>
                  <a:lnTo>
                    <a:pt x="172" y="1069"/>
                  </a:lnTo>
                  <a:lnTo>
                    <a:pt x="196" y="1082"/>
                  </a:lnTo>
                  <a:lnTo>
                    <a:pt x="224" y="1057"/>
                  </a:lnTo>
                  <a:lnTo>
                    <a:pt x="223" y="1041"/>
                  </a:lnTo>
                  <a:lnTo>
                    <a:pt x="191" y="1036"/>
                  </a:lnTo>
                  <a:lnTo>
                    <a:pt x="182" y="1007"/>
                  </a:lnTo>
                  <a:lnTo>
                    <a:pt x="173" y="1007"/>
                  </a:lnTo>
                  <a:lnTo>
                    <a:pt x="149" y="994"/>
                  </a:lnTo>
                  <a:lnTo>
                    <a:pt x="162" y="962"/>
                  </a:lnTo>
                  <a:lnTo>
                    <a:pt x="139" y="880"/>
                  </a:lnTo>
                  <a:lnTo>
                    <a:pt x="137" y="857"/>
                  </a:lnTo>
                  <a:lnTo>
                    <a:pt x="248" y="807"/>
                  </a:lnTo>
                  <a:lnTo>
                    <a:pt x="277" y="797"/>
                  </a:lnTo>
                  <a:lnTo>
                    <a:pt x="317" y="808"/>
                  </a:lnTo>
                  <a:lnTo>
                    <a:pt x="321" y="769"/>
                  </a:lnTo>
                  <a:lnTo>
                    <a:pt x="305" y="756"/>
                  </a:lnTo>
                  <a:lnTo>
                    <a:pt x="311" y="740"/>
                  </a:lnTo>
                  <a:lnTo>
                    <a:pt x="334" y="738"/>
                  </a:lnTo>
                  <a:lnTo>
                    <a:pt x="359" y="751"/>
                  </a:lnTo>
                  <a:lnTo>
                    <a:pt x="379" y="733"/>
                  </a:lnTo>
                  <a:lnTo>
                    <a:pt x="406" y="769"/>
                  </a:lnTo>
                  <a:lnTo>
                    <a:pt x="437" y="774"/>
                  </a:lnTo>
                  <a:lnTo>
                    <a:pt x="463" y="795"/>
                  </a:lnTo>
                  <a:lnTo>
                    <a:pt x="470" y="795"/>
                  </a:lnTo>
                  <a:lnTo>
                    <a:pt x="480" y="732"/>
                  </a:lnTo>
                  <a:lnTo>
                    <a:pt x="476" y="694"/>
                  </a:lnTo>
                  <a:lnTo>
                    <a:pt x="498" y="676"/>
                  </a:lnTo>
                  <a:lnTo>
                    <a:pt x="480" y="647"/>
                  </a:lnTo>
                  <a:lnTo>
                    <a:pt x="475" y="601"/>
                  </a:lnTo>
                  <a:lnTo>
                    <a:pt x="504" y="583"/>
                  </a:lnTo>
                  <a:lnTo>
                    <a:pt x="503" y="568"/>
                  </a:lnTo>
                  <a:lnTo>
                    <a:pt x="486" y="546"/>
                  </a:lnTo>
                  <a:lnTo>
                    <a:pt x="507" y="514"/>
                  </a:lnTo>
                  <a:lnTo>
                    <a:pt x="462" y="456"/>
                  </a:lnTo>
                  <a:lnTo>
                    <a:pt x="469" y="447"/>
                  </a:lnTo>
                  <a:lnTo>
                    <a:pt x="491" y="430"/>
                  </a:lnTo>
                  <a:lnTo>
                    <a:pt x="537" y="434"/>
                  </a:lnTo>
                  <a:lnTo>
                    <a:pt x="548" y="379"/>
                  </a:lnTo>
                  <a:lnTo>
                    <a:pt x="599" y="343"/>
                  </a:lnTo>
                  <a:lnTo>
                    <a:pt x="603" y="320"/>
                  </a:lnTo>
                  <a:lnTo>
                    <a:pt x="625" y="302"/>
                  </a:lnTo>
                  <a:lnTo>
                    <a:pt x="645" y="269"/>
                  </a:lnTo>
                  <a:lnTo>
                    <a:pt x="643" y="254"/>
                  </a:lnTo>
                  <a:lnTo>
                    <a:pt x="619" y="241"/>
                  </a:lnTo>
                  <a:lnTo>
                    <a:pt x="625" y="217"/>
                  </a:lnTo>
                  <a:lnTo>
                    <a:pt x="624" y="202"/>
                  </a:lnTo>
                  <a:lnTo>
                    <a:pt x="629" y="171"/>
                  </a:lnTo>
                  <a:lnTo>
                    <a:pt x="654" y="114"/>
                  </a:lnTo>
                  <a:lnTo>
                    <a:pt x="651" y="76"/>
                  </a:lnTo>
                  <a:lnTo>
                    <a:pt x="625" y="56"/>
                  </a:lnTo>
                  <a:lnTo>
                    <a:pt x="636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825">
              <a:extLst>
                <a:ext uri="{FF2B5EF4-FFF2-40B4-BE49-F238E27FC236}">
                  <a16:creationId xmlns:a16="http://schemas.microsoft.com/office/drawing/2014/main" id="{73D88E2C-C685-4406-5FE2-9D1D7BCAC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9" y="1268"/>
              <a:ext cx="670" cy="216"/>
            </a:xfrm>
            <a:custGeom>
              <a:avLst/>
              <a:gdLst>
                <a:gd name="T0" fmla="*/ 3326 w 3352"/>
                <a:gd name="T1" fmla="*/ 1018 h 1077"/>
                <a:gd name="T2" fmla="*/ 3244 w 3352"/>
                <a:gd name="T3" fmla="*/ 963 h 1077"/>
                <a:gd name="T4" fmla="*/ 3238 w 3352"/>
                <a:gd name="T5" fmla="*/ 894 h 1077"/>
                <a:gd name="T6" fmla="*/ 3239 w 3352"/>
                <a:gd name="T7" fmla="*/ 825 h 1077"/>
                <a:gd name="T8" fmla="*/ 3154 w 3352"/>
                <a:gd name="T9" fmla="*/ 740 h 1077"/>
                <a:gd name="T10" fmla="*/ 3071 w 3352"/>
                <a:gd name="T11" fmla="*/ 671 h 1077"/>
                <a:gd name="T12" fmla="*/ 3014 w 3352"/>
                <a:gd name="T13" fmla="*/ 637 h 1077"/>
                <a:gd name="T14" fmla="*/ 2849 w 3352"/>
                <a:gd name="T15" fmla="*/ 522 h 1077"/>
                <a:gd name="T16" fmla="*/ 2740 w 3352"/>
                <a:gd name="T17" fmla="*/ 601 h 1077"/>
                <a:gd name="T18" fmla="*/ 2695 w 3352"/>
                <a:gd name="T19" fmla="*/ 528 h 1077"/>
                <a:gd name="T20" fmla="*/ 2563 w 3352"/>
                <a:gd name="T21" fmla="*/ 517 h 1077"/>
                <a:gd name="T22" fmla="*/ 2487 w 3352"/>
                <a:gd name="T23" fmla="*/ 532 h 1077"/>
                <a:gd name="T24" fmla="*/ 2442 w 3352"/>
                <a:gd name="T25" fmla="*/ 459 h 1077"/>
                <a:gd name="T26" fmla="*/ 2308 w 3352"/>
                <a:gd name="T27" fmla="*/ 526 h 1077"/>
                <a:gd name="T28" fmla="*/ 2250 w 3352"/>
                <a:gd name="T29" fmla="*/ 554 h 1077"/>
                <a:gd name="T30" fmla="*/ 2245 w 3352"/>
                <a:gd name="T31" fmla="*/ 500 h 1077"/>
                <a:gd name="T32" fmla="*/ 2205 w 3352"/>
                <a:gd name="T33" fmla="*/ 574 h 1077"/>
                <a:gd name="T34" fmla="*/ 2153 w 3352"/>
                <a:gd name="T35" fmla="*/ 671 h 1077"/>
                <a:gd name="T36" fmla="*/ 2049 w 3352"/>
                <a:gd name="T37" fmla="*/ 720 h 1077"/>
                <a:gd name="T38" fmla="*/ 2055 w 3352"/>
                <a:gd name="T39" fmla="*/ 789 h 1077"/>
                <a:gd name="T40" fmla="*/ 2043 w 3352"/>
                <a:gd name="T41" fmla="*/ 898 h 1077"/>
                <a:gd name="T42" fmla="*/ 1933 w 3352"/>
                <a:gd name="T43" fmla="*/ 877 h 1077"/>
                <a:gd name="T44" fmla="*/ 1836 w 3352"/>
                <a:gd name="T45" fmla="*/ 916 h 1077"/>
                <a:gd name="T46" fmla="*/ 1768 w 3352"/>
                <a:gd name="T47" fmla="*/ 1016 h 1077"/>
                <a:gd name="T48" fmla="*/ 1664 w 3352"/>
                <a:gd name="T49" fmla="*/ 1048 h 1077"/>
                <a:gd name="T50" fmla="*/ 1593 w 3352"/>
                <a:gd name="T51" fmla="*/ 955 h 1077"/>
                <a:gd name="T52" fmla="*/ 1476 w 3352"/>
                <a:gd name="T53" fmla="*/ 934 h 1077"/>
                <a:gd name="T54" fmla="*/ 1396 w 3352"/>
                <a:gd name="T55" fmla="*/ 911 h 1077"/>
                <a:gd name="T56" fmla="*/ 1389 w 3352"/>
                <a:gd name="T57" fmla="*/ 828 h 1077"/>
                <a:gd name="T58" fmla="*/ 1409 w 3352"/>
                <a:gd name="T59" fmla="*/ 725 h 1077"/>
                <a:gd name="T60" fmla="*/ 1358 w 3352"/>
                <a:gd name="T61" fmla="*/ 668 h 1077"/>
                <a:gd name="T62" fmla="*/ 1293 w 3352"/>
                <a:gd name="T63" fmla="*/ 635 h 1077"/>
                <a:gd name="T64" fmla="*/ 1295 w 3352"/>
                <a:gd name="T65" fmla="*/ 573 h 1077"/>
                <a:gd name="T66" fmla="*/ 1230 w 3352"/>
                <a:gd name="T67" fmla="*/ 533 h 1077"/>
                <a:gd name="T68" fmla="*/ 1180 w 3352"/>
                <a:gd name="T69" fmla="*/ 492 h 1077"/>
                <a:gd name="T70" fmla="*/ 1069 w 3352"/>
                <a:gd name="T71" fmla="*/ 464 h 1077"/>
                <a:gd name="T72" fmla="*/ 1021 w 3352"/>
                <a:gd name="T73" fmla="*/ 530 h 1077"/>
                <a:gd name="T74" fmla="*/ 892 w 3352"/>
                <a:gd name="T75" fmla="*/ 549 h 1077"/>
                <a:gd name="T76" fmla="*/ 794 w 3352"/>
                <a:gd name="T77" fmla="*/ 574 h 1077"/>
                <a:gd name="T78" fmla="*/ 715 w 3352"/>
                <a:gd name="T79" fmla="*/ 550 h 1077"/>
                <a:gd name="T80" fmla="*/ 670 w 3352"/>
                <a:gd name="T81" fmla="*/ 570 h 1077"/>
                <a:gd name="T82" fmla="*/ 566 w 3352"/>
                <a:gd name="T83" fmla="*/ 611 h 1077"/>
                <a:gd name="T84" fmla="*/ 445 w 3352"/>
                <a:gd name="T85" fmla="*/ 553 h 1077"/>
                <a:gd name="T86" fmla="*/ 413 w 3352"/>
                <a:gd name="T87" fmla="*/ 540 h 1077"/>
                <a:gd name="T88" fmla="*/ 402 w 3352"/>
                <a:gd name="T89" fmla="*/ 510 h 1077"/>
                <a:gd name="T90" fmla="*/ 334 w 3352"/>
                <a:gd name="T91" fmla="*/ 362 h 1077"/>
                <a:gd name="T92" fmla="*/ 274 w 3352"/>
                <a:gd name="T93" fmla="*/ 291 h 1077"/>
                <a:gd name="T94" fmla="*/ 195 w 3352"/>
                <a:gd name="T95" fmla="*/ 266 h 1077"/>
                <a:gd name="T96" fmla="*/ 149 w 3352"/>
                <a:gd name="T97" fmla="*/ 271 h 1077"/>
                <a:gd name="T98" fmla="*/ 178 w 3352"/>
                <a:gd name="T99" fmla="*/ 168 h 1077"/>
                <a:gd name="T100" fmla="*/ 12 w 3352"/>
                <a:gd name="T101" fmla="*/ 37 h 10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52" h="1077">
                  <a:moveTo>
                    <a:pt x="3347" y="1077"/>
                  </a:moveTo>
                  <a:lnTo>
                    <a:pt x="3352" y="1046"/>
                  </a:lnTo>
                  <a:lnTo>
                    <a:pt x="3326" y="1018"/>
                  </a:lnTo>
                  <a:lnTo>
                    <a:pt x="3299" y="966"/>
                  </a:lnTo>
                  <a:lnTo>
                    <a:pt x="3274" y="953"/>
                  </a:lnTo>
                  <a:lnTo>
                    <a:pt x="3244" y="963"/>
                  </a:lnTo>
                  <a:lnTo>
                    <a:pt x="3227" y="950"/>
                  </a:lnTo>
                  <a:lnTo>
                    <a:pt x="3226" y="927"/>
                  </a:lnTo>
                  <a:lnTo>
                    <a:pt x="3238" y="894"/>
                  </a:lnTo>
                  <a:lnTo>
                    <a:pt x="3253" y="886"/>
                  </a:lnTo>
                  <a:lnTo>
                    <a:pt x="3256" y="847"/>
                  </a:lnTo>
                  <a:lnTo>
                    <a:pt x="3239" y="825"/>
                  </a:lnTo>
                  <a:lnTo>
                    <a:pt x="3244" y="794"/>
                  </a:lnTo>
                  <a:lnTo>
                    <a:pt x="3227" y="772"/>
                  </a:lnTo>
                  <a:lnTo>
                    <a:pt x="3154" y="740"/>
                  </a:lnTo>
                  <a:lnTo>
                    <a:pt x="3091" y="723"/>
                  </a:lnTo>
                  <a:lnTo>
                    <a:pt x="3073" y="694"/>
                  </a:lnTo>
                  <a:lnTo>
                    <a:pt x="3071" y="671"/>
                  </a:lnTo>
                  <a:lnTo>
                    <a:pt x="3049" y="688"/>
                  </a:lnTo>
                  <a:lnTo>
                    <a:pt x="3024" y="668"/>
                  </a:lnTo>
                  <a:lnTo>
                    <a:pt x="3014" y="637"/>
                  </a:lnTo>
                  <a:lnTo>
                    <a:pt x="2891" y="572"/>
                  </a:lnTo>
                  <a:lnTo>
                    <a:pt x="2873" y="543"/>
                  </a:lnTo>
                  <a:lnTo>
                    <a:pt x="2849" y="522"/>
                  </a:lnTo>
                  <a:lnTo>
                    <a:pt x="2819" y="532"/>
                  </a:lnTo>
                  <a:lnTo>
                    <a:pt x="2792" y="573"/>
                  </a:lnTo>
                  <a:lnTo>
                    <a:pt x="2740" y="601"/>
                  </a:lnTo>
                  <a:lnTo>
                    <a:pt x="2723" y="580"/>
                  </a:lnTo>
                  <a:lnTo>
                    <a:pt x="2722" y="565"/>
                  </a:lnTo>
                  <a:lnTo>
                    <a:pt x="2695" y="528"/>
                  </a:lnTo>
                  <a:lnTo>
                    <a:pt x="2655" y="509"/>
                  </a:lnTo>
                  <a:lnTo>
                    <a:pt x="2594" y="522"/>
                  </a:lnTo>
                  <a:lnTo>
                    <a:pt x="2563" y="517"/>
                  </a:lnTo>
                  <a:lnTo>
                    <a:pt x="2519" y="545"/>
                  </a:lnTo>
                  <a:lnTo>
                    <a:pt x="2496" y="546"/>
                  </a:lnTo>
                  <a:lnTo>
                    <a:pt x="2487" y="532"/>
                  </a:lnTo>
                  <a:lnTo>
                    <a:pt x="2447" y="513"/>
                  </a:lnTo>
                  <a:lnTo>
                    <a:pt x="2453" y="490"/>
                  </a:lnTo>
                  <a:lnTo>
                    <a:pt x="2442" y="459"/>
                  </a:lnTo>
                  <a:lnTo>
                    <a:pt x="2425" y="437"/>
                  </a:lnTo>
                  <a:lnTo>
                    <a:pt x="2350" y="460"/>
                  </a:lnTo>
                  <a:lnTo>
                    <a:pt x="2308" y="526"/>
                  </a:lnTo>
                  <a:lnTo>
                    <a:pt x="2285" y="528"/>
                  </a:lnTo>
                  <a:lnTo>
                    <a:pt x="2265" y="553"/>
                  </a:lnTo>
                  <a:lnTo>
                    <a:pt x="2250" y="554"/>
                  </a:lnTo>
                  <a:lnTo>
                    <a:pt x="2270" y="514"/>
                  </a:lnTo>
                  <a:lnTo>
                    <a:pt x="2260" y="499"/>
                  </a:lnTo>
                  <a:lnTo>
                    <a:pt x="2245" y="500"/>
                  </a:lnTo>
                  <a:lnTo>
                    <a:pt x="2238" y="509"/>
                  </a:lnTo>
                  <a:lnTo>
                    <a:pt x="2233" y="540"/>
                  </a:lnTo>
                  <a:lnTo>
                    <a:pt x="2205" y="574"/>
                  </a:lnTo>
                  <a:lnTo>
                    <a:pt x="2208" y="597"/>
                  </a:lnTo>
                  <a:lnTo>
                    <a:pt x="2170" y="616"/>
                  </a:lnTo>
                  <a:lnTo>
                    <a:pt x="2153" y="671"/>
                  </a:lnTo>
                  <a:lnTo>
                    <a:pt x="2099" y="669"/>
                  </a:lnTo>
                  <a:lnTo>
                    <a:pt x="2079" y="716"/>
                  </a:lnTo>
                  <a:lnTo>
                    <a:pt x="2049" y="720"/>
                  </a:lnTo>
                  <a:lnTo>
                    <a:pt x="2035" y="728"/>
                  </a:lnTo>
                  <a:lnTo>
                    <a:pt x="2031" y="776"/>
                  </a:lnTo>
                  <a:lnTo>
                    <a:pt x="2055" y="789"/>
                  </a:lnTo>
                  <a:lnTo>
                    <a:pt x="2058" y="803"/>
                  </a:lnTo>
                  <a:lnTo>
                    <a:pt x="2039" y="859"/>
                  </a:lnTo>
                  <a:lnTo>
                    <a:pt x="2043" y="898"/>
                  </a:lnTo>
                  <a:lnTo>
                    <a:pt x="1967" y="913"/>
                  </a:lnTo>
                  <a:lnTo>
                    <a:pt x="1949" y="883"/>
                  </a:lnTo>
                  <a:lnTo>
                    <a:pt x="1933" y="877"/>
                  </a:lnTo>
                  <a:lnTo>
                    <a:pt x="1898" y="919"/>
                  </a:lnTo>
                  <a:lnTo>
                    <a:pt x="1859" y="906"/>
                  </a:lnTo>
                  <a:lnTo>
                    <a:pt x="1836" y="916"/>
                  </a:lnTo>
                  <a:lnTo>
                    <a:pt x="1798" y="920"/>
                  </a:lnTo>
                  <a:lnTo>
                    <a:pt x="1767" y="993"/>
                  </a:lnTo>
                  <a:lnTo>
                    <a:pt x="1768" y="1016"/>
                  </a:lnTo>
                  <a:lnTo>
                    <a:pt x="1746" y="1025"/>
                  </a:lnTo>
                  <a:lnTo>
                    <a:pt x="1715" y="1013"/>
                  </a:lnTo>
                  <a:lnTo>
                    <a:pt x="1664" y="1048"/>
                  </a:lnTo>
                  <a:lnTo>
                    <a:pt x="1646" y="1026"/>
                  </a:lnTo>
                  <a:lnTo>
                    <a:pt x="1650" y="996"/>
                  </a:lnTo>
                  <a:lnTo>
                    <a:pt x="1593" y="955"/>
                  </a:lnTo>
                  <a:lnTo>
                    <a:pt x="1583" y="925"/>
                  </a:lnTo>
                  <a:lnTo>
                    <a:pt x="1532" y="961"/>
                  </a:lnTo>
                  <a:lnTo>
                    <a:pt x="1476" y="934"/>
                  </a:lnTo>
                  <a:lnTo>
                    <a:pt x="1472" y="904"/>
                  </a:lnTo>
                  <a:lnTo>
                    <a:pt x="1448" y="891"/>
                  </a:lnTo>
                  <a:lnTo>
                    <a:pt x="1396" y="911"/>
                  </a:lnTo>
                  <a:lnTo>
                    <a:pt x="1386" y="890"/>
                  </a:lnTo>
                  <a:lnTo>
                    <a:pt x="1398" y="857"/>
                  </a:lnTo>
                  <a:lnTo>
                    <a:pt x="1389" y="828"/>
                  </a:lnTo>
                  <a:lnTo>
                    <a:pt x="1355" y="800"/>
                  </a:lnTo>
                  <a:lnTo>
                    <a:pt x="1412" y="748"/>
                  </a:lnTo>
                  <a:lnTo>
                    <a:pt x="1409" y="725"/>
                  </a:lnTo>
                  <a:lnTo>
                    <a:pt x="1385" y="711"/>
                  </a:lnTo>
                  <a:lnTo>
                    <a:pt x="1383" y="681"/>
                  </a:lnTo>
                  <a:lnTo>
                    <a:pt x="1358" y="668"/>
                  </a:lnTo>
                  <a:lnTo>
                    <a:pt x="1329" y="610"/>
                  </a:lnTo>
                  <a:lnTo>
                    <a:pt x="1306" y="611"/>
                  </a:lnTo>
                  <a:lnTo>
                    <a:pt x="1293" y="635"/>
                  </a:lnTo>
                  <a:lnTo>
                    <a:pt x="1269" y="623"/>
                  </a:lnTo>
                  <a:lnTo>
                    <a:pt x="1269" y="614"/>
                  </a:lnTo>
                  <a:lnTo>
                    <a:pt x="1295" y="573"/>
                  </a:lnTo>
                  <a:lnTo>
                    <a:pt x="1278" y="553"/>
                  </a:lnTo>
                  <a:lnTo>
                    <a:pt x="1231" y="549"/>
                  </a:lnTo>
                  <a:lnTo>
                    <a:pt x="1230" y="533"/>
                  </a:lnTo>
                  <a:lnTo>
                    <a:pt x="1243" y="516"/>
                  </a:lnTo>
                  <a:lnTo>
                    <a:pt x="1226" y="496"/>
                  </a:lnTo>
                  <a:lnTo>
                    <a:pt x="1180" y="492"/>
                  </a:lnTo>
                  <a:lnTo>
                    <a:pt x="1156" y="479"/>
                  </a:lnTo>
                  <a:lnTo>
                    <a:pt x="1124" y="481"/>
                  </a:lnTo>
                  <a:lnTo>
                    <a:pt x="1069" y="464"/>
                  </a:lnTo>
                  <a:lnTo>
                    <a:pt x="1038" y="466"/>
                  </a:lnTo>
                  <a:lnTo>
                    <a:pt x="1003" y="500"/>
                  </a:lnTo>
                  <a:lnTo>
                    <a:pt x="1021" y="530"/>
                  </a:lnTo>
                  <a:lnTo>
                    <a:pt x="1015" y="545"/>
                  </a:lnTo>
                  <a:lnTo>
                    <a:pt x="932" y="561"/>
                  </a:lnTo>
                  <a:lnTo>
                    <a:pt x="892" y="549"/>
                  </a:lnTo>
                  <a:lnTo>
                    <a:pt x="840" y="570"/>
                  </a:lnTo>
                  <a:lnTo>
                    <a:pt x="808" y="565"/>
                  </a:lnTo>
                  <a:lnTo>
                    <a:pt x="794" y="574"/>
                  </a:lnTo>
                  <a:lnTo>
                    <a:pt x="789" y="605"/>
                  </a:lnTo>
                  <a:lnTo>
                    <a:pt x="743" y="602"/>
                  </a:lnTo>
                  <a:lnTo>
                    <a:pt x="715" y="550"/>
                  </a:lnTo>
                  <a:lnTo>
                    <a:pt x="700" y="560"/>
                  </a:lnTo>
                  <a:lnTo>
                    <a:pt x="703" y="590"/>
                  </a:lnTo>
                  <a:lnTo>
                    <a:pt x="670" y="570"/>
                  </a:lnTo>
                  <a:lnTo>
                    <a:pt x="628" y="605"/>
                  </a:lnTo>
                  <a:lnTo>
                    <a:pt x="586" y="585"/>
                  </a:lnTo>
                  <a:lnTo>
                    <a:pt x="566" y="611"/>
                  </a:lnTo>
                  <a:lnTo>
                    <a:pt x="534" y="599"/>
                  </a:lnTo>
                  <a:lnTo>
                    <a:pt x="442" y="607"/>
                  </a:lnTo>
                  <a:lnTo>
                    <a:pt x="445" y="553"/>
                  </a:lnTo>
                  <a:lnTo>
                    <a:pt x="443" y="530"/>
                  </a:lnTo>
                  <a:lnTo>
                    <a:pt x="426" y="523"/>
                  </a:lnTo>
                  <a:lnTo>
                    <a:pt x="413" y="540"/>
                  </a:lnTo>
                  <a:lnTo>
                    <a:pt x="389" y="534"/>
                  </a:lnTo>
                  <a:lnTo>
                    <a:pt x="388" y="511"/>
                  </a:lnTo>
                  <a:lnTo>
                    <a:pt x="402" y="510"/>
                  </a:lnTo>
                  <a:lnTo>
                    <a:pt x="408" y="494"/>
                  </a:lnTo>
                  <a:lnTo>
                    <a:pt x="374" y="458"/>
                  </a:lnTo>
                  <a:lnTo>
                    <a:pt x="334" y="362"/>
                  </a:lnTo>
                  <a:lnTo>
                    <a:pt x="294" y="343"/>
                  </a:lnTo>
                  <a:lnTo>
                    <a:pt x="298" y="296"/>
                  </a:lnTo>
                  <a:lnTo>
                    <a:pt x="274" y="291"/>
                  </a:lnTo>
                  <a:lnTo>
                    <a:pt x="269" y="314"/>
                  </a:lnTo>
                  <a:lnTo>
                    <a:pt x="231" y="326"/>
                  </a:lnTo>
                  <a:lnTo>
                    <a:pt x="195" y="266"/>
                  </a:lnTo>
                  <a:lnTo>
                    <a:pt x="172" y="269"/>
                  </a:lnTo>
                  <a:lnTo>
                    <a:pt x="157" y="279"/>
                  </a:lnTo>
                  <a:lnTo>
                    <a:pt x="149" y="271"/>
                  </a:lnTo>
                  <a:lnTo>
                    <a:pt x="176" y="223"/>
                  </a:lnTo>
                  <a:lnTo>
                    <a:pt x="173" y="200"/>
                  </a:lnTo>
                  <a:lnTo>
                    <a:pt x="178" y="168"/>
                  </a:lnTo>
                  <a:lnTo>
                    <a:pt x="81" y="39"/>
                  </a:lnTo>
                  <a:lnTo>
                    <a:pt x="49" y="26"/>
                  </a:lnTo>
                  <a:lnTo>
                    <a:pt x="12" y="37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826">
              <a:extLst>
                <a:ext uri="{FF2B5EF4-FFF2-40B4-BE49-F238E27FC236}">
                  <a16:creationId xmlns:a16="http://schemas.microsoft.com/office/drawing/2014/main" id="{946CEC42-92E3-090B-EF1C-642F92A92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8" y="1484"/>
              <a:ext cx="180" cy="297"/>
            </a:xfrm>
            <a:custGeom>
              <a:avLst/>
              <a:gdLst>
                <a:gd name="T0" fmla="*/ 0 w 903"/>
                <a:gd name="T1" fmla="*/ 1488 h 1488"/>
                <a:gd name="T2" fmla="*/ 21 w 903"/>
                <a:gd name="T3" fmla="*/ 1455 h 1488"/>
                <a:gd name="T4" fmla="*/ 17 w 903"/>
                <a:gd name="T5" fmla="*/ 1417 h 1488"/>
                <a:gd name="T6" fmla="*/ 78 w 903"/>
                <a:gd name="T7" fmla="*/ 1326 h 1488"/>
                <a:gd name="T8" fmla="*/ 67 w 903"/>
                <a:gd name="T9" fmla="*/ 1296 h 1488"/>
                <a:gd name="T10" fmla="*/ 43 w 903"/>
                <a:gd name="T11" fmla="*/ 1276 h 1488"/>
                <a:gd name="T12" fmla="*/ 49 w 903"/>
                <a:gd name="T13" fmla="*/ 1260 h 1488"/>
                <a:gd name="T14" fmla="*/ 189 w 903"/>
                <a:gd name="T15" fmla="*/ 1116 h 1488"/>
                <a:gd name="T16" fmla="*/ 247 w 903"/>
                <a:gd name="T17" fmla="*/ 1079 h 1488"/>
                <a:gd name="T18" fmla="*/ 333 w 903"/>
                <a:gd name="T19" fmla="*/ 1002 h 1488"/>
                <a:gd name="T20" fmla="*/ 338 w 903"/>
                <a:gd name="T21" fmla="*/ 979 h 1488"/>
                <a:gd name="T22" fmla="*/ 320 w 903"/>
                <a:gd name="T23" fmla="*/ 949 h 1488"/>
                <a:gd name="T24" fmla="*/ 338 w 903"/>
                <a:gd name="T25" fmla="*/ 894 h 1488"/>
                <a:gd name="T26" fmla="*/ 342 w 903"/>
                <a:gd name="T27" fmla="*/ 846 h 1488"/>
                <a:gd name="T28" fmla="*/ 314 w 903"/>
                <a:gd name="T29" fmla="*/ 796 h 1488"/>
                <a:gd name="T30" fmla="*/ 363 w 903"/>
                <a:gd name="T31" fmla="*/ 737 h 1488"/>
                <a:gd name="T32" fmla="*/ 378 w 903"/>
                <a:gd name="T33" fmla="*/ 736 h 1488"/>
                <a:gd name="T34" fmla="*/ 490 w 903"/>
                <a:gd name="T35" fmla="*/ 695 h 1488"/>
                <a:gd name="T36" fmla="*/ 509 w 903"/>
                <a:gd name="T37" fmla="*/ 654 h 1488"/>
                <a:gd name="T38" fmla="*/ 560 w 903"/>
                <a:gd name="T39" fmla="*/ 626 h 1488"/>
                <a:gd name="T40" fmla="*/ 543 w 903"/>
                <a:gd name="T41" fmla="*/ 604 h 1488"/>
                <a:gd name="T42" fmla="*/ 556 w 903"/>
                <a:gd name="T43" fmla="*/ 580 h 1488"/>
                <a:gd name="T44" fmla="*/ 578 w 903"/>
                <a:gd name="T45" fmla="*/ 563 h 1488"/>
                <a:gd name="T46" fmla="*/ 583 w 903"/>
                <a:gd name="T47" fmla="*/ 539 h 1488"/>
                <a:gd name="T48" fmla="*/ 634 w 903"/>
                <a:gd name="T49" fmla="*/ 511 h 1488"/>
                <a:gd name="T50" fmla="*/ 684 w 903"/>
                <a:gd name="T51" fmla="*/ 460 h 1488"/>
                <a:gd name="T52" fmla="*/ 675 w 903"/>
                <a:gd name="T53" fmla="*/ 454 h 1488"/>
                <a:gd name="T54" fmla="*/ 760 w 903"/>
                <a:gd name="T55" fmla="*/ 360 h 1488"/>
                <a:gd name="T56" fmla="*/ 754 w 903"/>
                <a:gd name="T57" fmla="*/ 300 h 1488"/>
                <a:gd name="T58" fmla="*/ 799 w 903"/>
                <a:gd name="T59" fmla="*/ 280 h 1488"/>
                <a:gd name="T60" fmla="*/ 811 w 903"/>
                <a:gd name="T61" fmla="*/ 248 h 1488"/>
                <a:gd name="T62" fmla="*/ 833 w 903"/>
                <a:gd name="T63" fmla="*/ 238 h 1488"/>
                <a:gd name="T64" fmla="*/ 847 w 903"/>
                <a:gd name="T65" fmla="*/ 221 h 1488"/>
                <a:gd name="T66" fmla="*/ 838 w 903"/>
                <a:gd name="T67" fmla="*/ 199 h 1488"/>
                <a:gd name="T68" fmla="*/ 812 w 903"/>
                <a:gd name="T69" fmla="*/ 186 h 1488"/>
                <a:gd name="T70" fmla="*/ 692 w 903"/>
                <a:gd name="T71" fmla="*/ 213 h 1488"/>
                <a:gd name="T72" fmla="*/ 697 w 903"/>
                <a:gd name="T73" fmla="*/ 181 h 1488"/>
                <a:gd name="T74" fmla="*/ 710 w 903"/>
                <a:gd name="T75" fmla="*/ 165 h 1488"/>
                <a:gd name="T76" fmla="*/ 716 w 903"/>
                <a:gd name="T77" fmla="*/ 148 h 1488"/>
                <a:gd name="T78" fmla="*/ 739 w 903"/>
                <a:gd name="T79" fmla="*/ 139 h 1488"/>
                <a:gd name="T80" fmla="*/ 736 w 903"/>
                <a:gd name="T81" fmla="*/ 108 h 1488"/>
                <a:gd name="T82" fmla="*/ 787 w 903"/>
                <a:gd name="T83" fmla="*/ 73 h 1488"/>
                <a:gd name="T84" fmla="*/ 775 w 903"/>
                <a:gd name="T85" fmla="*/ 20 h 1488"/>
                <a:gd name="T86" fmla="*/ 804 w 903"/>
                <a:gd name="T87" fmla="*/ 10 h 1488"/>
                <a:gd name="T88" fmla="*/ 859 w 903"/>
                <a:gd name="T89" fmla="*/ 27 h 1488"/>
                <a:gd name="T90" fmla="*/ 903 w 903"/>
                <a:gd name="T91" fmla="*/ 0 h 1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03" h="1488">
                  <a:moveTo>
                    <a:pt x="0" y="1488"/>
                  </a:moveTo>
                  <a:lnTo>
                    <a:pt x="21" y="1455"/>
                  </a:lnTo>
                  <a:lnTo>
                    <a:pt x="17" y="1417"/>
                  </a:lnTo>
                  <a:lnTo>
                    <a:pt x="78" y="1326"/>
                  </a:lnTo>
                  <a:lnTo>
                    <a:pt x="67" y="1296"/>
                  </a:lnTo>
                  <a:lnTo>
                    <a:pt x="43" y="1276"/>
                  </a:lnTo>
                  <a:lnTo>
                    <a:pt x="49" y="1260"/>
                  </a:lnTo>
                  <a:lnTo>
                    <a:pt x="189" y="1116"/>
                  </a:lnTo>
                  <a:lnTo>
                    <a:pt x="247" y="1079"/>
                  </a:lnTo>
                  <a:lnTo>
                    <a:pt x="333" y="1002"/>
                  </a:lnTo>
                  <a:lnTo>
                    <a:pt x="338" y="979"/>
                  </a:lnTo>
                  <a:lnTo>
                    <a:pt x="320" y="949"/>
                  </a:lnTo>
                  <a:lnTo>
                    <a:pt x="338" y="894"/>
                  </a:lnTo>
                  <a:lnTo>
                    <a:pt x="342" y="846"/>
                  </a:lnTo>
                  <a:lnTo>
                    <a:pt x="314" y="796"/>
                  </a:lnTo>
                  <a:lnTo>
                    <a:pt x="363" y="737"/>
                  </a:lnTo>
                  <a:lnTo>
                    <a:pt x="378" y="736"/>
                  </a:lnTo>
                  <a:lnTo>
                    <a:pt x="490" y="695"/>
                  </a:lnTo>
                  <a:lnTo>
                    <a:pt x="509" y="654"/>
                  </a:lnTo>
                  <a:lnTo>
                    <a:pt x="560" y="626"/>
                  </a:lnTo>
                  <a:lnTo>
                    <a:pt x="543" y="604"/>
                  </a:lnTo>
                  <a:lnTo>
                    <a:pt x="556" y="580"/>
                  </a:lnTo>
                  <a:lnTo>
                    <a:pt x="578" y="563"/>
                  </a:lnTo>
                  <a:lnTo>
                    <a:pt x="583" y="539"/>
                  </a:lnTo>
                  <a:lnTo>
                    <a:pt x="634" y="511"/>
                  </a:lnTo>
                  <a:lnTo>
                    <a:pt x="684" y="460"/>
                  </a:lnTo>
                  <a:lnTo>
                    <a:pt x="675" y="454"/>
                  </a:lnTo>
                  <a:lnTo>
                    <a:pt x="760" y="360"/>
                  </a:lnTo>
                  <a:lnTo>
                    <a:pt x="754" y="300"/>
                  </a:lnTo>
                  <a:lnTo>
                    <a:pt x="799" y="280"/>
                  </a:lnTo>
                  <a:lnTo>
                    <a:pt x="811" y="248"/>
                  </a:lnTo>
                  <a:lnTo>
                    <a:pt x="833" y="238"/>
                  </a:lnTo>
                  <a:lnTo>
                    <a:pt x="847" y="221"/>
                  </a:lnTo>
                  <a:lnTo>
                    <a:pt x="838" y="199"/>
                  </a:lnTo>
                  <a:lnTo>
                    <a:pt x="812" y="186"/>
                  </a:lnTo>
                  <a:lnTo>
                    <a:pt x="692" y="213"/>
                  </a:lnTo>
                  <a:lnTo>
                    <a:pt x="697" y="181"/>
                  </a:lnTo>
                  <a:lnTo>
                    <a:pt x="710" y="165"/>
                  </a:lnTo>
                  <a:lnTo>
                    <a:pt x="716" y="148"/>
                  </a:lnTo>
                  <a:lnTo>
                    <a:pt x="739" y="139"/>
                  </a:lnTo>
                  <a:lnTo>
                    <a:pt x="736" y="108"/>
                  </a:lnTo>
                  <a:lnTo>
                    <a:pt x="787" y="73"/>
                  </a:lnTo>
                  <a:lnTo>
                    <a:pt x="775" y="20"/>
                  </a:lnTo>
                  <a:lnTo>
                    <a:pt x="804" y="10"/>
                  </a:lnTo>
                  <a:lnTo>
                    <a:pt x="859" y="27"/>
                  </a:lnTo>
                  <a:lnTo>
                    <a:pt x="903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827">
              <a:extLst>
                <a:ext uri="{FF2B5EF4-FFF2-40B4-BE49-F238E27FC236}">
                  <a16:creationId xmlns:a16="http://schemas.microsoft.com/office/drawing/2014/main" id="{FCC8146F-FDEB-BFF7-A986-B3E85C7C8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2" y="1766"/>
              <a:ext cx="237" cy="356"/>
            </a:xfrm>
            <a:custGeom>
              <a:avLst/>
              <a:gdLst>
                <a:gd name="T0" fmla="*/ 723 w 1187"/>
                <a:gd name="T1" fmla="*/ 1758 h 1778"/>
                <a:gd name="T2" fmla="*/ 798 w 1187"/>
                <a:gd name="T3" fmla="*/ 1736 h 1778"/>
                <a:gd name="T4" fmla="*/ 898 w 1187"/>
                <a:gd name="T5" fmla="*/ 1743 h 1778"/>
                <a:gd name="T6" fmla="*/ 932 w 1187"/>
                <a:gd name="T7" fmla="*/ 1693 h 1778"/>
                <a:gd name="T8" fmla="*/ 1004 w 1187"/>
                <a:gd name="T9" fmla="*/ 1632 h 1778"/>
                <a:gd name="T10" fmla="*/ 1096 w 1187"/>
                <a:gd name="T11" fmla="*/ 1624 h 1778"/>
                <a:gd name="T12" fmla="*/ 1149 w 1187"/>
                <a:gd name="T13" fmla="*/ 1534 h 1778"/>
                <a:gd name="T14" fmla="*/ 1170 w 1187"/>
                <a:gd name="T15" fmla="*/ 1424 h 1778"/>
                <a:gd name="T16" fmla="*/ 1122 w 1187"/>
                <a:gd name="T17" fmla="*/ 1328 h 1778"/>
                <a:gd name="T18" fmla="*/ 1110 w 1187"/>
                <a:gd name="T19" fmla="*/ 1283 h 1778"/>
                <a:gd name="T20" fmla="*/ 1062 w 1187"/>
                <a:gd name="T21" fmla="*/ 1256 h 1778"/>
                <a:gd name="T22" fmla="*/ 1002 w 1187"/>
                <a:gd name="T23" fmla="*/ 1201 h 1778"/>
                <a:gd name="T24" fmla="*/ 979 w 1187"/>
                <a:gd name="T25" fmla="*/ 1126 h 1778"/>
                <a:gd name="T26" fmla="*/ 965 w 1187"/>
                <a:gd name="T27" fmla="*/ 1049 h 1778"/>
                <a:gd name="T28" fmla="*/ 901 w 1187"/>
                <a:gd name="T29" fmla="*/ 1018 h 1778"/>
                <a:gd name="T30" fmla="*/ 817 w 1187"/>
                <a:gd name="T31" fmla="*/ 956 h 1778"/>
                <a:gd name="T32" fmla="*/ 809 w 1187"/>
                <a:gd name="T33" fmla="*/ 856 h 1778"/>
                <a:gd name="T34" fmla="*/ 821 w 1187"/>
                <a:gd name="T35" fmla="*/ 816 h 1778"/>
                <a:gd name="T36" fmla="*/ 859 w 1187"/>
                <a:gd name="T37" fmla="*/ 820 h 1778"/>
                <a:gd name="T38" fmla="*/ 903 w 1187"/>
                <a:gd name="T39" fmla="*/ 801 h 1778"/>
                <a:gd name="T40" fmla="*/ 977 w 1187"/>
                <a:gd name="T41" fmla="*/ 756 h 1778"/>
                <a:gd name="T42" fmla="*/ 1017 w 1187"/>
                <a:gd name="T43" fmla="*/ 690 h 1778"/>
                <a:gd name="T44" fmla="*/ 988 w 1187"/>
                <a:gd name="T45" fmla="*/ 631 h 1778"/>
                <a:gd name="T46" fmla="*/ 960 w 1187"/>
                <a:gd name="T47" fmla="*/ 580 h 1778"/>
                <a:gd name="T48" fmla="*/ 872 w 1187"/>
                <a:gd name="T49" fmla="*/ 534 h 1778"/>
                <a:gd name="T50" fmla="*/ 853 w 1187"/>
                <a:gd name="T51" fmla="*/ 512 h 1778"/>
                <a:gd name="T52" fmla="*/ 857 w 1187"/>
                <a:gd name="T53" fmla="*/ 466 h 1778"/>
                <a:gd name="T54" fmla="*/ 792 w 1187"/>
                <a:gd name="T55" fmla="*/ 426 h 1778"/>
                <a:gd name="T56" fmla="*/ 772 w 1187"/>
                <a:gd name="T57" fmla="*/ 381 h 1778"/>
                <a:gd name="T58" fmla="*/ 782 w 1187"/>
                <a:gd name="T59" fmla="*/ 318 h 1778"/>
                <a:gd name="T60" fmla="*/ 828 w 1187"/>
                <a:gd name="T61" fmla="*/ 230 h 1778"/>
                <a:gd name="T62" fmla="*/ 750 w 1187"/>
                <a:gd name="T63" fmla="*/ 152 h 1778"/>
                <a:gd name="T64" fmla="*/ 761 w 1187"/>
                <a:gd name="T65" fmla="*/ 96 h 1778"/>
                <a:gd name="T66" fmla="*/ 644 w 1187"/>
                <a:gd name="T67" fmla="*/ 0 h 1778"/>
                <a:gd name="T68" fmla="*/ 418 w 1187"/>
                <a:gd name="T69" fmla="*/ 59 h 1778"/>
                <a:gd name="T70" fmla="*/ 264 w 1187"/>
                <a:gd name="T71" fmla="*/ 143 h 1778"/>
                <a:gd name="T72" fmla="*/ 251 w 1187"/>
                <a:gd name="T73" fmla="*/ 175 h 1778"/>
                <a:gd name="T74" fmla="*/ 232 w 1187"/>
                <a:gd name="T75" fmla="*/ 208 h 1778"/>
                <a:gd name="T76" fmla="*/ 251 w 1187"/>
                <a:gd name="T77" fmla="*/ 252 h 1778"/>
                <a:gd name="T78" fmla="*/ 315 w 1187"/>
                <a:gd name="T79" fmla="*/ 284 h 1778"/>
                <a:gd name="T80" fmla="*/ 245 w 1187"/>
                <a:gd name="T81" fmla="*/ 353 h 1778"/>
                <a:gd name="T82" fmla="*/ 204 w 1187"/>
                <a:gd name="T83" fmla="*/ 410 h 1778"/>
                <a:gd name="T84" fmla="*/ 97 w 1187"/>
                <a:gd name="T85" fmla="*/ 429 h 1778"/>
                <a:gd name="T86" fmla="*/ 38 w 1187"/>
                <a:gd name="T87" fmla="*/ 442 h 1778"/>
                <a:gd name="T88" fmla="*/ 24 w 1187"/>
                <a:gd name="T89" fmla="*/ 389 h 1778"/>
                <a:gd name="T90" fmla="*/ 12 w 1187"/>
                <a:gd name="T91" fmla="*/ 344 h 1778"/>
                <a:gd name="T92" fmla="*/ 117 w 1187"/>
                <a:gd name="T93" fmla="*/ 303 h 1778"/>
                <a:gd name="T94" fmla="*/ 147 w 1187"/>
                <a:gd name="T95" fmla="*/ 293 h 1778"/>
                <a:gd name="T96" fmla="*/ 146 w 1187"/>
                <a:gd name="T97" fmla="*/ 201 h 1778"/>
                <a:gd name="T98" fmla="*/ 178 w 1187"/>
                <a:gd name="T99" fmla="*/ 135 h 1778"/>
                <a:gd name="T100" fmla="*/ 80 w 1187"/>
                <a:gd name="T101" fmla="*/ 75 h 17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87" h="1778">
                  <a:moveTo>
                    <a:pt x="686" y="1778"/>
                  </a:moveTo>
                  <a:lnTo>
                    <a:pt x="723" y="1758"/>
                  </a:lnTo>
                  <a:lnTo>
                    <a:pt x="736" y="1743"/>
                  </a:lnTo>
                  <a:lnTo>
                    <a:pt x="798" y="1736"/>
                  </a:lnTo>
                  <a:lnTo>
                    <a:pt x="818" y="1711"/>
                  </a:lnTo>
                  <a:lnTo>
                    <a:pt x="898" y="1743"/>
                  </a:lnTo>
                  <a:lnTo>
                    <a:pt x="929" y="1732"/>
                  </a:lnTo>
                  <a:lnTo>
                    <a:pt x="932" y="1693"/>
                  </a:lnTo>
                  <a:lnTo>
                    <a:pt x="977" y="1681"/>
                  </a:lnTo>
                  <a:lnTo>
                    <a:pt x="1004" y="1632"/>
                  </a:lnTo>
                  <a:lnTo>
                    <a:pt x="1072" y="1610"/>
                  </a:lnTo>
                  <a:lnTo>
                    <a:pt x="1096" y="1624"/>
                  </a:lnTo>
                  <a:lnTo>
                    <a:pt x="1145" y="1573"/>
                  </a:lnTo>
                  <a:lnTo>
                    <a:pt x="1149" y="1534"/>
                  </a:lnTo>
                  <a:lnTo>
                    <a:pt x="1129" y="1475"/>
                  </a:lnTo>
                  <a:lnTo>
                    <a:pt x="1170" y="1424"/>
                  </a:lnTo>
                  <a:lnTo>
                    <a:pt x="1187" y="1361"/>
                  </a:lnTo>
                  <a:lnTo>
                    <a:pt x="1122" y="1328"/>
                  </a:lnTo>
                  <a:lnTo>
                    <a:pt x="1104" y="1299"/>
                  </a:lnTo>
                  <a:lnTo>
                    <a:pt x="1110" y="1283"/>
                  </a:lnTo>
                  <a:lnTo>
                    <a:pt x="1064" y="1280"/>
                  </a:lnTo>
                  <a:lnTo>
                    <a:pt x="1062" y="1256"/>
                  </a:lnTo>
                  <a:lnTo>
                    <a:pt x="1013" y="1238"/>
                  </a:lnTo>
                  <a:lnTo>
                    <a:pt x="1002" y="1201"/>
                  </a:lnTo>
                  <a:lnTo>
                    <a:pt x="998" y="1147"/>
                  </a:lnTo>
                  <a:lnTo>
                    <a:pt x="979" y="1126"/>
                  </a:lnTo>
                  <a:lnTo>
                    <a:pt x="998" y="1063"/>
                  </a:lnTo>
                  <a:lnTo>
                    <a:pt x="965" y="1049"/>
                  </a:lnTo>
                  <a:lnTo>
                    <a:pt x="927" y="1053"/>
                  </a:lnTo>
                  <a:lnTo>
                    <a:pt x="901" y="1018"/>
                  </a:lnTo>
                  <a:lnTo>
                    <a:pt x="853" y="1006"/>
                  </a:lnTo>
                  <a:lnTo>
                    <a:pt x="817" y="956"/>
                  </a:lnTo>
                  <a:lnTo>
                    <a:pt x="804" y="887"/>
                  </a:lnTo>
                  <a:lnTo>
                    <a:pt x="809" y="856"/>
                  </a:lnTo>
                  <a:lnTo>
                    <a:pt x="806" y="833"/>
                  </a:lnTo>
                  <a:lnTo>
                    <a:pt x="821" y="816"/>
                  </a:lnTo>
                  <a:lnTo>
                    <a:pt x="842" y="807"/>
                  </a:lnTo>
                  <a:lnTo>
                    <a:pt x="859" y="820"/>
                  </a:lnTo>
                  <a:lnTo>
                    <a:pt x="873" y="796"/>
                  </a:lnTo>
                  <a:lnTo>
                    <a:pt x="903" y="801"/>
                  </a:lnTo>
                  <a:lnTo>
                    <a:pt x="926" y="791"/>
                  </a:lnTo>
                  <a:lnTo>
                    <a:pt x="977" y="756"/>
                  </a:lnTo>
                  <a:lnTo>
                    <a:pt x="995" y="707"/>
                  </a:lnTo>
                  <a:lnTo>
                    <a:pt x="1017" y="690"/>
                  </a:lnTo>
                  <a:lnTo>
                    <a:pt x="1005" y="644"/>
                  </a:lnTo>
                  <a:lnTo>
                    <a:pt x="988" y="631"/>
                  </a:lnTo>
                  <a:lnTo>
                    <a:pt x="994" y="607"/>
                  </a:lnTo>
                  <a:lnTo>
                    <a:pt x="960" y="580"/>
                  </a:lnTo>
                  <a:lnTo>
                    <a:pt x="907" y="507"/>
                  </a:lnTo>
                  <a:lnTo>
                    <a:pt x="872" y="534"/>
                  </a:lnTo>
                  <a:lnTo>
                    <a:pt x="855" y="528"/>
                  </a:lnTo>
                  <a:lnTo>
                    <a:pt x="853" y="512"/>
                  </a:lnTo>
                  <a:lnTo>
                    <a:pt x="867" y="488"/>
                  </a:lnTo>
                  <a:lnTo>
                    <a:pt x="857" y="466"/>
                  </a:lnTo>
                  <a:lnTo>
                    <a:pt x="869" y="426"/>
                  </a:lnTo>
                  <a:lnTo>
                    <a:pt x="792" y="426"/>
                  </a:lnTo>
                  <a:lnTo>
                    <a:pt x="775" y="404"/>
                  </a:lnTo>
                  <a:lnTo>
                    <a:pt x="772" y="381"/>
                  </a:lnTo>
                  <a:lnTo>
                    <a:pt x="786" y="357"/>
                  </a:lnTo>
                  <a:lnTo>
                    <a:pt x="782" y="318"/>
                  </a:lnTo>
                  <a:lnTo>
                    <a:pt x="822" y="253"/>
                  </a:lnTo>
                  <a:lnTo>
                    <a:pt x="828" y="230"/>
                  </a:lnTo>
                  <a:lnTo>
                    <a:pt x="826" y="214"/>
                  </a:lnTo>
                  <a:lnTo>
                    <a:pt x="750" y="152"/>
                  </a:lnTo>
                  <a:lnTo>
                    <a:pt x="741" y="129"/>
                  </a:lnTo>
                  <a:lnTo>
                    <a:pt x="761" y="96"/>
                  </a:lnTo>
                  <a:lnTo>
                    <a:pt x="777" y="26"/>
                  </a:lnTo>
                  <a:lnTo>
                    <a:pt x="644" y="0"/>
                  </a:lnTo>
                  <a:lnTo>
                    <a:pt x="498" y="6"/>
                  </a:lnTo>
                  <a:lnTo>
                    <a:pt x="418" y="59"/>
                  </a:lnTo>
                  <a:lnTo>
                    <a:pt x="336" y="82"/>
                  </a:lnTo>
                  <a:lnTo>
                    <a:pt x="264" y="143"/>
                  </a:lnTo>
                  <a:lnTo>
                    <a:pt x="251" y="167"/>
                  </a:lnTo>
                  <a:lnTo>
                    <a:pt x="251" y="175"/>
                  </a:lnTo>
                  <a:lnTo>
                    <a:pt x="245" y="184"/>
                  </a:lnTo>
                  <a:lnTo>
                    <a:pt x="232" y="208"/>
                  </a:lnTo>
                  <a:lnTo>
                    <a:pt x="256" y="221"/>
                  </a:lnTo>
                  <a:lnTo>
                    <a:pt x="251" y="252"/>
                  </a:lnTo>
                  <a:lnTo>
                    <a:pt x="277" y="281"/>
                  </a:lnTo>
                  <a:lnTo>
                    <a:pt x="315" y="284"/>
                  </a:lnTo>
                  <a:lnTo>
                    <a:pt x="310" y="316"/>
                  </a:lnTo>
                  <a:lnTo>
                    <a:pt x="245" y="353"/>
                  </a:lnTo>
                  <a:lnTo>
                    <a:pt x="216" y="379"/>
                  </a:lnTo>
                  <a:lnTo>
                    <a:pt x="204" y="410"/>
                  </a:lnTo>
                  <a:lnTo>
                    <a:pt x="167" y="437"/>
                  </a:lnTo>
                  <a:lnTo>
                    <a:pt x="97" y="429"/>
                  </a:lnTo>
                  <a:lnTo>
                    <a:pt x="77" y="446"/>
                  </a:lnTo>
                  <a:lnTo>
                    <a:pt x="38" y="442"/>
                  </a:lnTo>
                  <a:lnTo>
                    <a:pt x="0" y="453"/>
                  </a:lnTo>
                  <a:lnTo>
                    <a:pt x="24" y="389"/>
                  </a:lnTo>
                  <a:lnTo>
                    <a:pt x="7" y="367"/>
                  </a:lnTo>
                  <a:lnTo>
                    <a:pt x="12" y="344"/>
                  </a:lnTo>
                  <a:lnTo>
                    <a:pt x="64" y="316"/>
                  </a:lnTo>
                  <a:lnTo>
                    <a:pt x="117" y="303"/>
                  </a:lnTo>
                  <a:lnTo>
                    <a:pt x="134" y="310"/>
                  </a:lnTo>
                  <a:lnTo>
                    <a:pt x="147" y="293"/>
                  </a:lnTo>
                  <a:lnTo>
                    <a:pt x="127" y="248"/>
                  </a:lnTo>
                  <a:lnTo>
                    <a:pt x="146" y="201"/>
                  </a:lnTo>
                  <a:lnTo>
                    <a:pt x="180" y="151"/>
                  </a:lnTo>
                  <a:lnTo>
                    <a:pt x="178" y="135"/>
                  </a:lnTo>
                  <a:lnTo>
                    <a:pt x="113" y="88"/>
                  </a:lnTo>
                  <a:lnTo>
                    <a:pt x="80" y="75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828">
              <a:extLst>
                <a:ext uri="{FF2B5EF4-FFF2-40B4-BE49-F238E27FC236}">
                  <a16:creationId xmlns:a16="http://schemas.microsoft.com/office/drawing/2014/main" id="{EA6C8C1B-E3DC-61DE-C40A-DACCCBB9F9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2" y="1691"/>
              <a:ext cx="556" cy="169"/>
            </a:xfrm>
            <a:custGeom>
              <a:avLst/>
              <a:gdLst>
                <a:gd name="T0" fmla="*/ 12 w 2780"/>
                <a:gd name="T1" fmla="*/ 37 h 842"/>
                <a:gd name="T2" fmla="*/ 86 w 2780"/>
                <a:gd name="T3" fmla="*/ 92 h 842"/>
                <a:gd name="T4" fmla="*/ 146 w 2780"/>
                <a:gd name="T5" fmla="*/ 148 h 842"/>
                <a:gd name="T6" fmla="*/ 227 w 2780"/>
                <a:gd name="T7" fmla="*/ 110 h 842"/>
                <a:gd name="T8" fmla="*/ 259 w 2780"/>
                <a:gd name="T9" fmla="*/ 138 h 842"/>
                <a:gd name="T10" fmla="*/ 307 w 2780"/>
                <a:gd name="T11" fmla="*/ 140 h 842"/>
                <a:gd name="T12" fmla="*/ 366 w 2780"/>
                <a:gd name="T13" fmla="*/ 112 h 842"/>
                <a:gd name="T14" fmla="*/ 384 w 2780"/>
                <a:gd name="T15" fmla="*/ 142 h 842"/>
                <a:gd name="T16" fmla="*/ 395 w 2780"/>
                <a:gd name="T17" fmla="*/ 186 h 842"/>
                <a:gd name="T18" fmla="*/ 446 w 2780"/>
                <a:gd name="T19" fmla="*/ 143 h 842"/>
                <a:gd name="T20" fmla="*/ 473 w 2780"/>
                <a:gd name="T21" fmla="*/ 103 h 842"/>
                <a:gd name="T22" fmla="*/ 518 w 2780"/>
                <a:gd name="T23" fmla="*/ 91 h 842"/>
                <a:gd name="T24" fmla="*/ 507 w 2780"/>
                <a:gd name="T25" fmla="*/ 53 h 842"/>
                <a:gd name="T26" fmla="*/ 539 w 2780"/>
                <a:gd name="T27" fmla="*/ 72 h 842"/>
                <a:gd name="T28" fmla="*/ 630 w 2780"/>
                <a:gd name="T29" fmla="*/ 226 h 842"/>
                <a:gd name="T30" fmla="*/ 641 w 2780"/>
                <a:gd name="T31" fmla="*/ 257 h 842"/>
                <a:gd name="T32" fmla="*/ 647 w 2780"/>
                <a:gd name="T33" fmla="*/ 317 h 842"/>
                <a:gd name="T34" fmla="*/ 697 w 2780"/>
                <a:gd name="T35" fmla="*/ 360 h 842"/>
                <a:gd name="T36" fmla="*/ 778 w 2780"/>
                <a:gd name="T37" fmla="*/ 406 h 842"/>
                <a:gd name="T38" fmla="*/ 890 w 2780"/>
                <a:gd name="T39" fmla="*/ 441 h 842"/>
                <a:gd name="T40" fmla="*/ 875 w 2780"/>
                <a:gd name="T41" fmla="*/ 528 h 842"/>
                <a:gd name="T42" fmla="*/ 853 w 2780"/>
                <a:gd name="T43" fmla="*/ 630 h 842"/>
                <a:gd name="T44" fmla="*/ 802 w 2780"/>
                <a:gd name="T45" fmla="*/ 665 h 842"/>
                <a:gd name="T46" fmla="*/ 796 w 2780"/>
                <a:gd name="T47" fmla="*/ 767 h 842"/>
                <a:gd name="T48" fmla="*/ 868 w 2780"/>
                <a:gd name="T49" fmla="*/ 783 h 842"/>
                <a:gd name="T50" fmla="*/ 925 w 2780"/>
                <a:gd name="T51" fmla="*/ 824 h 842"/>
                <a:gd name="T52" fmla="*/ 1025 w 2780"/>
                <a:gd name="T53" fmla="*/ 814 h 842"/>
                <a:gd name="T54" fmla="*/ 1069 w 2780"/>
                <a:gd name="T55" fmla="*/ 795 h 842"/>
                <a:gd name="T56" fmla="*/ 1102 w 2780"/>
                <a:gd name="T57" fmla="*/ 807 h 842"/>
                <a:gd name="T58" fmla="*/ 1132 w 2780"/>
                <a:gd name="T59" fmla="*/ 812 h 842"/>
                <a:gd name="T60" fmla="*/ 1150 w 2780"/>
                <a:gd name="T61" fmla="*/ 842 h 842"/>
                <a:gd name="T62" fmla="*/ 1231 w 2780"/>
                <a:gd name="T63" fmla="*/ 803 h 842"/>
                <a:gd name="T64" fmla="*/ 1251 w 2780"/>
                <a:gd name="T65" fmla="*/ 755 h 842"/>
                <a:gd name="T66" fmla="*/ 1271 w 2780"/>
                <a:gd name="T67" fmla="*/ 653 h 842"/>
                <a:gd name="T68" fmla="*/ 1360 w 2780"/>
                <a:gd name="T69" fmla="*/ 691 h 842"/>
                <a:gd name="T70" fmla="*/ 1411 w 2780"/>
                <a:gd name="T71" fmla="*/ 656 h 842"/>
                <a:gd name="T72" fmla="*/ 1460 w 2780"/>
                <a:gd name="T73" fmla="*/ 689 h 842"/>
                <a:gd name="T74" fmla="*/ 1525 w 2780"/>
                <a:gd name="T75" fmla="*/ 637 h 842"/>
                <a:gd name="T76" fmla="*/ 1521 w 2780"/>
                <a:gd name="T77" fmla="*/ 683 h 842"/>
                <a:gd name="T78" fmla="*/ 1572 w 2780"/>
                <a:gd name="T79" fmla="*/ 733 h 842"/>
                <a:gd name="T80" fmla="*/ 1567 w 2780"/>
                <a:gd name="T81" fmla="*/ 756 h 842"/>
                <a:gd name="T82" fmla="*/ 1563 w 2780"/>
                <a:gd name="T83" fmla="*/ 796 h 842"/>
                <a:gd name="T84" fmla="*/ 1618 w 2780"/>
                <a:gd name="T85" fmla="*/ 806 h 842"/>
                <a:gd name="T86" fmla="*/ 1680 w 2780"/>
                <a:gd name="T87" fmla="*/ 561 h 842"/>
                <a:gd name="T88" fmla="*/ 1708 w 2780"/>
                <a:gd name="T89" fmla="*/ 451 h 842"/>
                <a:gd name="T90" fmla="*/ 1762 w 2780"/>
                <a:gd name="T91" fmla="*/ 368 h 842"/>
                <a:gd name="T92" fmla="*/ 1807 w 2780"/>
                <a:gd name="T93" fmla="*/ 356 h 842"/>
                <a:gd name="T94" fmla="*/ 1864 w 2780"/>
                <a:gd name="T95" fmla="*/ 390 h 842"/>
                <a:gd name="T96" fmla="*/ 1910 w 2780"/>
                <a:gd name="T97" fmla="*/ 378 h 842"/>
                <a:gd name="T98" fmla="*/ 1954 w 2780"/>
                <a:gd name="T99" fmla="*/ 359 h 842"/>
                <a:gd name="T100" fmla="*/ 1985 w 2780"/>
                <a:gd name="T101" fmla="*/ 363 h 842"/>
                <a:gd name="T102" fmla="*/ 2022 w 2780"/>
                <a:gd name="T103" fmla="*/ 422 h 842"/>
                <a:gd name="T104" fmla="*/ 2093 w 2780"/>
                <a:gd name="T105" fmla="*/ 437 h 842"/>
                <a:gd name="T106" fmla="*/ 2097 w 2780"/>
                <a:gd name="T107" fmla="*/ 483 h 842"/>
                <a:gd name="T108" fmla="*/ 2157 w 2780"/>
                <a:gd name="T109" fmla="*/ 555 h 842"/>
                <a:gd name="T110" fmla="*/ 2198 w 2780"/>
                <a:gd name="T111" fmla="*/ 574 h 842"/>
                <a:gd name="T112" fmla="*/ 2238 w 2780"/>
                <a:gd name="T113" fmla="*/ 602 h 842"/>
                <a:gd name="T114" fmla="*/ 2260 w 2780"/>
                <a:gd name="T115" fmla="*/ 669 h 842"/>
                <a:gd name="T116" fmla="*/ 2356 w 2780"/>
                <a:gd name="T117" fmla="*/ 622 h 842"/>
                <a:gd name="T118" fmla="*/ 2398 w 2780"/>
                <a:gd name="T119" fmla="*/ 572 h 842"/>
                <a:gd name="T120" fmla="*/ 2464 w 2780"/>
                <a:gd name="T121" fmla="*/ 612 h 842"/>
                <a:gd name="T122" fmla="*/ 2614 w 2780"/>
                <a:gd name="T123" fmla="*/ 652 h 842"/>
                <a:gd name="T124" fmla="*/ 2780 w 2780"/>
                <a:gd name="T125" fmla="*/ 451 h 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780" h="842">
                  <a:moveTo>
                    <a:pt x="0" y="0"/>
                  </a:moveTo>
                  <a:lnTo>
                    <a:pt x="12" y="37"/>
                  </a:lnTo>
                  <a:lnTo>
                    <a:pt x="29" y="59"/>
                  </a:lnTo>
                  <a:lnTo>
                    <a:pt x="86" y="92"/>
                  </a:lnTo>
                  <a:lnTo>
                    <a:pt x="121" y="136"/>
                  </a:lnTo>
                  <a:lnTo>
                    <a:pt x="146" y="148"/>
                  </a:lnTo>
                  <a:lnTo>
                    <a:pt x="169" y="146"/>
                  </a:lnTo>
                  <a:lnTo>
                    <a:pt x="227" y="110"/>
                  </a:lnTo>
                  <a:lnTo>
                    <a:pt x="242" y="109"/>
                  </a:lnTo>
                  <a:lnTo>
                    <a:pt x="259" y="138"/>
                  </a:lnTo>
                  <a:lnTo>
                    <a:pt x="284" y="143"/>
                  </a:lnTo>
                  <a:lnTo>
                    <a:pt x="307" y="140"/>
                  </a:lnTo>
                  <a:lnTo>
                    <a:pt x="327" y="108"/>
                  </a:lnTo>
                  <a:lnTo>
                    <a:pt x="366" y="112"/>
                  </a:lnTo>
                  <a:lnTo>
                    <a:pt x="367" y="136"/>
                  </a:lnTo>
                  <a:lnTo>
                    <a:pt x="384" y="142"/>
                  </a:lnTo>
                  <a:lnTo>
                    <a:pt x="379" y="173"/>
                  </a:lnTo>
                  <a:lnTo>
                    <a:pt x="395" y="186"/>
                  </a:lnTo>
                  <a:lnTo>
                    <a:pt x="411" y="185"/>
                  </a:lnTo>
                  <a:lnTo>
                    <a:pt x="446" y="143"/>
                  </a:lnTo>
                  <a:lnTo>
                    <a:pt x="478" y="148"/>
                  </a:lnTo>
                  <a:lnTo>
                    <a:pt x="473" y="103"/>
                  </a:lnTo>
                  <a:lnTo>
                    <a:pt x="497" y="108"/>
                  </a:lnTo>
                  <a:lnTo>
                    <a:pt x="518" y="91"/>
                  </a:lnTo>
                  <a:lnTo>
                    <a:pt x="499" y="62"/>
                  </a:lnTo>
                  <a:lnTo>
                    <a:pt x="507" y="53"/>
                  </a:lnTo>
                  <a:lnTo>
                    <a:pt x="547" y="64"/>
                  </a:lnTo>
                  <a:lnTo>
                    <a:pt x="539" y="72"/>
                  </a:lnTo>
                  <a:lnTo>
                    <a:pt x="559" y="110"/>
                  </a:lnTo>
                  <a:lnTo>
                    <a:pt x="630" y="226"/>
                  </a:lnTo>
                  <a:lnTo>
                    <a:pt x="624" y="242"/>
                  </a:lnTo>
                  <a:lnTo>
                    <a:pt x="641" y="257"/>
                  </a:lnTo>
                  <a:lnTo>
                    <a:pt x="652" y="294"/>
                  </a:lnTo>
                  <a:lnTo>
                    <a:pt x="647" y="317"/>
                  </a:lnTo>
                  <a:lnTo>
                    <a:pt x="656" y="332"/>
                  </a:lnTo>
                  <a:lnTo>
                    <a:pt x="697" y="360"/>
                  </a:lnTo>
                  <a:lnTo>
                    <a:pt x="736" y="356"/>
                  </a:lnTo>
                  <a:lnTo>
                    <a:pt x="778" y="406"/>
                  </a:lnTo>
                  <a:lnTo>
                    <a:pt x="840" y="400"/>
                  </a:lnTo>
                  <a:lnTo>
                    <a:pt x="890" y="441"/>
                  </a:lnTo>
                  <a:lnTo>
                    <a:pt x="892" y="464"/>
                  </a:lnTo>
                  <a:lnTo>
                    <a:pt x="875" y="528"/>
                  </a:lnTo>
                  <a:lnTo>
                    <a:pt x="884" y="619"/>
                  </a:lnTo>
                  <a:lnTo>
                    <a:pt x="853" y="630"/>
                  </a:lnTo>
                  <a:lnTo>
                    <a:pt x="833" y="656"/>
                  </a:lnTo>
                  <a:lnTo>
                    <a:pt x="802" y="665"/>
                  </a:lnTo>
                  <a:lnTo>
                    <a:pt x="807" y="720"/>
                  </a:lnTo>
                  <a:lnTo>
                    <a:pt x="796" y="767"/>
                  </a:lnTo>
                  <a:lnTo>
                    <a:pt x="821" y="779"/>
                  </a:lnTo>
                  <a:lnTo>
                    <a:pt x="868" y="783"/>
                  </a:lnTo>
                  <a:lnTo>
                    <a:pt x="887" y="828"/>
                  </a:lnTo>
                  <a:lnTo>
                    <a:pt x="925" y="824"/>
                  </a:lnTo>
                  <a:lnTo>
                    <a:pt x="991" y="786"/>
                  </a:lnTo>
                  <a:lnTo>
                    <a:pt x="1025" y="814"/>
                  </a:lnTo>
                  <a:lnTo>
                    <a:pt x="1056" y="819"/>
                  </a:lnTo>
                  <a:lnTo>
                    <a:pt x="1069" y="795"/>
                  </a:lnTo>
                  <a:lnTo>
                    <a:pt x="1085" y="794"/>
                  </a:lnTo>
                  <a:lnTo>
                    <a:pt x="1102" y="807"/>
                  </a:lnTo>
                  <a:lnTo>
                    <a:pt x="1132" y="805"/>
                  </a:lnTo>
                  <a:lnTo>
                    <a:pt x="1132" y="812"/>
                  </a:lnTo>
                  <a:lnTo>
                    <a:pt x="1127" y="836"/>
                  </a:lnTo>
                  <a:lnTo>
                    <a:pt x="1150" y="842"/>
                  </a:lnTo>
                  <a:lnTo>
                    <a:pt x="1201" y="806"/>
                  </a:lnTo>
                  <a:lnTo>
                    <a:pt x="1231" y="803"/>
                  </a:lnTo>
                  <a:lnTo>
                    <a:pt x="1230" y="780"/>
                  </a:lnTo>
                  <a:lnTo>
                    <a:pt x="1251" y="755"/>
                  </a:lnTo>
                  <a:lnTo>
                    <a:pt x="1254" y="716"/>
                  </a:lnTo>
                  <a:lnTo>
                    <a:pt x="1271" y="653"/>
                  </a:lnTo>
                  <a:lnTo>
                    <a:pt x="1319" y="657"/>
                  </a:lnTo>
                  <a:lnTo>
                    <a:pt x="1360" y="691"/>
                  </a:lnTo>
                  <a:lnTo>
                    <a:pt x="1390" y="681"/>
                  </a:lnTo>
                  <a:lnTo>
                    <a:pt x="1411" y="656"/>
                  </a:lnTo>
                  <a:lnTo>
                    <a:pt x="1429" y="685"/>
                  </a:lnTo>
                  <a:lnTo>
                    <a:pt x="1460" y="689"/>
                  </a:lnTo>
                  <a:lnTo>
                    <a:pt x="1479" y="641"/>
                  </a:lnTo>
                  <a:lnTo>
                    <a:pt x="1525" y="637"/>
                  </a:lnTo>
                  <a:lnTo>
                    <a:pt x="1544" y="674"/>
                  </a:lnTo>
                  <a:lnTo>
                    <a:pt x="1521" y="683"/>
                  </a:lnTo>
                  <a:lnTo>
                    <a:pt x="1523" y="699"/>
                  </a:lnTo>
                  <a:lnTo>
                    <a:pt x="1572" y="733"/>
                  </a:lnTo>
                  <a:lnTo>
                    <a:pt x="1557" y="742"/>
                  </a:lnTo>
                  <a:lnTo>
                    <a:pt x="1567" y="756"/>
                  </a:lnTo>
                  <a:lnTo>
                    <a:pt x="1561" y="780"/>
                  </a:lnTo>
                  <a:lnTo>
                    <a:pt x="1563" y="796"/>
                  </a:lnTo>
                  <a:lnTo>
                    <a:pt x="1588" y="808"/>
                  </a:lnTo>
                  <a:lnTo>
                    <a:pt x="1618" y="806"/>
                  </a:lnTo>
                  <a:lnTo>
                    <a:pt x="1676" y="607"/>
                  </a:lnTo>
                  <a:lnTo>
                    <a:pt x="1680" y="561"/>
                  </a:lnTo>
                  <a:lnTo>
                    <a:pt x="1705" y="505"/>
                  </a:lnTo>
                  <a:lnTo>
                    <a:pt x="1708" y="451"/>
                  </a:lnTo>
                  <a:lnTo>
                    <a:pt x="1745" y="355"/>
                  </a:lnTo>
                  <a:lnTo>
                    <a:pt x="1762" y="368"/>
                  </a:lnTo>
                  <a:lnTo>
                    <a:pt x="1784" y="351"/>
                  </a:lnTo>
                  <a:lnTo>
                    <a:pt x="1807" y="356"/>
                  </a:lnTo>
                  <a:lnTo>
                    <a:pt x="1833" y="377"/>
                  </a:lnTo>
                  <a:lnTo>
                    <a:pt x="1864" y="390"/>
                  </a:lnTo>
                  <a:lnTo>
                    <a:pt x="1894" y="372"/>
                  </a:lnTo>
                  <a:lnTo>
                    <a:pt x="1910" y="378"/>
                  </a:lnTo>
                  <a:lnTo>
                    <a:pt x="1931" y="360"/>
                  </a:lnTo>
                  <a:lnTo>
                    <a:pt x="1954" y="359"/>
                  </a:lnTo>
                  <a:lnTo>
                    <a:pt x="1961" y="350"/>
                  </a:lnTo>
                  <a:lnTo>
                    <a:pt x="1985" y="363"/>
                  </a:lnTo>
                  <a:lnTo>
                    <a:pt x="2005" y="400"/>
                  </a:lnTo>
                  <a:lnTo>
                    <a:pt x="2022" y="422"/>
                  </a:lnTo>
                  <a:lnTo>
                    <a:pt x="2054" y="434"/>
                  </a:lnTo>
                  <a:lnTo>
                    <a:pt x="2093" y="437"/>
                  </a:lnTo>
                  <a:lnTo>
                    <a:pt x="2102" y="452"/>
                  </a:lnTo>
                  <a:lnTo>
                    <a:pt x="2097" y="483"/>
                  </a:lnTo>
                  <a:lnTo>
                    <a:pt x="2146" y="517"/>
                  </a:lnTo>
                  <a:lnTo>
                    <a:pt x="2157" y="555"/>
                  </a:lnTo>
                  <a:lnTo>
                    <a:pt x="2185" y="599"/>
                  </a:lnTo>
                  <a:lnTo>
                    <a:pt x="2198" y="574"/>
                  </a:lnTo>
                  <a:lnTo>
                    <a:pt x="2215" y="596"/>
                  </a:lnTo>
                  <a:lnTo>
                    <a:pt x="2238" y="602"/>
                  </a:lnTo>
                  <a:lnTo>
                    <a:pt x="2236" y="648"/>
                  </a:lnTo>
                  <a:lnTo>
                    <a:pt x="2260" y="669"/>
                  </a:lnTo>
                  <a:lnTo>
                    <a:pt x="2306" y="657"/>
                  </a:lnTo>
                  <a:lnTo>
                    <a:pt x="2356" y="622"/>
                  </a:lnTo>
                  <a:lnTo>
                    <a:pt x="2377" y="589"/>
                  </a:lnTo>
                  <a:lnTo>
                    <a:pt x="2398" y="572"/>
                  </a:lnTo>
                  <a:lnTo>
                    <a:pt x="2415" y="585"/>
                  </a:lnTo>
                  <a:lnTo>
                    <a:pt x="2464" y="612"/>
                  </a:lnTo>
                  <a:lnTo>
                    <a:pt x="2483" y="664"/>
                  </a:lnTo>
                  <a:lnTo>
                    <a:pt x="2614" y="652"/>
                  </a:lnTo>
                  <a:lnTo>
                    <a:pt x="2651" y="625"/>
                  </a:lnTo>
                  <a:lnTo>
                    <a:pt x="2780" y="451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829">
              <a:extLst>
                <a:ext uri="{FF2B5EF4-FFF2-40B4-BE49-F238E27FC236}">
                  <a16:creationId xmlns:a16="http://schemas.microsoft.com/office/drawing/2014/main" id="{4391DEF8-9857-AD0F-4459-A18D4BB46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1" y="2172"/>
              <a:ext cx="491" cy="188"/>
            </a:xfrm>
            <a:custGeom>
              <a:avLst/>
              <a:gdLst>
                <a:gd name="T0" fmla="*/ 2430 w 2454"/>
                <a:gd name="T1" fmla="*/ 915 h 939"/>
                <a:gd name="T2" fmla="*/ 2315 w 2454"/>
                <a:gd name="T3" fmla="*/ 834 h 939"/>
                <a:gd name="T4" fmla="*/ 2252 w 2454"/>
                <a:gd name="T5" fmla="*/ 909 h 939"/>
                <a:gd name="T6" fmla="*/ 2214 w 2454"/>
                <a:gd name="T7" fmla="*/ 835 h 939"/>
                <a:gd name="T8" fmla="*/ 2119 w 2454"/>
                <a:gd name="T9" fmla="*/ 875 h 939"/>
                <a:gd name="T10" fmla="*/ 2019 w 2454"/>
                <a:gd name="T11" fmla="*/ 892 h 939"/>
                <a:gd name="T12" fmla="*/ 1961 w 2454"/>
                <a:gd name="T13" fmla="*/ 851 h 939"/>
                <a:gd name="T14" fmla="*/ 1884 w 2454"/>
                <a:gd name="T15" fmla="*/ 842 h 939"/>
                <a:gd name="T16" fmla="*/ 1899 w 2454"/>
                <a:gd name="T17" fmla="*/ 756 h 939"/>
                <a:gd name="T18" fmla="*/ 1830 w 2454"/>
                <a:gd name="T19" fmla="*/ 686 h 939"/>
                <a:gd name="T20" fmla="*/ 1788 w 2454"/>
                <a:gd name="T21" fmla="*/ 551 h 939"/>
                <a:gd name="T22" fmla="*/ 1731 w 2454"/>
                <a:gd name="T23" fmla="*/ 440 h 939"/>
                <a:gd name="T24" fmla="*/ 1699 w 2454"/>
                <a:gd name="T25" fmla="*/ 350 h 939"/>
                <a:gd name="T26" fmla="*/ 1676 w 2454"/>
                <a:gd name="T27" fmla="*/ 268 h 939"/>
                <a:gd name="T28" fmla="*/ 1604 w 2454"/>
                <a:gd name="T29" fmla="*/ 229 h 939"/>
                <a:gd name="T30" fmla="*/ 1513 w 2454"/>
                <a:gd name="T31" fmla="*/ 167 h 939"/>
                <a:gd name="T32" fmla="*/ 1448 w 2454"/>
                <a:gd name="T33" fmla="*/ 134 h 939"/>
                <a:gd name="T34" fmla="*/ 1370 w 2454"/>
                <a:gd name="T35" fmla="*/ 203 h 939"/>
                <a:gd name="T36" fmla="*/ 1275 w 2454"/>
                <a:gd name="T37" fmla="*/ 105 h 939"/>
                <a:gd name="T38" fmla="*/ 1228 w 2454"/>
                <a:gd name="T39" fmla="*/ 8 h 939"/>
                <a:gd name="T40" fmla="*/ 1149 w 2454"/>
                <a:gd name="T41" fmla="*/ 70 h 939"/>
                <a:gd name="T42" fmla="*/ 1097 w 2454"/>
                <a:gd name="T43" fmla="*/ 98 h 939"/>
                <a:gd name="T44" fmla="*/ 1040 w 2454"/>
                <a:gd name="T45" fmla="*/ 142 h 939"/>
                <a:gd name="T46" fmla="*/ 976 w 2454"/>
                <a:gd name="T47" fmla="*/ 194 h 939"/>
                <a:gd name="T48" fmla="*/ 922 w 2454"/>
                <a:gd name="T49" fmla="*/ 292 h 939"/>
                <a:gd name="T50" fmla="*/ 898 w 2454"/>
                <a:gd name="T51" fmla="*/ 356 h 939"/>
                <a:gd name="T52" fmla="*/ 823 w 2454"/>
                <a:gd name="T53" fmla="*/ 378 h 939"/>
                <a:gd name="T54" fmla="*/ 799 w 2454"/>
                <a:gd name="T55" fmla="*/ 288 h 939"/>
                <a:gd name="T56" fmla="*/ 811 w 2454"/>
                <a:gd name="T57" fmla="*/ 248 h 939"/>
                <a:gd name="T58" fmla="*/ 749 w 2454"/>
                <a:gd name="T59" fmla="*/ 170 h 939"/>
                <a:gd name="T60" fmla="*/ 663 w 2454"/>
                <a:gd name="T61" fmla="*/ 161 h 939"/>
                <a:gd name="T62" fmla="*/ 604 w 2454"/>
                <a:gd name="T63" fmla="*/ 98 h 939"/>
                <a:gd name="T64" fmla="*/ 554 w 2454"/>
                <a:gd name="T65" fmla="*/ 140 h 939"/>
                <a:gd name="T66" fmla="*/ 502 w 2454"/>
                <a:gd name="T67" fmla="*/ 246 h 939"/>
                <a:gd name="T68" fmla="*/ 464 w 2454"/>
                <a:gd name="T69" fmla="*/ 342 h 939"/>
                <a:gd name="T70" fmla="*/ 365 w 2454"/>
                <a:gd name="T71" fmla="*/ 436 h 939"/>
                <a:gd name="T72" fmla="*/ 273 w 2454"/>
                <a:gd name="T73" fmla="*/ 445 h 939"/>
                <a:gd name="T74" fmla="*/ 201 w 2454"/>
                <a:gd name="T75" fmla="*/ 413 h 939"/>
                <a:gd name="T76" fmla="*/ 137 w 2454"/>
                <a:gd name="T77" fmla="*/ 473 h 939"/>
                <a:gd name="T78" fmla="*/ 98 w 2454"/>
                <a:gd name="T79" fmla="*/ 391 h 939"/>
                <a:gd name="T80" fmla="*/ 77 w 2454"/>
                <a:gd name="T81" fmla="*/ 323 h 939"/>
                <a:gd name="T82" fmla="*/ 91 w 2454"/>
                <a:gd name="T83" fmla="*/ 223 h 939"/>
                <a:gd name="T84" fmla="*/ 39 w 2454"/>
                <a:gd name="T85" fmla="*/ 81 h 939"/>
                <a:gd name="T86" fmla="*/ 0 w 2454"/>
                <a:gd name="T87" fmla="*/ 0 h 9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54" h="939">
                  <a:moveTo>
                    <a:pt x="2454" y="928"/>
                  </a:moveTo>
                  <a:lnTo>
                    <a:pt x="2445" y="906"/>
                  </a:lnTo>
                  <a:lnTo>
                    <a:pt x="2430" y="915"/>
                  </a:lnTo>
                  <a:lnTo>
                    <a:pt x="2373" y="882"/>
                  </a:lnTo>
                  <a:lnTo>
                    <a:pt x="2356" y="860"/>
                  </a:lnTo>
                  <a:lnTo>
                    <a:pt x="2315" y="834"/>
                  </a:lnTo>
                  <a:lnTo>
                    <a:pt x="2269" y="837"/>
                  </a:lnTo>
                  <a:lnTo>
                    <a:pt x="2266" y="899"/>
                  </a:lnTo>
                  <a:lnTo>
                    <a:pt x="2252" y="909"/>
                  </a:lnTo>
                  <a:lnTo>
                    <a:pt x="2213" y="897"/>
                  </a:lnTo>
                  <a:lnTo>
                    <a:pt x="2216" y="851"/>
                  </a:lnTo>
                  <a:lnTo>
                    <a:pt x="2214" y="835"/>
                  </a:lnTo>
                  <a:lnTo>
                    <a:pt x="2154" y="841"/>
                  </a:lnTo>
                  <a:lnTo>
                    <a:pt x="2140" y="865"/>
                  </a:lnTo>
                  <a:lnTo>
                    <a:pt x="2119" y="875"/>
                  </a:lnTo>
                  <a:lnTo>
                    <a:pt x="2107" y="915"/>
                  </a:lnTo>
                  <a:lnTo>
                    <a:pt x="2086" y="939"/>
                  </a:lnTo>
                  <a:lnTo>
                    <a:pt x="2019" y="892"/>
                  </a:lnTo>
                  <a:lnTo>
                    <a:pt x="2011" y="877"/>
                  </a:lnTo>
                  <a:lnTo>
                    <a:pt x="1979" y="873"/>
                  </a:lnTo>
                  <a:lnTo>
                    <a:pt x="1961" y="851"/>
                  </a:lnTo>
                  <a:lnTo>
                    <a:pt x="1886" y="865"/>
                  </a:lnTo>
                  <a:lnTo>
                    <a:pt x="1877" y="859"/>
                  </a:lnTo>
                  <a:lnTo>
                    <a:pt x="1884" y="842"/>
                  </a:lnTo>
                  <a:lnTo>
                    <a:pt x="1888" y="812"/>
                  </a:lnTo>
                  <a:lnTo>
                    <a:pt x="1877" y="774"/>
                  </a:lnTo>
                  <a:lnTo>
                    <a:pt x="1899" y="756"/>
                  </a:lnTo>
                  <a:lnTo>
                    <a:pt x="1874" y="736"/>
                  </a:lnTo>
                  <a:lnTo>
                    <a:pt x="1871" y="705"/>
                  </a:lnTo>
                  <a:lnTo>
                    <a:pt x="1830" y="686"/>
                  </a:lnTo>
                  <a:lnTo>
                    <a:pt x="1821" y="663"/>
                  </a:lnTo>
                  <a:lnTo>
                    <a:pt x="1817" y="618"/>
                  </a:lnTo>
                  <a:lnTo>
                    <a:pt x="1788" y="551"/>
                  </a:lnTo>
                  <a:lnTo>
                    <a:pt x="1755" y="531"/>
                  </a:lnTo>
                  <a:lnTo>
                    <a:pt x="1734" y="479"/>
                  </a:lnTo>
                  <a:lnTo>
                    <a:pt x="1731" y="440"/>
                  </a:lnTo>
                  <a:lnTo>
                    <a:pt x="1711" y="396"/>
                  </a:lnTo>
                  <a:lnTo>
                    <a:pt x="1716" y="372"/>
                  </a:lnTo>
                  <a:lnTo>
                    <a:pt x="1699" y="350"/>
                  </a:lnTo>
                  <a:lnTo>
                    <a:pt x="1711" y="319"/>
                  </a:lnTo>
                  <a:lnTo>
                    <a:pt x="1671" y="299"/>
                  </a:lnTo>
                  <a:lnTo>
                    <a:pt x="1676" y="268"/>
                  </a:lnTo>
                  <a:lnTo>
                    <a:pt x="1646" y="279"/>
                  </a:lnTo>
                  <a:lnTo>
                    <a:pt x="1636" y="257"/>
                  </a:lnTo>
                  <a:lnTo>
                    <a:pt x="1604" y="229"/>
                  </a:lnTo>
                  <a:lnTo>
                    <a:pt x="1584" y="191"/>
                  </a:lnTo>
                  <a:lnTo>
                    <a:pt x="1508" y="199"/>
                  </a:lnTo>
                  <a:lnTo>
                    <a:pt x="1513" y="167"/>
                  </a:lnTo>
                  <a:lnTo>
                    <a:pt x="1495" y="138"/>
                  </a:lnTo>
                  <a:lnTo>
                    <a:pt x="1479" y="132"/>
                  </a:lnTo>
                  <a:lnTo>
                    <a:pt x="1448" y="134"/>
                  </a:lnTo>
                  <a:lnTo>
                    <a:pt x="1439" y="197"/>
                  </a:lnTo>
                  <a:lnTo>
                    <a:pt x="1422" y="191"/>
                  </a:lnTo>
                  <a:lnTo>
                    <a:pt x="1370" y="203"/>
                  </a:lnTo>
                  <a:lnTo>
                    <a:pt x="1332" y="223"/>
                  </a:lnTo>
                  <a:lnTo>
                    <a:pt x="1315" y="201"/>
                  </a:lnTo>
                  <a:lnTo>
                    <a:pt x="1275" y="105"/>
                  </a:lnTo>
                  <a:lnTo>
                    <a:pt x="1270" y="43"/>
                  </a:lnTo>
                  <a:lnTo>
                    <a:pt x="1238" y="31"/>
                  </a:lnTo>
                  <a:lnTo>
                    <a:pt x="1228" y="8"/>
                  </a:lnTo>
                  <a:lnTo>
                    <a:pt x="1221" y="10"/>
                  </a:lnTo>
                  <a:lnTo>
                    <a:pt x="1215" y="34"/>
                  </a:lnTo>
                  <a:lnTo>
                    <a:pt x="1149" y="70"/>
                  </a:lnTo>
                  <a:lnTo>
                    <a:pt x="1116" y="58"/>
                  </a:lnTo>
                  <a:lnTo>
                    <a:pt x="1112" y="81"/>
                  </a:lnTo>
                  <a:lnTo>
                    <a:pt x="1097" y="98"/>
                  </a:lnTo>
                  <a:lnTo>
                    <a:pt x="1101" y="128"/>
                  </a:lnTo>
                  <a:lnTo>
                    <a:pt x="1064" y="155"/>
                  </a:lnTo>
                  <a:lnTo>
                    <a:pt x="1040" y="142"/>
                  </a:lnTo>
                  <a:lnTo>
                    <a:pt x="1013" y="105"/>
                  </a:lnTo>
                  <a:lnTo>
                    <a:pt x="984" y="123"/>
                  </a:lnTo>
                  <a:lnTo>
                    <a:pt x="976" y="194"/>
                  </a:lnTo>
                  <a:lnTo>
                    <a:pt x="953" y="196"/>
                  </a:lnTo>
                  <a:lnTo>
                    <a:pt x="933" y="236"/>
                  </a:lnTo>
                  <a:lnTo>
                    <a:pt x="922" y="292"/>
                  </a:lnTo>
                  <a:lnTo>
                    <a:pt x="910" y="323"/>
                  </a:lnTo>
                  <a:lnTo>
                    <a:pt x="920" y="346"/>
                  </a:lnTo>
                  <a:lnTo>
                    <a:pt x="898" y="356"/>
                  </a:lnTo>
                  <a:lnTo>
                    <a:pt x="867" y="443"/>
                  </a:lnTo>
                  <a:lnTo>
                    <a:pt x="843" y="423"/>
                  </a:lnTo>
                  <a:lnTo>
                    <a:pt x="823" y="378"/>
                  </a:lnTo>
                  <a:lnTo>
                    <a:pt x="811" y="333"/>
                  </a:lnTo>
                  <a:lnTo>
                    <a:pt x="816" y="309"/>
                  </a:lnTo>
                  <a:lnTo>
                    <a:pt x="799" y="288"/>
                  </a:lnTo>
                  <a:lnTo>
                    <a:pt x="815" y="286"/>
                  </a:lnTo>
                  <a:lnTo>
                    <a:pt x="821" y="270"/>
                  </a:lnTo>
                  <a:lnTo>
                    <a:pt x="811" y="248"/>
                  </a:lnTo>
                  <a:lnTo>
                    <a:pt x="788" y="258"/>
                  </a:lnTo>
                  <a:lnTo>
                    <a:pt x="771" y="243"/>
                  </a:lnTo>
                  <a:lnTo>
                    <a:pt x="749" y="170"/>
                  </a:lnTo>
                  <a:lnTo>
                    <a:pt x="747" y="146"/>
                  </a:lnTo>
                  <a:lnTo>
                    <a:pt x="701" y="143"/>
                  </a:lnTo>
                  <a:lnTo>
                    <a:pt x="663" y="161"/>
                  </a:lnTo>
                  <a:lnTo>
                    <a:pt x="664" y="85"/>
                  </a:lnTo>
                  <a:lnTo>
                    <a:pt x="630" y="57"/>
                  </a:lnTo>
                  <a:lnTo>
                    <a:pt x="604" y="98"/>
                  </a:lnTo>
                  <a:lnTo>
                    <a:pt x="588" y="99"/>
                  </a:lnTo>
                  <a:lnTo>
                    <a:pt x="573" y="108"/>
                  </a:lnTo>
                  <a:lnTo>
                    <a:pt x="554" y="140"/>
                  </a:lnTo>
                  <a:lnTo>
                    <a:pt x="531" y="150"/>
                  </a:lnTo>
                  <a:lnTo>
                    <a:pt x="512" y="183"/>
                  </a:lnTo>
                  <a:lnTo>
                    <a:pt x="502" y="246"/>
                  </a:lnTo>
                  <a:lnTo>
                    <a:pt x="473" y="264"/>
                  </a:lnTo>
                  <a:lnTo>
                    <a:pt x="461" y="296"/>
                  </a:lnTo>
                  <a:lnTo>
                    <a:pt x="464" y="342"/>
                  </a:lnTo>
                  <a:lnTo>
                    <a:pt x="407" y="386"/>
                  </a:lnTo>
                  <a:lnTo>
                    <a:pt x="395" y="434"/>
                  </a:lnTo>
                  <a:lnTo>
                    <a:pt x="365" y="436"/>
                  </a:lnTo>
                  <a:lnTo>
                    <a:pt x="343" y="446"/>
                  </a:lnTo>
                  <a:lnTo>
                    <a:pt x="296" y="435"/>
                  </a:lnTo>
                  <a:lnTo>
                    <a:pt x="273" y="445"/>
                  </a:lnTo>
                  <a:lnTo>
                    <a:pt x="257" y="439"/>
                  </a:lnTo>
                  <a:lnTo>
                    <a:pt x="247" y="408"/>
                  </a:lnTo>
                  <a:lnTo>
                    <a:pt x="201" y="413"/>
                  </a:lnTo>
                  <a:lnTo>
                    <a:pt x="141" y="434"/>
                  </a:lnTo>
                  <a:lnTo>
                    <a:pt x="135" y="450"/>
                  </a:lnTo>
                  <a:lnTo>
                    <a:pt x="137" y="473"/>
                  </a:lnTo>
                  <a:lnTo>
                    <a:pt x="130" y="481"/>
                  </a:lnTo>
                  <a:lnTo>
                    <a:pt x="96" y="446"/>
                  </a:lnTo>
                  <a:lnTo>
                    <a:pt x="98" y="391"/>
                  </a:lnTo>
                  <a:lnTo>
                    <a:pt x="81" y="370"/>
                  </a:lnTo>
                  <a:lnTo>
                    <a:pt x="66" y="363"/>
                  </a:lnTo>
                  <a:lnTo>
                    <a:pt x="77" y="323"/>
                  </a:lnTo>
                  <a:lnTo>
                    <a:pt x="80" y="277"/>
                  </a:lnTo>
                  <a:lnTo>
                    <a:pt x="95" y="260"/>
                  </a:lnTo>
                  <a:lnTo>
                    <a:pt x="91" y="223"/>
                  </a:lnTo>
                  <a:lnTo>
                    <a:pt x="20" y="121"/>
                  </a:lnTo>
                  <a:lnTo>
                    <a:pt x="17" y="98"/>
                  </a:lnTo>
                  <a:lnTo>
                    <a:pt x="39" y="81"/>
                  </a:lnTo>
                  <a:lnTo>
                    <a:pt x="14" y="52"/>
                  </a:lnTo>
                  <a:lnTo>
                    <a:pt x="11" y="29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830">
              <a:extLst>
                <a:ext uri="{FF2B5EF4-FFF2-40B4-BE49-F238E27FC236}">
                  <a16:creationId xmlns:a16="http://schemas.microsoft.com/office/drawing/2014/main" id="{82881F87-8302-DEB5-FD91-69F2D67B9E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2" y="2120"/>
              <a:ext cx="367" cy="274"/>
            </a:xfrm>
            <a:custGeom>
              <a:avLst/>
              <a:gdLst>
                <a:gd name="T0" fmla="*/ 1818 w 1835"/>
                <a:gd name="T1" fmla="*/ 5 h 1369"/>
                <a:gd name="T2" fmla="*/ 1760 w 1835"/>
                <a:gd name="T3" fmla="*/ 33 h 1369"/>
                <a:gd name="T4" fmla="*/ 1699 w 1835"/>
                <a:gd name="T5" fmla="*/ 46 h 1369"/>
                <a:gd name="T6" fmla="*/ 1673 w 1835"/>
                <a:gd name="T7" fmla="*/ 96 h 1369"/>
                <a:gd name="T8" fmla="*/ 1590 w 1835"/>
                <a:gd name="T9" fmla="*/ 41 h 1369"/>
                <a:gd name="T10" fmla="*/ 1520 w 1835"/>
                <a:gd name="T11" fmla="*/ 24 h 1369"/>
                <a:gd name="T12" fmla="*/ 1467 w 1835"/>
                <a:gd name="T13" fmla="*/ 37 h 1369"/>
                <a:gd name="T14" fmla="*/ 1457 w 1835"/>
                <a:gd name="T15" fmla="*/ 92 h 1369"/>
                <a:gd name="T16" fmla="*/ 1489 w 1835"/>
                <a:gd name="T17" fmla="*/ 182 h 1369"/>
                <a:gd name="T18" fmla="*/ 1549 w 1835"/>
                <a:gd name="T19" fmla="*/ 176 h 1369"/>
                <a:gd name="T20" fmla="*/ 1587 w 1835"/>
                <a:gd name="T21" fmla="*/ 249 h 1369"/>
                <a:gd name="T22" fmla="*/ 1567 w 1835"/>
                <a:gd name="T23" fmla="*/ 367 h 1369"/>
                <a:gd name="T24" fmla="*/ 1490 w 1835"/>
                <a:gd name="T25" fmla="*/ 367 h 1369"/>
                <a:gd name="T26" fmla="*/ 1318 w 1835"/>
                <a:gd name="T27" fmla="*/ 422 h 1369"/>
                <a:gd name="T28" fmla="*/ 1263 w 1835"/>
                <a:gd name="T29" fmla="*/ 418 h 1369"/>
                <a:gd name="T30" fmla="*/ 1245 w 1835"/>
                <a:gd name="T31" fmla="*/ 474 h 1369"/>
                <a:gd name="T32" fmla="*/ 1158 w 1835"/>
                <a:gd name="T33" fmla="*/ 521 h 1369"/>
                <a:gd name="T34" fmla="*/ 1078 w 1835"/>
                <a:gd name="T35" fmla="*/ 583 h 1369"/>
                <a:gd name="T36" fmla="*/ 1103 w 1835"/>
                <a:gd name="T37" fmla="*/ 603 h 1369"/>
                <a:gd name="T38" fmla="*/ 1038 w 1835"/>
                <a:gd name="T39" fmla="*/ 648 h 1369"/>
                <a:gd name="T40" fmla="*/ 931 w 1835"/>
                <a:gd name="T41" fmla="*/ 665 h 1369"/>
                <a:gd name="T42" fmla="*/ 897 w 1835"/>
                <a:gd name="T43" fmla="*/ 800 h 1369"/>
                <a:gd name="T44" fmla="*/ 927 w 1835"/>
                <a:gd name="T45" fmla="*/ 866 h 1369"/>
                <a:gd name="T46" fmla="*/ 900 w 1835"/>
                <a:gd name="T47" fmla="*/ 900 h 1369"/>
                <a:gd name="T48" fmla="*/ 770 w 1835"/>
                <a:gd name="T49" fmla="*/ 920 h 1369"/>
                <a:gd name="T50" fmla="*/ 782 w 1835"/>
                <a:gd name="T51" fmla="*/ 965 h 1369"/>
                <a:gd name="T52" fmla="*/ 736 w 1835"/>
                <a:gd name="T53" fmla="*/ 969 h 1369"/>
                <a:gd name="T54" fmla="*/ 749 w 1835"/>
                <a:gd name="T55" fmla="*/ 1029 h 1369"/>
                <a:gd name="T56" fmla="*/ 830 w 1835"/>
                <a:gd name="T57" fmla="*/ 1068 h 1369"/>
                <a:gd name="T58" fmla="*/ 931 w 1835"/>
                <a:gd name="T59" fmla="*/ 1082 h 1369"/>
                <a:gd name="T60" fmla="*/ 943 w 1835"/>
                <a:gd name="T61" fmla="*/ 1127 h 1369"/>
                <a:gd name="T62" fmla="*/ 986 w 1835"/>
                <a:gd name="T63" fmla="*/ 1169 h 1369"/>
                <a:gd name="T64" fmla="*/ 987 w 1835"/>
                <a:gd name="T65" fmla="*/ 1262 h 1369"/>
                <a:gd name="T66" fmla="*/ 959 w 1835"/>
                <a:gd name="T67" fmla="*/ 1288 h 1369"/>
                <a:gd name="T68" fmla="*/ 993 w 1835"/>
                <a:gd name="T69" fmla="*/ 1323 h 1369"/>
                <a:gd name="T70" fmla="*/ 950 w 1835"/>
                <a:gd name="T71" fmla="*/ 1288 h 1369"/>
                <a:gd name="T72" fmla="*/ 903 w 1835"/>
                <a:gd name="T73" fmla="*/ 1270 h 1369"/>
                <a:gd name="T74" fmla="*/ 891 w 1835"/>
                <a:gd name="T75" fmla="*/ 1317 h 1369"/>
                <a:gd name="T76" fmla="*/ 781 w 1835"/>
                <a:gd name="T77" fmla="*/ 1366 h 1369"/>
                <a:gd name="T78" fmla="*/ 714 w 1835"/>
                <a:gd name="T79" fmla="*/ 1319 h 1369"/>
                <a:gd name="T80" fmla="*/ 685 w 1835"/>
                <a:gd name="T81" fmla="*/ 1252 h 1369"/>
                <a:gd name="T82" fmla="*/ 575 w 1835"/>
                <a:gd name="T83" fmla="*/ 1223 h 1369"/>
                <a:gd name="T84" fmla="*/ 538 w 1835"/>
                <a:gd name="T85" fmla="*/ 1249 h 1369"/>
                <a:gd name="T86" fmla="*/ 490 w 1835"/>
                <a:gd name="T87" fmla="*/ 1223 h 1369"/>
                <a:gd name="T88" fmla="*/ 477 w 1835"/>
                <a:gd name="T89" fmla="*/ 1171 h 1369"/>
                <a:gd name="T90" fmla="*/ 496 w 1835"/>
                <a:gd name="T91" fmla="*/ 1122 h 1369"/>
                <a:gd name="T92" fmla="*/ 415 w 1835"/>
                <a:gd name="T93" fmla="*/ 1161 h 1369"/>
                <a:gd name="T94" fmla="*/ 271 w 1835"/>
                <a:gd name="T95" fmla="*/ 1190 h 1369"/>
                <a:gd name="T96" fmla="*/ 175 w 1835"/>
                <a:gd name="T97" fmla="*/ 1237 h 1369"/>
                <a:gd name="T98" fmla="*/ 154 w 1835"/>
                <a:gd name="T99" fmla="*/ 1185 h 1369"/>
                <a:gd name="T100" fmla="*/ 126 w 1835"/>
                <a:gd name="T101" fmla="*/ 1126 h 1369"/>
                <a:gd name="T102" fmla="*/ 33 w 1835"/>
                <a:gd name="T103" fmla="*/ 1119 h 1369"/>
                <a:gd name="T104" fmla="*/ 0 w 1835"/>
                <a:gd name="T105" fmla="*/ 1191 h 1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35" h="1369">
                  <a:moveTo>
                    <a:pt x="1835" y="11"/>
                  </a:moveTo>
                  <a:lnTo>
                    <a:pt x="1818" y="5"/>
                  </a:lnTo>
                  <a:lnTo>
                    <a:pt x="1788" y="0"/>
                  </a:lnTo>
                  <a:lnTo>
                    <a:pt x="1760" y="33"/>
                  </a:lnTo>
                  <a:lnTo>
                    <a:pt x="1720" y="22"/>
                  </a:lnTo>
                  <a:lnTo>
                    <a:pt x="1699" y="46"/>
                  </a:lnTo>
                  <a:lnTo>
                    <a:pt x="1703" y="85"/>
                  </a:lnTo>
                  <a:lnTo>
                    <a:pt x="1673" y="96"/>
                  </a:lnTo>
                  <a:lnTo>
                    <a:pt x="1594" y="80"/>
                  </a:lnTo>
                  <a:lnTo>
                    <a:pt x="1590" y="41"/>
                  </a:lnTo>
                  <a:lnTo>
                    <a:pt x="1565" y="13"/>
                  </a:lnTo>
                  <a:lnTo>
                    <a:pt x="1520" y="24"/>
                  </a:lnTo>
                  <a:lnTo>
                    <a:pt x="1487" y="5"/>
                  </a:lnTo>
                  <a:lnTo>
                    <a:pt x="1467" y="37"/>
                  </a:lnTo>
                  <a:lnTo>
                    <a:pt x="1472" y="83"/>
                  </a:lnTo>
                  <a:lnTo>
                    <a:pt x="1457" y="92"/>
                  </a:lnTo>
                  <a:lnTo>
                    <a:pt x="1447" y="155"/>
                  </a:lnTo>
                  <a:lnTo>
                    <a:pt x="1489" y="182"/>
                  </a:lnTo>
                  <a:lnTo>
                    <a:pt x="1533" y="169"/>
                  </a:lnTo>
                  <a:lnTo>
                    <a:pt x="1549" y="176"/>
                  </a:lnTo>
                  <a:lnTo>
                    <a:pt x="1562" y="236"/>
                  </a:lnTo>
                  <a:lnTo>
                    <a:pt x="1587" y="249"/>
                  </a:lnTo>
                  <a:lnTo>
                    <a:pt x="1590" y="365"/>
                  </a:lnTo>
                  <a:lnTo>
                    <a:pt x="1567" y="367"/>
                  </a:lnTo>
                  <a:lnTo>
                    <a:pt x="1533" y="339"/>
                  </a:lnTo>
                  <a:lnTo>
                    <a:pt x="1490" y="367"/>
                  </a:lnTo>
                  <a:lnTo>
                    <a:pt x="1382" y="361"/>
                  </a:lnTo>
                  <a:lnTo>
                    <a:pt x="1318" y="422"/>
                  </a:lnTo>
                  <a:lnTo>
                    <a:pt x="1278" y="402"/>
                  </a:lnTo>
                  <a:lnTo>
                    <a:pt x="1263" y="418"/>
                  </a:lnTo>
                  <a:lnTo>
                    <a:pt x="1220" y="446"/>
                  </a:lnTo>
                  <a:lnTo>
                    <a:pt x="1245" y="474"/>
                  </a:lnTo>
                  <a:lnTo>
                    <a:pt x="1217" y="500"/>
                  </a:lnTo>
                  <a:lnTo>
                    <a:pt x="1158" y="521"/>
                  </a:lnTo>
                  <a:lnTo>
                    <a:pt x="1102" y="510"/>
                  </a:lnTo>
                  <a:lnTo>
                    <a:pt x="1078" y="583"/>
                  </a:lnTo>
                  <a:lnTo>
                    <a:pt x="1093" y="589"/>
                  </a:lnTo>
                  <a:lnTo>
                    <a:pt x="1103" y="603"/>
                  </a:lnTo>
                  <a:lnTo>
                    <a:pt x="1068" y="645"/>
                  </a:lnTo>
                  <a:lnTo>
                    <a:pt x="1038" y="648"/>
                  </a:lnTo>
                  <a:lnTo>
                    <a:pt x="1009" y="666"/>
                  </a:lnTo>
                  <a:lnTo>
                    <a:pt x="931" y="665"/>
                  </a:lnTo>
                  <a:lnTo>
                    <a:pt x="936" y="711"/>
                  </a:lnTo>
                  <a:lnTo>
                    <a:pt x="897" y="800"/>
                  </a:lnTo>
                  <a:lnTo>
                    <a:pt x="948" y="849"/>
                  </a:lnTo>
                  <a:lnTo>
                    <a:pt x="927" y="866"/>
                  </a:lnTo>
                  <a:lnTo>
                    <a:pt x="914" y="891"/>
                  </a:lnTo>
                  <a:lnTo>
                    <a:pt x="900" y="900"/>
                  </a:lnTo>
                  <a:lnTo>
                    <a:pt x="772" y="865"/>
                  </a:lnTo>
                  <a:lnTo>
                    <a:pt x="770" y="920"/>
                  </a:lnTo>
                  <a:lnTo>
                    <a:pt x="797" y="956"/>
                  </a:lnTo>
                  <a:lnTo>
                    <a:pt x="782" y="965"/>
                  </a:lnTo>
                  <a:lnTo>
                    <a:pt x="751" y="960"/>
                  </a:lnTo>
                  <a:lnTo>
                    <a:pt x="736" y="969"/>
                  </a:lnTo>
                  <a:lnTo>
                    <a:pt x="755" y="1006"/>
                  </a:lnTo>
                  <a:lnTo>
                    <a:pt x="749" y="1029"/>
                  </a:lnTo>
                  <a:lnTo>
                    <a:pt x="799" y="1071"/>
                  </a:lnTo>
                  <a:lnTo>
                    <a:pt x="830" y="1068"/>
                  </a:lnTo>
                  <a:lnTo>
                    <a:pt x="862" y="1081"/>
                  </a:lnTo>
                  <a:lnTo>
                    <a:pt x="931" y="1082"/>
                  </a:lnTo>
                  <a:lnTo>
                    <a:pt x="926" y="1105"/>
                  </a:lnTo>
                  <a:lnTo>
                    <a:pt x="943" y="1127"/>
                  </a:lnTo>
                  <a:lnTo>
                    <a:pt x="946" y="1150"/>
                  </a:lnTo>
                  <a:lnTo>
                    <a:pt x="986" y="1169"/>
                  </a:lnTo>
                  <a:lnTo>
                    <a:pt x="994" y="1253"/>
                  </a:lnTo>
                  <a:lnTo>
                    <a:pt x="987" y="1262"/>
                  </a:lnTo>
                  <a:lnTo>
                    <a:pt x="965" y="1271"/>
                  </a:lnTo>
                  <a:lnTo>
                    <a:pt x="959" y="1288"/>
                  </a:lnTo>
                  <a:lnTo>
                    <a:pt x="990" y="1300"/>
                  </a:lnTo>
                  <a:lnTo>
                    <a:pt x="993" y="1323"/>
                  </a:lnTo>
                  <a:lnTo>
                    <a:pt x="954" y="1319"/>
                  </a:lnTo>
                  <a:lnTo>
                    <a:pt x="950" y="1288"/>
                  </a:lnTo>
                  <a:lnTo>
                    <a:pt x="918" y="1269"/>
                  </a:lnTo>
                  <a:lnTo>
                    <a:pt x="903" y="1270"/>
                  </a:lnTo>
                  <a:lnTo>
                    <a:pt x="881" y="1294"/>
                  </a:lnTo>
                  <a:lnTo>
                    <a:pt x="891" y="1317"/>
                  </a:lnTo>
                  <a:lnTo>
                    <a:pt x="820" y="1369"/>
                  </a:lnTo>
                  <a:lnTo>
                    <a:pt x="781" y="1366"/>
                  </a:lnTo>
                  <a:lnTo>
                    <a:pt x="761" y="1329"/>
                  </a:lnTo>
                  <a:lnTo>
                    <a:pt x="714" y="1319"/>
                  </a:lnTo>
                  <a:lnTo>
                    <a:pt x="709" y="1264"/>
                  </a:lnTo>
                  <a:lnTo>
                    <a:pt x="685" y="1252"/>
                  </a:lnTo>
                  <a:lnTo>
                    <a:pt x="631" y="1248"/>
                  </a:lnTo>
                  <a:lnTo>
                    <a:pt x="575" y="1223"/>
                  </a:lnTo>
                  <a:lnTo>
                    <a:pt x="561" y="1247"/>
                  </a:lnTo>
                  <a:lnTo>
                    <a:pt x="538" y="1249"/>
                  </a:lnTo>
                  <a:lnTo>
                    <a:pt x="490" y="1231"/>
                  </a:lnTo>
                  <a:lnTo>
                    <a:pt x="490" y="1223"/>
                  </a:lnTo>
                  <a:lnTo>
                    <a:pt x="495" y="1193"/>
                  </a:lnTo>
                  <a:lnTo>
                    <a:pt x="477" y="1171"/>
                  </a:lnTo>
                  <a:lnTo>
                    <a:pt x="498" y="1145"/>
                  </a:lnTo>
                  <a:lnTo>
                    <a:pt x="496" y="1122"/>
                  </a:lnTo>
                  <a:lnTo>
                    <a:pt x="438" y="1159"/>
                  </a:lnTo>
                  <a:lnTo>
                    <a:pt x="415" y="1161"/>
                  </a:lnTo>
                  <a:lnTo>
                    <a:pt x="388" y="1132"/>
                  </a:lnTo>
                  <a:lnTo>
                    <a:pt x="271" y="1190"/>
                  </a:lnTo>
                  <a:lnTo>
                    <a:pt x="225" y="1194"/>
                  </a:lnTo>
                  <a:lnTo>
                    <a:pt x="175" y="1237"/>
                  </a:lnTo>
                  <a:lnTo>
                    <a:pt x="166" y="1230"/>
                  </a:lnTo>
                  <a:lnTo>
                    <a:pt x="154" y="1185"/>
                  </a:lnTo>
                  <a:lnTo>
                    <a:pt x="151" y="1146"/>
                  </a:lnTo>
                  <a:lnTo>
                    <a:pt x="126" y="1126"/>
                  </a:lnTo>
                  <a:lnTo>
                    <a:pt x="101" y="1113"/>
                  </a:lnTo>
                  <a:lnTo>
                    <a:pt x="33" y="1119"/>
                  </a:lnTo>
                  <a:lnTo>
                    <a:pt x="0" y="1106"/>
                  </a:lnTo>
                  <a:lnTo>
                    <a:pt x="0" y="1191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831">
              <a:extLst>
                <a:ext uri="{FF2B5EF4-FFF2-40B4-BE49-F238E27FC236}">
                  <a16:creationId xmlns:a16="http://schemas.microsoft.com/office/drawing/2014/main" id="{2DAEC9AF-9EB4-99BA-6552-686835ECF1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6" y="2358"/>
              <a:ext cx="116" cy="215"/>
            </a:xfrm>
            <a:custGeom>
              <a:avLst/>
              <a:gdLst>
                <a:gd name="T0" fmla="*/ 378 w 581"/>
                <a:gd name="T1" fmla="*/ 0 h 1077"/>
                <a:gd name="T2" fmla="*/ 406 w 581"/>
                <a:gd name="T3" fmla="*/ 44 h 1077"/>
                <a:gd name="T4" fmla="*/ 409 w 581"/>
                <a:gd name="T5" fmla="*/ 67 h 1077"/>
                <a:gd name="T6" fmla="*/ 439 w 581"/>
                <a:gd name="T7" fmla="*/ 72 h 1077"/>
                <a:gd name="T8" fmla="*/ 451 w 581"/>
                <a:gd name="T9" fmla="*/ 109 h 1077"/>
                <a:gd name="T10" fmla="*/ 445 w 581"/>
                <a:gd name="T11" fmla="*/ 210 h 1077"/>
                <a:gd name="T12" fmla="*/ 455 w 581"/>
                <a:gd name="T13" fmla="*/ 240 h 1077"/>
                <a:gd name="T14" fmla="*/ 493 w 581"/>
                <a:gd name="T15" fmla="*/ 237 h 1077"/>
                <a:gd name="T16" fmla="*/ 512 w 581"/>
                <a:gd name="T17" fmla="*/ 266 h 1077"/>
                <a:gd name="T18" fmla="*/ 581 w 581"/>
                <a:gd name="T19" fmla="*/ 345 h 1077"/>
                <a:gd name="T20" fmla="*/ 575 w 581"/>
                <a:gd name="T21" fmla="*/ 368 h 1077"/>
                <a:gd name="T22" fmla="*/ 552 w 581"/>
                <a:gd name="T23" fmla="*/ 370 h 1077"/>
                <a:gd name="T24" fmla="*/ 547 w 581"/>
                <a:gd name="T25" fmla="*/ 402 h 1077"/>
                <a:gd name="T26" fmla="*/ 483 w 581"/>
                <a:gd name="T27" fmla="*/ 454 h 1077"/>
                <a:gd name="T28" fmla="*/ 441 w 581"/>
                <a:gd name="T29" fmla="*/ 503 h 1077"/>
                <a:gd name="T30" fmla="*/ 389 w 581"/>
                <a:gd name="T31" fmla="*/ 531 h 1077"/>
                <a:gd name="T32" fmla="*/ 407 w 581"/>
                <a:gd name="T33" fmla="*/ 553 h 1077"/>
                <a:gd name="T34" fmla="*/ 394 w 581"/>
                <a:gd name="T35" fmla="*/ 577 h 1077"/>
                <a:gd name="T36" fmla="*/ 404 w 581"/>
                <a:gd name="T37" fmla="*/ 608 h 1077"/>
                <a:gd name="T38" fmla="*/ 399 w 581"/>
                <a:gd name="T39" fmla="*/ 639 h 1077"/>
                <a:gd name="T40" fmla="*/ 369 w 581"/>
                <a:gd name="T41" fmla="*/ 719 h 1077"/>
                <a:gd name="T42" fmla="*/ 381 w 581"/>
                <a:gd name="T43" fmla="*/ 764 h 1077"/>
                <a:gd name="T44" fmla="*/ 349 w 581"/>
                <a:gd name="T45" fmla="*/ 766 h 1077"/>
                <a:gd name="T46" fmla="*/ 294 w 581"/>
                <a:gd name="T47" fmla="*/ 749 h 1077"/>
                <a:gd name="T48" fmla="*/ 241 w 581"/>
                <a:gd name="T49" fmla="*/ 762 h 1077"/>
                <a:gd name="T50" fmla="*/ 237 w 581"/>
                <a:gd name="T51" fmla="*/ 793 h 1077"/>
                <a:gd name="T52" fmla="*/ 207 w 581"/>
                <a:gd name="T53" fmla="*/ 811 h 1077"/>
                <a:gd name="T54" fmla="*/ 188 w 581"/>
                <a:gd name="T55" fmla="*/ 858 h 1077"/>
                <a:gd name="T56" fmla="*/ 205 w 581"/>
                <a:gd name="T57" fmla="*/ 873 h 1077"/>
                <a:gd name="T58" fmla="*/ 228 w 581"/>
                <a:gd name="T59" fmla="*/ 871 h 1077"/>
                <a:gd name="T60" fmla="*/ 223 w 581"/>
                <a:gd name="T61" fmla="*/ 902 h 1077"/>
                <a:gd name="T62" fmla="*/ 186 w 581"/>
                <a:gd name="T63" fmla="*/ 913 h 1077"/>
                <a:gd name="T64" fmla="*/ 172 w 581"/>
                <a:gd name="T65" fmla="*/ 937 h 1077"/>
                <a:gd name="T66" fmla="*/ 107 w 581"/>
                <a:gd name="T67" fmla="*/ 975 h 1077"/>
                <a:gd name="T68" fmla="*/ 83 w 581"/>
                <a:gd name="T69" fmla="*/ 962 h 1077"/>
                <a:gd name="T70" fmla="*/ 85 w 581"/>
                <a:gd name="T71" fmla="*/ 985 h 1077"/>
                <a:gd name="T72" fmla="*/ 18 w 581"/>
                <a:gd name="T73" fmla="*/ 1021 h 1077"/>
                <a:gd name="T74" fmla="*/ 0 w 581"/>
                <a:gd name="T75" fmla="*/ 1077 h 10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1" h="1077">
                  <a:moveTo>
                    <a:pt x="378" y="0"/>
                  </a:moveTo>
                  <a:lnTo>
                    <a:pt x="406" y="44"/>
                  </a:lnTo>
                  <a:lnTo>
                    <a:pt x="409" y="67"/>
                  </a:lnTo>
                  <a:lnTo>
                    <a:pt x="439" y="72"/>
                  </a:lnTo>
                  <a:lnTo>
                    <a:pt x="451" y="109"/>
                  </a:lnTo>
                  <a:lnTo>
                    <a:pt x="445" y="210"/>
                  </a:lnTo>
                  <a:lnTo>
                    <a:pt x="455" y="240"/>
                  </a:lnTo>
                  <a:lnTo>
                    <a:pt x="493" y="237"/>
                  </a:lnTo>
                  <a:lnTo>
                    <a:pt x="512" y="266"/>
                  </a:lnTo>
                  <a:lnTo>
                    <a:pt x="581" y="345"/>
                  </a:lnTo>
                  <a:lnTo>
                    <a:pt x="575" y="368"/>
                  </a:lnTo>
                  <a:lnTo>
                    <a:pt x="552" y="370"/>
                  </a:lnTo>
                  <a:lnTo>
                    <a:pt x="547" y="402"/>
                  </a:lnTo>
                  <a:lnTo>
                    <a:pt x="483" y="454"/>
                  </a:lnTo>
                  <a:lnTo>
                    <a:pt x="441" y="503"/>
                  </a:lnTo>
                  <a:lnTo>
                    <a:pt x="389" y="531"/>
                  </a:lnTo>
                  <a:lnTo>
                    <a:pt x="407" y="553"/>
                  </a:lnTo>
                  <a:lnTo>
                    <a:pt x="394" y="577"/>
                  </a:lnTo>
                  <a:lnTo>
                    <a:pt x="404" y="608"/>
                  </a:lnTo>
                  <a:lnTo>
                    <a:pt x="399" y="639"/>
                  </a:lnTo>
                  <a:lnTo>
                    <a:pt x="369" y="719"/>
                  </a:lnTo>
                  <a:lnTo>
                    <a:pt x="381" y="764"/>
                  </a:lnTo>
                  <a:lnTo>
                    <a:pt x="349" y="766"/>
                  </a:lnTo>
                  <a:lnTo>
                    <a:pt x="294" y="749"/>
                  </a:lnTo>
                  <a:lnTo>
                    <a:pt x="241" y="762"/>
                  </a:lnTo>
                  <a:lnTo>
                    <a:pt x="237" y="793"/>
                  </a:lnTo>
                  <a:lnTo>
                    <a:pt x="207" y="811"/>
                  </a:lnTo>
                  <a:lnTo>
                    <a:pt x="188" y="858"/>
                  </a:lnTo>
                  <a:lnTo>
                    <a:pt x="205" y="873"/>
                  </a:lnTo>
                  <a:lnTo>
                    <a:pt x="228" y="871"/>
                  </a:lnTo>
                  <a:lnTo>
                    <a:pt x="223" y="902"/>
                  </a:lnTo>
                  <a:lnTo>
                    <a:pt x="186" y="913"/>
                  </a:lnTo>
                  <a:lnTo>
                    <a:pt x="172" y="937"/>
                  </a:lnTo>
                  <a:lnTo>
                    <a:pt x="107" y="975"/>
                  </a:lnTo>
                  <a:lnTo>
                    <a:pt x="83" y="962"/>
                  </a:lnTo>
                  <a:lnTo>
                    <a:pt x="85" y="985"/>
                  </a:lnTo>
                  <a:lnTo>
                    <a:pt x="18" y="1021"/>
                  </a:lnTo>
                  <a:lnTo>
                    <a:pt x="0" y="1077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832">
              <a:extLst>
                <a:ext uri="{FF2B5EF4-FFF2-40B4-BE49-F238E27FC236}">
                  <a16:creationId xmlns:a16="http://schemas.microsoft.com/office/drawing/2014/main" id="{7ADB61C1-81F7-D2D5-BB67-C6A8AD019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5" y="2314"/>
              <a:ext cx="37" cy="37"/>
            </a:xfrm>
            <a:custGeom>
              <a:avLst/>
              <a:gdLst>
                <a:gd name="T0" fmla="*/ 106 w 189"/>
                <a:gd name="T1" fmla="*/ 6 h 183"/>
                <a:gd name="T2" fmla="*/ 99 w 189"/>
                <a:gd name="T3" fmla="*/ 7 h 183"/>
                <a:gd name="T4" fmla="*/ 91 w 189"/>
                <a:gd name="T5" fmla="*/ 0 h 183"/>
                <a:gd name="T6" fmla="*/ 76 w 189"/>
                <a:gd name="T7" fmla="*/ 17 h 183"/>
                <a:gd name="T8" fmla="*/ 76 w 189"/>
                <a:gd name="T9" fmla="*/ 8 h 183"/>
                <a:gd name="T10" fmla="*/ 38 w 189"/>
                <a:gd name="T11" fmla="*/ 28 h 183"/>
                <a:gd name="T12" fmla="*/ 32 w 189"/>
                <a:gd name="T13" fmla="*/ 43 h 183"/>
                <a:gd name="T14" fmla="*/ 36 w 189"/>
                <a:gd name="T15" fmla="*/ 74 h 183"/>
                <a:gd name="T16" fmla="*/ 20 w 189"/>
                <a:gd name="T17" fmla="*/ 83 h 183"/>
                <a:gd name="T18" fmla="*/ 0 w 189"/>
                <a:gd name="T19" fmla="*/ 108 h 183"/>
                <a:gd name="T20" fmla="*/ 24 w 189"/>
                <a:gd name="T21" fmla="*/ 121 h 183"/>
                <a:gd name="T22" fmla="*/ 11 w 189"/>
                <a:gd name="T23" fmla="*/ 138 h 183"/>
                <a:gd name="T24" fmla="*/ 19 w 189"/>
                <a:gd name="T25" fmla="*/ 152 h 183"/>
                <a:gd name="T26" fmla="*/ 21 w 189"/>
                <a:gd name="T27" fmla="*/ 168 h 183"/>
                <a:gd name="T28" fmla="*/ 51 w 189"/>
                <a:gd name="T29" fmla="*/ 157 h 183"/>
                <a:gd name="T30" fmla="*/ 83 w 189"/>
                <a:gd name="T31" fmla="*/ 169 h 183"/>
                <a:gd name="T32" fmla="*/ 106 w 189"/>
                <a:gd name="T33" fmla="*/ 175 h 183"/>
                <a:gd name="T34" fmla="*/ 115 w 189"/>
                <a:gd name="T35" fmla="*/ 183 h 183"/>
                <a:gd name="T36" fmla="*/ 112 w 189"/>
                <a:gd name="T37" fmla="*/ 151 h 183"/>
                <a:gd name="T38" fmla="*/ 118 w 189"/>
                <a:gd name="T39" fmla="*/ 144 h 183"/>
                <a:gd name="T40" fmla="*/ 134 w 189"/>
                <a:gd name="T41" fmla="*/ 134 h 183"/>
                <a:gd name="T42" fmla="*/ 133 w 189"/>
                <a:gd name="T43" fmla="*/ 127 h 183"/>
                <a:gd name="T44" fmla="*/ 139 w 189"/>
                <a:gd name="T45" fmla="*/ 111 h 183"/>
                <a:gd name="T46" fmla="*/ 145 w 189"/>
                <a:gd name="T47" fmla="*/ 87 h 183"/>
                <a:gd name="T48" fmla="*/ 175 w 189"/>
                <a:gd name="T49" fmla="*/ 85 h 183"/>
                <a:gd name="T50" fmla="*/ 189 w 189"/>
                <a:gd name="T51" fmla="*/ 68 h 183"/>
                <a:gd name="T52" fmla="*/ 189 w 189"/>
                <a:gd name="T53" fmla="*/ 60 h 183"/>
                <a:gd name="T54" fmla="*/ 166 w 189"/>
                <a:gd name="T55" fmla="*/ 62 h 183"/>
                <a:gd name="T56" fmla="*/ 149 w 189"/>
                <a:gd name="T57" fmla="*/ 48 h 183"/>
                <a:gd name="T58" fmla="*/ 133 w 189"/>
                <a:gd name="T59" fmla="*/ 49 h 183"/>
                <a:gd name="T60" fmla="*/ 132 w 189"/>
                <a:gd name="T61" fmla="*/ 26 h 183"/>
                <a:gd name="T62" fmla="*/ 106 w 189"/>
                <a:gd name="T63" fmla="*/ 6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9" h="183">
                  <a:moveTo>
                    <a:pt x="106" y="6"/>
                  </a:moveTo>
                  <a:lnTo>
                    <a:pt x="99" y="7"/>
                  </a:lnTo>
                  <a:lnTo>
                    <a:pt x="91" y="0"/>
                  </a:lnTo>
                  <a:lnTo>
                    <a:pt x="76" y="17"/>
                  </a:lnTo>
                  <a:lnTo>
                    <a:pt x="76" y="8"/>
                  </a:lnTo>
                  <a:lnTo>
                    <a:pt x="38" y="28"/>
                  </a:lnTo>
                  <a:lnTo>
                    <a:pt x="32" y="43"/>
                  </a:lnTo>
                  <a:lnTo>
                    <a:pt x="36" y="74"/>
                  </a:lnTo>
                  <a:lnTo>
                    <a:pt x="20" y="83"/>
                  </a:lnTo>
                  <a:lnTo>
                    <a:pt x="0" y="108"/>
                  </a:lnTo>
                  <a:lnTo>
                    <a:pt x="24" y="121"/>
                  </a:lnTo>
                  <a:lnTo>
                    <a:pt x="11" y="138"/>
                  </a:lnTo>
                  <a:lnTo>
                    <a:pt x="19" y="152"/>
                  </a:lnTo>
                  <a:lnTo>
                    <a:pt x="21" y="168"/>
                  </a:lnTo>
                  <a:lnTo>
                    <a:pt x="51" y="157"/>
                  </a:lnTo>
                  <a:lnTo>
                    <a:pt x="83" y="169"/>
                  </a:lnTo>
                  <a:lnTo>
                    <a:pt x="106" y="175"/>
                  </a:lnTo>
                  <a:lnTo>
                    <a:pt x="115" y="183"/>
                  </a:lnTo>
                  <a:lnTo>
                    <a:pt x="112" y="151"/>
                  </a:lnTo>
                  <a:lnTo>
                    <a:pt x="118" y="144"/>
                  </a:lnTo>
                  <a:lnTo>
                    <a:pt x="134" y="134"/>
                  </a:lnTo>
                  <a:lnTo>
                    <a:pt x="133" y="127"/>
                  </a:lnTo>
                  <a:lnTo>
                    <a:pt x="139" y="111"/>
                  </a:lnTo>
                  <a:lnTo>
                    <a:pt x="145" y="87"/>
                  </a:lnTo>
                  <a:lnTo>
                    <a:pt x="175" y="85"/>
                  </a:lnTo>
                  <a:lnTo>
                    <a:pt x="189" y="68"/>
                  </a:lnTo>
                  <a:lnTo>
                    <a:pt x="189" y="60"/>
                  </a:lnTo>
                  <a:lnTo>
                    <a:pt x="166" y="62"/>
                  </a:lnTo>
                  <a:lnTo>
                    <a:pt x="149" y="48"/>
                  </a:lnTo>
                  <a:lnTo>
                    <a:pt x="133" y="49"/>
                  </a:lnTo>
                  <a:lnTo>
                    <a:pt x="132" y="26"/>
                  </a:lnTo>
                  <a:lnTo>
                    <a:pt x="106" y="6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833">
              <a:extLst>
                <a:ext uri="{FF2B5EF4-FFF2-40B4-BE49-F238E27FC236}">
                  <a16:creationId xmlns:a16="http://schemas.microsoft.com/office/drawing/2014/main" id="{23A2CD84-39CE-9092-FE9C-673451407C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6" y="2122"/>
              <a:ext cx="665" cy="554"/>
            </a:xfrm>
            <a:custGeom>
              <a:avLst/>
              <a:gdLst>
                <a:gd name="T0" fmla="*/ 224 w 3323"/>
                <a:gd name="T1" fmla="*/ 2259 h 2768"/>
                <a:gd name="T2" fmla="*/ 353 w 3323"/>
                <a:gd name="T3" fmla="*/ 2309 h 2768"/>
                <a:gd name="T4" fmla="*/ 360 w 3323"/>
                <a:gd name="T5" fmla="*/ 2385 h 2768"/>
                <a:gd name="T6" fmla="*/ 594 w 3323"/>
                <a:gd name="T7" fmla="*/ 2418 h 2768"/>
                <a:gd name="T8" fmla="*/ 603 w 3323"/>
                <a:gd name="T9" fmla="*/ 2340 h 2768"/>
                <a:gd name="T10" fmla="*/ 620 w 3323"/>
                <a:gd name="T11" fmla="*/ 2285 h 2768"/>
                <a:gd name="T12" fmla="*/ 713 w 3323"/>
                <a:gd name="T13" fmla="*/ 2291 h 2768"/>
                <a:gd name="T14" fmla="*/ 747 w 3323"/>
                <a:gd name="T15" fmla="*/ 2318 h 2768"/>
                <a:gd name="T16" fmla="*/ 971 w 3323"/>
                <a:gd name="T17" fmla="*/ 2406 h 2768"/>
                <a:gd name="T18" fmla="*/ 1103 w 3323"/>
                <a:gd name="T19" fmla="*/ 2425 h 2768"/>
                <a:gd name="T20" fmla="*/ 1099 w 3323"/>
                <a:gd name="T21" fmla="*/ 2540 h 2768"/>
                <a:gd name="T22" fmla="*/ 1248 w 3323"/>
                <a:gd name="T23" fmla="*/ 2573 h 2768"/>
                <a:gd name="T24" fmla="*/ 1345 w 3323"/>
                <a:gd name="T25" fmla="*/ 2618 h 2768"/>
                <a:gd name="T26" fmla="*/ 1439 w 3323"/>
                <a:gd name="T27" fmla="*/ 2632 h 2768"/>
                <a:gd name="T28" fmla="*/ 1549 w 3323"/>
                <a:gd name="T29" fmla="*/ 2731 h 2768"/>
                <a:gd name="T30" fmla="*/ 1639 w 3323"/>
                <a:gd name="T31" fmla="*/ 2706 h 2768"/>
                <a:gd name="T32" fmla="*/ 1737 w 3323"/>
                <a:gd name="T33" fmla="*/ 2682 h 2768"/>
                <a:gd name="T34" fmla="*/ 1858 w 3323"/>
                <a:gd name="T35" fmla="*/ 2740 h 2768"/>
                <a:gd name="T36" fmla="*/ 1892 w 3323"/>
                <a:gd name="T37" fmla="*/ 2698 h 2768"/>
                <a:gd name="T38" fmla="*/ 2076 w 3323"/>
                <a:gd name="T39" fmla="*/ 2681 h 2768"/>
                <a:gd name="T40" fmla="*/ 2222 w 3323"/>
                <a:gd name="T41" fmla="*/ 2591 h 2768"/>
                <a:gd name="T42" fmla="*/ 2378 w 3323"/>
                <a:gd name="T43" fmla="*/ 2522 h 2768"/>
                <a:gd name="T44" fmla="*/ 2377 w 3323"/>
                <a:gd name="T45" fmla="*/ 2430 h 2768"/>
                <a:gd name="T46" fmla="*/ 2413 w 3323"/>
                <a:gd name="T47" fmla="*/ 2326 h 2768"/>
                <a:gd name="T48" fmla="*/ 2601 w 3323"/>
                <a:gd name="T49" fmla="*/ 2185 h 2768"/>
                <a:gd name="T50" fmla="*/ 2623 w 3323"/>
                <a:gd name="T51" fmla="*/ 2091 h 2768"/>
                <a:gd name="T52" fmla="*/ 2712 w 3323"/>
                <a:gd name="T53" fmla="*/ 2059 h 2768"/>
                <a:gd name="T54" fmla="*/ 2796 w 3323"/>
                <a:gd name="T55" fmla="*/ 1958 h 2768"/>
                <a:gd name="T56" fmla="*/ 2868 w 3323"/>
                <a:gd name="T57" fmla="*/ 1898 h 2768"/>
                <a:gd name="T58" fmla="*/ 2969 w 3323"/>
                <a:gd name="T59" fmla="*/ 1835 h 2768"/>
                <a:gd name="T60" fmla="*/ 3066 w 3323"/>
                <a:gd name="T61" fmla="*/ 1795 h 2768"/>
                <a:gd name="T62" fmla="*/ 3086 w 3323"/>
                <a:gd name="T63" fmla="*/ 1762 h 2768"/>
                <a:gd name="T64" fmla="*/ 3137 w 3323"/>
                <a:gd name="T65" fmla="*/ 1727 h 2768"/>
                <a:gd name="T66" fmla="*/ 3132 w 3323"/>
                <a:gd name="T67" fmla="*/ 1596 h 2768"/>
                <a:gd name="T68" fmla="*/ 3272 w 3323"/>
                <a:gd name="T69" fmla="*/ 1445 h 2768"/>
                <a:gd name="T70" fmla="*/ 3310 w 3323"/>
                <a:gd name="T71" fmla="*/ 1356 h 2768"/>
                <a:gd name="T72" fmla="*/ 3277 w 3323"/>
                <a:gd name="T73" fmla="*/ 1243 h 2768"/>
                <a:gd name="T74" fmla="*/ 3220 w 3323"/>
                <a:gd name="T75" fmla="*/ 1218 h 2768"/>
                <a:gd name="T76" fmla="*/ 2988 w 3323"/>
                <a:gd name="T77" fmla="*/ 1277 h 2768"/>
                <a:gd name="T78" fmla="*/ 2865 w 3323"/>
                <a:gd name="T79" fmla="*/ 1212 h 2768"/>
                <a:gd name="T80" fmla="*/ 2761 w 3323"/>
                <a:gd name="T81" fmla="*/ 1175 h 2768"/>
                <a:gd name="T82" fmla="*/ 2642 w 3323"/>
                <a:gd name="T83" fmla="*/ 1140 h 2768"/>
                <a:gd name="T84" fmla="*/ 2537 w 3323"/>
                <a:gd name="T85" fmla="*/ 996 h 2768"/>
                <a:gd name="T86" fmla="*/ 2513 w 3323"/>
                <a:gd name="T87" fmla="*/ 905 h 2768"/>
                <a:gd name="T88" fmla="*/ 2469 w 3323"/>
                <a:gd name="T89" fmla="*/ 762 h 2768"/>
                <a:gd name="T90" fmla="*/ 2532 w 3323"/>
                <a:gd name="T91" fmla="*/ 695 h 2768"/>
                <a:gd name="T92" fmla="*/ 2545 w 3323"/>
                <a:gd name="T93" fmla="*/ 586 h 2768"/>
                <a:gd name="T94" fmla="*/ 2664 w 3323"/>
                <a:gd name="T95" fmla="*/ 544 h 2768"/>
                <a:gd name="T96" fmla="*/ 2619 w 3323"/>
                <a:gd name="T97" fmla="*/ 478 h 2768"/>
                <a:gd name="T98" fmla="*/ 2601 w 3323"/>
                <a:gd name="T99" fmla="*/ 365 h 2768"/>
                <a:gd name="T100" fmla="*/ 2498 w 3323"/>
                <a:gd name="T101" fmla="*/ 335 h 2768"/>
                <a:gd name="T102" fmla="*/ 2354 w 3323"/>
                <a:gd name="T103" fmla="*/ 188 h 2768"/>
                <a:gd name="T104" fmla="*/ 2308 w 3323"/>
                <a:gd name="T105" fmla="*/ 114 h 2768"/>
                <a:gd name="T106" fmla="*/ 2213 w 3323"/>
                <a:gd name="T107" fmla="*/ 0 h 2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23" h="2768">
                  <a:moveTo>
                    <a:pt x="0" y="2257"/>
                  </a:moveTo>
                  <a:lnTo>
                    <a:pt x="171" y="2272"/>
                  </a:lnTo>
                  <a:lnTo>
                    <a:pt x="224" y="2259"/>
                  </a:lnTo>
                  <a:lnTo>
                    <a:pt x="310" y="2266"/>
                  </a:lnTo>
                  <a:lnTo>
                    <a:pt x="343" y="2287"/>
                  </a:lnTo>
                  <a:lnTo>
                    <a:pt x="353" y="2309"/>
                  </a:lnTo>
                  <a:lnTo>
                    <a:pt x="354" y="2325"/>
                  </a:lnTo>
                  <a:lnTo>
                    <a:pt x="326" y="2358"/>
                  </a:lnTo>
                  <a:lnTo>
                    <a:pt x="360" y="2385"/>
                  </a:lnTo>
                  <a:lnTo>
                    <a:pt x="422" y="2395"/>
                  </a:lnTo>
                  <a:lnTo>
                    <a:pt x="530" y="2392"/>
                  </a:lnTo>
                  <a:lnTo>
                    <a:pt x="594" y="2418"/>
                  </a:lnTo>
                  <a:lnTo>
                    <a:pt x="636" y="2383"/>
                  </a:lnTo>
                  <a:lnTo>
                    <a:pt x="611" y="2355"/>
                  </a:lnTo>
                  <a:lnTo>
                    <a:pt x="603" y="2340"/>
                  </a:lnTo>
                  <a:lnTo>
                    <a:pt x="607" y="2309"/>
                  </a:lnTo>
                  <a:lnTo>
                    <a:pt x="622" y="2299"/>
                  </a:lnTo>
                  <a:lnTo>
                    <a:pt x="620" y="2285"/>
                  </a:lnTo>
                  <a:lnTo>
                    <a:pt x="652" y="2297"/>
                  </a:lnTo>
                  <a:lnTo>
                    <a:pt x="681" y="2278"/>
                  </a:lnTo>
                  <a:lnTo>
                    <a:pt x="713" y="2291"/>
                  </a:lnTo>
                  <a:lnTo>
                    <a:pt x="721" y="2298"/>
                  </a:lnTo>
                  <a:lnTo>
                    <a:pt x="731" y="2312"/>
                  </a:lnTo>
                  <a:lnTo>
                    <a:pt x="747" y="2318"/>
                  </a:lnTo>
                  <a:lnTo>
                    <a:pt x="741" y="2335"/>
                  </a:lnTo>
                  <a:lnTo>
                    <a:pt x="794" y="2414"/>
                  </a:lnTo>
                  <a:lnTo>
                    <a:pt x="971" y="2406"/>
                  </a:lnTo>
                  <a:lnTo>
                    <a:pt x="1052" y="2368"/>
                  </a:lnTo>
                  <a:lnTo>
                    <a:pt x="1085" y="2395"/>
                  </a:lnTo>
                  <a:lnTo>
                    <a:pt x="1103" y="2425"/>
                  </a:lnTo>
                  <a:lnTo>
                    <a:pt x="1099" y="2464"/>
                  </a:lnTo>
                  <a:lnTo>
                    <a:pt x="1119" y="2508"/>
                  </a:lnTo>
                  <a:lnTo>
                    <a:pt x="1099" y="2540"/>
                  </a:lnTo>
                  <a:lnTo>
                    <a:pt x="1101" y="2556"/>
                  </a:lnTo>
                  <a:lnTo>
                    <a:pt x="1208" y="2561"/>
                  </a:lnTo>
                  <a:lnTo>
                    <a:pt x="1248" y="2573"/>
                  </a:lnTo>
                  <a:lnTo>
                    <a:pt x="1278" y="2555"/>
                  </a:lnTo>
                  <a:lnTo>
                    <a:pt x="1313" y="2598"/>
                  </a:lnTo>
                  <a:lnTo>
                    <a:pt x="1345" y="2618"/>
                  </a:lnTo>
                  <a:lnTo>
                    <a:pt x="1373" y="2585"/>
                  </a:lnTo>
                  <a:lnTo>
                    <a:pt x="1412" y="2589"/>
                  </a:lnTo>
                  <a:lnTo>
                    <a:pt x="1439" y="2632"/>
                  </a:lnTo>
                  <a:lnTo>
                    <a:pt x="1503" y="2649"/>
                  </a:lnTo>
                  <a:lnTo>
                    <a:pt x="1543" y="2677"/>
                  </a:lnTo>
                  <a:lnTo>
                    <a:pt x="1549" y="2731"/>
                  </a:lnTo>
                  <a:lnTo>
                    <a:pt x="1582" y="2750"/>
                  </a:lnTo>
                  <a:lnTo>
                    <a:pt x="1611" y="2740"/>
                  </a:lnTo>
                  <a:lnTo>
                    <a:pt x="1639" y="2706"/>
                  </a:lnTo>
                  <a:lnTo>
                    <a:pt x="1636" y="2676"/>
                  </a:lnTo>
                  <a:lnTo>
                    <a:pt x="1651" y="2666"/>
                  </a:lnTo>
                  <a:lnTo>
                    <a:pt x="1737" y="2682"/>
                  </a:lnTo>
                  <a:lnTo>
                    <a:pt x="1771" y="2710"/>
                  </a:lnTo>
                  <a:lnTo>
                    <a:pt x="1847" y="2710"/>
                  </a:lnTo>
                  <a:lnTo>
                    <a:pt x="1858" y="2740"/>
                  </a:lnTo>
                  <a:lnTo>
                    <a:pt x="1852" y="2763"/>
                  </a:lnTo>
                  <a:lnTo>
                    <a:pt x="1884" y="2768"/>
                  </a:lnTo>
                  <a:lnTo>
                    <a:pt x="1892" y="2698"/>
                  </a:lnTo>
                  <a:lnTo>
                    <a:pt x="1928" y="2664"/>
                  </a:lnTo>
                  <a:lnTo>
                    <a:pt x="1996" y="2651"/>
                  </a:lnTo>
                  <a:lnTo>
                    <a:pt x="2076" y="2681"/>
                  </a:lnTo>
                  <a:lnTo>
                    <a:pt x="2094" y="2634"/>
                  </a:lnTo>
                  <a:lnTo>
                    <a:pt x="2116" y="2615"/>
                  </a:lnTo>
                  <a:lnTo>
                    <a:pt x="2222" y="2591"/>
                  </a:lnTo>
                  <a:lnTo>
                    <a:pt x="2280" y="2546"/>
                  </a:lnTo>
                  <a:lnTo>
                    <a:pt x="2343" y="2565"/>
                  </a:lnTo>
                  <a:lnTo>
                    <a:pt x="2378" y="2522"/>
                  </a:lnTo>
                  <a:lnTo>
                    <a:pt x="2373" y="2476"/>
                  </a:lnTo>
                  <a:lnTo>
                    <a:pt x="2393" y="2436"/>
                  </a:lnTo>
                  <a:lnTo>
                    <a:pt x="2377" y="2430"/>
                  </a:lnTo>
                  <a:lnTo>
                    <a:pt x="2309" y="2443"/>
                  </a:lnTo>
                  <a:lnTo>
                    <a:pt x="2299" y="2429"/>
                  </a:lnTo>
                  <a:lnTo>
                    <a:pt x="2413" y="2326"/>
                  </a:lnTo>
                  <a:lnTo>
                    <a:pt x="2443" y="2231"/>
                  </a:lnTo>
                  <a:lnTo>
                    <a:pt x="2536" y="2230"/>
                  </a:lnTo>
                  <a:lnTo>
                    <a:pt x="2601" y="2185"/>
                  </a:lnTo>
                  <a:lnTo>
                    <a:pt x="2613" y="2145"/>
                  </a:lnTo>
                  <a:lnTo>
                    <a:pt x="2634" y="2121"/>
                  </a:lnTo>
                  <a:lnTo>
                    <a:pt x="2623" y="2091"/>
                  </a:lnTo>
                  <a:lnTo>
                    <a:pt x="2651" y="2057"/>
                  </a:lnTo>
                  <a:lnTo>
                    <a:pt x="2688" y="2046"/>
                  </a:lnTo>
                  <a:lnTo>
                    <a:pt x="2712" y="2059"/>
                  </a:lnTo>
                  <a:lnTo>
                    <a:pt x="2762" y="2015"/>
                  </a:lnTo>
                  <a:lnTo>
                    <a:pt x="2803" y="2043"/>
                  </a:lnTo>
                  <a:lnTo>
                    <a:pt x="2796" y="1958"/>
                  </a:lnTo>
                  <a:lnTo>
                    <a:pt x="2801" y="1927"/>
                  </a:lnTo>
                  <a:lnTo>
                    <a:pt x="2822" y="1903"/>
                  </a:lnTo>
                  <a:lnTo>
                    <a:pt x="2868" y="1898"/>
                  </a:lnTo>
                  <a:lnTo>
                    <a:pt x="2909" y="1848"/>
                  </a:lnTo>
                  <a:lnTo>
                    <a:pt x="2955" y="1843"/>
                  </a:lnTo>
                  <a:lnTo>
                    <a:pt x="2969" y="1835"/>
                  </a:lnTo>
                  <a:lnTo>
                    <a:pt x="2978" y="1849"/>
                  </a:lnTo>
                  <a:lnTo>
                    <a:pt x="2997" y="1809"/>
                  </a:lnTo>
                  <a:lnTo>
                    <a:pt x="3066" y="1795"/>
                  </a:lnTo>
                  <a:lnTo>
                    <a:pt x="3058" y="1788"/>
                  </a:lnTo>
                  <a:lnTo>
                    <a:pt x="3078" y="1763"/>
                  </a:lnTo>
                  <a:lnTo>
                    <a:pt x="3086" y="1762"/>
                  </a:lnTo>
                  <a:lnTo>
                    <a:pt x="3108" y="1745"/>
                  </a:lnTo>
                  <a:lnTo>
                    <a:pt x="3123" y="1751"/>
                  </a:lnTo>
                  <a:lnTo>
                    <a:pt x="3137" y="1727"/>
                  </a:lnTo>
                  <a:lnTo>
                    <a:pt x="3166" y="1709"/>
                  </a:lnTo>
                  <a:lnTo>
                    <a:pt x="3134" y="1619"/>
                  </a:lnTo>
                  <a:lnTo>
                    <a:pt x="3132" y="1596"/>
                  </a:lnTo>
                  <a:lnTo>
                    <a:pt x="3190" y="1552"/>
                  </a:lnTo>
                  <a:lnTo>
                    <a:pt x="3200" y="1497"/>
                  </a:lnTo>
                  <a:lnTo>
                    <a:pt x="3272" y="1445"/>
                  </a:lnTo>
                  <a:lnTo>
                    <a:pt x="3286" y="1419"/>
                  </a:lnTo>
                  <a:lnTo>
                    <a:pt x="3275" y="1383"/>
                  </a:lnTo>
                  <a:lnTo>
                    <a:pt x="3310" y="1356"/>
                  </a:lnTo>
                  <a:lnTo>
                    <a:pt x="3323" y="1332"/>
                  </a:lnTo>
                  <a:lnTo>
                    <a:pt x="3314" y="1302"/>
                  </a:lnTo>
                  <a:lnTo>
                    <a:pt x="3277" y="1243"/>
                  </a:lnTo>
                  <a:lnTo>
                    <a:pt x="3271" y="1182"/>
                  </a:lnTo>
                  <a:lnTo>
                    <a:pt x="3248" y="1184"/>
                  </a:lnTo>
                  <a:lnTo>
                    <a:pt x="3220" y="1218"/>
                  </a:lnTo>
                  <a:lnTo>
                    <a:pt x="3114" y="1235"/>
                  </a:lnTo>
                  <a:lnTo>
                    <a:pt x="3041" y="1272"/>
                  </a:lnTo>
                  <a:lnTo>
                    <a:pt x="2988" y="1277"/>
                  </a:lnTo>
                  <a:lnTo>
                    <a:pt x="2961" y="1249"/>
                  </a:lnTo>
                  <a:lnTo>
                    <a:pt x="2892" y="1248"/>
                  </a:lnTo>
                  <a:lnTo>
                    <a:pt x="2865" y="1212"/>
                  </a:lnTo>
                  <a:lnTo>
                    <a:pt x="2834" y="1207"/>
                  </a:lnTo>
                  <a:lnTo>
                    <a:pt x="2784" y="1173"/>
                  </a:lnTo>
                  <a:lnTo>
                    <a:pt x="2761" y="1175"/>
                  </a:lnTo>
                  <a:lnTo>
                    <a:pt x="2704" y="1142"/>
                  </a:lnTo>
                  <a:lnTo>
                    <a:pt x="2666" y="1154"/>
                  </a:lnTo>
                  <a:lnTo>
                    <a:pt x="2642" y="1140"/>
                  </a:lnTo>
                  <a:lnTo>
                    <a:pt x="2614" y="1081"/>
                  </a:lnTo>
                  <a:lnTo>
                    <a:pt x="2589" y="1060"/>
                  </a:lnTo>
                  <a:lnTo>
                    <a:pt x="2537" y="996"/>
                  </a:lnTo>
                  <a:lnTo>
                    <a:pt x="2513" y="983"/>
                  </a:lnTo>
                  <a:lnTo>
                    <a:pt x="2517" y="958"/>
                  </a:lnTo>
                  <a:lnTo>
                    <a:pt x="2513" y="905"/>
                  </a:lnTo>
                  <a:lnTo>
                    <a:pt x="2556" y="878"/>
                  </a:lnTo>
                  <a:lnTo>
                    <a:pt x="2497" y="822"/>
                  </a:lnTo>
                  <a:lnTo>
                    <a:pt x="2469" y="762"/>
                  </a:lnTo>
                  <a:lnTo>
                    <a:pt x="2488" y="729"/>
                  </a:lnTo>
                  <a:lnTo>
                    <a:pt x="2511" y="720"/>
                  </a:lnTo>
                  <a:lnTo>
                    <a:pt x="2532" y="695"/>
                  </a:lnTo>
                  <a:lnTo>
                    <a:pt x="2544" y="663"/>
                  </a:lnTo>
                  <a:lnTo>
                    <a:pt x="2565" y="630"/>
                  </a:lnTo>
                  <a:lnTo>
                    <a:pt x="2545" y="586"/>
                  </a:lnTo>
                  <a:lnTo>
                    <a:pt x="2559" y="562"/>
                  </a:lnTo>
                  <a:lnTo>
                    <a:pt x="2579" y="544"/>
                  </a:lnTo>
                  <a:lnTo>
                    <a:pt x="2664" y="544"/>
                  </a:lnTo>
                  <a:lnTo>
                    <a:pt x="2653" y="506"/>
                  </a:lnTo>
                  <a:lnTo>
                    <a:pt x="2630" y="502"/>
                  </a:lnTo>
                  <a:lnTo>
                    <a:pt x="2619" y="478"/>
                  </a:lnTo>
                  <a:lnTo>
                    <a:pt x="2608" y="434"/>
                  </a:lnTo>
                  <a:lnTo>
                    <a:pt x="2590" y="412"/>
                  </a:lnTo>
                  <a:lnTo>
                    <a:pt x="2601" y="365"/>
                  </a:lnTo>
                  <a:lnTo>
                    <a:pt x="2584" y="343"/>
                  </a:lnTo>
                  <a:lnTo>
                    <a:pt x="2520" y="318"/>
                  </a:lnTo>
                  <a:lnTo>
                    <a:pt x="2498" y="335"/>
                  </a:lnTo>
                  <a:lnTo>
                    <a:pt x="2452" y="332"/>
                  </a:lnTo>
                  <a:lnTo>
                    <a:pt x="2345" y="265"/>
                  </a:lnTo>
                  <a:lnTo>
                    <a:pt x="2354" y="188"/>
                  </a:lnTo>
                  <a:lnTo>
                    <a:pt x="2328" y="158"/>
                  </a:lnTo>
                  <a:lnTo>
                    <a:pt x="2333" y="127"/>
                  </a:lnTo>
                  <a:lnTo>
                    <a:pt x="2308" y="114"/>
                  </a:lnTo>
                  <a:lnTo>
                    <a:pt x="2262" y="111"/>
                  </a:lnTo>
                  <a:lnTo>
                    <a:pt x="2250" y="58"/>
                  </a:lnTo>
                  <a:lnTo>
                    <a:pt x="2213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834">
              <a:extLst>
                <a:ext uri="{FF2B5EF4-FFF2-40B4-BE49-F238E27FC236}">
                  <a16:creationId xmlns:a16="http://schemas.microsoft.com/office/drawing/2014/main" id="{BE299BE1-3979-411F-19FE-203011C7CF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0" y="819"/>
              <a:ext cx="68" cy="224"/>
            </a:xfrm>
            <a:custGeom>
              <a:avLst/>
              <a:gdLst>
                <a:gd name="T0" fmla="*/ 251 w 338"/>
                <a:gd name="T1" fmla="*/ 1123 h 1123"/>
                <a:gd name="T2" fmla="*/ 249 w 338"/>
                <a:gd name="T3" fmla="*/ 1100 h 1123"/>
                <a:gd name="T4" fmla="*/ 262 w 338"/>
                <a:gd name="T5" fmla="*/ 1074 h 1123"/>
                <a:gd name="T6" fmla="*/ 299 w 338"/>
                <a:gd name="T7" fmla="*/ 1072 h 1123"/>
                <a:gd name="T8" fmla="*/ 309 w 338"/>
                <a:gd name="T9" fmla="*/ 1094 h 1123"/>
                <a:gd name="T10" fmla="*/ 325 w 338"/>
                <a:gd name="T11" fmla="*/ 1092 h 1123"/>
                <a:gd name="T12" fmla="*/ 338 w 338"/>
                <a:gd name="T13" fmla="*/ 1068 h 1123"/>
                <a:gd name="T14" fmla="*/ 329 w 338"/>
                <a:gd name="T15" fmla="*/ 1045 h 1123"/>
                <a:gd name="T16" fmla="*/ 313 w 338"/>
                <a:gd name="T17" fmla="*/ 1039 h 1123"/>
                <a:gd name="T18" fmla="*/ 314 w 338"/>
                <a:gd name="T19" fmla="*/ 977 h 1123"/>
                <a:gd name="T20" fmla="*/ 303 w 338"/>
                <a:gd name="T21" fmla="*/ 940 h 1123"/>
                <a:gd name="T22" fmla="*/ 276 w 338"/>
                <a:gd name="T23" fmla="*/ 903 h 1123"/>
                <a:gd name="T24" fmla="*/ 284 w 338"/>
                <a:gd name="T25" fmla="*/ 895 h 1123"/>
                <a:gd name="T26" fmla="*/ 267 w 338"/>
                <a:gd name="T27" fmla="*/ 882 h 1123"/>
                <a:gd name="T28" fmla="*/ 279 w 338"/>
                <a:gd name="T29" fmla="*/ 842 h 1123"/>
                <a:gd name="T30" fmla="*/ 321 w 338"/>
                <a:gd name="T31" fmla="*/ 799 h 1123"/>
                <a:gd name="T32" fmla="*/ 333 w 338"/>
                <a:gd name="T33" fmla="*/ 768 h 1123"/>
                <a:gd name="T34" fmla="*/ 316 w 338"/>
                <a:gd name="T35" fmla="*/ 746 h 1123"/>
                <a:gd name="T36" fmla="*/ 295 w 338"/>
                <a:gd name="T37" fmla="*/ 771 h 1123"/>
                <a:gd name="T38" fmla="*/ 270 w 338"/>
                <a:gd name="T39" fmla="*/ 758 h 1123"/>
                <a:gd name="T40" fmla="*/ 298 w 338"/>
                <a:gd name="T41" fmla="*/ 717 h 1123"/>
                <a:gd name="T42" fmla="*/ 281 w 338"/>
                <a:gd name="T43" fmla="*/ 703 h 1123"/>
                <a:gd name="T44" fmla="*/ 276 w 338"/>
                <a:gd name="T45" fmla="*/ 649 h 1123"/>
                <a:gd name="T46" fmla="*/ 259 w 338"/>
                <a:gd name="T47" fmla="*/ 635 h 1123"/>
                <a:gd name="T48" fmla="*/ 279 w 338"/>
                <a:gd name="T49" fmla="*/ 603 h 1123"/>
                <a:gd name="T50" fmla="*/ 269 w 338"/>
                <a:gd name="T51" fmla="*/ 572 h 1123"/>
                <a:gd name="T52" fmla="*/ 302 w 338"/>
                <a:gd name="T53" fmla="*/ 508 h 1123"/>
                <a:gd name="T54" fmla="*/ 293 w 338"/>
                <a:gd name="T55" fmla="*/ 501 h 1123"/>
                <a:gd name="T56" fmla="*/ 264 w 338"/>
                <a:gd name="T57" fmla="*/ 519 h 1123"/>
                <a:gd name="T58" fmla="*/ 255 w 338"/>
                <a:gd name="T59" fmla="*/ 505 h 1123"/>
                <a:gd name="T60" fmla="*/ 269 w 338"/>
                <a:gd name="T61" fmla="*/ 488 h 1123"/>
                <a:gd name="T62" fmla="*/ 274 w 338"/>
                <a:gd name="T63" fmla="*/ 456 h 1123"/>
                <a:gd name="T64" fmla="*/ 296 w 338"/>
                <a:gd name="T65" fmla="*/ 446 h 1123"/>
                <a:gd name="T66" fmla="*/ 302 w 338"/>
                <a:gd name="T67" fmla="*/ 423 h 1123"/>
                <a:gd name="T68" fmla="*/ 332 w 338"/>
                <a:gd name="T69" fmla="*/ 421 h 1123"/>
                <a:gd name="T70" fmla="*/ 295 w 338"/>
                <a:gd name="T71" fmla="*/ 347 h 1123"/>
                <a:gd name="T72" fmla="*/ 278 w 338"/>
                <a:gd name="T73" fmla="*/ 248 h 1123"/>
                <a:gd name="T74" fmla="*/ 242 w 338"/>
                <a:gd name="T75" fmla="*/ 205 h 1123"/>
                <a:gd name="T76" fmla="*/ 177 w 338"/>
                <a:gd name="T77" fmla="*/ 165 h 1123"/>
                <a:gd name="T78" fmla="*/ 107 w 338"/>
                <a:gd name="T79" fmla="*/ 79 h 1123"/>
                <a:gd name="T80" fmla="*/ 66 w 338"/>
                <a:gd name="T81" fmla="*/ 44 h 1123"/>
                <a:gd name="T82" fmla="*/ 62 w 338"/>
                <a:gd name="T83" fmla="*/ 5 h 1123"/>
                <a:gd name="T84" fmla="*/ 39 w 338"/>
                <a:gd name="T85" fmla="*/ 0 h 1123"/>
                <a:gd name="T86" fmla="*/ 24 w 338"/>
                <a:gd name="T87" fmla="*/ 17 h 1123"/>
                <a:gd name="T88" fmla="*/ 0 w 338"/>
                <a:gd name="T89" fmla="*/ 4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38" h="1123">
                  <a:moveTo>
                    <a:pt x="251" y="1123"/>
                  </a:moveTo>
                  <a:lnTo>
                    <a:pt x="249" y="1100"/>
                  </a:lnTo>
                  <a:lnTo>
                    <a:pt x="262" y="1074"/>
                  </a:lnTo>
                  <a:lnTo>
                    <a:pt x="299" y="1072"/>
                  </a:lnTo>
                  <a:lnTo>
                    <a:pt x="309" y="1094"/>
                  </a:lnTo>
                  <a:lnTo>
                    <a:pt x="325" y="1092"/>
                  </a:lnTo>
                  <a:lnTo>
                    <a:pt x="338" y="1068"/>
                  </a:lnTo>
                  <a:lnTo>
                    <a:pt x="329" y="1045"/>
                  </a:lnTo>
                  <a:lnTo>
                    <a:pt x="313" y="1039"/>
                  </a:lnTo>
                  <a:lnTo>
                    <a:pt x="314" y="977"/>
                  </a:lnTo>
                  <a:lnTo>
                    <a:pt x="303" y="940"/>
                  </a:lnTo>
                  <a:lnTo>
                    <a:pt x="276" y="903"/>
                  </a:lnTo>
                  <a:lnTo>
                    <a:pt x="284" y="895"/>
                  </a:lnTo>
                  <a:lnTo>
                    <a:pt x="267" y="882"/>
                  </a:lnTo>
                  <a:lnTo>
                    <a:pt x="279" y="842"/>
                  </a:lnTo>
                  <a:lnTo>
                    <a:pt x="321" y="799"/>
                  </a:lnTo>
                  <a:lnTo>
                    <a:pt x="333" y="768"/>
                  </a:lnTo>
                  <a:lnTo>
                    <a:pt x="316" y="746"/>
                  </a:lnTo>
                  <a:lnTo>
                    <a:pt x="295" y="771"/>
                  </a:lnTo>
                  <a:lnTo>
                    <a:pt x="270" y="758"/>
                  </a:lnTo>
                  <a:lnTo>
                    <a:pt x="298" y="717"/>
                  </a:lnTo>
                  <a:lnTo>
                    <a:pt x="281" y="703"/>
                  </a:lnTo>
                  <a:lnTo>
                    <a:pt x="276" y="649"/>
                  </a:lnTo>
                  <a:lnTo>
                    <a:pt x="259" y="635"/>
                  </a:lnTo>
                  <a:lnTo>
                    <a:pt x="279" y="603"/>
                  </a:lnTo>
                  <a:lnTo>
                    <a:pt x="269" y="572"/>
                  </a:lnTo>
                  <a:lnTo>
                    <a:pt x="302" y="508"/>
                  </a:lnTo>
                  <a:lnTo>
                    <a:pt x="293" y="501"/>
                  </a:lnTo>
                  <a:lnTo>
                    <a:pt x="264" y="519"/>
                  </a:lnTo>
                  <a:lnTo>
                    <a:pt x="255" y="505"/>
                  </a:lnTo>
                  <a:lnTo>
                    <a:pt x="269" y="488"/>
                  </a:lnTo>
                  <a:lnTo>
                    <a:pt x="274" y="456"/>
                  </a:lnTo>
                  <a:lnTo>
                    <a:pt x="296" y="446"/>
                  </a:lnTo>
                  <a:lnTo>
                    <a:pt x="302" y="423"/>
                  </a:lnTo>
                  <a:lnTo>
                    <a:pt x="332" y="421"/>
                  </a:lnTo>
                  <a:lnTo>
                    <a:pt x="295" y="347"/>
                  </a:lnTo>
                  <a:lnTo>
                    <a:pt x="278" y="248"/>
                  </a:lnTo>
                  <a:lnTo>
                    <a:pt x="242" y="205"/>
                  </a:lnTo>
                  <a:lnTo>
                    <a:pt x="177" y="165"/>
                  </a:lnTo>
                  <a:lnTo>
                    <a:pt x="107" y="79"/>
                  </a:lnTo>
                  <a:lnTo>
                    <a:pt x="66" y="44"/>
                  </a:lnTo>
                  <a:lnTo>
                    <a:pt x="62" y="5"/>
                  </a:lnTo>
                  <a:lnTo>
                    <a:pt x="39" y="0"/>
                  </a:lnTo>
                  <a:lnTo>
                    <a:pt x="24" y="17"/>
                  </a:lnTo>
                  <a:lnTo>
                    <a:pt x="0" y="4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835">
              <a:extLst>
                <a:ext uri="{FF2B5EF4-FFF2-40B4-BE49-F238E27FC236}">
                  <a16:creationId xmlns:a16="http://schemas.microsoft.com/office/drawing/2014/main" id="{DE247452-5E5C-961D-0696-60877D75BC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9" y="949"/>
              <a:ext cx="4" cy="4"/>
            </a:xfrm>
            <a:custGeom>
              <a:avLst/>
              <a:gdLst>
                <a:gd name="T0" fmla="*/ 0 w 16"/>
                <a:gd name="T1" fmla="*/ 9 h 23"/>
                <a:gd name="T2" fmla="*/ 7 w 16"/>
                <a:gd name="T3" fmla="*/ 0 h 23"/>
                <a:gd name="T4" fmla="*/ 16 w 16"/>
                <a:gd name="T5" fmla="*/ 8 h 23"/>
                <a:gd name="T6" fmla="*/ 16 w 16"/>
                <a:gd name="T7" fmla="*/ 15 h 23"/>
                <a:gd name="T8" fmla="*/ 9 w 16"/>
                <a:gd name="T9" fmla="*/ 23 h 23"/>
                <a:gd name="T10" fmla="*/ 0 w 16"/>
                <a:gd name="T11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3">
                  <a:moveTo>
                    <a:pt x="0" y="9"/>
                  </a:moveTo>
                  <a:lnTo>
                    <a:pt x="7" y="0"/>
                  </a:lnTo>
                  <a:lnTo>
                    <a:pt x="16" y="8"/>
                  </a:lnTo>
                  <a:lnTo>
                    <a:pt x="16" y="15"/>
                  </a:lnTo>
                  <a:lnTo>
                    <a:pt x="9" y="23"/>
                  </a:lnTo>
                  <a:lnTo>
                    <a:pt x="0" y="9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836">
              <a:extLst>
                <a:ext uri="{FF2B5EF4-FFF2-40B4-BE49-F238E27FC236}">
                  <a16:creationId xmlns:a16="http://schemas.microsoft.com/office/drawing/2014/main" id="{BEB18DA0-5316-269F-7589-ADBE27459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9" y="819"/>
              <a:ext cx="231" cy="159"/>
            </a:xfrm>
            <a:custGeom>
              <a:avLst/>
              <a:gdLst>
                <a:gd name="T0" fmla="*/ 1154 w 1154"/>
                <a:gd name="T1" fmla="*/ 0 h 793"/>
                <a:gd name="T2" fmla="*/ 1118 w 1154"/>
                <a:gd name="T3" fmla="*/ 18 h 793"/>
                <a:gd name="T4" fmla="*/ 995 w 1154"/>
                <a:gd name="T5" fmla="*/ 122 h 793"/>
                <a:gd name="T6" fmla="*/ 885 w 1154"/>
                <a:gd name="T7" fmla="*/ 179 h 793"/>
                <a:gd name="T8" fmla="*/ 840 w 1154"/>
                <a:gd name="T9" fmla="*/ 191 h 793"/>
                <a:gd name="T10" fmla="*/ 786 w 1154"/>
                <a:gd name="T11" fmla="*/ 188 h 793"/>
                <a:gd name="T12" fmla="*/ 629 w 1154"/>
                <a:gd name="T13" fmla="*/ 241 h 793"/>
                <a:gd name="T14" fmla="*/ 559 w 1154"/>
                <a:gd name="T15" fmla="*/ 240 h 793"/>
                <a:gd name="T16" fmla="*/ 461 w 1154"/>
                <a:gd name="T17" fmla="*/ 264 h 793"/>
                <a:gd name="T18" fmla="*/ 235 w 1154"/>
                <a:gd name="T19" fmla="*/ 401 h 793"/>
                <a:gd name="T20" fmla="*/ 130 w 1154"/>
                <a:gd name="T21" fmla="*/ 434 h 793"/>
                <a:gd name="T22" fmla="*/ 109 w 1154"/>
                <a:gd name="T23" fmla="*/ 459 h 793"/>
                <a:gd name="T24" fmla="*/ 95 w 1154"/>
                <a:gd name="T25" fmla="*/ 468 h 793"/>
                <a:gd name="T26" fmla="*/ 78 w 1154"/>
                <a:gd name="T27" fmla="*/ 532 h 793"/>
                <a:gd name="T28" fmla="*/ 0 w 1154"/>
                <a:gd name="T29" fmla="*/ 701 h 793"/>
                <a:gd name="T30" fmla="*/ 51 w 1154"/>
                <a:gd name="T31" fmla="*/ 750 h 793"/>
                <a:gd name="T32" fmla="*/ 52 w 1154"/>
                <a:gd name="T33" fmla="*/ 766 h 793"/>
                <a:gd name="T34" fmla="*/ 100 w 1154"/>
                <a:gd name="T35" fmla="*/ 777 h 793"/>
                <a:gd name="T36" fmla="*/ 108 w 1154"/>
                <a:gd name="T37" fmla="*/ 783 h 793"/>
                <a:gd name="T38" fmla="*/ 263 w 1154"/>
                <a:gd name="T39" fmla="*/ 793 h 793"/>
                <a:gd name="T40" fmla="*/ 376 w 1154"/>
                <a:gd name="T41" fmla="*/ 751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54" h="793">
                  <a:moveTo>
                    <a:pt x="1154" y="0"/>
                  </a:moveTo>
                  <a:lnTo>
                    <a:pt x="1118" y="18"/>
                  </a:lnTo>
                  <a:lnTo>
                    <a:pt x="995" y="122"/>
                  </a:lnTo>
                  <a:lnTo>
                    <a:pt x="885" y="179"/>
                  </a:lnTo>
                  <a:lnTo>
                    <a:pt x="840" y="191"/>
                  </a:lnTo>
                  <a:lnTo>
                    <a:pt x="786" y="188"/>
                  </a:lnTo>
                  <a:lnTo>
                    <a:pt x="629" y="241"/>
                  </a:lnTo>
                  <a:lnTo>
                    <a:pt x="559" y="240"/>
                  </a:lnTo>
                  <a:lnTo>
                    <a:pt x="461" y="264"/>
                  </a:lnTo>
                  <a:lnTo>
                    <a:pt x="235" y="401"/>
                  </a:lnTo>
                  <a:lnTo>
                    <a:pt x="130" y="434"/>
                  </a:lnTo>
                  <a:lnTo>
                    <a:pt x="109" y="459"/>
                  </a:lnTo>
                  <a:lnTo>
                    <a:pt x="95" y="468"/>
                  </a:lnTo>
                  <a:lnTo>
                    <a:pt x="78" y="532"/>
                  </a:lnTo>
                  <a:lnTo>
                    <a:pt x="0" y="701"/>
                  </a:lnTo>
                  <a:lnTo>
                    <a:pt x="51" y="750"/>
                  </a:lnTo>
                  <a:lnTo>
                    <a:pt x="52" y="766"/>
                  </a:lnTo>
                  <a:lnTo>
                    <a:pt x="100" y="777"/>
                  </a:lnTo>
                  <a:lnTo>
                    <a:pt x="108" y="783"/>
                  </a:lnTo>
                  <a:lnTo>
                    <a:pt x="263" y="793"/>
                  </a:lnTo>
                  <a:lnTo>
                    <a:pt x="376" y="751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837">
              <a:extLst>
                <a:ext uri="{FF2B5EF4-FFF2-40B4-BE49-F238E27FC236}">
                  <a16:creationId xmlns:a16="http://schemas.microsoft.com/office/drawing/2014/main" id="{552FCD0F-977E-C1C5-01BE-504CB96BE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7" y="883"/>
              <a:ext cx="418" cy="299"/>
            </a:xfrm>
            <a:custGeom>
              <a:avLst/>
              <a:gdLst>
                <a:gd name="T0" fmla="*/ 1999 w 2087"/>
                <a:gd name="T1" fmla="*/ 479 h 1492"/>
                <a:gd name="T2" fmla="*/ 1771 w 2087"/>
                <a:gd name="T3" fmla="*/ 523 h 1492"/>
                <a:gd name="T4" fmla="*/ 1642 w 2087"/>
                <a:gd name="T5" fmla="*/ 628 h 1492"/>
                <a:gd name="T6" fmla="*/ 1453 w 2087"/>
                <a:gd name="T7" fmla="*/ 668 h 1492"/>
                <a:gd name="T8" fmla="*/ 1422 w 2087"/>
                <a:gd name="T9" fmla="*/ 663 h 1492"/>
                <a:gd name="T10" fmla="*/ 941 w 2087"/>
                <a:gd name="T11" fmla="*/ 546 h 1492"/>
                <a:gd name="T12" fmla="*/ 712 w 2087"/>
                <a:gd name="T13" fmla="*/ 498 h 1492"/>
                <a:gd name="T14" fmla="*/ 679 w 2087"/>
                <a:gd name="T15" fmla="*/ 555 h 1492"/>
                <a:gd name="T16" fmla="*/ 630 w 2087"/>
                <a:gd name="T17" fmla="*/ 528 h 1492"/>
                <a:gd name="T18" fmla="*/ 641 w 2087"/>
                <a:gd name="T19" fmla="*/ 489 h 1492"/>
                <a:gd name="T20" fmla="*/ 567 w 2087"/>
                <a:gd name="T21" fmla="*/ 357 h 1492"/>
                <a:gd name="T22" fmla="*/ 548 w 2087"/>
                <a:gd name="T23" fmla="*/ 228 h 1492"/>
                <a:gd name="T24" fmla="*/ 583 w 2087"/>
                <a:gd name="T25" fmla="*/ 194 h 1492"/>
                <a:gd name="T26" fmla="*/ 594 w 2087"/>
                <a:gd name="T27" fmla="*/ 139 h 1492"/>
                <a:gd name="T28" fmla="*/ 463 w 2087"/>
                <a:gd name="T29" fmla="*/ 58 h 1492"/>
                <a:gd name="T30" fmla="*/ 360 w 2087"/>
                <a:gd name="T31" fmla="*/ 114 h 1492"/>
                <a:gd name="T32" fmla="*/ 211 w 2087"/>
                <a:gd name="T33" fmla="*/ 82 h 1492"/>
                <a:gd name="T34" fmla="*/ 81 w 2087"/>
                <a:gd name="T35" fmla="*/ 17 h 1492"/>
                <a:gd name="T36" fmla="*/ 10 w 2087"/>
                <a:gd name="T37" fmla="*/ 0 h 1492"/>
                <a:gd name="T38" fmla="*/ 0 w 2087"/>
                <a:gd name="T39" fmla="*/ 63 h 1492"/>
                <a:gd name="T40" fmla="*/ 78 w 2087"/>
                <a:gd name="T41" fmla="*/ 140 h 1492"/>
                <a:gd name="T42" fmla="*/ 34 w 2087"/>
                <a:gd name="T43" fmla="*/ 260 h 1492"/>
                <a:gd name="T44" fmla="*/ 75 w 2087"/>
                <a:gd name="T45" fmla="*/ 372 h 1492"/>
                <a:gd name="T46" fmla="*/ 84 w 2087"/>
                <a:gd name="T47" fmla="*/ 464 h 1492"/>
                <a:gd name="T48" fmla="*/ 116 w 2087"/>
                <a:gd name="T49" fmla="*/ 483 h 1492"/>
                <a:gd name="T50" fmla="*/ 176 w 2087"/>
                <a:gd name="T51" fmla="*/ 532 h 1492"/>
                <a:gd name="T52" fmla="*/ 221 w 2087"/>
                <a:gd name="T53" fmla="*/ 689 h 1492"/>
                <a:gd name="T54" fmla="*/ 259 w 2087"/>
                <a:gd name="T55" fmla="*/ 687 h 1492"/>
                <a:gd name="T56" fmla="*/ 252 w 2087"/>
                <a:gd name="T57" fmla="*/ 779 h 1492"/>
                <a:gd name="T58" fmla="*/ 249 w 2087"/>
                <a:gd name="T59" fmla="*/ 819 h 1492"/>
                <a:gd name="T60" fmla="*/ 247 w 2087"/>
                <a:gd name="T61" fmla="*/ 973 h 1492"/>
                <a:gd name="T62" fmla="*/ 283 w 2087"/>
                <a:gd name="T63" fmla="*/ 939 h 1492"/>
                <a:gd name="T64" fmla="*/ 263 w 2087"/>
                <a:gd name="T65" fmla="*/ 1057 h 1492"/>
                <a:gd name="T66" fmla="*/ 268 w 2087"/>
                <a:gd name="T67" fmla="*/ 1110 h 1492"/>
                <a:gd name="T68" fmla="*/ 222 w 2087"/>
                <a:gd name="T69" fmla="*/ 1199 h 1492"/>
                <a:gd name="T70" fmla="*/ 241 w 2087"/>
                <a:gd name="T71" fmla="*/ 1321 h 1492"/>
                <a:gd name="T72" fmla="*/ 293 w 2087"/>
                <a:gd name="T73" fmla="*/ 1392 h 1492"/>
                <a:gd name="T74" fmla="*/ 344 w 2087"/>
                <a:gd name="T75" fmla="*/ 1442 h 1492"/>
                <a:gd name="T76" fmla="*/ 392 w 2087"/>
                <a:gd name="T77" fmla="*/ 1446 h 1492"/>
                <a:gd name="T78" fmla="*/ 303 w 2087"/>
                <a:gd name="T79" fmla="*/ 1492 h 1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87" h="1492">
                  <a:moveTo>
                    <a:pt x="2087" y="432"/>
                  </a:moveTo>
                  <a:lnTo>
                    <a:pt x="1999" y="479"/>
                  </a:lnTo>
                  <a:lnTo>
                    <a:pt x="1839" y="502"/>
                  </a:lnTo>
                  <a:lnTo>
                    <a:pt x="1771" y="523"/>
                  </a:lnTo>
                  <a:lnTo>
                    <a:pt x="1720" y="559"/>
                  </a:lnTo>
                  <a:lnTo>
                    <a:pt x="1642" y="628"/>
                  </a:lnTo>
                  <a:lnTo>
                    <a:pt x="1560" y="658"/>
                  </a:lnTo>
                  <a:lnTo>
                    <a:pt x="1453" y="668"/>
                  </a:lnTo>
                  <a:lnTo>
                    <a:pt x="1440" y="693"/>
                  </a:lnTo>
                  <a:lnTo>
                    <a:pt x="1422" y="663"/>
                  </a:lnTo>
                  <a:lnTo>
                    <a:pt x="1299" y="597"/>
                  </a:lnTo>
                  <a:lnTo>
                    <a:pt x="941" y="546"/>
                  </a:lnTo>
                  <a:lnTo>
                    <a:pt x="827" y="487"/>
                  </a:lnTo>
                  <a:lnTo>
                    <a:pt x="712" y="498"/>
                  </a:lnTo>
                  <a:lnTo>
                    <a:pt x="685" y="532"/>
                  </a:lnTo>
                  <a:lnTo>
                    <a:pt x="679" y="555"/>
                  </a:lnTo>
                  <a:lnTo>
                    <a:pt x="662" y="533"/>
                  </a:lnTo>
                  <a:lnTo>
                    <a:pt x="630" y="528"/>
                  </a:lnTo>
                  <a:lnTo>
                    <a:pt x="635" y="505"/>
                  </a:lnTo>
                  <a:lnTo>
                    <a:pt x="641" y="489"/>
                  </a:lnTo>
                  <a:lnTo>
                    <a:pt x="639" y="458"/>
                  </a:lnTo>
                  <a:lnTo>
                    <a:pt x="567" y="357"/>
                  </a:lnTo>
                  <a:lnTo>
                    <a:pt x="530" y="276"/>
                  </a:lnTo>
                  <a:lnTo>
                    <a:pt x="548" y="228"/>
                  </a:lnTo>
                  <a:lnTo>
                    <a:pt x="562" y="219"/>
                  </a:lnTo>
                  <a:lnTo>
                    <a:pt x="583" y="194"/>
                  </a:lnTo>
                  <a:lnTo>
                    <a:pt x="598" y="184"/>
                  </a:lnTo>
                  <a:lnTo>
                    <a:pt x="594" y="139"/>
                  </a:lnTo>
                  <a:lnTo>
                    <a:pt x="573" y="79"/>
                  </a:lnTo>
                  <a:lnTo>
                    <a:pt x="463" y="58"/>
                  </a:lnTo>
                  <a:lnTo>
                    <a:pt x="402" y="71"/>
                  </a:lnTo>
                  <a:lnTo>
                    <a:pt x="360" y="114"/>
                  </a:lnTo>
                  <a:lnTo>
                    <a:pt x="276" y="122"/>
                  </a:lnTo>
                  <a:lnTo>
                    <a:pt x="211" y="82"/>
                  </a:lnTo>
                  <a:lnTo>
                    <a:pt x="108" y="53"/>
                  </a:lnTo>
                  <a:lnTo>
                    <a:pt x="81" y="17"/>
                  </a:lnTo>
                  <a:lnTo>
                    <a:pt x="51" y="26"/>
                  </a:lnTo>
                  <a:lnTo>
                    <a:pt x="10" y="0"/>
                  </a:lnTo>
                  <a:lnTo>
                    <a:pt x="4" y="8"/>
                  </a:lnTo>
                  <a:lnTo>
                    <a:pt x="0" y="63"/>
                  </a:lnTo>
                  <a:lnTo>
                    <a:pt x="57" y="96"/>
                  </a:lnTo>
                  <a:lnTo>
                    <a:pt x="78" y="140"/>
                  </a:lnTo>
                  <a:lnTo>
                    <a:pt x="75" y="202"/>
                  </a:lnTo>
                  <a:lnTo>
                    <a:pt x="34" y="260"/>
                  </a:lnTo>
                  <a:lnTo>
                    <a:pt x="62" y="304"/>
                  </a:lnTo>
                  <a:lnTo>
                    <a:pt x="75" y="372"/>
                  </a:lnTo>
                  <a:lnTo>
                    <a:pt x="74" y="434"/>
                  </a:lnTo>
                  <a:lnTo>
                    <a:pt x="84" y="464"/>
                  </a:lnTo>
                  <a:lnTo>
                    <a:pt x="92" y="470"/>
                  </a:lnTo>
                  <a:lnTo>
                    <a:pt x="116" y="483"/>
                  </a:lnTo>
                  <a:lnTo>
                    <a:pt x="152" y="527"/>
                  </a:lnTo>
                  <a:lnTo>
                    <a:pt x="176" y="532"/>
                  </a:lnTo>
                  <a:lnTo>
                    <a:pt x="171" y="563"/>
                  </a:lnTo>
                  <a:lnTo>
                    <a:pt x="221" y="689"/>
                  </a:lnTo>
                  <a:lnTo>
                    <a:pt x="243" y="672"/>
                  </a:lnTo>
                  <a:lnTo>
                    <a:pt x="259" y="687"/>
                  </a:lnTo>
                  <a:lnTo>
                    <a:pt x="245" y="703"/>
                  </a:lnTo>
                  <a:lnTo>
                    <a:pt x="252" y="779"/>
                  </a:lnTo>
                  <a:lnTo>
                    <a:pt x="262" y="802"/>
                  </a:lnTo>
                  <a:lnTo>
                    <a:pt x="249" y="819"/>
                  </a:lnTo>
                  <a:lnTo>
                    <a:pt x="238" y="866"/>
                  </a:lnTo>
                  <a:lnTo>
                    <a:pt x="247" y="973"/>
                  </a:lnTo>
                  <a:lnTo>
                    <a:pt x="267" y="940"/>
                  </a:lnTo>
                  <a:lnTo>
                    <a:pt x="283" y="939"/>
                  </a:lnTo>
                  <a:lnTo>
                    <a:pt x="267" y="1018"/>
                  </a:lnTo>
                  <a:lnTo>
                    <a:pt x="263" y="1057"/>
                  </a:lnTo>
                  <a:lnTo>
                    <a:pt x="273" y="1086"/>
                  </a:lnTo>
                  <a:lnTo>
                    <a:pt x="268" y="1110"/>
                  </a:lnTo>
                  <a:lnTo>
                    <a:pt x="259" y="1111"/>
                  </a:lnTo>
                  <a:lnTo>
                    <a:pt x="222" y="1199"/>
                  </a:lnTo>
                  <a:lnTo>
                    <a:pt x="241" y="1243"/>
                  </a:lnTo>
                  <a:lnTo>
                    <a:pt x="241" y="1321"/>
                  </a:lnTo>
                  <a:lnTo>
                    <a:pt x="274" y="1349"/>
                  </a:lnTo>
                  <a:lnTo>
                    <a:pt x="293" y="1392"/>
                  </a:lnTo>
                  <a:lnTo>
                    <a:pt x="310" y="1407"/>
                  </a:lnTo>
                  <a:lnTo>
                    <a:pt x="344" y="1442"/>
                  </a:lnTo>
                  <a:lnTo>
                    <a:pt x="389" y="1423"/>
                  </a:lnTo>
                  <a:lnTo>
                    <a:pt x="392" y="1446"/>
                  </a:lnTo>
                  <a:lnTo>
                    <a:pt x="400" y="1460"/>
                  </a:lnTo>
                  <a:lnTo>
                    <a:pt x="303" y="1492"/>
                  </a:lnTo>
                  <a:lnTo>
                    <a:pt x="232" y="1476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838">
              <a:extLst>
                <a:ext uri="{FF2B5EF4-FFF2-40B4-BE49-F238E27FC236}">
                  <a16:creationId xmlns:a16="http://schemas.microsoft.com/office/drawing/2014/main" id="{C3380293-D380-4968-1719-85143F4F39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5" y="970"/>
              <a:ext cx="24" cy="15"/>
            </a:xfrm>
            <a:custGeom>
              <a:avLst/>
              <a:gdLst>
                <a:gd name="T0" fmla="*/ 0 w 120"/>
                <a:gd name="T1" fmla="*/ 0 h 78"/>
                <a:gd name="T2" fmla="*/ 16 w 120"/>
                <a:gd name="T3" fmla="*/ 7 h 78"/>
                <a:gd name="T4" fmla="*/ 23 w 120"/>
                <a:gd name="T5" fmla="*/ 5 h 78"/>
                <a:gd name="T6" fmla="*/ 67 w 120"/>
                <a:gd name="T7" fmla="*/ 64 h 78"/>
                <a:gd name="T8" fmla="*/ 120 w 120"/>
                <a:gd name="T9" fmla="*/ 59 h 78"/>
                <a:gd name="T10" fmla="*/ 91 w 120"/>
                <a:gd name="T11" fmla="*/ 76 h 78"/>
                <a:gd name="T12" fmla="*/ 76 w 120"/>
                <a:gd name="T13" fmla="*/ 78 h 78"/>
                <a:gd name="T14" fmla="*/ 16 w 120"/>
                <a:gd name="T15" fmla="*/ 14 h 78"/>
                <a:gd name="T16" fmla="*/ 0 w 120"/>
                <a:gd name="T1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78">
                  <a:moveTo>
                    <a:pt x="0" y="0"/>
                  </a:moveTo>
                  <a:lnTo>
                    <a:pt x="16" y="7"/>
                  </a:lnTo>
                  <a:lnTo>
                    <a:pt x="23" y="5"/>
                  </a:lnTo>
                  <a:lnTo>
                    <a:pt x="67" y="64"/>
                  </a:lnTo>
                  <a:lnTo>
                    <a:pt x="120" y="59"/>
                  </a:lnTo>
                  <a:lnTo>
                    <a:pt x="91" y="76"/>
                  </a:lnTo>
                  <a:lnTo>
                    <a:pt x="76" y="78"/>
                  </a:lnTo>
                  <a:lnTo>
                    <a:pt x="16" y="14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839">
              <a:extLst>
                <a:ext uri="{FF2B5EF4-FFF2-40B4-BE49-F238E27FC236}">
                  <a16:creationId xmlns:a16="http://schemas.microsoft.com/office/drawing/2014/main" id="{5D8B221C-E3DE-6128-1F5C-752DF07EBE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043"/>
              <a:ext cx="43" cy="76"/>
            </a:xfrm>
            <a:custGeom>
              <a:avLst/>
              <a:gdLst>
                <a:gd name="T0" fmla="*/ 36 w 218"/>
                <a:gd name="T1" fmla="*/ 378 h 378"/>
                <a:gd name="T2" fmla="*/ 34 w 218"/>
                <a:gd name="T3" fmla="*/ 348 h 378"/>
                <a:gd name="T4" fmla="*/ 48 w 218"/>
                <a:gd name="T5" fmla="*/ 331 h 378"/>
                <a:gd name="T6" fmla="*/ 8 w 218"/>
                <a:gd name="T7" fmla="*/ 327 h 378"/>
                <a:gd name="T8" fmla="*/ 20 w 218"/>
                <a:gd name="T9" fmla="*/ 287 h 378"/>
                <a:gd name="T10" fmla="*/ 3 w 218"/>
                <a:gd name="T11" fmla="*/ 266 h 378"/>
                <a:gd name="T12" fmla="*/ 0 w 218"/>
                <a:gd name="T13" fmla="*/ 228 h 378"/>
                <a:gd name="T14" fmla="*/ 7 w 218"/>
                <a:gd name="T15" fmla="*/ 219 h 378"/>
                <a:gd name="T16" fmla="*/ 30 w 218"/>
                <a:gd name="T17" fmla="*/ 225 h 378"/>
                <a:gd name="T18" fmla="*/ 51 w 218"/>
                <a:gd name="T19" fmla="*/ 200 h 378"/>
                <a:gd name="T20" fmla="*/ 136 w 218"/>
                <a:gd name="T21" fmla="*/ 200 h 378"/>
                <a:gd name="T22" fmla="*/ 176 w 218"/>
                <a:gd name="T23" fmla="*/ 127 h 378"/>
                <a:gd name="T24" fmla="*/ 196 w 218"/>
                <a:gd name="T25" fmla="*/ 24 h 378"/>
                <a:gd name="T26" fmla="*/ 218 w 218"/>
                <a:gd name="T27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8" h="378">
                  <a:moveTo>
                    <a:pt x="36" y="378"/>
                  </a:moveTo>
                  <a:lnTo>
                    <a:pt x="34" y="348"/>
                  </a:lnTo>
                  <a:lnTo>
                    <a:pt x="48" y="331"/>
                  </a:lnTo>
                  <a:lnTo>
                    <a:pt x="8" y="327"/>
                  </a:lnTo>
                  <a:lnTo>
                    <a:pt x="20" y="287"/>
                  </a:lnTo>
                  <a:lnTo>
                    <a:pt x="3" y="266"/>
                  </a:lnTo>
                  <a:lnTo>
                    <a:pt x="0" y="228"/>
                  </a:lnTo>
                  <a:lnTo>
                    <a:pt x="7" y="219"/>
                  </a:lnTo>
                  <a:lnTo>
                    <a:pt x="30" y="225"/>
                  </a:lnTo>
                  <a:lnTo>
                    <a:pt x="51" y="200"/>
                  </a:lnTo>
                  <a:lnTo>
                    <a:pt x="136" y="200"/>
                  </a:lnTo>
                  <a:lnTo>
                    <a:pt x="176" y="127"/>
                  </a:lnTo>
                  <a:lnTo>
                    <a:pt x="196" y="24"/>
                  </a:lnTo>
                  <a:lnTo>
                    <a:pt x="218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840">
              <a:extLst>
                <a:ext uri="{FF2B5EF4-FFF2-40B4-BE49-F238E27FC236}">
                  <a16:creationId xmlns:a16="http://schemas.microsoft.com/office/drawing/2014/main" id="{28480A66-3BFD-A168-95C1-447803A35A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0" y="1119"/>
              <a:ext cx="134" cy="194"/>
            </a:xfrm>
            <a:custGeom>
              <a:avLst/>
              <a:gdLst>
                <a:gd name="T0" fmla="*/ 28 w 670"/>
                <a:gd name="T1" fmla="*/ 971 h 971"/>
                <a:gd name="T2" fmla="*/ 57 w 670"/>
                <a:gd name="T3" fmla="*/ 953 h 971"/>
                <a:gd name="T4" fmla="*/ 19 w 670"/>
                <a:gd name="T5" fmla="*/ 879 h 971"/>
                <a:gd name="T6" fmla="*/ 31 w 670"/>
                <a:gd name="T7" fmla="*/ 847 h 971"/>
                <a:gd name="T8" fmla="*/ 16 w 670"/>
                <a:gd name="T9" fmla="*/ 833 h 971"/>
                <a:gd name="T10" fmla="*/ 0 w 670"/>
                <a:gd name="T11" fmla="*/ 834 h 971"/>
                <a:gd name="T12" fmla="*/ 5 w 670"/>
                <a:gd name="T13" fmla="*/ 802 h 971"/>
                <a:gd name="T14" fmla="*/ 25 w 670"/>
                <a:gd name="T15" fmla="*/ 778 h 971"/>
                <a:gd name="T16" fmla="*/ 109 w 670"/>
                <a:gd name="T17" fmla="*/ 762 h 971"/>
                <a:gd name="T18" fmla="*/ 137 w 670"/>
                <a:gd name="T19" fmla="*/ 737 h 971"/>
                <a:gd name="T20" fmla="*/ 165 w 670"/>
                <a:gd name="T21" fmla="*/ 703 h 971"/>
                <a:gd name="T22" fmla="*/ 171 w 670"/>
                <a:gd name="T23" fmla="*/ 680 h 971"/>
                <a:gd name="T24" fmla="*/ 191 w 670"/>
                <a:gd name="T25" fmla="*/ 654 h 971"/>
                <a:gd name="T26" fmla="*/ 174 w 670"/>
                <a:gd name="T27" fmla="*/ 641 h 971"/>
                <a:gd name="T28" fmla="*/ 165 w 670"/>
                <a:gd name="T29" fmla="*/ 611 h 971"/>
                <a:gd name="T30" fmla="*/ 178 w 670"/>
                <a:gd name="T31" fmla="*/ 594 h 971"/>
                <a:gd name="T32" fmla="*/ 170 w 670"/>
                <a:gd name="T33" fmla="*/ 579 h 971"/>
                <a:gd name="T34" fmla="*/ 189 w 670"/>
                <a:gd name="T35" fmla="*/ 539 h 971"/>
                <a:gd name="T36" fmla="*/ 156 w 670"/>
                <a:gd name="T37" fmla="*/ 526 h 971"/>
                <a:gd name="T38" fmla="*/ 154 w 670"/>
                <a:gd name="T39" fmla="*/ 504 h 971"/>
                <a:gd name="T40" fmla="*/ 97 w 670"/>
                <a:gd name="T41" fmla="*/ 463 h 971"/>
                <a:gd name="T42" fmla="*/ 86 w 670"/>
                <a:gd name="T43" fmla="*/ 425 h 971"/>
                <a:gd name="T44" fmla="*/ 62 w 670"/>
                <a:gd name="T45" fmla="*/ 419 h 971"/>
                <a:gd name="T46" fmla="*/ 68 w 670"/>
                <a:gd name="T47" fmla="*/ 396 h 971"/>
                <a:gd name="T48" fmla="*/ 62 w 670"/>
                <a:gd name="T49" fmla="*/ 343 h 971"/>
                <a:gd name="T50" fmla="*/ 99 w 670"/>
                <a:gd name="T51" fmla="*/ 324 h 971"/>
                <a:gd name="T52" fmla="*/ 119 w 670"/>
                <a:gd name="T53" fmla="*/ 291 h 971"/>
                <a:gd name="T54" fmla="*/ 126 w 670"/>
                <a:gd name="T55" fmla="*/ 282 h 971"/>
                <a:gd name="T56" fmla="*/ 159 w 670"/>
                <a:gd name="T57" fmla="*/ 294 h 971"/>
                <a:gd name="T58" fmla="*/ 202 w 670"/>
                <a:gd name="T59" fmla="*/ 268 h 971"/>
                <a:gd name="T60" fmla="*/ 256 w 670"/>
                <a:gd name="T61" fmla="*/ 263 h 971"/>
                <a:gd name="T62" fmla="*/ 276 w 670"/>
                <a:gd name="T63" fmla="*/ 238 h 971"/>
                <a:gd name="T64" fmla="*/ 322 w 670"/>
                <a:gd name="T65" fmla="*/ 241 h 971"/>
                <a:gd name="T66" fmla="*/ 334 w 670"/>
                <a:gd name="T67" fmla="*/ 194 h 971"/>
                <a:gd name="T68" fmla="*/ 357 w 670"/>
                <a:gd name="T69" fmla="*/ 199 h 971"/>
                <a:gd name="T70" fmla="*/ 367 w 670"/>
                <a:gd name="T71" fmla="*/ 222 h 971"/>
                <a:gd name="T72" fmla="*/ 414 w 670"/>
                <a:gd name="T73" fmla="*/ 233 h 971"/>
                <a:gd name="T74" fmla="*/ 436 w 670"/>
                <a:gd name="T75" fmla="*/ 223 h 971"/>
                <a:gd name="T76" fmla="*/ 453 w 670"/>
                <a:gd name="T77" fmla="*/ 236 h 971"/>
                <a:gd name="T78" fmla="*/ 484 w 670"/>
                <a:gd name="T79" fmla="*/ 227 h 971"/>
                <a:gd name="T80" fmla="*/ 515 w 670"/>
                <a:gd name="T81" fmla="*/ 231 h 971"/>
                <a:gd name="T82" fmla="*/ 551 w 670"/>
                <a:gd name="T83" fmla="*/ 205 h 971"/>
                <a:gd name="T84" fmla="*/ 539 w 670"/>
                <a:gd name="T85" fmla="*/ 159 h 971"/>
                <a:gd name="T86" fmla="*/ 545 w 670"/>
                <a:gd name="T87" fmla="*/ 143 h 971"/>
                <a:gd name="T88" fmla="*/ 631 w 670"/>
                <a:gd name="T89" fmla="*/ 81 h 971"/>
                <a:gd name="T90" fmla="*/ 637 w 670"/>
                <a:gd name="T91" fmla="*/ 58 h 971"/>
                <a:gd name="T92" fmla="*/ 627 w 670"/>
                <a:gd name="T93" fmla="*/ 21 h 971"/>
                <a:gd name="T94" fmla="*/ 640 w 670"/>
                <a:gd name="T95" fmla="*/ 4 h 971"/>
                <a:gd name="T96" fmla="*/ 670 w 670"/>
                <a:gd name="T97" fmla="*/ 0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70" h="971">
                  <a:moveTo>
                    <a:pt x="28" y="971"/>
                  </a:moveTo>
                  <a:lnTo>
                    <a:pt x="57" y="953"/>
                  </a:lnTo>
                  <a:lnTo>
                    <a:pt x="19" y="879"/>
                  </a:lnTo>
                  <a:lnTo>
                    <a:pt x="31" y="847"/>
                  </a:lnTo>
                  <a:lnTo>
                    <a:pt x="16" y="833"/>
                  </a:lnTo>
                  <a:lnTo>
                    <a:pt x="0" y="834"/>
                  </a:lnTo>
                  <a:lnTo>
                    <a:pt x="5" y="802"/>
                  </a:lnTo>
                  <a:lnTo>
                    <a:pt x="25" y="778"/>
                  </a:lnTo>
                  <a:lnTo>
                    <a:pt x="109" y="762"/>
                  </a:lnTo>
                  <a:lnTo>
                    <a:pt x="137" y="737"/>
                  </a:lnTo>
                  <a:lnTo>
                    <a:pt x="165" y="703"/>
                  </a:lnTo>
                  <a:lnTo>
                    <a:pt x="171" y="680"/>
                  </a:lnTo>
                  <a:lnTo>
                    <a:pt x="191" y="654"/>
                  </a:lnTo>
                  <a:lnTo>
                    <a:pt x="174" y="641"/>
                  </a:lnTo>
                  <a:lnTo>
                    <a:pt x="165" y="611"/>
                  </a:lnTo>
                  <a:lnTo>
                    <a:pt x="178" y="594"/>
                  </a:lnTo>
                  <a:lnTo>
                    <a:pt x="170" y="579"/>
                  </a:lnTo>
                  <a:lnTo>
                    <a:pt x="189" y="539"/>
                  </a:lnTo>
                  <a:lnTo>
                    <a:pt x="156" y="526"/>
                  </a:lnTo>
                  <a:lnTo>
                    <a:pt x="154" y="504"/>
                  </a:lnTo>
                  <a:lnTo>
                    <a:pt x="97" y="463"/>
                  </a:lnTo>
                  <a:lnTo>
                    <a:pt x="86" y="425"/>
                  </a:lnTo>
                  <a:lnTo>
                    <a:pt x="62" y="419"/>
                  </a:lnTo>
                  <a:lnTo>
                    <a:pt x="68" y="396"/>
                  </a:lnTo>
                  <a:lnTo>
                    <a:pt x="62" y="343"/>
                  </a:lnTo>
                  <a:lnTo>
                    <a:pt x="99" y="324"/>
                  </a:lnTo>
                  <a:lnTo>
                    <a:pt x="119" y="291"/>
                  </a:lnTo>
                  <a:lnTo>
                    <a:pt x="126" y="282"/>
                  </a:lnTo>
                  <a:lnTo>
                    <a:pt x="159" y="294"/>
                  </a:lnTo>
                  <a:lnTo>
                    <a:pt x="202" y="268"/>
                  </a:lnTo>
                  <a:lnTo>
                    <a:pt x="256" y="263"/>
                  </a:lnTo>
                  <a:lnTo>
                    <a:pt x="276" y="238"/>
                  </a:lnTo>
                  <a:lnTo>
                    <a:pt x="322" y="241"/>
                  </a:lnTo>
                  <a:lnTo>
                    <a:pt x="334" y="194"/>
                  </a:lnTo>
                  <a:lnTo>
                    <a:pt x="357" y="199"/>
                  </a:lnTo>
                  <a:lnTo>
                    <a:pt x="367" y="222"/>
                  </a:lnTo>
                  <a:lnTo>
                    <a:pt x="414" y="233"/>
                  </a:lnTo>
                  <a:lnTo>
                    <a:pt x="436" y="223"/>
                  </a:lnTo>
                  <a:lnTo>
                    <a:pt x="453" y="236"/>
                  </a:lnTo>
                  <a:lnTo>
                    <a:pt x="484" y="227"/>
                  </a:lnTo>
                  <a:lnTo>
                    <a:pt x="515" y="231"/>
                  </a:lnTo>
                  <a:lnTo>
                    <a:pt x="551" y="205"/>
                  </a:lnTo>
                  <a:lnTo>
                    <a:pt x="539" y="159"/>
                  </a:lnTo>
                  <a:lnTo>
                    <a:pt x="545" y="143"/>
                  </a:lnTo>
                  <a:lnTo>
                    <a:pt x="631" y="81"/>
                  </a:lnTo>
                  <a:lnTo>
                    <a:pt x="637" y="58"/>
                  </a:lnTo>
                  <a:lnTo>
                    <a:pt x="627" y="21"/>
                  </a:lnTo>
                  <a:lnTo>
                    <a:pt x="640" y="4"/>
                  </a:lnTo>
                  <a:lnTo>
                    <a:pt x="670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841">
              <a:extLst>
                <a:ext uri="{FF2B5EF4-FFF2-40B4-BE49-F238E27FC236}">
                  <a16:creationId xmlns:a16="http://schemas.microsoft.com/office/drawing/2014/main" id="{55A50C23-4353-9A9A-E4C2-35D275CD5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4" y="1119"/>
              <a:ext cx="251" cy="220"/>
            </a:xfrm>
            <a:custGeom>
              <a:avLst/>
              <a:gdLst>
                <a:gd name="T0" fmla="*/ 1195 w 1254"/>
                <a:gd name="T1" fmla="*/ 1062 h 1101"/>
                <a:gd name="T2" fmla="*/ 1135 w 1254"/>
                <a:gd name="T3" fmla="*/ 1075 h 1101"/>
                <a:gd name="T4" fmla="*/ 1116 w 1254"/>
                <a:gd name="T5" fmla="*/ 1046 h 1101"/>
                <a:gd name="T6" fmla="*/ 910 w 1254"/>
                <a:gd name="T7" fmla="*/ 1081 h 1101"/>
                <a:gd name="T8" fmla="*/ 828 w 1254"/>
                <a:gd name="T9" fmla="*/ 1096 h 1101"/>
                <a:gd name="T10" fmla="*/ 847 w 1254"/>
                <a:gd name="T11" fmla="*/ 1056 h 1101"/>
                <a:gd name="T12" fmla="*/ 881 w 1254"/>
                <a:gd name="T13" fmla="*/ 1014 h 1101"/>
                <a:gd name="T14" fmla="*/ 868 w 1254"/>
                <a:gd name="T15" fmla="*/ 945 h 1101"/>
                <a:gd name="T16" fmla="*/ 781 w 1254"/>
                <a:gd name="T17" fmla="*/ 839 h 1101"/>
                <a:gd name="T18" fmla="*/ 709 w 1254"/>
                <a:gd name="T19" fmla="*/ 822 h 1101"/>
                <a:gd name="T20" fmla="*/ 665 w 1254"/>
                <a:gd name="T21" fmla="*/ 848 h 1101"/>
                <a:gd name="T22" fmla="*/ 640 w 1254"/>
                <a:gd name="T23" fmla="*/ 828 h 1101"/>
                <a:gd name="T24" fmla="*/ 581 w 1254"/>
                <a:gd name="T25" fmla="*/ 841 h 1101"/>
                <a:gd name="T26" fmla="*/ 567 w 1254"/>
                <a:gd name="T27" fmla="*/ 865 h 1101"/>
                <a:gd name="T28" fmla="*/ 520 w 1254"/>
                <a:gd name="T29" fmla="*/ 854 h 1101"/>
                <a:gd name="T30" fmla="*/ 422 w 1254"/>
                <a:gd name="T31" fmla="*/ 880 h 1101"/>
                <a:gd name="T32" fmla="*/ 388 w 1254"/>
                <a:gd name="T33" fmla="*/ 852 h 1101"/>
                <a:gd name="T34" fmla="*/ 399 w 1254"/>
                <a:gd name="T35" fmla="*/ 805 h 1101"/>
                <a:gd name="T36" fmla="*/ 403 w 1254"/>
                <a:gd name="T37" fmla="*/ 750 h 1101"/>
                <a:gd name="T38" fmla="*/ 367 w 1254"/>
                <a:gd name="T39" fmla="*/ 715 h 1101"/>
                <a:gd name="T40" fmla="*/ 354 w 1254"/>
                <a:gd name="T41" fmla="*/ 646 h 1101"/>
                <a:gd name="T42" fmla="*/ 318 w 1254"/>
                <a:gd name="T43" fmla="*/ 673 h 1101"/>
                <a:gd name="T44" fmla="*/ 276 w 1254"/>
                <a:gd name="T45" fmla="*/ 639 h 1101"/>
                <a:gd name="T46" fmla="*/ 232 w 1254"/>
                <a:gd name="T47" fmla="*/ 573 h 1101"/>
                <a:gd name="T48" fmla="*/ 216 w 1254"/>
                <a:gd name="T49" fmla="*/ 490 h 1101"/>
                <a:gd name="T50" fmla="*/ 181 w 1254"/>
                <a:gd name="T51" fmla="*/ 439 h 1101"/>
                <a:gd name="T52" fmla="*/ 114 w 1254"/>
                <a:gd name="T53" fmla="*/ 391 h 1101"/>
                <a:gd name="T54" fmla="*/ 86 w 1254"/>
                <a:gd name="T55" fmla="*/ 339 h 1101"/>
                <a:gd name="T56" fmla="*/ 68 w 1254"/>
                <a:gd name="T57" fmla="*/ 310 h 1101"/>
                <a:gd name="T58" fmla="*/ 93 w 1254"/>
                <a:gd name="T59" fmla="*/ 246 h 1101"/>
                <a:gd name="T60" fmla="*/ 67 w 1254"/>
                <a:gd name="T61" fmla="*/ 211 h 1101"/>
                <a:gd name="T62" fmla="*/ 68 w 1254"/>
                <a:gd name="T63" fmla="*/ 149 h 1101"/>
                <a:gd name="T64" fmla="*/ 67 w 1254"/>
                <a:gd name="T65" fmla="*/ 133 h 1101"/>
                <a:gd name="T66" fmla="*/ 40 w 1254"/>
                <a:gd name="T67" fmla="*/ 97 h 1101"/>
                <a:gd name="T68" fmla="*/ 37 w 1254"/>
                <a:gd name="T69" fmla="*/ 51 h 1101"/>
                <a:gd name="T70" fmla="*/ 10 w 1254"/>
                <a:gd name="T71" fmla="*/ 16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54" h="1101">
                  <a:moveTo>
                    <a:pt x="1254" y="1048"/>
                  </a:moveTo>
                  <a:lnTo>
                    <a:pt x="1195" y="1062"/>
                  </a:lnTo>
                  <a:lnTo>
                    <a:pt x="1150" y="1090"/>
                  </a:lnTo>
                  <a:lnTo>
                    <a:pt x="1135" y="1075"/>
                  </a:lnTo>
                  <a:lnTo>
                    <a:pt x="1132" y="1052"/>
                  </a:lnTo>
                  <a:lnTo>
                    <a:pt x="1116" y="1046"/>
                  </a:lnTo>
                  <a:lnTo>
                    <a:pt x="1036" y="1101"/>
                  </a:lnTo>
                  <a:lnTo>
                    <a:pt x="910" y="1081"/>
                  </a:lnTo>
                  <a:lnTo>
                    <a:pt x="874" y="1092"/>
                  </a:lnTo>
                  <a:lnTo>
                    <a:pt x="828" y="1096"/>
                  </a:lnTo>
                  <a:lnTo>
                    <a:pt x="819" y="1090"/>
                  </a:lnTo>
                  <a:lnTo>
                    <a:pt x="847" y="1056"/>
                  </a:lnTo>
                  <a:lnTo>
                    <a:pt x="876" y="1046"/>
                  </a:lnTo>
                  <a:lnTo>
                    <a:pt x="881" y="1014"/>
                  </a:lnTo>
                  <a:lnTo>
                    <a:pt x="880" y="991"/>
                  </a:lnTo>
                  <a:lnTo>
                    <a:pt x="868" y="945"/>
                  </a:lnTo>
                  <a:lnTo>
                    <a:pt x="802" y="914"/>
                  </a:lnTo>
                  <a:lnTo>
                    <a:pt x="781" y="839"/>
                  </a:lnTo>
                  <a:lnTo>
                    <a:pt x="743" y="850"/>
                  </a:lnTo>
                  <a:lnTo>
                    <a:pt x="709" y="822"/>
                  </a:lnTo>
                  <a:lnTo>
                    <a:pt x="689" y="847"/>
                  </a:lnTo>
                  <a:lnTo>
                    <a:pt x="665" y="848"/>
                  </a:lnTo>
                  <a:lnTo>
                    <a:pt x="644" y="859"/>
                  </a:lnTo>
                  <a:lnTo>
                    <a:pt x="640" y="828"/>
                  </a:lnTo>
                  <a:lnTo>
                    <a:pt x="607" y="808"/>
                  </a:lnTo>
                  <a:lnTo>
                    <a:pt x="581" y="841"/>
                  </a:lnTo>
                  <a:lnTo>
                    <a:pt x="565" y="842"/>
                  </a:lnTo>
                  <a:lnTo>
                    <a:pt x="567" y="865"/>
                  </a:lnTo>
                  <a:lnTo>
                    <a:pt x="529" y="862"/>
                  </a:lnTo>
                  <a:lnTo>
                    <a:pt x="520" y="854"/>
                  </a:lnTo>
                  <a:lnTo>
                    <a:pt x="459" y="876"/>
                  </a:lnTo>
                  <a:lnTo>
                    <a:pt x="422" y="880"/>
                  </a:lnTo>
                  <a:lnTo>
                    <a:pt x="398" y="874"/>
                  </a:lnTo>
                  <a:lnTo>
                    <a:pt x="388" y="852"/>
                  </a:lnTo>
                  <a:lnTo>
                    <a:pt x="409" y="827"/>
                  </a:lnTo>
                  <a:lnTo>
                    <a:pt x="399" y="805"/>
                  </a:lnTo>
                  <a:lnTo>
                    <a:pt x="412" y="772"/>
                  </a:lnTo>
                  <a:lnTo>
                    <a:pt x="403" y="750"/>
                  </a:lnTo>
                  <a:lnTo>
                    <a:pt x="400" y="727"/>
                  </a:lnTo>
                  <a:lnTo>
                    <a:pt x="367" y="715"/>
                  </a:lnTo>
                  <a:lnTo>
                    <a:pt x="372" y="684"/>
                  </a:lnTo>
                  <a:lnTo>
                    <a:pt x="354" y="646"/>
                  </a:lnTo>
                  <a:lnTo>
                    <a:pt x="341" y="671"/>
                  </a:lnTo>
                  <a:lnTo>
                    <a:pt x="318" y="673"/>
                  </a:lnTo>
                  <a:lnTo>
                    <a:pt x="293" y="659"/>
                  </a:lnTo>
                  <a:lnTo>
                    <a:pt x="276" y="639"/>
                  </a:lnTo>
                  <a:lnTo>
                    <a:pt x="252" y="633"/>
                  </a:lnTo>
                  <a:lnTo>
                    <a:pt x="232" y="573"/>
                  </a:lnTo>
                  <a:lnTo>
                    <a:pt x="234" y="519"/>
                  </a:lnTo>
                  <a:lnTo>
                    <a:pt x="216" y="490"/>
                  </a:lnTo>
                  <a:lnTo>
                    <a:pt x="177" y="486"/>
                  </a:lnTo>
                  <a:lnTo>
                    <a:pt x="181" y="439"/>
                  </a:lnTo>
                  <a:lnTo>
                    <a:pt x="133" y="435"/>
                  </a:lnTo>
                  <a:lnTo>
                    <a:pt x="114" y="391"/>
                  </a:lnTo>
                  <a:lnTo>
                    <a:pt x="89" y="371"/>
                  </a:lnTo>
                  <a:lnTo>
                    <a:pt x="86" y="339"/>
                  </a:lnTo>
                  <a:lnTo>
                    <a:pt x="61" y="319"/>
                  </a:lnTo>
                  <a:lnTo>
                    <a:pt x="68" y="310"/>
                  </a:lnTo>
                  <a:lnTo>
                    <a:pt x="102" y="261"/>
                  </a:lnTo>
                  <a:lnTo>
                    <a:pt x="93" y="246"/>
                  </a:lnTo>
                  <a:lnTo>
                    <a:pt x="69" y="241"/>
                  </a:lnTo>
                  <a:lnTo>
                    <a:pt x="67" y="211"/>
                  </a:lnTo>
                  <a:lnTo>
                    <a:pt x="70" y="171"/>
                  </a:lnTo>
                  <a:lnTo>
                    <a:pt x="68" y="149"/>
                  </a:lnTo>
                  <a:lnTo>
                    <a:pt x="75" y="141"/>
                  </a:lnTo>
                  <a:lnTo>
                    <a:pt x="67" y="133"/>
                  </a:lnTo>
                  <a:lnTo>
                    <a:pt x="64" y="110"/>
                  </a:lnTo>
                  <a:lnTo>
                    <a:pt x="40" y="97"/>
                  </a:lnTo>
                  <a:lnTo>
                    <a:pt x="53" y="73"/>
                  </a:lnTo>
                  <a:lnTo>
                    <a:pt x="37" y="51"/>
                  </a:lnTo>
                  <a:lnTo>
                    <a:pt x="34" y="28"/>
                  </a:lnTo>
                  <a:lnTo>
                    <a:pt x="10" y="16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842">
              <a:extLst>
                <a:ext uri="{FF2B5EF4-FFF2-40B4-BE49-F238E27FC236}">
                  <a16:creationId xmlns:a16="http://schemas.microsoft.com/office/drawing/2014/main" id="{CE2C091C-C0E3-D0E0-4B95-37B7E62420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9" y="1208"/>
              <a:ext cx="327" cy="109"/>
            </a:xfrm>
            <a:custGeom>
              <a:avLst/>
              <a:gdLst>
                <a:gd name="T0" fmla="*/ 15 w 1634"/>
                <a:gd name="T1" fmla="*/ 36 h 544"/>
                <a:gd name="T2" fmla="*/ 87 w 1634"/>
                <a:gd name="T3" fmla="*/ 59 h 544"/>
                <a:gd name="T4" fmla="*/ 124 w 1634"/>
                <a:gd name="T5" fmla="*/ 41 h 544"/>
                <a:gd name="T6" fmla="*/ 187 w 1634"/>
                <a:gd name="T7" fmla="*/ 58 h 544"/>
                <a:gd name="T8" fmla="*/ 223 w 1634"/>
                <a:gd name="T9" fmla="*/ 116 h 544"/>
                <a:gd name="T10" fmla="*/ 264 w 1634"/>
                <a:gd name="T11" fmla="*/ 144 h 544"/>
                <a:gd name="T12" fmla="*/ 292 w 1634"/>
                <a:gd name="T13" fmla="*/ 117 h 544"/>
                <a:gd name="T14" fmla="*/ 338 w 1634"/>
                <a:gd name="T15" fmla="*/ 106 h 544"/>
                <a:gd name="T16" fmla="*/ 361 w 1634"/>
                <a:gd name="T17" fmla="*/ 104 h 544"/>
                <a:gd name="T18" fmla="*/ 416 w 1634"/>
                <a:gd name="T19" fmla="*/ 114 h 544"/>
                <a:gd name="T20" fmla="*/ 496 w 1634"/>
                <a:gd name="T21" fmla="*/ 68 h 544"/>
                <a:gd name="T22" fmla="*/ 542 w 1634"/>
                <a:gd name="T23" fmla="*/ 64 h 544"/>
                <a:gd name="T24" fmla="*/ 630 w 1634"/>
                <a:gd name="T25" fmla="*/ 102 h 544"/>
                <a:gd name="T26" fmla="*/ 706 w 1634"/>
                <a:gd name="T27" fmla="*/ 71 h 544"/>
                <a:gd name="T28" fmla="*/ 716 w 1634"/>
                <a:gd name="T29" fmla="*/ 24 h 544"/>
                <a:gd name="T30" fmla="*/ 760 w 1634"/>
                <a:gd name="T31" fmla="*/ 5 h 544"/>
                <a:gd name="T32" fmla="*/ 798 w 1634"/>
                <a:gd name="T33" fmla="*/ 79 h 544"/>
                <a:gd name="T34" fmla="*/ 836 w 1634"/>
                <a:gd name="T35" fmla="*/ 160 h 544"/>
                <a:gd name="T36" fmla="*/ 892 w 1634"/>
                <a:gd name="T37" fmla="*/ 256 h 544"/>
                <a:gd name="T38" fmla="*/ 954 w 1634"/>
                <a:gd name="T39" fmla="*/ 257 h 544"/>
                <a:gd name="T40" fmla="*/ 998 w 1634"/>
                <a:gd name="T41" fmla="*/ 230 h 544"/>
                <a:gd name="T42" fmla="*/ 1040 w 1634"/>
                <a:gd name="T43" fmla="*/ 188 h 544"/>
                <a:gd name="T44" fmla="*/ 1076 w 1634"/>
                <a:gd name="T45" fmla="*/ 161 h 544"/>
                <a:gd name="T46" fmla="*/ 1098 w 1634"/>
                <a:gd name="T47" fmla="*/ 151 h 544"/>
                <a:gd name="T48" fmla="*/ 1173 w 1634"/>
                <a:gd name="T49" fmla="*/ 128 h 544"/>
                <a:gd name="T50" fmla="*/ 1253 w 1634"/>
                <a:gd name="T51" fmla="*/ 167 h 544"/>
                <a:gd name="T52" fmla="*/ 1274 w 1634"/>
                <a:gd name="T53" fmla="*/ 212 h 544"/>
                <a:gd name="T54" fmla="*/ 1269 w 1634"/>
                <a:gd name="T55" fmla="*/ 251 h 544"/>
                <a:gd name="T56" fmla="*/ 1286 w 1634"/>
                <a:gd name="T57" fmla="*/ 350 h 544"/>
                <a:gd name="T58" fmla="*/ 1326 w 1634"/>
                <a:gd name="T59" fmla="*/ 369 h 544"/>
                <a:gd name="T60" fmla="*/ 1373 w 1634"/>
                <a:gd name="T61" fmla="*/ 380 h 544"/>
                <a:gd name="T62" fmla="*/ 1385 w 1634"/>
                <a:gd name="T63" fmla="*/ 425 h 544"/>
                <a:gd name="T64" fmla="*/ 1490 w 1634"/>
                <a:gd name="T65" fmla="*/ 469 h 544"/>
                <a:gd name="T66" fmla="*/ 1503 w 1634"/>
                <a:gd name="T67" fmla="*/ 437 h 544"/>
                <a:gd name="T68" fmla="*/ 1589 w 1634"/>
                <a:gd name="T69" fmla="*/ 538 h 544"/>
                <a:gd name="T70" fmla="*/ 1605 w 1634"/>
                <a:gd name="T71" fmla="*/ 536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4" h="544">
                  <a:moveTo>
                    <a:pt x="0" y="37"/>
                  </a:moveTo>
                  <a:lnTo>
                    <a:pt x="15" y="36"/>
                  </a:lnTo>
                  <a:lnTo>
                    <a:pt x="64" y="62"/>
                  </a:lnTo>
                  <a:lnTo>
                    <a:pt x="87" y="59"/>
                  </a:lnTo>
                  <a:lnTo>
                    <a:pt x="108" y="35"/>
                  </a:lnTo>
                  <a:lnTo>
                    <a:pt x="124" y="41"/>
                  </a:lnTo>
                  <a:lnTo>
                    <a:pt x="149" y="62"/>
                  </a:lnTo>
                  <a:lnTo>
                    <a:pt x="187" y="58"/>
                  </a:lnTo>
                  <a:lnTo>
                    <a:pt x="221" y="93"/>
                  </a:lnTo>
                  <a:lnTo>
                    <a:pt x="223" y="116"/>
                  </a:lnTo>
                  <a:lnTo>
                    <a:pt x="253" y="114"/>
                  </a:lnTo>
                  <a:lnTo>
                    <a:pt x="264" y="144"/>
                  </a:lnTo>
                  <a:lnTo>
                    <a:pt x="302" y="132"/>
                  </a:lnTo>
                  <a:lnTo>
                    <a:pt x="292" y="117"/>
                  </a:lnTo>
                  <a:lnTo>
                    <a:pt x="300" y="109"/>
                  </a:lnTo>
                  <a:lnTo>
                    <a:pt x="338" y="106"/>
                  </a:lnTo>
                  <a:lnTo>
                    <a:pt x="352" y="89"/>
                  </a:lnTo>
                  <a:lnTo>
                    <a:pt x="361" y="104"/>
                  </a:lnTo>
                  <a:lnTo>
                    <a:pt x="365" y="142"/>
                  </a:lnTo>
                  <a:lnTo>
                    <a:pt x="416" y="114"/>
                  </a:lnTo>
                  <a:lnTo>
                    <a:pt x="453" y="103"/>
                  </a:lnTo>
                  <a:lnTo>
                    <a:pt x="496" y="68"/>
                  </a:lnTo>
                  <a:lnTo>
                    <a:pt x="520" y="74"/>
                  </a:lnTo>
                  <a:lnTo>
                    <a:pt x="542" y="64"/>
                  </a:lnTo>
                  <a:lnTo>
                    <a:pt x="598" y="74"/>
                  </a:lnTo>
                  <a:lnTo>
                    <a:pt x="630" y="102"/>
                  </a:lnTo>
                  <a:lnTo>
                    <a:pt x="666" y="60"/>
                  </a:lnTo>
                  <a:lnTo>
                    <a:pt x="706" y="71"/>
                  </a:lnTo>
                  <a:lnTo>
                    <a:pt x="726" y="47"/>
                  </a:lnTo>
                  <a:lnTo>
                    <a:pt x="716" y="24"/>
                  </a:lnTo>
                  <a:lnTo>
                    <a:pt x="730" y="0"/>
                  </a:lnTo>
                  <a:lnTo>
                    <a:pt x="760" y="5"/>
                  </a:lnTo>
                  <a:lnTo>
                    <a:pt x="811" y="54"/>
                  </a:lnTo>
                  <a:lnTo>
                    <a:pt x="798" y="79"/>
                  </a:lnTo>
                  <a:lnTo>
                    <a:pt x="812" y="146"/>
                  </a:lnTo>
                  <a:lnTo>
                    <a:pt x="836" y="160"/>
                  </a:lnTo>
                  <a:lnTo>
                    <a:pt x="891" y="162"/>
                  </a:lnTo>
                  <a:lnTo>
                    <a:pt x="892" y="256"/>
                  </a:lnTo>
                  <a:lnTo>
                    <a:pt x="936" y="235"/>
                  </a:lnTo>
                  <a:lnTo>
                    <a:pt x="954" y="257"/>
                  </a:lnTo>
                  <a:lnTo>
                    <a:pt x="985" y="262"/>
                  </a:lnTo>
                  <a:lnTo>
                    <a:pt x="998" y="230"/>
                  </a:lnTo>
                  <a:lnTo>
                    <a:pt x="1019" y="220"/>
                  </a:lnTo>
                  <a:lnTo>
                    <a:pt x="1040" y="188"/>
                  </a:lnTo>
                  <a:lnTo>
                    <a:pt x="1070" y="184"/>
                  </a:lnTo>
                  <a:lnTo>
                    <a:pt x="1076" y="161"/>
                  </a:lnTo>
                  <a:lnTo>
                    <a:pt x="1092" y="167"/>
                  </a:lnTo>
                  <a:lnTo>
                    <a:pt x="1098" y="151"/>
                  </a:lnTo>
                  <a:lnTo>
                    <a:pt x="1105" y="150"/>
                  </a:lnTo>
                  <a:lnTo>
                    <a:pt x="1173" y="128"/>
                  </a:lnTo>
                  <a:lnTo>
                    <a:pt x="1205" y="133"/>
                  </a:lnTo>
                  <a:lnTo>
                    <a:pt x="1253" y="167"/>
                  </a:lnTo>
                  <a:lnTo>
                    <a:pt x="1273" y="205"/>
                  </a:lnTo>
                  <a:lnTo>
                    <a:pt x="1274" y="212"/>
                  </a:lnTo>
                  <a:lnTo>
                    <a:pt x="1267" y="228"/>
                  </a:lnTo>
                  <a:lnTo>
                    <a:pt x="1269" y="251"/>
                  </a:lnTo>
                  <a:lnTo>
                    <a:pt x="1269" y="328"/>
                  </a:lnTo>
                  <a:lnTo>
                    <a:pt x="1286" y="350"/>
                  </a:lnTo>
                  <a:lnTo>
                    <a:pt x="1302" y="356"/>
                  </a:lnTo>
                  <a:lnTo>
                    <a:pt x="1326" y="369"/>
                  </a:lnTo>
                  <a:lnTo>
                    <a:pt x="1366" y="373"/>
                  </a:lnTo>
                  <a:lnTo>
                    <a:pt x="1373" y="380"/>
                  </a:lnTo>
                  <a:lnTo>
                    <a:pt x="1368" y="403"/>
                  </a:lnTo>
                  <a:lnTo>
                    <a:pt x="1385" y="425"/>
                  </a:lnTo>
                  <a:lnTo>
                    <a:pt x="1411" y="446"/>
                  </a:lnTo>
                  <a:lnTo>
                    <a:pt x="1490" y="469"/>
                  </a:lnTo>
                  <a:lnTo>
                    <a:pt x="1488" y="447"/>
                  </a:lnTo>
                  <a:lnTo>
                    <a:pt x="1503" y="437"/>
                  </a:lnTo>
                  <a:lnTo>
                    <a:pt x="1527" y="451"/>
                  </a:lnTo>
                  <a:lnTo>
                    <a:pt x="1589" y="538"/>
                  </a:lnTo>
                  <a:lnTo>
                    <a:pt x="1597" y="544"/>
                  </a:lnTo>
                  <a:lnTo>
                    <a:pt x="1605" y="536"/>
                  </a:lnTo>
                  <a:lnTo>
                    <a:pt x="1634" y="526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843">
              <a:extLst>
                <a:ext uri="{FF2B5EF4-FFF2-40B4-BE49-F238E27FC236}">
                  <a16:creationId xmlns:a16="http://schemas.microsoft.com/office/drawing/2014/main" id="{27E28FBD-C446-BC61-4200-F000F0B4EE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" y="1313"/>
              <a:ext cx="161" cy="269"/>
            </a:xfrm>
            <a:custGeom>
              <a:avLst/>
              <a:gdLst>
                <a:gd name="T0" fmla="*/ 0 w 807"/>
                <a:gd name="T1" fmla="*/ 1345 h 1345"/>
                <a:gd name="T2" fmla="*/ 32 w 807"/>
                <a:gd name="T3" fmla="*/ 1180 h 1345"/>
                <a:gd name="T4" fmla="*/ 57 w 807"/>
                <a:gd name="T5" fmla="*/ 1132 h 1345"/>
                <a:gd name="T6" fmla="*/ 79 w 807"/>
                <a:gd name="T7" fmla="*/ 1115 h 1345"/>
                <a:gd name="T8" fmla="*/ 92 w 807"/>
                <a:gd name="T9" fmla="*/ 1091 h 1345"/>
                <a:gd name="T10" fmla="*/ 113 w 807"/>
                <a:gd name="T11" fmla="*/ 1065 h 1345"/>
                <a:gd name="T12" fmla="*/ 110 w 807"/>
                <a:gd name="T13" fmla="*/ 1035 h 1345"/>
                <a:gd name="T14" fmla="*/ 122 w 807"/>
                <a:gd name="T15" fmla="*/ 1002 h 1345"/>
                <a:gd name="T16" fmla="*/ 126 w 807"/>
                <a:gd name="T17" fmla="*/ 963 h 1345"/>
                <a:gd name="T18" fmla="*/ 147 w 807"/>
                <a:gd name="T19" fmla="*/ 931 h 1345"/>
                <a:gd name="T20" fmla="*/ 159 w 807"/>
                <a:gd name="T21" fmla="*/ 899 h 1345"/>
                <a:gd name="T22" fmla="*/ 165 w 807"/>
                <a:gd name="T23" fmla="*/ 875 h 1345"/>
                <a:gd name="T24" fmla="*/ 147 w 807"/>
                <a:gd name="T25" fmla="*/ 854 h 1345"/>
                <a:gd name="T26" fmla="*/ 159 w 807"/>
                <a:gd name="T27" fmla="*/ 814 h 1345"/>
                <a:gd name="T28" fmla="*/ 181 w 807"/>
                <a:gd name="T29" fmla="*/ 796 h 1345"/>
                <a:gd name="T30" fmla="*/ 178 w 807"/>
                <a:gd name="T31" fmla="*/ 766 h 1345"/>
                <a:gd name="T32" fmla="*/ 200 w 807"/>
                <a:gd name="T33" fmla="*/ 756 h 1345"/>
                <a:gd name="T34" fmla="*/ 305 w 807"/>
                <a:gd name="T35" fmla="*/ 816 h 1345"/>
                <a:gd name="T36" fmla="*/ 329 w 807"/>
                <a:gd name="T37" fmla="*/ 806 h 1345"/>
                <a:gd name="T38" fmla="*/ 308 w 807"/>
                <a:gd name="T39" fmla="*/ 762 h 1345"/>
                <a:gd name="T40" fmla="*/ 299 w 807"/>
                <a:gd name="T41" fmla="*/ 747 h 1345"/>
                <a:gd name="T42" fmla="*/ 307 w 807"/>
                <a:gd name="T43" fmla="*/ 739 h 1345"/>
                <a:gd name="T44" fmla="*/ 313 w 807"/>
                <a:gd name="T45" fmla="*/ 722 h 1345"/>
                <a:gd name="T46" fmla="*/ 329 w 807"/>
                <a:gd name="T47" fmla="*/ 730 h 1345"/>
                <a:gd name="T48" fmla="*/ 345 w 807"/>
                <a:gd name="T49" fmla="*/ 750 h 1345"/>
                <a:gd name="T50" fmla="*/ 370 w 807"/>
                <a:gd name="T51" fmla="*/ 756 h 1345"/>
                <a:gd name="T52" fmla="*/ 389 w 807"/>
                <a:gd name="T53" fmla="*/ 723 h 1345"/>
                <a:gd name="T54" fmla="*/ 502 w 807"/>
                <a:gd name="T55" fmla="*/ 690 h 1345"/>
                <a:gd name="T56" fmla="*/ 516 w 807"/>
                <a:gd name="T57" fmla="*/ 681 h 1345"/>
                <a:gd name="T58" fmla="*/ 524 w 807"/>
                <a:gd name="T59" fmla="*/ 664 h 1345"/>
                <a:gd name="T60" fmla="*/ 508 w 807"/>
                <a:gd name="T61" fmla="*/ 667 h 1345"/>
                <a:gd name="T62" fmla="*/ 505 w 807"/>
                <a:gd name="T63" fmla="*/ 635 h 1345"/>
                <a:gd name="T64" fmla="*/ 539 w 807"/>
                <a:gd name="T65" fmla="*/ 587 h 1345"/>
                <a:gd name="T66" fmla="*/ 599 w 807"/>
                <a:gd name="T67" fmla="*/ 565 h 1345"/>
                <a:gd name="T68" fmla="*/ 604 w 807"/>
                <a:gd name="T69" fmla="*/ 542 h 1345"/>
                <a:gd name="T70" fmla="*/ 668 w 807"/>
                <a:gd name="T71" fmla="*/ 474 h 1345"/>
                <a:gd name="T72" fmla="*/ 668 w 807"/>
                <a:gd name="T73" fmla="*/ 396 h 1345"/>
                <a:gd name="T74" fmla="*/ 681 w 807"/>
                <a:gd name="T75" fmla="*/ 380 h 1345"/>
                <a:gd name="T76" fmla="*/ 707 w 807"/>
                <a:gd name="T77" fmla="*/ 401 h 1345"/>
                <a:gd name="T78" fmla="*/ 718 w 807"/>
                <a:gd name="T79" fmla="*/ 354 h 1345"/>
                <a:gd name="T80" fmla="*/ 739 w 807"/>
                <a:gd name="T81" fmla="*/ 336 h 1345"/>
                <a:gd name="T82" fmla="*/ 719 w 807"/>
                <a:gd name="T83" fmla="*/ 283 h 1345"/>
                <a:gd name="T84" fmla="*/ 737 w 807"/>
                <a:gd name="T85" fmla="*/ 228 h 1345"/>
                <a:gd name="T86" fmla="*/ 705 w 807"/>
                <a:gd name="T87" fmla="*/ 216 h 1345"/>
                <a:gd name="T88" fmla="*/ 703 w 807"/>
                <a:gd name="T89" fmla="*/ 193 h 1345"/>
                <a:gd name="T90" fmla="*/ 708 w 807"/>
                <a:gd name="T91" fmla="*/ 170 h 1345"/>
                <a:gd name="T92" fmla="*/ 738 w 807"/>
                <a:gd name="T93" fmla="*/ 159 h 1345"/>
                <a:gd name="T94" fmla="*/ 744 w 807"/>
                <a:gd name="T95" fmla="*/ 143 h 1345"/>
                <a:gd name="T96" fmla="*/ 736 w 807"/>
                <a:gd name="T97" fmla="*/ 136 h 1345"/>
                <a:gd name="T98" fmla="*/ 743 w 807"/>
                <a:gd name="T99" fmla="*/ 127 h 1345"/>
                <a:gd name="T100" fmla="*/ 755 w 807"/>
                <a:gd name="T101" fmla="*/ 87 h 1345"/>
                <a:gd name="T102" fmla="*/ 801 w 807"/>
                <a:gd name="T103" fmla="*/ 83 h 1345"/>
                <a:gd name="T104" fmla="*/ 807 w 807"/>
                <a:gd name="T105" fmla="*/ 68 h 1345"/>
                <a:gd name="T106" fmla="*/ 782 w 807"/>
                <a:gd name="T107" fmla="*/ 47 h 1345"/>
                <a:gd name="T108" fmla="*/ 743 w 807"/>
                <a:gd name="T109" fmla="*/ 42 h 1345"/>
                <a:gd name="T110" fmla="*/ 718 w 807"/>
                <a:gd name="T111" fmla="*/ 14 h 1345"/>
                <a:gd name="T112" fmla="*/ 708 w 807"/>
                <a:gd name="T113" fmla="*/ 0 h 1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07" h="1345">
                  <a:moveTo>
                    <a:pt x="0" y="1345"/>
                  </a:moveTo>
                  <a:lnTo>
                    <a:pt x="32" y="1180"/>
                  </a:lnTo>
                  <a:lnTo>
                    <a:pt x="57" y="1132"/>
                  </a:lnTo>
                  <a:lnTo>
                    <a:pt x="79" y="1115"/>
                  </a:lnTo>
                  <a:lnTo>
                    <a:pt x="92" y="1091"/>
                  </a:lnTo>
                  <a:lnTo>
                    <a:pt x="113" y="1065"/>
                  </a:lnTo>
                  <a:lnTo>
                    <a:pt x="110" y="1035"/>
                  </a:lnTo>
                  <a:lnTo>
                    <a:pt x="122" y="1002"/>
                  </a:lnTo>
                  <a:lnTo>
                    <a:pt x="126" y="963"/>
                  </a:lnTo>
                  <a:lnTo>
                    <a:pt x="147" y="931"/>
                  </a:lnTo>
                  <a:lnTo>
                    <a:pt x="159" y="899"/>
                  </a:lnTo>
                  <a:lnTo>
                    <a:pt x="165" y="875"/>
                  </a:lnTo>
                  <a:lnTo>
                    <a:pt x="147" y="854"/>
                  </a:lnTo>
                  <a:lnTo>
                    <a:pt x="159" y="814"/>
                  </a:lnTo>
                  <a:lnTo>
                    <a:pt x="181" y="796"/>
                  </a:lnTo>
                  <a:lnTo>
                    <a:pt x="178" y="766"/>
                  </a:lnTo>
                  <a:lnTo>
                    <a:pt x="200" y="756"/>
                  </a:lnTo>
                  <a:lnTo>
                    <a:pt x="305" y="816"/>
                  </a:lnTo>
                  <a:lnTo>
                    <a:pt x="329" y="806"/>
                  </a:lnTo>
                  <a:lnTo>
                    <a:pt x="308" y="762"/>
                  </a:lnTo>
                  <a:lnTo>
                    <a:pt x="299" y="747"/>
                  </a:lnTo>
                  <a:lnTo>
                    <a:pt x="307" y="739"/>
                  </a:lnTo>
                  <a:lnTo>
                    <a:pt x="313" y="722"/>
                  </a:lnTo>
                  <a:lnTo>
                    <a:pt x="329" y="730"/>
                  </a:lnTo>
                  <a:lnTo>
                    <a:pt x="345" y="750"/>
                  </a:lnTo>
                  <a:lnTo>
                    <a:pt x="370" y="756"/>
                  </a:lnTo>
                  <a:lnTo>
                    <a:pt x="389" y="723"/>
                  </a:lnTo>
                  <a:lnTo>
                    <a:pt x="502" y="690"/>
                  </a:lnTo>
                  <a:lnTo>
                    <a:pt x="516" y="681"/>
                  </a:lnTo>
                  <a:lnTo>
                    <a:pt x="524" y="664"/>
                  </a:lnTo>
                  <a:lnTo>
                    <a:pt x="508" y="667"/>
                  </a:lnTo>
                  <a:lnTo>
                    <a:pt x="505" y="635"/>
                  </a:lnTo>
                  <a:lnTo>
                    <a:pt x="539" y="587"/>
                  </a:lnTo>
                  <a:lnTo>
                    <a:pt x="599" y="565"/>
                  </a:lnTo>
                  <a:lnTo>
                    <a:pt x="604" y="542"/>
                  </a:lnTo>
                  <a:lnTo>
                    <a:pt x="668" y="474"/>
                  </a:lnTo>
                  <a:lnTo>
                    <a:pt x="668" y="396"/>
                  </a:lnTo>
                  <a:lnTo>
                    <a:pt x="681" y="380"/>
                  </a:lnTo>
                  <a:lnTo>
                    <a:pt x="707" y="401"/>
                  </a:lnTo>
                  <a:lnTo>
                    <a:pt x="718" y="354"/>
                  </a:lnTo>
                  <a:lnTo>
                    <a:pt x="739" y="336"/>
                  </a:lnTo>
                  <a:lnTo>
                    <a:pt x="719" y="283"/>
                  </a:lnTo>
                  <a:lnTo>
                    <a:pt x="737" y="228"/>
                  </a:lnTo>
                  <a:lnTo>
                    <a:pt x="705" y="216"/>
                  </a:lnTo>
                  <a:lnTo>
                    <a:pt x="703" y="193"/>
                  </a:lnTo>
                  <a:lnTo>
                    <a:pt x="708" y="170"/>
                  </a:lnTo>
                  <a:lnTo>
                    <a:pt x="738" y="159"/>
                  </a:lnTo>
                  <a:lnTo>
                    <a:pt x="744" y="143"/>
                  </a:lnTo>
                  <a:lnTo>
                    <a:pt x="736" y="136"/>
                  </a:lnTo>
                  <a:lnTo>
                    <a:pt x="743" y="127"/>
                  </a:lnTo>
                  <a:lnTo>
                    <a:pt x="755" y="87"/>
                  </a:lnTo>
                  <a:lnTo>
                    <a:pt x="801" y="83"/>
                  </a:lnTo>
                  <a:lnTo>
                    <a:pt x="807" y="68"/>
                  </a:lnTo>
                  <a:lnTo>
                    <a:pt x="782" y="47"/>
                  </a:lnTo>
                  <a:lnTo>
                    <a:pt x="743" y="42"/>
                  </a:lnTo>
                  <a:lnTo>
                    <a:pt x="718" y="14"/>
                  </a:lnTo>
                  <a:lnTo>
                    <a:pt x="708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844">
              <a:extLst>
                <a:ext uri="{FF2B5EF4-FFF2-40B4-BE49-F238E27FC236}">
                  <a16:creationId xmlns:a16="http://schemas.microsoft.com/office/drawing/2014/main" id="{F97C071F-41C4-4E1F-C889-DB019E2F7C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" y="1043"/>
              <a:ext cx="311" cy="106"/>
            </a:xfrm>
            <a:custGeom>
              <a:avLst/>
              <a:gdLst>
                <a:gd name="T0" fmla="*/ 1551 w 1551"/>
                <a:gd name="T1" fmla="*/ 511 h 529"/>
                <a:gd name="T2" fmla="*/ 1522 w 1551"/>
                <a:gd name="T3" fmla="*/ 529 h 529"/>
                <a:gd name="T4" fmla="*/ 1520 w 1551"/>
                <a:gd name="T5" fmla="*/ 506 h 529"/>
                <a:gd name="T6" fmla="*/ 1463 w 1551"/>
                <a:gd name="T7" fmla="*/ 480 h 529"/>
                <a:gd name="T8" fmla="*/ 1449 w 1551"/>
                <a:gd name="T9" fmla="*/ 420 h 529"/>
                <a:gd name="T10" fmla="*/ 1413 w 1551"/>
                <a:gd name="T11" fmla="*/ 439 h 529"/>
                <a:gd name="T12" fmla="*/ 1392 w 1551"/>
                <a:gd name="T13" fmla="*/ 386 h 529"/>
                <a:gd name="T14" fmla="*/ 1363 w 1551"/>
                <a:gd name="T15" fmla="*/ 397 h 529"/>
                <a:gd name="T16" fmla="*/ 1344 w 1551"/>
                <a:gd name="T17" fmla="*/ 352 h 529"/>
                <a:gd name="T18" fmla="*/ 1300 w 1551"/>
                <a:gd name="T19" fmla="*/ 303 h 529"/>
                <a:gd name="T20" fmla="*/ 1269 w 1551"/>
                <a:gd name="T21" fmla="*/ 298 h 529"/>
                <a:gd name="T22" fmla="*/ 1288 w 1551"/>
                <a:gd name="T23" fmla="*/ 258 h 529"/>
                <a:gd name="T24" fmla="*/ 1260 w 1551"/>
                <a:gd name="T25" fmla="*/ 206 h 529"/>
                <a:gd name="T26" fmla="*/ 1266 w 1551"/>
                <a:gd name="T27" fmla="*/ 183 h 529"/>
                <a:gd name="T28" fmla="*/ 1186 w 1551"/>
                <a:gd name="T29" fmla="*/ 159 h 529"/>
                <a:gd name="T30" fmla="*/ 1174 w 1551"/>
                <a:gd name="T31" fmla="*/ 199 h 529"/>
                <a:gd name="T32" fmla="*/ 1135 w 1551"/>
                <a:gd name="T33" fmla="*/ 195 h 529"/>
                <a:gd name="T34" fmla="*/ 1115 w 1551"/>
                <a:gd name="T35" fmla="*/ 219 h 529"/>
                <a:gd name="T36" fmla="*/ 1098 w 1551"/>
                <a:gd name="T37" fmla="*/ 199 h 529"/>
                <a:gd name="T38" fmla="*/ 1069 w 1551"/>
                <a:gd name="T39" fmla="*/ 217 h 529"/>
                <a:gd name="T40" fmla="*/ 1045 w 1551"/>
                <a:gd name="T41" fmla="*/ 203 h 529"/>
                <a:gd name="T42" fmla="*/ 1007 w 1551"/>
                <a:gd name="T43" fmla="*/ 222 h 529"/>
                <a:gd name="T44" fmla="*/ 957 w 1551"/>
                <a:gd name="T45" fmla="*/ 188 h 529"/>
                <a:gd name="T46" fmla="*/ 936 w 1551"/>
                <a:gd name="T47" fmla="*/ 197 h 529"/>
                <a:gd name="T48" fmla="*/ 938 w 1551"/>
                <a:gd name="T49" fmla="*/ 220 h 529"/>
                <a:gd name="T50" fmla="*/ 900 w 1551"/>
                <a:gd name="T51" fmla="*/ 231 h 529"/>
                <a:gd name="T52" fmla="*/ 883 w 1551"/>
                <a:gd name="T53" fmla="*/ 211 h 529"/>
                <a:gd name="T54" fmla="*/ 862 w 1551"/>
                <a:gd name="T55" fmla="*/ 228 h 529"/>
                <a:gd name="T56" fmla="*/ 860 w 1551"/>
                <a:gd name="T57" fmla="*/ 220 h 529"/>
                <a:gd name="T58" fmla="*/ 843 w 1551"/>
                <a:gd name="T59" fmla="*/ 199 h 529"/>
                <a:gd name="T60" fmla="*/ 811 w 1551"/>
                <a:gd name="T61" fmla="*/ 178 h 529"/>
                <a:gd name="T62" fmla="*/ 767 w 1551"/>
                <a:gd name="T63" fmla="*/ 213 h 529"/>
                <a:gd name="T64" fmla="*/ 742 w 1551"/>
                <a:gd name="T65" fmla="*/ 185 h 529"/>
                <a:gd name="T66" fmla="*/ 739 w 1551"/>
                <a:gd name="T67" fmla="*/ 154 h 529"/>
                <a:gd name="T68" fmla="*/ 723 w 1551"/>
                <a:gd name="T69" fmla="*/ 156 h 529"/>
                <a:gd name="T70" fmla="*/ 719 w 1551"/>
                <a:gd name="T71" fmla="*/ 179 h 529"/>
                <a:gd name="T72" fmla="*/ 694 w 1551"/>
                <a:gd name="T73" fmla="*/ 174 h 529"/>
                <a:gd name="T74" fmla="*/ 687 w 1551"/>
                <a:gd name="T75" fmla="*/ 174 h 529"/>
                <a:gd name="T76" fmla="*/ 692 w 1551"/>
                <a:gd name="T77" fmla="*/ 151 h 529"/>
                <a:gd name="T78" fmla="*/ 652 w 1551"/>
                <a:gd name="T79" fmla="*/ 132 h 529"/>
                <a:gd name="T80" fmla="*/ 636 w 1551"/>
                <a:gd name="T81" fmla="*/ 133 h 529"/>
                <a:gd name="T82" fmla="*/ 635 w 1551"/>
                <a:gd name="T83" fmla="*/ 117 h 529"/>
                <a:gd name="T84" fmla="*/ 580 w 1551"/>
                <a:gd name="T85" fmla="*/ 108 h 529"/>
                <a:gd name="T86" fmla="*/ 566 w 1551"/>
                <a:gd name="T87" fmla="*/ 116 h 529"/>
                <a:gd name="T88" fmla="*/ 530 w 1551"/>
                <a:gd name="T89" fmla="*/ 65 h 529"/>
                <a:gd name="T90" fmla="*/ 503 w 1551"/>
                <a:gd name="T91" fmla="*/ 99 h 529"/>
                <a:gd name="T92" fmla="*/ 450 w 1551"/>
                <a:gd name="T93" fmla="*/ 111 h 529"/>
                <a:gd name="T94" fmla="*/ 463 w 1551"/>
                <a:gd name="T95" fmla="*/ 87 h 529"/>
                <a:gd name="T96" fmla="*/ 454 w 1551"/>
                <a:gd name="T97" fmla="*/ 80 h 529"/>
                <a:gd name="T98" fmla="*/ 401 w 1551"/>
                <a:gd name="T99" fmla="*/ 86 h 529"/>
                <a:gd name="T100" fmla="*/ 391 w 1551"/>
                <a:gd name="T101" fmla="*/ 71 h 529"/>
                <a:gd name="T102" fmla="*/ 344 w 1551"/>
                <a:gd name="T103" fmla="*/ 52 h 529"/>
                <a:gd name="T104" fmla="*/ 326 w 1551"/>
                <a:gd name="T105" fmla="*/ 30 h 529"/>
                <a:gd name="T106" fmla="*/ 261 w 1551"/>
                <a:gd name="T107" fmla="*/ 75 h 529"/>
                <a:gd name="T108" fmla="*/ 237 w 1551"/>
                <a:gd name="T109" fmla="*/ 70 h 529"/>
                <a:gd name="T110" fmla="*/ 162 w 1551"/>
                <a:gd name="T111" fmla="*/ 92 h 529"/>
                <a:gd name="T112" fmla="*/ 154 w 1551"/>
                <a:gd name="T113" fmla="*/ 77 h 529"/>
                <a:gd name="T114" fmla="*/ 122 w 1551"/>
                <a:gd name="T115" fmla="*/ 80 h 529"/>
                <a:gd name="T116" fmla="*/ 82 w 1551"/>
                <a:gd name="T117" fmla="*/ 60 h 529"/>
                <a:gd name="T118" fmla="*/ 45 w 1551"/>
                <a:gd name="T119" fmla="*/ 72 h 529"/>
                <a:gd name="T120" fmla="*/ 11 w 1551"/>
                <a:gd name="T121" fmla="*/ 36 h 529"/>
                <a:gd name="T122" fmla="*/ 30 w 1551"/>
                <a:gd name="T123" fmla="*/ 3 h 529"/>
                <a:gd name="T124" fmla="*/ 0 w 1551"/>
                <a:gd name="T125" fmla="*/ 0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51" h="529">
                  <a:moveTo>
                    <a:pt x="1551" y="511"/>
                  </a:moveTo>
                  <a:lnTo>
                    <a:pt x="1522" y="529"/>
                  </a:lnTo>
                  <a:lnTo>
                    <a:pt x="1520" y="506"/>
                  </a:lnTo>
                  <a:lnTo>
                    <a:pt x="1463" y="480"/>
                  </a:lnTo>
                  <a:lnTo>
                    <a:pt x="1449" y="420"/>
                  </a:lnTo>
                  <a:lnTo>
                    <a:pt x="1413" y="439"/>
                  </a:lnTo>
                  <a:lnTo>
                    <a:pt x="1392" y="386"/>
                  </a:lnTo>
                  <a:lnTo>
                    <a:pt x="1363" y="397"/>
                  </a:lnTo>
                  <a:lnTo>
                    <a:pt x="1344" y="352"/>
                  </a:lnTo>
                  <a:lnTo>
                    <a:pt x="1300" y="303"/>
                  </a:lnTo>
                  <a:lnTo>
                    <a:pt x="1269" y="298"/>
                  </a:lnTo>
                  <a:lnTo>
                    <a:pt x="1288" y="258"/>
                  </a:lnTo>
                  <a:lnTo>
                    <a:pt x="1260" y="206"/>
                  </a:lnTo>
                  <a:lnTo>
                    <a:pt x="1266" y="183"/>
                  </a:lnTo>
                  <a:lnTo>
                    <a:pt x="1186" y="159"/>
                  </a:lnTo>
                  <a:lnTo>
                    <a:pt x="1174" y="199"/>
                  </a:lnTo>
                  <a:lnTo>
                    <a:pt x="1135" y="195"/>
                  </a:lnTo>
                  <a:lnTo>
                    <a:pt x="1115" y="219"/>
                  </a:lnTo>
                  <a:lnTo>
                    <a:pt x="1098" y="199"/>
                  </a:lnTo>
                  <a:lnTo>
                    <a:pt x="1069" y="217"/>
                  </a:lnTo>
                  <a:lnTo>
                    <a:pt x="1045" y="203"/>
                  </a:lnTo>
                  <a:lnTo>
                    <a:pt x="1007" y="222"/>
                  </a:lnTo>
                  <a:lnTo>
                    <a:pt x="957" y="188"/>
                  </a:lnTo>
                  <a:lnTo>
                    <a:pt x="936" y="197"/>
                  </a:lnTo>
                  <a:lnTo>
                    <a:pt x="938" y="220"/>
                  </a:lnTo>
                  <a:lnTo>
                    <a:pt x="900" y="231"/>
                  </a:lnTo>
                  <a:lnTo>
                    <a:pt x="883" y="211"/>
                  </a:lnTo>
                  <a:lnTo>
                    <a:pt x="862" y="228"/>
                  </a:lnTo>
                  <a:lnTo>
                    <a:pt x="860" y="220"/>
                  </a:lnTo>
                  <a:lnTo>
                    <a:pt x="843" y="199"/>
                  </a:lnTo>
                  <a:lnTo>
                    <a:pt x="811" y="178"/>
                  </a:lnTo>
                  <a:lnTo>
                    <a:pt x="767" y="213"/>
                  </a:lnTo>
                  <a:lnTo>
                    <a:pt x="742" y="185"/>
                  </a:lnTo>
                  <a:lnTo>
                    <a:pt x="739" y="154"/>
                  </a:lnTo>
                  <a:lnTo>
                    <a:pt x="723" y="156"/>
                  </a:lnTo>
                  <a:lnTo>
                    <a:pt x="719" y="179"/>
                  </a:lnTo>
                  <a:lnTo>
                    <a:pt x="694" y="174"/>
                  </a:lnTo>
                  <a:lnTo>
                    <a:pt x="687" y="174"/>
                  </a:lnTo>
                  <a:lnTo>
                    <a:pt x="692" y="151"/>
                  </a:lnTo>
                  <a:lnTo>
                    <a:pt x="652" y="132"/>
                  </a:lnTo>
                  <a:lnTo>
                    <a:pt x="636" y="133"/>
                  </a:lnTo>
                  <a:lnTo>
                    <a:pt x="635" y="117"/>
                  </a:lnTo>
                  <a:lnTo>
                    <a:pt x="580" y="108"/>
                  </a:lnTo>
                  <a:lnTo>
                    <a:pt x="566" y="116"/>
                  </a:lnTo>
                  <a:lnTo>
                    <a:pt x="530" y="65"/>
                  </a:lnTo>
                  <a:lnTo>
                    <a:pt x="503" y="99"/>
                  </a:lnTo>
                  <a:lnTo>
                    <a:pt x="450" y="111"/>
                  </a:lnTo>
                  <a:lnTo>
                    <a:pt x="463" y="87"/>
                  </a:lnTo>
                  <a:lnTo>
                    <a:pt x="454" y="80"/>
                  </a:lnTo>
                  <a:lnTo>
                    <a:pt x="401" y="86"/>
                  </a:lnTo>
                  <a:lnTo>
                    <a:pt x="391" y="71"/>
                  </a:lnTo>
                  <a:lnTo>
                    <a:pt x="344" y="52"/>
                  </a:lnTo>
                  <a:lnTo>
                    <a:pt x="326" y="30"/>
                  </a:lnTo>
                  <a:lnTo>
                    <a:pt x="261" y="75"/>
                  </a:lnTo>
                  <a:lnTo>
                    <a:pt x="237" y="70"/>
                  </a:lnTo>
                  <a:lnTo>
                    <a:pt x="162" y="92"/>
                  </a:lnTo>
                  <a:lnTo>
                    <a:pt x="154" y="77"/>
                  </a:lnTo>
                  <a:lnTo>
                    <a:pt x="122" y="80"/>
                  </a:lnTo>
                  <a:lnTo>
                    <a:pt x="82" y="60"/>
                  </a:lnTo>
                  <a:lnTo>
                    <a:pt x="45" y="72"/>
                  </a:lnTo>
                  <a:lnTo>
                    <a:pt x="11" y="36"/>
                  </a:lnTo>
                  <a:lnTo>
                    <a:pt x="30" y="3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845">
              <a:extLst>
                <a:ext uri="{FF2B5EF4-FFF2-40B4-BE49-F238E27FC236}">
                  <a16:creationId xmlns:a16="http://schemas.microsoft.com/office/drawing/2014/main" id="{D2EA31B9-4326-DF2E-F42F-47D95BE502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4" y="1145"/>
              <a:ext cx="30" cy="123"/>
            </a:xfrm>
            <a:custGeom>
              <a:avLst/>
              <a:gdLst>
                <a:gd name="T0" fmla="*/ 26 w 152"/>
                <a:gd name="T1" fmla="*/ 615 h 615"/>
                <a:gd name="T2" fmla="*/ 31 w 152"/>
                <a:gd name="T3" fmla="*/ 583 h 615"/>
                <a:gd name="T4" fmla="*/ 15 w 152"/>
                <a:gd name="T5" fmla="*/ 570 h 615"/>
                <a:gd name="T6" fmla="*/ 20 w 152"/>
                <a:gd name="T7" fmla="*/ 538 h 615"/>
                <a:gd name="T8" fmla="*/ 0 w 152"/>
                <a:gd name="T9" fmla="*/ 501 h 615"/>
                <a:gd name="T10" fmla="*/ 44 w 152"/>
                <a:gd name="T11" fmla="*/ 474 h 615"/>
                <a:gd name="T12" fmla="*/ 25 w 152"/>
                <a:gd name="T13" fmla="*/ 429 h 615"/>
                <a:gd name="T14" fmla="*/ 63 w 152"/>
                <a:gd name="T15" fmla="*/ 426 h 615"/>
                <a:gd name="T16" fmla="*/ 85 w 152"/>
                <a:gd name="T17" fmla="*/ 416 h 615"/>
                <a:gd name="T18" fmla="*/ 73 w 152"/>
                <a:gd name="T19" fmla="*/ 371 h 615"/>
                <a:gd name="T20" fmla="*/ 109 w 152"/>
                <a:gd name="T21" fmla="*/ 345 h 615"/>
                <a:gd name="T22" fmla="*/ 108 w 152"/>
                <a:gd name="T23" fmla="*/ 329 h 615"/>
                <a:gd name="T24" fmla="*/ 152 w 152"/>
                <a:gd name="T25" fmla="*/ 309 h 615"/>
                <a:gd name="T26" fmla="*/ 103 w 152"/>
                <a:gd name="T27" fmla="*/ 275 h 615"/>
                <a:gd name="T28" fmla="*/ 57 w 152"/>
                <a:gd name="T29" fmla="*/ 288 h 615"/>
                <a:gd name="T30" fmla="*/ 63 w 152"/>
                <a:gd name="T31" fmla="*/ 265 h 615"/>
                <a:gd name="T32" fmla="*/ 46 w 152"/>
                <a:gd name="T33" fmla="*/ 250 h 615"/>
                <a:gd name="T34" fmla="*/ 74 w 152"/>
                <a:gd name="T35" fmla="*/ 217 h 615"/>
                <a:gd name="T36" fmla="*/ 68 w 152"/>
                <a:gd name="T37" fmla="*/ 155 h 615"/>
                <a:gd name="T38" fmla="*/ 11 w 152"/>
                <a:gd name="T39" fmla="*/ 123 h 615"/>
                <a:gd name="T40" fmla="*/ 25 w 152"/>
                <a:gd name="T41" fmla="*/ 98 h 615"/>
                <a:gd name="T42" fmla="*/ 46 w 152"/>
                <a:gd name="T43" fmla="*/ 80 h 615"/>
                <a:gd name="T44" fmla="*/ 37 w 152"/>
                <a:gd name="T45" fmla="*/ 58 h 615"/>
                <a:gd name="T46" fmla="*/ 82 w 152"/>
                <a:gd name="T47" fmla="*/ 46 h 615"/>
                <a:gd name="T48" fmla="*/ 85 w 152"/>
                <a:gd name="T49" fmla="*/ 0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2" h="615">
                  <a:moveTo>
                    <a:pt x="26" y="615"/>
                  </a:moveTo>
                  <a:lnTo>
                    <a:pt x="31" y="583"/>
                  </a:lnTo>
                  <a:lnTo>
                    <a:pt x="15" y="570"/>
                  </a:lnTo>
                  <a:lnTo>
                    <a:pt x="20" y="538"/>
                  </a:lnTo>
                  <a:lnTo>
                    <a:pt x="0" y="501"/>
                  </a:lnTo>
                  <a:lnTo>
                    <a:pt x="44" y="474"/>
                  </a:lnTo>
                  <a:lnTo>
                    <a:pt x="25" y="429"/>
                  </a:lnTo>
                  <a:lnTo>
                    <a:pt x="63" y="426"/>
                  </a:lnTo>
                  <a:lnTo>
                    <a:pt x="85" y="416"/>
                  </a:lnTo>
                  <a:lnTo>
                    <a:pt x="73" y="371"/>
                  </a:lnTo>
                  <a:lnTo>
                    <a:pt x="109" y="345"/>
                  </a:lnTo>
                  <a:lnTo>
                    <a:pt x="108" y="329"/>
                  </a:lnTo>
                  <a:lnTo>
                    <a:pt x="152" y="309"/>
                  </a:lnTo>
                  <a:lnTo>
                    <a:pt x="103" y="275"/>
                  </a:lnTo>
                  <a:lnTo>
                    <a:pt x="57" y="288"/>
                  </a:lnTo>
                  <a:lnTo>
                    <a:pt x="63" y="265"/>
                  </a:lnTo>
                  <a:lnTo>
                    <a:pt x="46" y="250"/>
                  </a:lnTo>
                  <a:lnTo>
                    <a:pt x="74" y="217"/>
                  </a:lnTo>
                  <a:lnTo>
                    <a:pt x="68" y="155"/>
                  </a:lnTo>
                  <a:lnTo>
                    <a:pt x="11" y="123"/>
                  </a:lnTo>
                  <a:lnTo>
                    <a:pt x="25" y="98"/>
                  </a:lnTo>
                  <a:lnTo>
                    <a:pt x="46" y="80"/>
                  </a:lnTo>
                  <a:lnTo>
                    <a:pt x="37" y="58"/>
                  </a:lnTo>
                  <a:lnTo>
                    <a:pt x="82" y="46"/>
                  </a:lnTo>
                  <a:lnTo>
                    <a:pt x="85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846">
              <a:extLst>
                <a:ext uri="{FF2B5EF4-FFF2-40B4-BE49-F238E27FC236}">
                  <a16:creationId xmlns:a16="http://schemas.microsoft.com/office/drawing/2014/main" id="{207F117C-697C-95B5-23A3-3015DA2D6D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5" y="1266"/>
              <a:ext cx="84" cy="62"/>
            </a:xfrm>
            <a:custGeom>
              <a:avLst/>
              <a:gdLst>
                <a:gd name="T0" fmla="*/ 421 w 421"/>
                <a:gd name="T1" fmla="*/ 12 h 312"/>
                <a:gd name="T2" fmla="*/ 389 w 421"/>
                <a:gd name="T3" fmla="*/ 0 h 312"/>
                <a:gd name="T4" fmla="*/ 377 w 421"/>
                <a:gd name="T5" fmla="*/ 31 h 312"/>
                <a:gd name="T6" fmla="*/ 354 w 421"/>
                <a:gd name="T7" fmla="*/ 34 h 312"/>
                <a:gd name="T8" fmla="*/ 300 w 421"/>
                <a:gd name="T9" fmla="*/ 31 h 312"/>
                <a:gd name="T10" fmla="*/ 278 w 421"/>
                <a:gd name="T11" fmla="*/ 41 h 312"/>
                <a:gd name="T12" fmla="*/ 239 w 421"/>
                <a:gd name="T13" fmla="*/ 45 h 312"/>
                <a:gd name="T14" fmla="*/ 208 w 421"/>
                <a:gd name="T15" fmla="*/ 31 h 312"/>
                <a:gd name="T16" fmla="*/ 170 w 421"/>
                <a:gd name="T17" fmla="*/ 42 h 312"/>
                <a:gd name="T18" fmla="*/ 148 w 421"/>
                <a:gd name="T19" fmla="*/ 60 h 312"/>
                <a:gd name="T20" fmla="*/ 102 w 421"/>
                <a:gd name="T21" fmla="*/ 57 h 312"/>
                <a:gd name="T22" fmla="*/ 77 w 421"/>
                <a:gd name="T23" fmla="*/ 121 h 312"/>
                <a:gd name="T24" fmla="*/ 80 w 421"/>
                <a:gd name="T25" fmla="*/ 158 h 312"/>
                <a:gd name="T26" fmla="*/ 97 w 421"/>
                <a:gd name="T27" fmla="*/ 173 h 312"/>
                <a:gd name="T28" fmla="*/ 100 w 421"/>
                <a:gd name="T29" fmla="*/ 196 h 312"/>
                <a:gd name="T30" fmla="*/ 77 w 421"/>
                <a:gd name="T31" fmla="*/ 206 h 312"/>
                <a:gd name="T32" fmla="*/ 58 w 421"/>
                <a:gd name="T33" fmla="*/ 253 h 312"/>
                <a:gd name="T34" fmla="*/ 35 w 421"/>
                <a:gd name="T35" fmla="*/ 255 h 312"/>
                <a:gd name="T36" fmla="*/ 6 w 421"/>
                <a:gd name="T37" fmla="*/ 282 h 312"/>
                <a:gd name="T38" fmla="*/ 0 w 421"/>
                <a:gd name="T39" fmla="*/ 289 h 312"/>
                <a:gd name="T40" fmla="*/ 1 w 421"/>
                <a:gd name="T41" fmla="*/ 312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1" h="312">
                  <a:moveTo>
                    <a:pt x="421" y="12"/>
                  </a:moveTo>
                  <a:lnTo>
                    <a:pt x="389" y="0"/>
                  </a:lnTo>
                  <a:lnTo>
                    <a:pt x="377" y="31"/>
                  </a:lnTo>
                  <a:lnTo>
                    <a:pt x="354" y="34"/>
                  </a:lnTo>
                  <a:lnTo>
                    <a:pt x="300" y="31"/>
                  </a:lnTo>
                  <a:lnTo>
                    <a:pt x="278" y="41"/>
                  </a:lnTo>
                  <a:lnTo>
                    <a:pt x="239" y="45"/>
                  </a:lnTo>
                  <a:lnTo>
                    <a:pt x="208" y="31"/>
                  </a:lnTo>
                  <a:lnTo>
                    <a:pt x="170" y="42"/>
                  </a:lnTo>
                  <a:lnTo>
                    <a:pt x="148" y="60"/>
                  </a:lnTo>
                  <a:lnTo>
                    <a:pt x="102" y="57"/>
                  </a:lnTo>
                  <a:lnTo>
                    <a:pt x="77" y="121"/>
                  </a:lnTo>
                  <a:lnTo>
                    <a:pt x="80" y="158"/>
                  </a:lnTo>
                  <a:lnTo>
                    <a:pt x="97" y="173"/>
                  </a:lnTo>
                  <a:lnTo>
                    <a:pt x="100" y="196"/>
                  </a:lnTo>
                  <a:lnTo>
                    <a:pt x="77" y="206"/>
                  </a:lnTo>
                  <a:lnTo>
                    <a:pt x="58" y="253"/>
                  </a:lnTo>
                  <a:lnTo>
                    <a:pt x="35" y="255"/>
                  </a:lnTo>
                  <a:lnTo>
                    <a:pt x="6" y="282"/>
                  </a:lnTo>
                  <a:lnTo>
                    <a:pt x="0" y="289"/>
                  </a:lnTo>
                  <a:lnTo>
                    <a:pt x="1" y="312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847">
              <a:extLst>
                <a:ext uri="{FF2B5EF4-FFF2-40B4-BE49-F238E27FC236}">
                  <a16:creationId xmlns:a16="http://schemas.microsoft.com/office/drawing/2014/main" id="{7891F684-3019-9D13-C960-D1C73852C30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9" y="1328"/>
              <a:ext cx="50" cy="363"/>
            </a:xfrm>
            <a:custGeom>
              <a:avLst/>
              <a:gdLst>
                <a:gd name="T0" fmla="*/ 77 w 247"/>
                <a:gd name="T1" fmla="*/ 0 h 1814"/>
                <a:gd name="T2" fmla="*/ 151 w 247"/>
                <a:gd name="T3" fmla="*/ 40 h 1814"/>
                <a:gd name="T4" fmla="*/ 145 w 247"/>
                <a:gd name="T5" fmla="*/ 63 h 1814"/>
                <a:gd name="T6" fmla="*/ 161 w 247"/>
                <a:gd name="T7" fmla="*/ 71 h 1814"/>
                <a:gd name="T8" fmla="*/ 182 w 247"/>
                <a:gd name="T9" fmla="*/ 123 h 1814"/>
                <a:gd name="T10" fmla="*/ 241 w 247"/>
                <a:gd name="T11" fmla="*/ 179 h 1814"/>
                <a:gd name="T12" fmla="*/ 227 w 247"/>
                <a:gd name="T13" fmla="*/ 196 h 1814"/>
                <a:gd name="T14" fmla="*/ 236 w 247"/>
                <a:gd name="T15" fmla="*/ 210 h 1814"/>
                <a:gd name="T16" fmla="*/ 247 w 247"/>
                <a:gd name="T17" fmla="*/ 248 h 1814"/>
                <a:gd name="T18" fmla="*/ 228 w 247"/>
                <a:gd name="T19" fmla="*/ 288 h 1814"/>
                <a:gd name="T20" fmla="*/ 142 w 247"/>
                <a:gd name="T21" fmla="*/ 358 h 1814"/>
                <a:gd name="T22" fmla="*/ 138 w 247"/>
                <a:gd name="T23" fmla="*/ 397 h 1814"/>
                <a:gd name="T24" fmla="*/ 155 w 247"/>
                <a:gd name="T25" fmla="*/ 417 h 1814"/>
                <a:gd name="T26" fmla="*/ 142 w 247"/>
                <a:gd name="T27" fmla="*/ 443 h 1814"/>
                <a:gd name="T28" fmla="*/ 151 w 247"/>
                <a:gd name="T29" fmla="*/ 465 h 1814"/>
                <a:gd name="T30" fmla="*/ 155 w 247"/>
                <a:gd name="T31" fmla="*/ 495 h 1814"/>
                <a:gd name="T32" fmla="*/ 125 w 247"/>
                <a:gd name="T33" fmla="*/ 506 h 1814"/>
                <a:gd name="T34" fmla="*/ 81 w 247"/>
                <a:gd name="T35" fmla="*/ 533 h 1814"/>
                <a:gd name="T36" fmla="*/ 19 w 247"/>
                <a:gd name="T37" fmla="*/ 531 h 1814"/>
                <a:gd name="T38" fmla="*/ 5 w 247"/>
                <a:gd name="T39" fmla="*/ 540 h 1814"/>
                <a:gd name="T40" fmla="*/ 2 w 247"/>
                <a:gd name="T41" fmla="*/ 594 h 1814"/>
                <a:gd name="T42" fmla="*/ 25 w 247"/>
                <a:gd name="T43" fmla="*/ 592 h 1814"/>
                <a:gd name="T44" fmla="*/ 35 w 247"/>
                <a:gd name="T45" fmla="*/ 614 h 1814"/>
                <a:gd name="T46" fmla="*/ 59 w 247"/>
                <a:gd name="T47" fmla="*/ 636 h 1814"/>
                <a:gd name="T48" fmla="*/ 63 w 247"/>
                <a:gd name="T49" fmla="*/ 666 h 1814"/>
                <a:gd name="T50" fmla="*/ 87 w 247"/>
                <a:gd name="T51" fmla="*/ 686 h 1814"/>
                <a:gd name="T52" fmla="*/ 75 w 247"/>
                <a:gd name="T53" fmla="*/ 711 h 1814"/>
                <a:gd name="T54" fmla="*/ 77 w 247"/>
                <a:gd name="T55" fmla="*/ 750 h 1814"/>
                <a:gd name="T56" fmla="*/ 113 w 247"/>
                <a:gd name="T57" fmla="*/ 792 h 1814"/>
                <a:gd name="T58" fmla="*/ 91 w 247"/>
                <a:gd name="T59" fmla="*/ 802 h 1814"/>
                <a:gd name="T60" fmla="*/ 59 w 247"/>
                <a:gd name="T61" fmla="*/ 797 h 1814"/>
                <a:gd name="T62" fmla="*/ 0 w 247"/>
                <a:gd name="T63" fmla="*/ 819 h 1814"/>
                <a:gd name="T64" fmla="*/ 1 w 247"/>
                <a:gd name="T65" fmla="*/ 833 h 1814"/>
                <a:gd name="T66" fmla="*/ 18 w 247"/>
                <a:gd name="T67" fmla="*/ 855 h 1814"/>
                <a:gd name="T68" fmla="*/ 68 w 247"/>
                <a:gd name="T69" fmla="*/ 966 h 1814"/>
                <a:gd name="T70" fmla="*/ 17 w 247"/>
                <a:gd name="T71" fmla="*/ 1086 h 1814"/>
                <a:gd name="T72" fmla="*/ 19 w 247"/>
                <a:gd name="T73" fmla="*/ 1110 h 1814"/>
                <a:gd name="T74" fmla="*/ 111 w 247"/>
                <a:gd name="T75" fmla="*/ 1193 h 1814"/>
                <a:gd name="T76" fmla="*/ 116 w 247"/>
                <a:gd name="T77" fmla="*/ 1246 h 1814"/>
                <a:gd name="T78" fmla="*/ 160 w 247"/>
                <a:gd name="T79" fmla="*/ 1382 h 1814"/>
                <a:gd name="T80" fmla="*/ 151 w 247"/>
                <a:gd name="T81" fmla="*/ 1453 h 1814"/>
                <a:gd name="T82" fmla="*/ 193 w 247"/>
                <a:gd name="T83" fmla="*/ 1486 h 1814"/>
                <a:gd name="T84" fmla="*/ 202 w 247"/>
                <a:gd name="T85" fmla="*/ 1510 h 1814"/>
                <a:gd name="T86" fmla="*/ 193 w 247"/>
                <a:gd name="T87" fmla="*/ 1571 h 1814"/>
                <a:gd name="T88" fmla="*/ 205 w 247"/>
                <a:gd name="T89" fmla="*/ 1609 h 1814"/>
                <a:gd name="T90" fmla="*/ 178 w 247"/>
                <a:gd name="T91" fmla="*/ 1666 h 1814"/>
                <a:gd name="T92" fmla="*/ 190 w 247"/>
                <a:gd name="T93" fmla="*/ 1703 h 1814"/>
                <a:gd name="T94" fmla="*/ 194 w 247"/>
                <a:gd name="T95" fmla="*/ 1741 h 1814"/>
                <a:gd name="T96" fmla="*/ 161 w 247"/>
                <a:gd name="T97" fmla="*/ 1814 h 1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7" h="1814">
                  <a:moveTo>
                    <a:pt x="77" y="0"/>
                  </a:moveTo>
                  <a:lnTo>
                    <a:pt x="151" y="40"/>
                  </a:lnTo>
                  <a:lnTo>
                    <a:pt x="145" y="63"/>
                  </a:lnTo>
                  <a:lnTo>
                    <a:pt x="161" y="71"/>
                  </a:lnTo>
                  <a:lnTo>
                    <a:pt x="182" y="123"/>
                  </a:lnTo>
                  <a:lnTo>
                    <a:pt x="241" y="179"/>
                  </a:lnTo>
                  <a:lnTo>
                    <a:pt x="227" y="196"/>
                  </a:lnTo>
                  <a:lnTo>
                    <a:pt x="236" y="210"/>
                  </a:lnTo>
                  <a:lnTo>
                    <a:pt x="247" y="248"/>
                  </a:lnTo>
                  <a:lnTo>
                    <a:pt x="228" y="288"/>
                  </a:lnTo>
                  <a:lnTo>
                    <a:pt x="142" y="358"/>
                  </a:lnTo>
                  <a:lnTo>
                    <a:pt x="138" y="397"/>
                  </a:lnTo>
                  <a:lnTo>
                    <a:pt x="155" y="417"/>
                  </a:lnTo>
                  <a:lnTo>
                    <a:pt x="142" y="443"/>
                  </a:lnTo>
                  <a:lnTo>
                    <a:pt x="151" y="465"/>
                  </a:lnTo>
                  <a:lnTo>
                    <a:pt x="155" y="495"/>
                  </a:lnTo>
                  <a:lnTo>
                    <a:pt x="125" y="506"/>
                  </a:lnTo>
                  <a:lnTo>
                    <a:pt x="81" y="533"/>
                  </a:lnTo>
                  <a:lnTo>
                    <a:pt x="19" y="531"/>
                  </a:lnTo>
                  <a:lnTo>
                    <a:pt x="5" y="540"/>
                  </a:lnTo>
                  <a:lnTo>
                    <a:pt x="2" y="594"/>
                  </a:lnTo>
                  <a:lnTo>
                    <a:pt x="25" y="592"/>
                  </a:lnTo>
                  <a:lnTo>
                    <a:pt x="35" y="614"/>
                  </a:lnTo>
                  <a:lnTo>
                    <a:pt x="59" y="636"/>
                  </a:lnTo>
                  <a:lnTo>
                    <a:pt x="63" y="666"/>
                  </a:lnTo>
                  <a:lnTo>
                    <a:pt x="87" y="686"/>
                  </a:lnTo>
                  <a:lnTo>
                    <a:pt x="75" y="711"/>
                  </a:lnTo>
                  <a:lnTo>
                    <a:pt x="77" y="750"/>
                  </a:lnTo>
                  <a:lnTo>
                    <a:pt x="113" y="792"/>
                  </a:lnTo>
                  <a:lnTo>
                    <a:pt x="91" y="802"/>
                  </a:lnTo>
                  <a:lnTo>
                    <a:pt x="59" y="797"/>
                  </a:lnTo>
                  <a:lnTo>
                    <a:pt x="0" y="819"/>
                  </a:lnTo>
                  <a:lnTo>
                    <a:pt x="1" y="833"/>
                  </a:lnTo>
                  <a:lnTo>
                    <a:pt x="18" y="855"/>
                  </a:lnTo>
                  <a:lnTo>
                    <a:pt x="68" y="966"/>
                  </a:lnTo>
                  <a:lnTo>
                    <a:pt x="17" y="1086"/>
                  </a:lnTo>
                  <a:lnTo>
                    <a:pt x="19" y="1110"/>
                  </a:lnTo>
                  <a:lnTo>
                    <a:pt x="111" y="1193"/>
                  </a:lnTo>
                  <a:lnTo>
                    <a:pt x="116" y="1246"/>
                  </a:lnTo>
                  <a:lnTo>
                    <a:pt x="160" y="1382"/>
                  </a:lnTo>
                  <a:lnTo>
                    <a:pt x="151" y="1453"/>
                  </a:lnTo>
                  <a:lnTo>
                    <a:pt x="193" y="1486"/>
                  </a:lnTo>
                  <a:lnTo>
                    <a:pt x="202" y="1510"/>
                  </a:lnTo>
                  <a:lnTo>
                    <a:pt x="193" y="1571"/>
                  </a:lnTo>
                  <a:lnTo>
                    <a:pt x="205" y="1609"/>
                  </a:lnTo>
                  <a:lnTo>
                    <a:pt x="178" y="1666"/>
                  </a:lnTo>
                  <a:lnTo>
                    <a:pt x="190" y="1703"/>
                  </a:lnTo>
                  <a:lnTo>
                    <a:pt x="194" y="1741"/>
                  </a:lnTo>
                  <a:lnTo>
                    <a:pt x="161" y="1814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848">
              <a:extLst>
                <a:ext uri="{FF2B5EF4-FFF2-40B4-BE49-F238E27FC236}">
                  <a16:creationId xmlns:a16="http://schemas.microsoft.com/office/drawing/2014/main" id="{0D52A27F-12D5-8F26-B584-3424F11C2D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3" y="1094"/>
              <a:ext cx="571" cy="343"/>
            </a:xfrm>
            <a:custGeom>
              <a:avLst/>
              <a:gdLst>
                <a:gd name="T0" fmla="*/ 2628 w 2851"/>
                <a:gd name="T1" fmla="*/ 428 h 1718"/>
                <a:gd name="T2" fmla="*/ 2599 w 2851"/>
                <a:gd name="T3" fmla="*/ 361 h 1718"/>
                <a:gd name="T4" fmla="*/ 2563 w 2851"/>
                <a:gd name="T5" fmla="*/ 319 h 1718"/>
                <a:gd name="T6" fmla="*/ 2510 w 2851"/>
                <a:gd name="T7" fmla="*/ 324 h 1718"/>
                <a:gd name="T8" fmla="*/ 2466 w 2851"/>
                <a:gd name="T9" fmla="*/ 435 h 1718"/>
                <a:gd name="T10" fmla="*/ 2485 w 2851"/>
                <a:gd name="T11" fmla="*/ 464 h 1718"/>
                <a:gd name="T12" fmla="*/ 2485 w 2851"/>
                <a:gd name="T13" fmla="*/ 549 h 1718"/>
                <a:gd name="T14" fmla="*/ 2463 w 2851"/>
                <a:gd name="T15" fmla="*/ 483 h 1718"/>
                <a:gd name="T16" fmla="*/ 2440 w 2851"/>
                <a:gd name="T17" fmla="*/ 399 h 1718"/>
                <a:gd name="T18" fmla="*/ 2346 w 2851"/>
                <a:gd name="T19" fmla="*/ 393 h 1718"/>
                <a:gd name="T20" fmla="*/ 2321 w 2851"/>
                <a:gd name="T21" fmla="*/ 441 h 1718"/>
                <a:gd name="T22" fmla="*/ 2206 w 2851"/>
                <a:gd name="T23" fmla="*/ 375 h 1718"/>
                <a:gd name="T24" fmla="*/ 2120 w 2851"/>
                <a:gd name="T25" fmla="*/ 352 h 1718"/>
                <a:gd name="T26" fmla="*/ 1987 w 2851"/>
                <a:gd name="T27" fmla="*/ 411 h 1718"/>
                <a:gd name="T28" fmla="*/ 1857 w 2851"/>
                <a:gd name="T29" fmla="*/ 515 h 1718"/>
                <a:gd name="T30" fmla="*/ 1744 w 2851"/>
                <a:gd name="T31" fmla="*/ 302 h 1718"/>
                <a:gd name="T32" fmla="*/ 1598 w 2851"/>
                <a:gd name="T33" fmla="*/ 130 h 1718"/>
                <a:gd name="T34" fmla="*/ 1601 w 2851"/>
                <a:gd name="T35" fmla="*/ 84 h 1718"/>
                <a:gd name="T36" fmla="*/ 1533 w 2851"/>
                <a:gd name="T37" fmla="*/ 13 h 1718"/>
                <a:gd name="T38" fmla="*/ 1433 w 2851"/>
                <a:gd name="T39" fmla="*/ 15 h 1718"/>
                <a:gd name="T40" fmla="*/ 1335 w 2851"/>
                <a:gd name="T41" fmla="*/ 32 h 1718"/>
                <a:gd name="T42" fmla="*/ 1164 w 2851"/>
                <a:gd name="T43" fmla="*/ 24 h 1718"/>
                <a:gd name="T44" fmla="*/ 1109 w 2851"/>
                <a:gd name="T45" fmla="*/ 98 h 1718"/>
                <a:gd name="T46" fmla="*/ 1097 w 2851"/>
                <a:gd name="T47" fmla="*/ 216 h 1718"/>
                <a:gd name="T48" fmla="*/ 1029 w 2851"/>
                <a:gd name="T49" fmla="*/ 238 h 1718"/>
                <a:gd name="T50" fmla="*/ 898 w 2851"/>
                <a:gd name="T51" fmla="*/ 156 h 1718"/>
                <a:gd name="T52" fmla="*/ 802 w 2851"/>
                <a:gd name="T53" fmla="*/ 212 h 1718"/>
                <a:gd name="T54" fmla="*/ 749 w 2851"/>
                <a:gd name="T55" fmla="*/ 125 h 1718"/>
                <a:gd name="T56" fmla="*/ 589 w 2851"/>
                <a:gd name="T57" fmla="*/ 154 h 1718"/>
                <a:gd name="T58" fmla="*/ 462 w 2851"/>
                <a:gd name="T59" fmla="*/ 198 h 1718"/>
                <a:gd name="T60" fmla="*/ 324 w 2851"/>
                <a:gd name="T61" fmla="*/ 203 h 1718"/>
                <a:gd name="T62" fmla="*/ 167 w 2851"/>
                <a:gd name="T63" fmla="*/ 256 h 1718"/>
                <a:gd name="T64" fmla="*/ 37 w 2851"/>
                <a:gd name="T65" fmla="*/ 344 h 1718"/>
                <a:gd name="T66" fmla="*/ 14 w 2851"/>
                <a:gd name="T67" fmla="*/ 509 h 1718"/>
                <a:gd name="T68" fmla="*/ 95 w 2851"/>
                <a:gd name="T69" fmla="*/ 555 h 1718"/>
                <a:gd name="T70" fmla="*/ 338 w 2851"/>
                <a:gd name="T71" fmla="*/ 525 h 1718"/>
                <a:gd name="T72" fmla="*/ 314 w 2851"/>
                <a:gd name="T73" fmla="*/ 596 h 1718"/>
                <a:gd name="T74" fmla="*/ 418 w 2851"/>
                <a:gd name="T75" fmla="*/ 633 h 1718"/>
                <a:gd name="T76" fmla="*/ 405 w 2851"/>
                <a:gd name="T77" fmla="*/ 666 h 1718"/>
                <a:gd name="T78" fmla="*/ 218 w 2851"/>
                <a:gd name="T79" fmla="*/ 644 h 1718"/>
                <a:gd name="T80" fmla="*/ 172 w 2851"/>
                <a:gd name="T81" fmla="*/ 641 h 1718"/>
                <a:gd name="T82" fmla="*/ 193 w 2851"/>
                <a:gd name="T83" fmla="*/ 786 h 1718"/>
                <a:gd name="T84" fmla="*/ 395 w 2851"/>
                <a:gd name="T85" fmla="*/ 805 h 1718"/>
                <a:gd name="T86" fmla="*/ 376 w 2851"/>
                <a:gd name="T87" fmla="*/ 923 h 1718"/>
                <a:gd name="T88" fmla="*/ 32 w 2851"/>
                <a:gd name="T89" fmla="*/ 955 h 1718"/>
                <a:gd name="T90" fmla="*/ 260 w 2851"/>
                <a:gd name="T91" fmla="*/ 1087 h 1718"/>
                <a:gd name="T92" fmla="*/ 314 w 2851"/>
                <a:gd name="T93" fmla="*/ 1252 h 1718"/>
                <a:gd name="T94" fmla="*/ 382 w 2851"/>
                <a:gd name="T95" fmla="*/ 1331 h 1718"/>
                <a:gd name="T96" fmla="*/ 468 w 2851"/>
                <a:gd name="T97" fmla="*/ 1261 h 1718"/>
                <a:gd name="T98" fmla="*/ 616 w 2851"/>
                <a:gd name="T99" fmla="*/ 1270 h 1718"/>
                <a:gd name="T100" fmla="*/ 666 w 2851"/>
                <a:gd name="T101" fmla="*/ 1228 h 1718"/>
                <a:gd name="T102" fmla="*/ 762 w 2851"/>
                <a:gd name="T103" fmla="*/ 1358 h 1718"/>
                <a:gd name="T104" fmla="*/ 914 w 2851"/>
                <a:gd name="T105" fmla="*/ 1405 h 1718"/>
                <a:gd name="T106" fmla="*/ 1040 w 2851"/>
                <a:gd name="T107" fmla="*/ 1347 h 1718"/>
                <a:gd name="T108" fmla="*/ 1046 w 2851"/>
                <a:gd name="T109" fmla="*/ 1423 h 1718"/>
                <a:gd name="T110" fmla="*/ 1148 w 2851"/>
                <a:gd name="T111" fmla="*/ 1523 h 1718"/>
                <a:gd name="T112" fmla="*/ 1242 w 2851"/>
                <a:gd name="T113" fmla="*/ 1544 h 1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51" h="1718">
                  <a:moveTo>
                    <a:pt x="2851" y="423"/>
                  </a:moveTo>
                  <a:lnTo>
                    <a:pt x="2729" y="441"/>
                  </a:lnTo>
                  <a:lnTo>
                    <a:pt x="2628" y="428"/>
                  </a:lnTo>
                  <a:lnTo>
                    <a:pt x="2603" y="415"/>
                  </a:lnTo>
                  <a:lnTo>
                    <a:pt x="2592" y="386"/>
                  </a:lnTo>
                  <a:lnTo>
                    <a:pt x="2599" y="361"/>
                  </a:lnTo>
                  <a:lnTo>
                    <a:pt x="2619" y="336"/>
                  </a:lnTo>
                  <a:lnTo>
                    <a:pt x="2609" y="307"/>
                  </a:lnTo>
                  <a:lnTo>
                    <a:pt x="2563" y="319"/>
                  </a:lnTo>
                  <a:lnTo>
                    <a:pt x="2540" y="313"/>
                  </a:lnTo>
                  <a:lnTo>
                    <a:pt x="2517" y="323"/>
                  </a:lnTo>
                  <a:lnTo>
                    <a:pt x="2510" y="324"/>
                  </a:lnTo>
                  <a:lnTo>
                    <a:pt x="2496" y="332"/>
                  </a:lnTo>
                  <a:lnTo>
                    <a:pt x="2453" y="375"/>
                  </a:lnTo>
                  <a:lnTo>
                    <a:pt x="2466" y="435"/>
                  </a:lnTo>
                  <a:lnTo>
                    <a:pt x="2491" y="449"/>
                  </a:lnTo>
                  <a:lnTo>
                    <a:pt x="2499" y="456"/>
                  </a:lnTo>
                  <a:lnTo>
                    <a:pt x="2485" y="464"/>
                  </a:lnTo>
                  <a:lnTo>
                    <a:pt x="2498" y="518"/>
                  </a:lnTo>
                  <a:lnTo>
                    <a:pt x="2512" y="516"/>
                  </a:lnTo>
                  <a:lnTo>
                    <a:pt x="2485" y="549"/>
                  </a:lnTo>
                  <a:lnTo>
                    <a:pt x="2476" y="535"/>
                  </a:lnTo>
                  <a:lnTo>
                    <a:pt x="2489" y="510"/>
                  </a:lnTo>
                  <a:lnTo>
                    <a:pt x="2463" y="483"/>
                  </a:lnTo>
                  <a:lnTo>
                    <a:pt x="2469" y="458"/>
                  </a:lnTo>
                  <a:lnTo>
                    <a:pt x="2452" y="445"/>
                  </a:lnTo>
                  <a:lnTo>
                    <a:pt x="2440" y="399"/>
                  </a:lnTo>
                  <a:lnTo>
                    <a:pt x="2416" y="378"/>
                  </a:lnTo>
                  <a:lnTo>
                    <a:pt x="2354" y="384"/>
                  </a:lnTo>
                  <a:lnTo>
                    <a:pt x="2346" y="393"/>
                  </a:lnTo>
                  <a:lnTo>
                    <a:pt x="2365" y="422"/>
                  </a:lnTo>
                  <a:lnTo>
                    <a:pt x="2342" y="416"/>
                  </a:lnTo>
                  <a:lnTo>
                    <a:pt x="2321" y="441"/>
                  </a:lnTo>
                  <a:lnTo>
                    <a:pt x="2289" y="436"/>
                  </a:lnTo>
                  <a:lnTo>
                    <a:pt x="2253" y="378"/>
                  </a:lnTo>
                  <a:lnTo>
                    <a:pt x="2206" y="375"/>
                  </a:lnTo>
                  <a:lnTo>
                    <a:pt x="2211" y="336"/>
                  </a:lnTo>
                  <a:lnTo>
                    <a:pt x="2193" y="314"/>
                  </a:lnTo>
                  <a:lnTo>
                    <a:pt x="2120" y="352"/>
                  </a:lnTo>
                  <a:lnTo>
                    <a:pt x="2065" y="349"/>
                  </a:lnTo>
                  <a:lnTo>
                    <a:pt x="2045" y="382"/>
                  </a:lnTo>
                  <a:lnTo>
                    <a:pt x="1987" y="411"/>
                  </a:lnTo>
                  <a:lnTo>
                    <a:pt x="1915" y="479"/>
                  </a:lnTo>
                  <a:lnTo>
                    <a:pt x="1877" y="483"/>
                  </a:lnTo>
                  <a:lnTo>
                    <a:pt x="1857" y="515"/>
                  </a:lnTo>
                  <a:lnTo>
                    <a:pt x="1827" y="441"/>
                  </a:lnTo>
                  <a:lnTo>
                    <a:pt x="1751" y="378"/>
                  </a:lnTo>
                  <a:lnTo>
                    <a:pt x="1744" y="302"/>
                  </a:lnTo>
                  <a:lnTo>
                    <a:pt x="1659" y="210"/>
                  </a:lnTo>
                  <a:lnTo>
                    <a:pt x="1663" y="163"/>
                  </a:lnTo>
                  <a:lnTo>
                    <a:pt x="1598" y="130"/>
                  </a:lnTo>
                  <a:lnTo>
                    <a:pt x="1589" y="115"/>
                  </a:lnTo>
                  <a:lnTo>
                    <a:pt x="1602" y="99"/>
                  </a:lnTo>
                  <a:lnTo>
                    <a:pt x="1601" y="84"/>
                  </a:lnTo>
                  <a:lnTo>
                    <a:pt x="1554" y="73"/>
                  </a:lnTo>
                  <a:lnTo>
                    <a:pt x="1541" y="19"/>
                  </a:lnTo>
                  <a:lnTo>
                    <a:pt x="1533" y="13"/>
                  </a:lnTo>
                  <a:lnTo>
                    <a:pt x="1480" y="26"/>
                  </a:lnTo>
                  <a:lnTo>
                    <a:pt x="1444" y="52"/>
                  </a:lnTo>
                  <a:lnTo>
                    <a:pt x="1433" y="15"/>
                  </a:lnTo>
                  <a:lnTo>
                    <a:pt x="1423" y="0"/>
                  </a:lnTo>
                  <a:lnTo>
                    <a:pt x="1388" y="27"/>
                  </a:lnTo>
                  <a:lnTo>
                    <a:pt x="1335" y="32"/>
                  </a:lnTo>
                  <a:lnTo>
                    <a:pt x="1252" y="70"/>
                  </a:lnTo>
                  <a:lnTo>
                    <a:pt x="1201" y="21"/>
                  </a:lnTo>
                  <a:lnTo>
                    <a:pt x="1164" y="24"/>
                  </a:lnTo>
                  <a:lnTo>
                    <a:pt x="1136" y="57"/>
                  </a:lnTo>
                  <a:lnTo>
                    <a:pt x="1113" y="59"/>
                  </a:lnTo>
                  <a:lnTo>
                    <a:pt x="1109" y="98"/>
                  </a:lnTo>
                  <a:lnTo>
                    <a:pt x="1137" y="150"/>
                  </a:lnTo>
                  <a:lnTo>
                    <a:pt x="1099" y="169"/>
                  </a:lnTo>
                  <a:lnTo>
                    <a:pt x="1097" y="216"/>
                  </a:lnTo>
                  <a:lnTo>
                    <a:pt x="1074" y="226"/>
                  </a:lnTo>
                  <a:lnTo>
                    <a:pt x="1050" y="212"/>
                  </a:lnTo>
                  <a:lnTo>
                    <a:pt x="1029" y="238"/>
                  </a:lnTo>
                  <a:lnTo>
                    <a:pt x="1035" y="213"/>
                  </a:lnTo>
                  <a:lnTo>
                    <a:pt x="1024" y="192"/>
                  </a:lnTo>
                  <a:lnTo>
                    <a:pt x="898" y="156"/>
                  </a:lnTo>
                  <a:lnTo>
                    <a:pt x="870" y="183"/>
                  </a:lnTo>
                  <a:lnTo>
                    <a:pt x="838" y="255"/>
                  </a:lnTo>
                  <a:lnTo>
                    <a:pt x="802" y="212"/>
                  </a:lnTo>
                  <a:lnTo>
                    <a:pt x="772" y="207"/>
                  </a:lnTo>
                  <a:lnTo>
                    <a:pt x="758" y="139"/>
                  </a:lnTo>
                  <a:lnTo>
                    <a:pt x="749" y="125"/>
                  </a:lnTo>
                  <a:lnTo>
                    <a:pt x="712" y="136"/>
                  </a:lnTo>
                  <a:lnTo>
                    <a:pt x="675" y="163"/>
                  </a:lnTo>
                  <a:lnTo>
                    <a:pt x="589" y="154"/>
                  </a:lnTo>
                  <a:lnTo>
                    <a:pt x="532" y="199"/>
                  </a:lnTo>
                  <a:lnTo>
                    <a:pt x="486" y="203"/>
                  </a:lnTo>
                  <a:lnTo>
                    <a:pt x="462" y="198"/>
                  </a:lnTo>
                  <a:lnTo>
                    <a:pt x="452" y="175"/>
                  </a:lnTo>
                  <a:lnTo>
                    <a:pt x="421" y="163"/>
                  </a:lnTo>
                  <a:lnTo>
                    <a:pt x="324" y="203"/>
                  </a:lnTo>
                  <a:lnTo>
                    <a:pt x="246" y="201"/>
                  </a:lnTo>
                  <a:lnTo>
                    <a:pt x="226" y="227"/>
                  </a:lnTo>
                  <a:lnTo>
                    <a:pt x="167" y="256"/>
                  </a:lnTo>
                  <a:lnTo>
                    <a:pt x="114" y="268"/>
                  </a:lnTo>
                  <a:lnTo>
                    <a:pt x="56" y="304"/>
                  </a:lnTo>
                  <a:lnTo>
                    <a:pt x="37" y="344"/>
                  </a:lnTo>
                  <a:lnTo>
                    <a:pt x="34" y="399"/>
                  </a:lnTo>
                  <a:lnTo>
                    <a:pt x="9" y="456"/>
                  </a:lnTo>
                  <a:lnTo>
                    <a:pt x="14" y="509"/>
                  </a:lnTo>
                  <a:lnTo>
                    <a:pt x="0" y="533"/>
                  </a:lnTo>
                  <a:lnTo>
                    <a:pt x="34" y="569"/>
                  </a:lnTo>
                  <a:lnTo>
                    <a:pt x="95" y="555"/>
                  </a:lnTo>
                  <a:lnTo>
                    <a:pt x="150" y="573"/>
                  </a:lnTo>
                  <a:lnTo>
                    <a:pt x="255" y="541"/>
                  </a:lnTo>
                  <a:lnTo>
                    <a:pt x="338" y="525"/>
                  </a:lnTo>
                  <a:lnTo>
                    <a:pt x="340" y="532"/>
                  </a:lnTo>
                  <a:lnTo>
                    <a:pt x="320" y="573"/>
                  </a:lnTo>
                  <a:lnTo>
                    <a:pt x="314" y="596"/>
                  </a:lnTo>
                  <a:lnTo>
                    <a:pt x="338" y="610"/>
                  </a:lnTo>
                  <a:lnTo>
                    <a:pt x="415" y="595"/>
                  </a:lnTo>
                  <a:lnTo>
                    <a:pt x="418" y="633"/>
                  </a:lnTo>
                  <a:lnTo>
                    <a:pt x="460" y="668"/>
                  </a:lnTo>
                  <a:lnTo>
                    <a:pt x="452" y="676"/>
                  </a:lnTo>
                  <a:lnTo>
                    <a:pt x="405" y="666"/>
                  </a:lnTo>
                  <a:lnTo>
                    <a:pt x="346" y="679"/>
                  </a:lnTo>
                  <a:lnTo>
                    <a:pt x="243" y="657"/>
                  </a:lnTo>
                  <a:lnTo>
                    <a:pt x="218" y="644"/>
                  </a:lnTo>
                  <a:lnTo>
                    <a:pt x="207" y="606"/>
                  </a:lnTo>
                  <a:lnTo>
                    <a:pt x="192" y="600"/>
                  </a:lnTo>
                  <a:lnTo>
                    <a:pt x="172" y="641"/>
                  </a:lnTo>
                  <a:lnTo>
                    <a:pt x="150" y="666"/>
                  </a:lnTo>
                  <a:lnTo>
                    <a:pt x="186" y="709"/>
                  </a:lnTo>
                  <a:lnTo>
                    <a:pt x="193" y="786"/>
                  </a:lnTo>
                  <a:lnTo>
                    <a:pt x="257" y="733"/>
                  </a:lnTo>
                  <a:lnTo>
                    <a:pt x="370" y="777"/>
                  </a:lnTo>
                  <a:lnTo>
                    <a:pt x="395" y="805"/>
                  </a:lnTo>
                  <a:lnTo>
                    <a:pt x="413" y="834"/>
                  </a:lnTo>
                  <a:lnTo>
                    <a:pt x="404" y="897"/>
                  </a:lnTo>
                  <a:lnTo>
                    <a:pt x="376" y="923"/>
                  </a:lnTo>
                  <a:lnTo>
                    <a:pt x="304" y="907"/>
                  </a:lnTo>
                  <a:lnTo>
                    <a:pt x="67" y="929"/>
                  </a:lnTo>
                  <a:lnTo>
                    <a:pt x="32" y="955"/>
                  </a:lnTo>
                  <a:lnTo>
                    <a:pt x="137" y="1015"/>
                  </a:lnTo>
                  <a:lnTo>
                    <a:pt x="186" y="1033"/>
                  </a:lnTo>
                  <a:lnTo>
                    <a:pt x="260" y="1087"/>
                  </a:lnTo>
                  <a:lnTo>
                    <a:pt x="297" y="1154"/>
                  </a:lnTo>
                  <a:lnTo>
                    <a:pt x="309" y="1206"/>
                  </a:lnTo>
                  <a:lnTo>
                    <a:pt x="314" y="1252"/>
                  </a:lnTo>
                  <a:lnTo>
                    <a:pt x="302" y="1292"/>
                  </a:lnTo>
                  <a:lnTo>
                    <a:pt x="303" y="1308"/>
                  </a:lnTo>
                  <a:lnTo>
                    <a:pt x="382" y="1331"/>
                  </a:lnTo>
                  <a:lnTo>
                    <a:pt x="436" y="1326"/>
                  </a:lnTo>
                  <a:lnTo>
                    <a:pt x="472" y="1299"/>
                  </a:lnTo>
                  <a:lnTo>
                    <a:pt x="468" y="1261"/>
                  </a:lnTo>
                  <a:lnTo>
                    <a:pt x="475" y="1253"/>
                  </a:lnTo>
                  <a:lnTo>
                    <a:pt x="546" y="1255"/>
                  </a:lnTo>
                  <a:lnTo>
                    <a:pt x="616" y="1270"/>
                  </a:lnTo>
                  <a:lnTo>
                    <a:pt x="632" y="1269"/>
                  </a:lnTo>
                  <a:lnTo>
                    <a:pt x="651" y="1236"/>
                  </a:lnTo>
                  <a:lnTo>
                    <a:pt x="666" y="1228"/>
                  </a:lnTo>
                  <a:lnTo>
                    <a:pt x="701" y="1263"/>
                  </a:lnTo>
                  <a:lnTo>
                    <a:pt x="729" y="1314"/>
                  </a:lnTo>
                  <a:lnTo>
                    <a:pt x="762" y="1358"/>
                  </a:lnTo>
                  <a:lnTo>
                    <a:pt x="818" y="1376"/>
                  </a:lnTo>
                  <a:lnTo>
                    <a:pt x="864" y="1371"/>
                  </a:lnTo>
                  <a:lnTo>
                    <a:pt x="914" y="1405"/>
                  </a:lnTo>
                  <a:lnTo>
                    <a:pt x="1009" y="1427"/>
                  </a:lnTo>
                  <a:lnTo>
                    <a:pt x="1036" y="1401"/>
                  </a:lnTo>
                  <a:lnTo>
                    <a:pt x="1040" y="1347"/>
                  </a:lnTo>
                  <a:lnTo>
                    <a:pt x="1052" y="1323"/>
                  </a:lnTo>
                  <a:lnTo>
                    <a:pt x="1040" y="1355"/>
                  </a:lnTo>
                  <a:lnTo>
                    <a:pt x="1046" y="1423"/>
                  </a:lnTo>
                  <a:lnTo>
                    <a:pt x="1085" y="1504"/>
                  </a:lnTo>
                  <a:lnTo>
                    <a:pt x="1109" y="1518"/>
                  </a:lnTo>
                  <a:lnTo>
                    <a:pt x="1148" y="1523"/>
                  </a:lnTo>
                  <a:lnTo>
                    <a:pt x="1207" y="1486"/>
                  </a:lnTo>
                  <a:lnTo>
                    <a:pt x="1202" y="1525"/>
                  </a:lnTo>
                  <a:lnTo>
                    <a:pt x="1242" y="1544"/>
                  </a:lnTo>
                  <a:lnTo>
                    <a:pt x="1295" y="1601"/>
                  </a:lnTo>
                  <a:lnTo>
                    <a:pt x="1367" y="1718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849">
              <a:extLst>
                <a:ext uri="{FF2B5EF4-FFF2-40B4-BE49-F238E27FC236}">
                  <a16:creationId xmlns:a16="http://schemas.microsoft.com/office/drawing/2014/main" id="{0A05932C-3223-E594-51CB-8B41A096EB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4" y="1098"/>
              <a:ext cx="5" cy="6"/>
            </a:xfrm>
            <a:custGeom>
              <a:avLst/>
              <a:gdLst>
                <a:gd name="T0" fmla="*/ 6 w 23"/>
                <a:gd name="T1" fmla="*/ 2 h 33"/>
                <a:gd name="T2" fmla="*/ 0 w 23"/>
                <a:gd name="T3" fmla="*/ 26 h 33"/>
                <a:gd name="T4" fmla="*/ 8 w 23"/>
                <a:gd name="T5" fmla="*/ 33 h 33"/>
                <a:gd name="T6" fmla="*/ 16 w 23"/>
                <a:gd name="T7" fmla="*/ 32 h 33"/>
                <a:gd name="T8" fmla="*/ 23 w 23"/>
                <a:gd name="T9" fmla="*/ 16 h 33"/>
                <a:gd name="T10" fmla="*/ 20 w 23"/>
                <a:gd name="T11" fmla="*/ 0 h 33"/>
                <a:gd name="T12" fmla="*/ 6 w 23"/>
                <a:gd name="T13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33">
                  <a:moveTo>
                    <a:pt x="6" y="2"/>
                  </a:moveTo>
                  <a:lnTo>
                    <a:pt x="0" y="26"/>
                  </a:lnTo>
                  <a:lnTo>
                    <a:pt x="8" y="33"/>
                  </a:lnTo>
                  <a:lnTo>
                    <a:pt x="16" y="32"/>
                  </a:lnTo>
                  <a:lnTo>
                    <a:pt x="23" y="16"/>
                  </a:lnTo>
                  <a:lnTo>
                    <a:pt x="20" y="0"/>
                  </a:lnTo>
                  <a:lnTo>
                    <a:pt x="6" y="2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850">
              <a:extLst>
                <a:ext uri="{FF2B5EF4-FFF2-40B4-BE49-F238E27FC236}">
                  <a16:creationId xmlns:a16="http://schemas.microsoft.com/office/drawing/2014/main" id="{9F2F6B47-D071-DA1E-5E58-5984B3DCC4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5" y="1110"/>
              <a:ext cx="6" cy="5"/>
            </a:xfrm>
            <a:custGeom>
              <a:avLst/>
              <a:gdLst>
                <a:gd name="T0" fmla="*/ 9 w 31"/>
                <a:gd name="T1" fmla="*/ 25 h 25"/>
                <a:gd name="T2" fmla="*/ 16 w 31"/>
                <a:gd name="T3" fmla="*/ 17 h 25"/>
                <a:gd name="T4" fmla="*/ 31 w 31"/>
                <a:gd name="T5" fmla="*/ 16 h 25"/>
                <a:gd name="T6" fmla="*/ 30 w 31"/>
                <a:gd name="T7" fmla="*/ 0 h 25"/>
                <a:gd name="T8" fmla="*/ 14 w 31"/>
                <a:gd name="T9" fmla="*/ 1 h 25"/>
                <a:gd name="T10" fmla="*/ 0 w 31"/>
                <a:gd name="T11" fmla="*/ 11 h 25"/>
                <a:gd name="T12" fmla="*/ 9 w 31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25">
                  <a:moveTo>
                    <a:pt x="9" y="25"/>
                  </a:moveTo>
                  <a:lnTo>
                    <a:pt x="16" y="17"/>
                  </a:lnTo>
                  <a:lnTo>
                    <a:pt x="31" y="16"/>
                  </a:lnTo>
                  <a:lnTo>
                    <a:pt x="30" y="0"/>
                  </a:lnTo>
                  <a:lnTo>
                    <a:pt x="14" y="1"/>
                  </a:lnTo>
                  <a:lnTo>
                    <a:pt x="0" y="11"/>
                  </a:lnTo>
                  <a:lnTo>
                    <a:pt x="9" y="25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851">
              <a:extLst>
                <a:ext uri="{FF2B5EF4-FFF2-40B4-BE49-F238E27FC236}">
                  <a16:creationId xmlns:a16="http://schemas.microsoft.com/office/drawing/2014/main" id="{D6CBAABE-7DC7-07F1-E48A-6CFDD1A1704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5" y="1163"/>
              <a:ext cx="15" cy="10"/>
            </a:xfrm>
            <a:custGeom>
              <a:avLst/>
              <a:gdLst>
                <a:gd name="T0" fmla="*/ 28 w 76"/>
                <a:gd name="T1" fmla="*/ 2 h 49"/>
                <a:gd name="T2" fmla="*/ 29 w 76"/>
                <a:gd name="T3" fmla="*/ 11 h 49"/>
                <a:gd name="T4" fmla="*/ 6 w 76"/>
                <a:gd name="T5" fmla="*/ 20 h 49"/>
                <a:gd name="T6" fmla="*/ 0 w 76"/>
                <a:gd name="T7" fmla="*/ 29 h 49"/>
                <a:gd name="T8" fmla="*/ 0 w 76"/>
                <a:gd name="T9" fmla="*/ 36 h 49"/>
                <a:gd name="T10" fmla="*/ 15 w 76"/>
                <a:gd name="T11" fmla="*/ 26 h 49"/>
                <a:gd name="T12" fmla="*/ 30 w 76"/>
                <a:gd name="T13" fmla="*/ 25 h 49"/>
                <a:gd name="T14" fmla="*/ 32 w 76"/>
                <a:gd name="T15" fmla="*/ 41 h 49"/>
                <a:gd name="T16" fmla="*/ 24 w 76"/>
                <a:gd name="T17" fmla="*/ 41 h 49"/>
                <a:gd name="T18" fmla="*/ 24 w 76"/>
                <a:gd name="T19" fmla="*/ 49 h 49"/>
                <a:gd name="T20" fmla="*/ 40 w 76"/>
                <a:gd name="T21" fmla="*/ 48 h 49"/>
                <a:gd name="T22" fmla="*/ 47 w 76"/>
                <a:gd name="T23" fmla="*/ 40 h 49"/>
                <a:gd name="T24" fmla="*/ 70 w 76"/>
                <a:gd name="T25" fmla="*/ 37 h 49"/>
                <a:gd name="T26" fmla="*/ 76 w 76"/>
                <a:gd name="T27" fmla="*/ 29 h 49"/>
                <a:gd name="T28" fmla="*/ 68 w 76"/>
                <a:gd name="T29" fmla="*/ 14 h 49"/>
                <a:gd name="T30" fmla="*/ 75 w 76"/>
                <a:gd name="T31" fmla="*/ 6 h 49"/>
                <a:gd name="T32" fmla="*/ 58 w 76"/>
                <a:gd name="T33" fmla="*/ 0 h 49"/>
                <a:gd name="T34" fmla="*/ 52 w 76"/>
                <a:gd name="T35" fmla="*/ 8 h 49"/>
                <a:gd name="T36" fmla="*/ 44 w 76"/>
                <a:gd name="T37" fmla="*/ 1 h 49"/>
                <a:gd name="T38" fmla="*/ 28 w 76"/>
                <a:gd name="T39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6" h="49">
                  <a:moveTo>
                    <a:pt x="28" y="2"/>
                  </a:moveTo>
                  <a:lnTo>
                    <a:pt x="29" y="11"/>
                  </a:lnTo>
                  <a:lnTo>
                    <a:pt x="6" y="20"/>
                  </a:lnTo>
                  <a:lnTo>
                    <a:pt x="0" y="29"/>
                  </a:lnTo>
                  <a:lnTo>
                    <a:pt x="0" y="36"/>
                  </a:lnTo>
                  <a:lnTo>
                    <a:pt x="15" y="26"/>
                  </a:lnTo>
                  <a:lnTo>
                    <a:pt x="30" y="25"/>
                  </a:lnTo>
                  <a:lnTo>
                    <a:pt x="32" y="41"/>
                  </a:lnTo>
                  <a:lnTo>
                    <a:pt x="24" y="41"/>
                  </a:lnTo>
                  <a:lnTo>
                    <a:pt x="24" y="49"/>
                  </a:lnTo>
                  <a:lnTo>
                    <a:pt x="40" y="48"/>
                  </a:lnTo>
                  <a:lnTo>
                    <a:pt x="47" y="40"/>
                  </a:lnTo>
                  <a:lnTo>
                    <a:pt x="70" y="37"/>
                  </a:lnTo>
                  <a:lnTo>
                    <a:pt x="76" y="29"/>
                  </a:lnTo>
                  <a:lnTo>
                    <a:pt x="68" y="14"/>
                  </a:lnTo>
                  <a:lnTo>
                    <a:pt x="75" y="6"/>
                  </a:lnTo>
                  <a:lnTo>
                    <a:pt x="58" y="0"/>
                  </a:lnTo>
                  <a:lnTo>
                    <a:pt x="52" y="8"/>
                  </a:lnTo>
                  <a:lnTo>
                    <a:pt x="44" y="1"/>
                  </a:lnTo>
                  <a:lnTo>
                    <a:pt x="28" y="2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852">
              <a:extLst>
                <a:ext uri="{FF2B5EF4-FFF2-40B4-BE49-F238E27FC236}">
                  <a16:creationId xmlns:a16="http://schemas.microsoft.com/office/drawing/2014/main" id="{E27D1B16-1AB9-CCE1-2FDC-9E43879712B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" y="1185"/>
              <a:ext cx="3" cy="4"/>
            </a:xfrm>
            <a:custGeom>
              <a:avLst/>
              <a:gdLst>
                <a:gd name="T0" fmla="*/ 17 w 17"/>
                <a:gd name="T1" fmla="*/ 21 h 23"/>
                <a:gd name="T2" fmla="*/ 8 w 17"/>
                <a:gd name="T3" fmla="*/ 0 h 23"/>
                <a:gd name="T4" fmla="*/ 0 w 17"/>
                <a:gd name="T5" fmla="*/ 8 h 23"/>
                <a:gd name="T6" fmla="*/ 3 w 17"/>
                <a:gd name="T7" fmla="*/ 23 h 23"/>
                <a:gd name="T8" fmla="*/ 17 w 17"/>
                <a:gd name="T9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3">
                  <a:moveTo>
                    <a:pt x="17" y="21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3" y="23"/>
                  </a:lnTo>
                  <a:lnTo>
                    <a:pt x="17" y="21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853">
              <a:extLst>
                <a:ext uri="{FF2B5EF4-FFF2-40B4-BE49-F238E27FC236}">
                  <a16:creationId xmlns:a16="http://schemas.microsoft.com/office/drawing/2014/main" id="{2E9E9E8D-64F1-58D6-9AEB-1C10757F0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4" y="1385"/>
              <a:ext cx="3" cy="5"/>
            </a:xfrm>
            <a:custGeom>
              <a:avLst/>
              <a:gdLst>
                <a:gd name="T0" fmla="*/ 5 w 14"/>
                <a:gd name="T1" fmla="*/ 0 h 24"/>
                <a:gd name="T2" fmla="*/ 0 w 14"/>
                <a:gd name="T3" fmla="*/ 24 h 24"/>
                <a:gd name="T4" fmla="*/ 14 w 14"/>
                <a:gd name="T5" fmla="*/ 23 h 24"/>
                <a:gd name="T6" fmla="*/ 13 w 14"/>
                <a:gd name="T7" fmla="*/ 7 h 24"/>
                <a:gd name="T8" fmla="*/ 5 w 1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">
                  <a:moveTo>
                    <a:pt x="5" y="0"/>
                  </a:moveTo>
                  <a:lnTo>
                    <a:pt x="0" y="24"/>
                  </a:lnTo>
                  <a:lnTo>
                    <a:pt x="14" y="23"/>
                  </a:lnTo>
                  <a:lnTo>
                    <a:pt x="13" y="7"/>
                  </a:lnTo>
                  <a:lnTo>
                    <a:pt x="5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854">
              <a:extLst>
                <a:ext uri="{FF2B5EF4-FFF2-40B4-BE49-F238E27FC236}">
                  <a16:creationId xmlns:a16="http://schemas.microsoft.com/office/drawing/2014/main" id="{2F3AA827-ADE2-017A-8D25-B7CE04A12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1409"/>
              <a:ext cx="18" cy="11"/>
            </a:xfrm>
            <a:custGeom>
              <a:avLst/>
              <a:gdLst>
                <a:gd name="T0" fmla="*/ 70 w 87"/>
                <a:gd name="T1" fmla="*/ 26 h 56"/>
                <a:gd name="T2" fmla="*/ 54 w 87"/>
                <a:gd name="T3" fmla="*/ 19 h 56"/>
                <a:gd name="T4" fmla="*/ 46 w 87"/>
                <a:gd name="T5" fmla="*/ 12 h 56"/>
                <a:gd name="T6" fmla="*/ 14 w 87"/>
                <a:gd name="T7" fmla="*/ 0 h 56"/>
                <a:gd name="T8" fmla="*/ 0 w 87"/>
                <a:gd name="T9" fmla="*/ 10 h 56"/>
                <a:gd name="T10" fmla="*/ 1 w 87"/>
                <a:gd name="T11" fmla="*/ 24 h 56"/>
                <a:gd name="T12" fmla="*/ 18 w 87"/>
                <a:gd name="T13" fmla="*/ 39 h 56"/>
                <a:gd name="T14" fmla="*/ 42 w 87"/>
                <a:gd name="T15" fmla="*/ 52 h 56"/>
                <a:gd name="T16" fmla="*/ 64 w 87"/>
                <a:gd name="T17" fmla="*/ 41 h 56"/>
                <a:gd name="T18" fmla="*/ 81 w 87"/>
                <a:gd name="T19" fmla="*/ 56 h 56"/>
                <a:gd name="T20" fmla="*/ 87 w 87"/>
                <a:gd name="T21" fmla="*/ 40 h 56"/>
                <a:gd name="T22" fmla="*/ 70 w 87"/>
                <a:gd name="T23" fmla="*/ 2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" h="56">
                  <a:moveTo>
                    <a:pt x="70" y="26"/>
                  </a:moveTo>
                  <a:lnTo>
                    <a:pt x="54" y="19"/>
                  </a:lnTo>
                  <a:lnTo>
                    <a:pt x="46" y="12"/>
                  </a:lnTo>
                  <a:lnTo>
                    <a:pt x="14" y="0"/>
                  </a:lnTo>
                  <a:lnTo>
                    <a:pt x="0" y="10"/>
                  </a:lnTo>
                  <a:lnTo>
                    <a:pt x="1" y="24"/>
                  </a:lnTo>
                  <a:lnTo>
                    <a:pt x="18" y="39"/>
                  </a:lnTo>
                  <a:lnTo>
                    <a:pt x="42" y="52"/>
                  </a:lnTo>
                  <a:lnTo>
                    <a:pt x="64" y="41"/>
                  </a:lnTo>
                  <a:lnTo>
                    <a:pt x="81" y="56"/>
                  </a:lnTo>
                  <a:lnTo>
                    <a:pt x="87" y="40"/>
                  </a:lnTo>
                  <a:lnTo>
                    <a:pt x="70" y="26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855">
              <a:extLst>
                <a:ext uri="{FF2B5EF4-FFF2-40B4-BE49-F238E27FC236}">
                  <a16:creationId xmlns:a16="http://schemas.microsoft.com/office/drawing/2014/main" id="{12BA6CA9-2418-603E-EFD8-045AD976E7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7" y="1428"/>
              <a:ext cx="118" cy="52"/>
            </a:xfrm>
            <a:custGeom>
              <a:avLst/>
              <a:gdLst>
                <a:gd name="T0" fmla="*/ 0 w 592"/>
                <a:gd name="T1" fmla="*/ 46 h 261"/>
                <a:gd name="T2" fmla="*/ 100 w 592"/>
                <a:gd name="T3" fmla="*/ 36 h 261"/>
                <a:gd name="T4" fmla="*/ 157 w 592"/>
                <a:gd name="T5" fmla="*/ 70 h 261"/>
                <a:gd name="T6" fmla="*/ 167 w 592"/>
                <a:gd name="T7" fmla="*/ 15 h 261"/>
                <a:gd name="T8" fmla="*/ 207 w 592"/>
                <a:gd name="T9" fmla="*/ 35 h 261"/>
                <a:gd name="T10" fmla="*/ 260 w 592"/>
                <a:gd name="T11" fmla="*/ 14 h 261"/>
                <a:gd name="T12" fmla="*/ 327 w 592"/>
                <a:gd name="T13" fmla="*/ 0 h 261"/>
                <a:gd name="T14" fmla="*/ 393 w 592"/>
                <a:gd name="T15" fmla="*/ 40 h 261"/>
                <a:gd name="T16" fmla="*/ 346 w 592"/>
                <a:gd name="T17" fmla="*/ 106 h 261"/>
                <a:gd name="T18" fmla="*/ 261 w 592"/>
                <a:gd name="T19" fmla="*/ 106 h 261"/>
                <a:gd name="T20" fmla="*/ 228 w 592"/>
                <a:gd name="T21" fmla="*/ 94 h 261"/>
                <a:gd name="T22" fmla="*/ 214 w 592"/>
                <a:gd name="T23" fmla="*/ 103 h 261"/>
                <a:gd name="T24" fmla="*/ 257 w 592"/>
                <a:gd name="T25" fmla="*/ 161 h 261"/>
                <a:gd name="T26" fmla="*/ 290 w 592"/>
                <a:gd name="T27" fmla="*/ 180 h 261"/>
                <a:gd name="T28" fmla="*/ 389 w 592"/>
                <a:gd name="T29" fmla="*/ 172 h 261"/>
                <a:gd name="T30" fmla="*/ 447 w 592"/>
                <a:gd name="T31" fmla="*/ 128 h 261"/>
                <a:gd name="T32" fmla="*/ 485 w 592"/>
                <a:gd name="T33" fmla="*/ 116 h 261"/>
                <a:gd name="T34" fmla="*/ 496 w 592"/>
                <a:gd name="T35" fmla="*/ 154 h 261"/>
                <a:gd name="T36" fmla="*/ 558 w 592"/>
                <a:gd name="T37" fmla="*/ 156 h 261"/>
                <a:gd name="T38" fmla="*/ 592 w 592"/>
                <a:gd name="T39" fmla="*/ 184 h 261"/>
                <a:gd name="T40" fmla="*/ 565 w 592"/>
                <a:gd name="T41" fmla="*/ 232 h 261"/>
                <a:gd name="T42" fmla="*/ 566 w 592"/>
                <a:gd name="T43" fmla="*/ 248 h 261"/>
                <a:gd name="T44" fmla="*/ 590 w 592"/>
                <a:gd name="T45" fmla="*/ 26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92" h="261">
                  <a:moveTo>
                    <a:pt x="0" y="46"/>
                  </a:moveTo>
                  <a:lnTo>
                    <a:pt x="100" y="36"/>
                  </a:lnTo>
                  <a:lnTo>
                    <a:pt x="157" y="70"/>
                  </a:lnTo>
                  <a:lnTo>
                    <a:pt x="167" y="15"/>
                  </a:lnTo>
                  <a:lnTo>
                    <a:pt x="207" y="35"/>
                  </a:lnTo>
                  <a:lnTo>
                    <a:pt x="260" y="14"/>
                  </a:lnTo>
                  <a:lnTo>
                    <a:pt x="327" y="0"/>
                  </a:lnTo>
                  <a:lnTo>
                    <a:pt x="393" y="40"/>
                  </a:lnTo>
                  <a:lnTo>
                    <a:pt x="346" y="106"/>
                  </a:lnTo>
                  <a:lnTo>
                    <a:pt x="261" y="106"/>
                  </a:lnTo>
                  <a:lnTo>
                    <a:pt x="228" y="94"/>
                  </a:lnTo>
                  <a:lnTo>
                    <a:pt x="214" y="103"/>
                  </a:lnTo>
                  <a:lnTo>
                    <a:pt x="257" y="161"/>
                  </a:lnTo>
                  <a:lnTo>
                    <a:pt x="290" y="180"/>
                  </a:lnTo>
                  <a:lnTo>
                    <a:pt x="389" y="172"/>
                  </a:lnTo>
                  <a:lnTo>
                    <a:pt x="447" y="128"/>
                  </a:lnTo>
                  <a:lnTo>
                    <a:pt x="485" y="116"/>
                  </a:lnTo>
                  <a:lnTo>
                    <a:pt x="496" y="154"/>
                  </a:lnTo>
                  <a:lnTo>
                    <a:pt x="558" y="156"/>
                  </a:lnTo>
                  <a:lnTo>
                    <a:pt x="592" y="184"/>
                  </a:lnTo>
                  <a:lnTo>
                    <a:pt x="565" y="232"/>
                  </a:lnTo>
                  <a:lnTo>
                    <a:pt x="566" y="248"/>
                  </a:lnTo>
                  <a:lnTo>
                    <a:pt x="590" y="261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856">
              <a:extLst>
                <a:ext uri="{FF2B5EF4-FFF2-40B4-BE49-F238E27FC236}">
                  <a16:creationId xmlns:a16="http://schemas.microsoft.com/office/drawing/2014/main" id="{7EE58E34-31D7-7051-3549-4AD001D7E4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5" y="1434"/>
              <a:ext cx="4" cy="8"/>
            </a:xfrm>
            <a:custGeom>
              <a:avLst/>
              <a:gdLst>
                <a:gd name="T0" fmla="*/ 21 w 21"/>
                <a:gd name="T1" fmla="*/ 15 h 41"/>
                <a:gd name="T2" fmla="*/ 20 w 21"/>
                <a:gd name="T3" fmla="*/ 0 h 41"/>
                <a:gd name="T4" fmla="*/ 6 w 21"/>
                <a:gd name="T5" fmla="*/ 17 h 41"/>
                <a:gd name="T6" fmla="*/ 0 w 21"/>
                <a:gd name="T7" fmla="*/ 41 h 41"/>
                <a:gd name="T8" fmla="*/ 8 w 21"/>
                <a:gd name="T9" fmla="*/ 40 h 41"/>
                <a:gd name="T10" fmla="*/ 14 w 21"/>
                <a:gd name="T11" fmla="*/ 17 h 41"/>
                <a:gd name="T12" fmla="*/ 21 w 21"/>
                <a:gd name="T13" fmla="*/ 1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41">
                  <a:moveTo>
                    <a:pt x="21" y="15"/>
                  </a:moveTo>
                  <a:lnTo>
                    <a:pt x="20" y="0"/>
                  </a:lnTo>
                  <a:lnTo>
                    <a:pt x="6" y="17"/>
                  </a:lnTo>
                  <a:lnTo>
                    <a:pt x="0" y="41"/>
                  </a:lnTo>
                  <a:lnTo>
                    <a:pt x="8" y="40"/>
                  </a:lnTo>
                  <a:lnTo>
                    <a:pt x="14" y="17"/>
                  </a:lnTo>
                  <a:lnTo>
                    <a:pt x="21" y="15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857">
              <a:extLst>
                <a:ext uri="{FF2B5EF4-FFF2-40B4-BE49-F238E27FC236}">
                  <a16:creationId xmlns:a16="http://schemas.microsoft.com/office/drawing/2014/main" id="{C6A5496F-79E6-E932-09DA-4E8397491D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5" y="1435"/>
              <a:ext cx="5" cy="5"/>
            </a:xfrm>
            <a:custGeom>
              <a:avLst/>
              <a:gdLst>
                <a:gd name="T0" fmla="*/ 3 w 23"/>
                <a:gd name="T1" fmla="*/ 25 h 25"/>
                <a:gd name="T2" fmla="*/ 23 w 23"/>
                <a:gd name="T3" fmla="*/ 8 h 25"/>
                <a:gd name="T4" fmla="*/ 15 w 23"/>
                <a:gd name="T5" fmla="*/ 0 h 25"/>
                <a:gd name="T6" fmla="*/ 0 w 23"/>
                <a:gd name="T7" fmla="*/ 10 h 25"/>
                <a:gd name="T8" fmla="*/ 3 w 23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5">
                  <a:moveTo>
                    <a:pt x="3" y="25"/>
                  </a:moveTo>
                  <a:lnTo>
                    <a:pt x="23" y="8"/>
                  </a:lnTo>
                  <a:lnTo>
                    <a:pt x="15" y="0"/>
                  </a:lnTo>
                  <a:lnTo>
                    <a:pt x="0" y="10"/>
                  </a:lnTo>
                  <a:lnTo>
                    <a:pt x="3" y="25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858">
              <a:extLst>
                <a:ext uri="{FF2B5EF4-FFF2-40B4-BE49-F238E27FC236}">
                  <a16:creationId xmlns:a16="http://schemas.microsoft.com/office/drawing/2014/main" id="{7123AEEB-19D2-3F5A-EE53-A250AA7F68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9" y="1399"/>
              <a:ext cx="3" cy="5"/>
            </a:xfrm>
            <a:custGeom>
              <a:avLst/>
              <a:gdLst>
                <a:gd name="T0" fmla="*/ 16 w 16"/>
                <a:gd name="T1" fmla="*/ 7 h 23"/>
                <a:gd name="T2" fmla="*/ 9 w 16"/>
                <a:gd name="T3" fmla="*/ 0 h 23"/>
                <a:gd name="T4" fmla="*/ 0 w 16"/>
                <a:gd name="T5" fmla="*/ 1 h 23"/>
                <a:gd name="T6" fmla="*/ 10 w 16"/>
                <a:gd name="T7" fmla="*/ 23 h 23"/>
                <a:gd name="T8" fmla="*/ 16 w 16"/>
                <a:gd name="T9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3">
                  <a:moveTo>
                    <a:pt x="16" y="7"/>
                  </a:moveTo>
                  <a:lnTo>
                    <a:pt x="9" y="0"/>
                  </a:lnTo>
                  <a:lnTo>
                    <a:pt x="0" y="1"/>
                  </a:lnTo>
                  <a:lnTo>
                    <a:pt x="10" y="23"/>
                  </a:lnTo>
                  <a:lnTo>
                    <a:pt x="16" y="7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859">
              <a:extLst>
                <a:ext uri="{FF2B5EF4-FFF2-40B4-BE49-F238E27FC236}">
                  <a16:creationId xmlns:a16="http://schemas.microsoft.com/office/drawing/2014/main" id="{CC8631C3-8498-AC4E-594C-6ADA99CBA3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" y="1437"/>
              <a:ext cx="10" cy="27"/>
            </a:xfrm>
            <a:custGeom>
              <a:avLst/>
              <a:gdLst>
                <a:gd name="T0" fmla="*/ 25 w 53"/>
                <a:gd name="T1" fmla="*/ 0 h 135"/>
                <a:gd name="T2" fmla="*/ 0 w 53"/>
                <a:gd name="T3" fmla="*/ 64 h 135"/>
                <a:gd name="T4" fmla="*/ 13 w 53"/>
                <a:gd name="T5" fmla="*/ 125 h 135"/>
                <a:gd name="T6" fmla="*/ 14 w 53"/>
                <a:gd name="T7" fmla="*/ 132 h 135"/>
                <a:gd name="T8" fmla="*/ 29 w 53"/>
                <a:gd name="T9" fmla="*/ 123 h 135"/>
                <a:gd name="T10" fmla="*/ 37 w 53"/>
                <a:gd name="T11" fmla="*/ 129 h 135"/>
                <a:gd name="T12" fmla="*/ 53 w 53"/>
                <a:gd name="T13" fmla="*/ 135 h 135"/>
                <a:gd name="T14" fmla="*/ 52 w 53"/>
                <a:gd name="T15" fmla="*/ 128 h 135"/>
                <a:gd name="T16" fmla="*/ 34 w 53"/>
                <a:gd name="T17" fmla="*/ 99 h 135"/>
                <a:gd name="T18" fmla="*/ 25 w 53"/>
                <a:gd name="T1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135">
                  <a:moveTo>
                    <a:pt x="25" y="0"/>
                  </a:moveTo>
                  <a:lnTo>
                    <a:pt x="0" y="64"/>
                  </a:lnTo>
                  <a:lnTo>
                    <a:pt x="13" y="125"/>
                  </a:lnTo>
                  <a:lnTo>
                    <a:pt x="14" y="132"/>
                  </a:lnTo>
                  <a:lnTo>
                    <a:pt x="29" y="123"/>
                  </a:lnTo>
                  <a:lnTo>
                    <a:pt x="37" y="129"/>
                  </a:lnTo>
                  <a:lnTo>
                    <a:pt x="53" y="135"/>
                  </a:lnTo>
                  <a:lnTo>
                    <a:pt x="52" y="128"/>
                  </a:lnTo>
                  <a:lnTo>
                    <a:pt x="34" y="99"/>
                  </a:lnTo>
                  <a:lnTo>
                    <a:pt x="25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860">
              <a:extLst>
                <a:ext uri="{FF2B5EF4-FFF2-40B4-BE49-F238E27FC236}">
                  <a16:creationId xmlns:a16="http://schemas.microsoft.com/office/drawing/2014/main" id="{994F300B-A852-F847-BD92-8318406B6A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0" y="1484"/>
              <a:ext cx="35" cy="32"/>
            </a:xfrm>
            <a:custGeom>
              <a:avLst/>
              <a:gdLst>
                <a:gd name="T0" fmla="*/ 43 w 176"/>
                <a:gd name="T1" fmla="*/ 20 h 157"/>
                <a:gd name="T2" fmla="*/ 10 w 176"/>
                <a:gd name="T3" fmla="*/ 0 h 157"/>
                <a:gd name="T4" fmla="*/ 13 w 176"/>
                <a:gd name="T5" fmla="*/ 23 h 157"/>
                <a:gd name="T6" fmla="*/ 4 w 176"/>
                <a:gd name="T7" fmla="*/ 24 h 157"/>
                <a:gd name="T8" fmla="*/ 0 w 176"/>
                <a:gd name="T9" fmla="*/ 47 h 157"/>
                <a:gd name="T10" fmla="*/ 1 w 176"/>
                <a:gd name="T11" fmla="*/ 63 h 157"/>
                <a:gd name="T12" fmla="*/ 18 w 176"/>
                <a:gd name="T13" fmla="*/ 85 h 157"/>
                <a:gd name="T14" fmla="*/ 4 w 176"/>
                <a:gd name="T15" fmla="*/ 100 h 157"/>
                <a:gd name="T16" fmla="*/ 13 w 176"/>
                <a:gd name="T17" fmla="*/ 115 h 157"/>
                <a:gd name="T18" fmla="*/ 30 w 176"/>
                <a:gd name="T19" fmla="*/ 130 h 157"/>
                <a:gd name="T20" fmla="*/ 44 w 176"/>
                <a:gd name="T21" fmla="*/ 120 h 157"/>
                <a:gd name="T22" fmla="*/ 60 w 176"/>
                <a:gd name="T23" fmla="*/ 127 h 157"/>
                <a:gd name="T24" fmla="*/ 67 w 176"/>
                <a:gd name="T25" fmla="*/ 119 h 157"/>
                <a:gd name="T26" fmla="*/ 84 w 176"/>
                <a:gd name="T27" fmla="*/ 132 h 157"/>
                <a:gd name="T28" fmla="*/ 100 w 176"/>
                <a:gd name="T29" fmla="*/ 138 h 157"/>
                <a:gd name="T30" fmla="*/ 124 w 176"/>
                <a:gd name="T31" fmla="*/ 144 h 157"/>
                <a:gd name="T32" fmla="*/ 141 w 176"/>
                <a:gd name="T33" fmla="*/ 157 h 157"/>
                <a:gd name="T34" fmla="*/ 156 w 176"/>
                <a:gd name="T35" fmla="*/ 149 h 157"/>
                <a:gd name="T36" fmla="*/ 176 w 176"/>
                <a:gd name="T37" fmla="*/ 123 h 157"/>
                <a:gd name="T38" fmla="*/ 167 w 176"/>
                <a:gd name="T39" fmla="*/ 109 h 157"/>
                <a:gd name="T40" fmla="*/ 135 w 176"/>
                <a:gd name="T41" fmla="*/ 104 h 157"/>
                <a:gd name="T42" fmla="*/ 119 w 176"/>
                <a:gd name="T43" fmla="*/ 98 h 157"/>
                <a:gd name="T44" fmla="*/ 119 w 176"/>
                <a:gd name="T45" fmla="*/ 91 h 157"/>
                <a:gd name="T46" fmla="*/ 103 w 176"/>
                <a:gd name="T47" fmla="*/ 76 h 157"/>
                <a:gd name="T48" fmla="*/ 101 w 176"/>
                <a:gd name="T49" fmla="*/ 69 h 157"/>
                <a:gd name="T50" fmla="*/ 93 w 176"/>
                <a:gd name="T51" fmla="*/ 62 h 157"/>
                <a:gd name="T52" fmla="*/ 92 w 176"/>
                <a:gd name="T53" fmla="*/ 39 h 157"/>
                <a:gd name="T54" fmla="*/ 83 w 176"/>
                <a:gd name="T55" fmla="*/ 40 h 157"/>
                <a:gd name="T56" fmla="*/ 60 w 176"/>
                <a:gd name="T57" fmla="*/ 34 h 157"/>
                <a:gd name="T58" fmla="*/ 43 w 176"/>
                <a:gd name="T59" fmla="*/ 2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6" h="157">
                  <a:moveTo>
                    <a:pt x="43" y="20"/>
                  </a:moveTo>
                  <a:lnTo>
                    <a:pt x="10" y="0"/>
                  </a:lnTo>
                  <a:lnTo>
                    <a:pt x="13" y="23"/>
                  </a:lnTo>
                  <a:lnTo>
                    <a:pt x="4" y="24"/>
                  </a:lnTo>
                  <a:lnTo>
                    <a:pt x="0" y="47"/>
                  </a:lnTo>
                  <a:lnTo>
                    <a:pt x="1" y="63"/>
                  </a:lnTo>
                  <a:lnTo>
                    <a:pt x="18" y="85"/>
                  </a:lnTo>
                  <a:lnTo>
                    <a:pt x="4" y="100"/>
                  </a:lnTo>
                  <a:lnTo>
                    <a:pt x="13" y="115"/>
                  </a:lnTo>
                  <a:lnTo>
                    <a:pt x="30" y="130"/>
                  </a:lnTo>
                  <a:lnTo>
                    <a:pt x="44" y="120"/>
                  </a:lnTo>
                  <a:lnTo>
                    <a:pt x="60" y="127"/>
                  </a:lnTo>
                  <a:lnTo>
                    <a:pt x="67" y="119"/>
                  </a:lnTo>
                  <a:lnTo>
                    <a:pt x="84" y="132"/>
                  </a:lnTo>
                  <a:lnTo>
                    <a:pt x="100" y="138"/>
                  </a:lnTo>
                  <a:lnTo>
                    <a:pt x="124" y="144"/>
                  </a:lnTo>
                  <a:lnTo>
                    <a:pt x="141" y="157"/>
                  </a:lnTo>
                  <a:lnTo>
                    <a:pt x="156" y="149"/>
                  </a:lnTo>
                  <a:lnTo>
                    <a:pt x="176" y="123"/>
                  </a:lnTo>
                  <a:lnTo>
                    <a:pt x="167" y="109"/>
                  </a:lnTo>
                  <a:lnTo>
                    <a:pt x="135" y="104"/>
                  </a:lnTo>
                  <a:lnTo>
                    <a:pt x="119" y="98"/>
                  </a:lnTo>
                  <a:lnTo>
                    <a:pt x="119" y="91"/>
                  </a:lnTo>
                  <a:lnTo>
                    <a:pt x="103" y="76"/>
                  </a:lnTo>
                  <a:lnTo>
                    <a:pt x="101" y="69"/>
                  </a:lnTo>
                  <a:lnTo>
                    <a:pt x="93" y="62"/>
                  </a:lnTo>
                  <a:lnTo>
                    <a:pt x="92" y="39"/>
                  </a:lnTo>
                  <a:lnTo>
                    <a:pt x="83" y="40"/>
                  </a:lnTo>
                  <a:lnTo>
                    <a:pt x="60" y="34"/>
                  </a:lnTo>
                  <a:lnTo>
                    <a:pt x="43" y="2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861">
              <a:extLst>
                <a:ext uri="{FF2B5EF4-FFF2-40B4-BE49-F238E27FC236}">
                  <a16:creationId xmlns:a16="http://schemas.microsoft.com/office/drawing/2014/main" id="{DF314E71-24AA-C369-AE74-520392F96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0" y="1484"/>
              <a:ext cx="6" cy="6"/>
            </a:xfrm>
            <a:custGeom>
              <a:avLst/>
              <a:gdLst>
                <a:gd name="T0" fmla="*/ 9 w 32"/>
                <a:gd name="T1" fmla="*/ 23 h 29"/>
                <a:gd name="T2" fmla="*/ 26 w 32"/>
                <a:gd name="T3" fmla="*/ 29 h 29"/>
                <a:gd name="T4" fmla="*/ 32 w 32"/>
                <a:gd name="T5" fmla="*/ 22 h 29"/>
                <a:gd name="T6" fmla="*/ 23 w 32"/>
                <a:gd name="T7" fmla="*/ 14 h 29"/>
                <a:gd name="T8" fmla="*/ 16 w 32"/>
                <a:gd name="T9" fmla="*/ 14 h 29"/>
                <a:gd name="T10" fmla="*/ 8 w 32"/>
                <a:gd name="T11" fmla="*/ 0 h 29"/>
                <a:gd name="T12" fmla="*/ 0 w 32"/>
                <a:gd name="T13" fmla="*/ 8 h 29"/>
                <a:gd name="T14" fmla="*/ 9 w 32"/>
                <a:gd name="T15" fmla="*/ 2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29">
                  <a:moveTo>
                    <a:pt x="9" y="23"/>
                  </a:moveTo>
                  <a:lnTo>
                    <a:pt x="26" y="29"/>
                  </a:lnTo>
                  <a:lnTo>
                    <a:pt x="32" y="22"/>
                  </a:lnTo>
                  <a:lnTo>
                    <a:pt x="23" y="14"/>
                  </a:lnTo>
                  <a:lnTo>
                    <a:pt x="16" y="14"/>
                  </a:lnTo>
                  <a:lnTo>
                    <a:pt x="8" y="0"/>
                  </a:lnTo>
                  <a:lnTo>
                    <a:pt x="0" y="8"/>
                  </a:lnTo>
                  <a:lnTo>
                    <a:pt x="9" y="23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862">
              <a:extLst>
                <a:ext uri="{FF2B5EF4-FFF2-40B4-BE49-F238E27FC236}">
                  <a16:creationId xmlns:a16="http://schemas.microsoft.com/office/drawing/2014/main" id="{5DD44B02-5481-D92A-B1C8-14A460AE7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5" y="1501"/>
              <a:ext cx="6" cy="3"/>
            </a:xfrm>
            <a:custGeom>
              <a:avLst/>
              <a:gdLst>
                <a:gd name="T0" fmla="*/ 6 w 29"/>
                <a:gd name="T1" fmla="*/ 3 h 17"/>
                <a:gd name="T2" fmla="*/ 0 w 29"/>
                <a:gd name="T3" fmla="*/ 11 h 17"/>
                <a:gd name="T4" fmla="*/ 8 w 29"/>
                <a:gd name="T5" fmla="*/ 17 h 17"/>
                <a:gd name="T6" fmla="*/ 23 w 29"/>
                <a:gd name="T7" fmla="*/ 16 h 17"/>
                <a:gd name="T8" fmla="*/ 29 w 29"/>
                <a:gd name="T9" fmla="*/ 0 h 17"/>
                <a:gd name="T10" fmla="*/ 6 w 29"/>
                <a:gd name="T11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17">
                  <a:moveTo>
                    <a:pt x="6" y="3"/>
                  </a:moveTo>
                  <a:lnTo>
                    <a:pt x="0" y="11"/>
                  </a:lnTo>
                  <a:lnTo>
                    <a:pt x="8" y="17"/>
                  </a:lnTo>
                  <a:lnTo>
                    <a:pt x="23" y="16"/>
                  </a:lnTo>
                  <a:lnTo>
                    <a:pt x="29" y="0"/>
                  </a:lnTo>
                  <a:lnTo>
                    <a:pt x="6" y="3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863">
              <a:extLst>
                <a:ext uri="{FF2B5EF4-FFF2-40B4-BE49-F238E27FC236}">
                  <a16:creationId xmlns:a16="http://schemas.microsoft.com/office/drawing/2014/main" id="{9C1E5C66-37B0-E7EC-B4FF-2BA8E449C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4" y="1178"/>
              <a:ext cx="85" cy="47"/>
            </a:xfrm>
            <a:custGeom>
              <a:avLst/>
              <a:gdLst>
                <a:gd name="T0" fmla="*/ 0 w 426"/>
                <a:gd name="T1" fmla="*/ 0 h 233"/>
                <a:gd name="T2" fmla="*/ 19 w 426"/>
                <a:gd name="T3" fmla="*/ 36 h 233"/>
                <a:gd name="T4" fmla="*/ 21 w 426"/>
                <a:gd name="T5" fmla="*/ 60 h 233"/>
                <a:gd name="T6" fmla="*/ 31 w 426"/>
                <a:gd name="T7" fmla="*/ 81 h 233"/>
                <a:gd name="T8" fmla="*/ 25 w 426"/>
                <a:gd name="T9" fmla="*/ 106 h 233"/>
                <a:gd name="T10" fmla="*/ 64 w 426"/>
                <a:gd name="T11" fmla="*/ 187 h 233"/>
                <a:gd name="T12" fmla="*/ 95 w 426"/>
                <a:gd name="T13" fmla="*/ 199 h 233"/>
                <a:gd name="T14" fmla="*/ 114 w 426"/>
                <a:gd name="T15" fmla="*/ 228 h 233"/>
                <a:gd name="T16" fmla="*/ 152 w 426"/>
                <a:gd name="T17" fmla="*/ 233 h 233"/>
                <a:gd name="T18" fmla="*/ 203 w 426"/>
                <a:gd name="T19" fmla="*/ 189 h 233"/>
                <a:gd name="T20" fmla="*/ 240 w 426"/>
                <a:gd name="T21" fmla="*/ 170 h 233"/>
                <a:gd name="T22" fmla="*/ 252 w 426"/>
                <a:gd name="T23" fmla="*/ 138 h 233"/>
                <a:gd name="T24" fmla="*/ 275 w 426"/>
                <a:gd name="T25" fmla="*/ 129 h 233"/>
                <a:gd name="T26" fmla="*/ 426 w 426"/>
                <a:gd name="T27" fmla="*/ 184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6" h="233">
                  <a:moveTo>
                    <a:pt x="0" y="0"/>
                  </a:moveTo>
                  <a:lnTo>
                    <a:pt x="19" y="36"/>
                  </a:lnTo>
                  <a:lnTo>
                    <a:pt x="21" y="60"/>
                  </a:lnTo>
                  <a:lnTo>
                    <a:pt x="31" y="81"/>
                  </a:lnTo>
                  <a:lnTo>
                    <a:pt x="25" y="106"/>
                  </a:lnTo>
                  <a:lnTo>
                    <a:pt x="64" y="187"/>
                  </a:lnTo>
                  <a:lnTo>
                    <a:pt x="95" y="199"/>
                  </a:lnTo>
                  <a:lnTo>
                    <a:pt x="114" y="228"/>
                  </a:lnTo>
                  <a:lnTo>
                    <a:pt x="152" y="233"/>
                  </a:lnTo>
                  <a:lnTo>
                    <a:pt x="203" y="189"/>
                  </a:lnTo>
                  <a:lnTo>
                    <a:pt x="240" y="170"/>
                  </a:lnTo>
                  <a:lnTo>
                    <a:pt x="252" y="138"/>
                  </a:lnTo>
                  <a:lnTo>
                    <a:pt x="275" y="129"/>
                  </a:lnTo>
                  <a:lnTo>
                    <a:pt x="426" y="184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864">
              <a:extLst>
                <a:ext uri="{FF2B5EF4-FFF2-40B4-BE49-F238E27FC236}">
                  <a16:creationId xmlns:a16="http://schemas.microsoft.com/office/drawing/2014/main" id="{F4991460-23B4-1862-D78E-060D6CBC7D9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5" y="1215"/>
              <a:ext cx="266" cy="265"/>
            </a:xfrm>
            <a:custGeom>
              <a:avLst/>
              <a:gdLst>
                <a:gd name="T0" fmla="*/ 15 w 1329"/>
                <a:gd name="T1" fmla="*/ 1309 h 1326"/>
                <a:gd name="T2" fmla="*/ 54 w 1329"/>
                <a:gd name="T3" fmla="*/ 1313 h 1326"/>
                <a:gd name="T4" fmla="*/ 156 w 1329"/>
                <a:gd name="T5" fmla="*/ 1250 h 1326"/>
                <a:gd name="T6" fmla="*/ 188 w 1329"/>
                <a:gd name="T7" fmla="*/ 1269 h 1326"/>
                <a:gd name="T8" fmla="*/ 249 w 1329"/>
                <a:gd name="T9" fmla="*/ 1256 h 1326"/>
                <a:gd name="T10" fmla="*/ 267 w 1329"/>
                <a:gd name="T11" fmla="*/ 1285 h 1326"/>
                <a:gd name="T12" fmla="*/ 301 w 1329"/>
                <a:gd name="T13" fmla="*/ 1237 h 1326"/>
                <a:gd name="T14" fmla="*/ 331 w 1329"/>
                <a:gd name="T15" fmla="*/ 1233 h 1326"/>
                <a:gd name="T16" fmla="*/ 353 w 1329"/>
                <a:gd name="T17" fmla="*/ 1131 h 1326"/>
                <a:gd name="T18" fmla="*/ 357 w 1329"/>
                <a:gd name="T19" fmla="*/ 1084 h 1326"/>
                <a:gd name="T20" fmla="*/ 393 w 1329"/>
                <a:gd name="T21" fmla="*/ 1066 h 1326"/>
                <a:gd name="T22" fmla="*/ 460 w 1329"/>
                <a:gd name="T23" fmla="*/ 1037 h 1326"/>
                <a:gd name="T24" fmla="*/ 469 w 1329"/>
                <a:gd name="T25" fmla="*/ 1059 h 1326"/>
                <a:gd name="T26" fmla="*/ 684 w 1329"/>
                <a:gd name="T27" fmla="*/ 1039 h 1326"/>
                <a:gd name="T28" fmla="*/ 745 w 1329"/>
                <a:gd name="T29" fmla="*/ 1026 h 1326"/>
                <a:gd name="T30" fmla="*/ 814 w 1329"/>
                <a:gd name="T31" fmla="*/ 942 h 1326"/>
                <a:gd name="T32" fmla="*/ 918 w 1329"/>
                <a:gd name="T33" fmla="*/ 901 h 1326"/>
                <a:gd name="T34" fmla="*/ 915 w 1329"/>
                <a:gd name="T35" fmla="*/ 878 h 1326"/>
                <a:gd name="T36" fmla="*/ 1014 w 1329"/>
                <a:gd name="T37" fmla="*/ 931 h 1326"/>
                <a:gd name="T38" fmla="*/ 1120 w 1329"/>
                <a:gd name="T39" fmla="*/ 922 h 1326"/>
                <a:gd name="T40" fmla="*/ 1146 w 1329"/>
                <a:gd name="T41" fmla="*/ 865 h 1326"/>
                <a:gd name="T42" fmla="*/ 1164 w 1329"/>
                <a:gd name="T43" fmla="*/ 816 h 1326"/>
                <a:gd name="T44" fmla="*/ 1210 w 1329"/>
                <a:gd name="T45" fmla="*/ 720 h 1326"/>
                <a:gd name="T46" fmla="*/ 1245 w 1329"/>
                <a:gd name="T47" fmla="*/ 694 h 1326"/>
                <a:gd name="T48" fmla="*/ 1329 w 1329"/>
                <a:gd name="T49" fmla="*/ 678 h 1326"/>
                <a:gd name="T50" fmla="*/ 1327 w 1329"/>
                <a:gd name="T51" fmla="*/ 586 h 1326"/>
                <a:gd name="T52" fmla="*/ 1302 w 1329"/>
                <a:gd name="T53" fmla="*/ 472 h 1326"/>
                <a:gd name="T54" fmla="*/ 1296 w 1329"/>
                <a:gd name="T55" fmla="*/ 411 h 1326"/>
                <a:gd name="T56" fmla="*/ 1280 w 1329"/>
                <a:gd name="T57" fmla="*/ 320 h 1326"/>
                <a:gd name="T58" fmla="*/ 1326 w 1329"/>
                <a:gd name="T59" fmla="*/ 238 h 1326"/>
                <a:gd name="T60" fmla="*/ 1327 w 1329"/>
                <a:gd name="T61" fmla="*/ 169 h 1326"/>
                <a:gd name="T62" fmla="*/ 1319 w 1329"/>
                <a:gd name="T63" fmla="*/ 69 h 1326"/>
                <a:gd name="T64" fmla="*/ 1320 w 1329"/>
                <a:gd name="T65" fmla="*/ 0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29" h="1326">
                  <a:moveTo>
                    <a:pt x="0" y="1326"/>
                  </a:moveTo>
                  <a:lnTo>
                    <a:pt x="15" y="1309"/>
                  </a:lnTo>
                  <a:lnTo>
                    <a:pt x="36" y="1291"/>
                  </a:lnTo>
                  <a:lnTo>
                    <a:pt x="54" y="1313"/>
                  </a:lnTo>
                  <a:lnTo>
                    <a:pt x="123" y="1314"/>
                  </a:lnTo>
                  <a:lnTo>
                    <a:pt x="156" y="1250"/>
                  </a:lnTo>
                  <a:lnTo>
                    <a:pt x="187" y="1255"/>
                  </a:lnTo>
                  <a:lnTo>
                    <a:pt x="188" y="1269"/>
                  </a:lnTo>
                  <a:lnTo>
                    <a:pt x="197" y="1277"/>
                  </a:lnTo>
                  <a:lnTo>
                    <a:pt x="249" y="1256"/>
                  </a:lnTo>
                  <a:lnTo>
                    <a:pt x="251" y="1279"/>
                  </a:lnTo>
                  <a:lnTo>
                    <a:pt x="267" y="1285"/>
                  </a:lnTo>
                  <a:lnTo>
                    <a:pt x="286" y="1245"/>
                  </a:lnTo>
                  <a:lnTo>
                    <a:pt x="301" y="1237"/>
                  </a:lnTo>
                  <a:lnTo>
                    <a:pt x="317" y="1243"/>
                  </a:lnTo>
                  <a:lnTo>
                    <a:pt x="331" y="1233"/>
                  </a:lnTo>
                  <a:lnTo>
                    <a:pt x="332" y="1157"/>
                  </a:lnTo>
                  <a:lnTo>
                    <a:pt x="353" y="1131"/>
                  </a:lnTo>
                  <a:lnTo>
                    <a:pt x="343" y="1109"/>
                  </a:lnTo>
                  <a:lnTo>
                    <a:pt x="357" y="1084"/>
                  </a:lnTo>
                  <a:lnTo>
                    <a:pt x="380" y="1083"/>
                  </a:lnTo>
                  <a:lnTo>
                    <a:pt x="393" y="1066"/>
                  </a:lnTo>
                  <a:lnTo>
                    <a:pt x="423" y="1063"/>
                  </a:lnTo>
                  <a:lnTo>
                    <a:pt x="460" y="1037"/>
                  </a:lnTo>
                  <a:lnTo>
                    <a:pt x="469" y="1051"/>
                  </a:lnTo>
                  <a:lnTo>
                    <a:pt x="469" y="1059"/>
                  </a:lnTo>
                  <a:lnTo>
                    <a:pt x="558" y="1020"/>
                  </a:lnTo>
                  <a:lnTo>
                    <a:pt x="684" y="1039"/>
                  </a:lnTo>
                  <a:lnTo>
                    <a:pt x="706" y="1021"/>
                  </a:lnTo>
                  <a:lnTo>
                    <a:pt x="745" y="1026"/>
                  </a:lnTo>
                  <a:lnTo>
                    <a:pt x="777" y="960"/>
                  </a:lnTo>
                  <a:lnTo>
                    <a:pt x="814" y="942"/>
                  </a:lnTo>
                  <a:lnTo>
                    <a:pt x="912" y="917"/>
                  </a:lnTo>
                  <a:lnTo>
                    <a:pt x="918" y="901"/>
                  </a:lnTo>
                  <a:lnTo>
                    <a:pt x="908" y="879"/>
                  </a:lnTo>
                  <a:lnTo>
                    <a:pt x="915" y="878"/>
                  </a:lnTo>
                  <a:lnTo>
                    <a:pt x="986" y="888"/>
                  </a:lnTo>
                  <a:lnTo>
                    <a:pt x="1014" y="931"/>
                  </a:lnTo>
                  <a:lnTo>
                    <a:pt x="1117" y="960"/>
                  </a:lnTo>
                  <a:lnTo>
                    <a:pt x="1120" y="922"/>
                  </a:lnTo>
                  <a:lnTo>
                    <a:pt x="1141" y="896"/>
                  </a:lnTo>
                  <a:lnTo>
                    <a:pt x="1146" y="865"/>
                  </a:lnTo>
                  <a:lnTo>
                    <a:pt x="1168" y="848"/>
                  </a:lnTo>
                  <a:lnTo>
                    <a:pt x="1164" y="816"/>
                  </a:lnTo>
                  <a:lnTo>
                    <a:pt x="1186" y="799"/>
                  </a:lnTo>
                  <a:lnTo>
                    <a:pt x="1210" y="720"/>
                  </a:lnTo>
                  <a:lnTo>
                    <a:pt x="1232" y="711"/>
                  </a:lnTo>
                  <a:lnTo>
                    <a:pt x="1245" y="694"/>
                  </a:lnTo>
                  <a:lnTo>
                    <a:pt x="1292" y="697"/>
                  </a:lnTo>
                  <a:lnTo>
                    <a:pt x="1329" y="678"/>
                  </a:lnTo>
                  <a:lnTo>
                    <a:pt x="1325" y="632"/>
                  </a:lnTo>
                  <a:lnTo>
                    <a:pt x="1327" y="586"/>
                  </a:lnTo>
                  <a:lnTo>
                    <a:pt x="1309" y="557"/>
                  </a:lnTo>
                  <a:lnTo>
                    <a:pt x="1302" y="472"/>
                  </a:lnTo>
                  <a:lnTo>
                    <a:pt x="1292" y="450"/>
                  </a:lnTo>
                  <a:lnTo>
                    <a:pt x="1296" y="411"/>
                  </a:lnTo>
                  <a:lnTo>
                    <a:pt x="1286" y="388"/>
                  </a:lnTo>
                  <a:lnTo>
                    <a:pt x="1280" y="320"/>
                  </a:lnTo>
                  <a:lnTo>
                    <a:pt x="1292" y="288"/>
                  </a:lnTo>
                  <a:lnTo>
                    <a:pt x="1326" y="238"/>
                  </a:lnTo>
                  <a:lnTo>
                    <a:pt x="1321" y="185"/>
                  </a:lnTo>
                  <a:lnTo>
                    <a:pt x="1327" y="169"/>
                  </a:lnTo>
                  <a:lnTo>
                    <a:pt x="1307" y="109"/>
                  </a:lnTo>
                  <a:lnTo>
                    <a:pt x="1319" y="69"/>
                  </a:lnTo>
                  <a:lnTo>
                    <a:pt x="1314" y="23"/>
                  </a:lnTo>
                  <a:lnTo>
                    <a:pt x="1320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865">
              <a:extLst>
                <a:ext uri="{FF2B5EF4-FFF2-40B4-BE49-F238E27FC236}">
                  <a16:creationId xmlns:a16="http://schemas.microsoft.com/office/drawing/2014/main" id="{9C4824FA-8C49-A1EB-B3E2-96006AAC91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1" y="1108"/>
              <a:ext cx="3" cy="5"/>
            </a:xfrm>
            <a:custGeom>
              <a:avLst/>
              <a:gdLst>
                <a:gd name="T0" fmla="*/ 15 w 15"/>
                <a:gd name="T1" fmla="*/ 14 h 24"/>
                <a:gd name="T2" fmla="*/ 12 w 15"/>
                <a:gd name="T3" fmla="*/ 0 h 24"/>
                <a:gd name="T4" fmla="*/ 6 w 15"/>
                <a:gd name="T5" fmla="*/ 8 h 24"/>
                <a:gd name="T6" fmla="*/ 0 w 15"/>
                <a:gd name="T7" fmla="*/ 24 h 24"/>
                <a:gd name="T8" fmla="*/ 7 w 15"/>
                <a:gd name="T9" fmla="*/ 23 h 24"/>
                <a:gd name="T10" fmla="*/ 15 w 15"/>
                <a:gd name="T11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4">
                  <a:moveTo>
                    <a:pt x="15" y="14"/>
                  </a:moveTo>
                  <a:lnTo>
                    <a:pt x="12" y="0"/>
                  </a:lnTo>
                  <a:lnTo>
                    <a:pt x="6" y="8"/>
                  </a:lnTo>
                  <a:lnTo>
                    <a:pt x="0" y="24"/>
                  </a:lnTo>
                  <a:lnTo>
                    <a:pt x="7" y="23"/>
                  </a:lnTo>
                  <a:lnTo>
                    <a:pt x="15" y="14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866">
              <a:extLst>
                <a:ext uri="{FF2B5EF4-FFF2-40B4-BE49-F238E27FC236}">
                  <a16:creationId xmlns:a16="http://schemas.microsoft.com/office/drawing/2014/main" id="{BD275AF1-FD9E-C875-188B-CB1EC1E28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6" y="1460"/>
              <a:ext cx="4" cy="4"/>
            </a:xfrm>
            <a:custGeom>
              <a:avLst/>
              <a:gdLst>
                <a:gd name="T0" fmla="*/ 22 w 22"/>
                <a:gd name="T1" fmla="*/ 0 h 24"/>
                <a:gd name="T2" fmla="*/ 6 w 22"/>
                <a:gd name="T3" fmla="*/ 1 h 24"/>
                <a:gd name="T4" fmla="*/ 0 w 22"/>
                <a:gd name="T5" fmla="*/ 17 h 24"/>
                <a:gd name="T6" fmla="*/ 8 w 22"/>
                <a:gd name="T7" fmla="*/ 24 h 24"/>
                <a:gd name="T8" fmla="*/ 22 w 2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22" y="0"/>
                  </a:moveTo>
                  <a:lnTo>
                    <a:pt x="6" y="1"/>
                  </a:lnTo>
                  <a:lnTo>
                    <a:pt x="0" y="17"/>
                  </a:lnTo>
                  <a:lnTo>
                    <a:pt x="8" y="24"/>
                  </a:lnTo>
                  <a:lnTo>
                    <a:pt x="22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867">
              <a:extLst>
                <a:ext uri="{FF2B5EF4-FFF2-40B4-BE49-F238E27FC236}">
                  <a16:creationId xmlns:a16="http://schemas.microsoft.com/office/drawing/2014/main" id="{525E9C12-ADD3-36E2-6BC3-2A8A87EB6C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8" y="1480"/>
              <a:ext cx="250" cy="327"/>
            </a:xfrm>
            <a:custGeom>
              <a:avLst/>
              <a:gdLst>
                <a:gd name="T0" fmla="*/ 84 w 1249"/>
                <a:gd name="T1" fmla="*/ 0 h 1632"/>
                <a:gd name="T2" fmla="*/ 88 w 1249"/>
                <a:gd name="T3" fmla="*/ 38 h 1632"/>
                <a:gd name="T4" fmla="*/ 59 w 1249"/>
                <a:gd name="T5" fmla="*/ 49 h 1632"/>
                <a:gd name="T6" fmla="*/ 0 w 1249"/>
                <a:gd name="T7" fmla="*/ 85 h 1632"/>
                <a:gd name="T8" fmla="*/ 27 w 1249"/>
                <a:gd name="T9" fmla="*/ 129 h 1632"/>
                <a:gd name="T10" fmla="*/ 31 w 1249"/>
                <a:gd name="T11" fmla="*/ 175 h 1632"/>
                <a:gd name="T12" fmla="*/ 55 w 1249"/>
                <a:gd name="T13" fmla="*/ 187 h 1632"/>
                <a:gd name="T14" fmla="*/ 49 w 1249"/>
                <a:gd name="T15" fmla="*/ 204 h 1632"/>
                <a:gd name="T16" fmla="*/ 11 w 1249"/>
                <a:gd name="T17" fmla="*/ 192 h 1632"/>
                <a:gd name="T18" fmla="*/ 2 w 1249"/>
                <a:gd name="T19" fmla="*/ 193 h 1632"/>
                <a:gd name="T20" fmla="*/ 3 w 1249"/>
                <a:gd name="T21" fmla="*/ 200 h 1632"/>
                <a:gd name="T22" fmla="*/ 92 w 1249"/>
                <a:gd name="T23" fmla="*/ 246 h 1632"/>
                <a:gd name="T24" fmla="*/ 114 w 1249"/>
                <a:gd name="T25" fmla="*/ 228 h 1632"/>
                <a:gd name="T26" fmla="*/ 137 w 1249"/>
                <a:gd name="T27" fmla="*/ 226 h 1632"/>
                <a:gd name="T28" fmla="*/ 219 w 1249"/>
                <a:gd name="T29" fmla="*/ 288 h 1632"/>
                <a:gd name="T30" fmla="*/ 301 w 1249"/>
                <a:gd name="T31" fmla="*/ 250 h 1632"/>
                <a:gd name="T32" fmla="*/ 329 w 1249"/>
                <a:gd name="T33" fmla="*/ 223 h 1632"/>
                <a:gd name="T34" fmla="*/ 390 w 1249"/>
                <a:gd name="T35" fmla="*/ 210 h 1632"/>
                <a:gd name="T36" fmla="*/ 420 w 1249"/>
                <a:gd name="T37" fmla="*/ 208 h 1632"/>
                <a:gd name="T38" fmla="*/ 482 w 1249"/>
                <a:gd name="T39" fmla="*/ 210 h 1632"/>
                <a:gd name="T40" fmla="*/ 538 w 1249"/>
                <a:gd name="T41" fmla="*/ 228 h 1632"/>
                <a:gd name="T42" fmla="*/ 613 w 1249"/>
                <a:gd name="T43" fmla="*/ 290 h 1632"/>
                <a:gd name="T44" fmla="*/ 606 w 1249"/>
                <a:gd name="T45" fmla="*/ 299 h 1632"/>
                <a:gd name="T46" fmla="*/ 549 w 1249"/>
                <a:gd name="T47" fmla="*/ 257 h 1632"/>
                <a:gd name="T48" fmla="*/ 454 w 1249"/>
                <a:gd name="T49" fmla="*/ 236 h 1632"/>
                <a:gd name="T50" fmla="*/ 424 w 1249"/>
                <a:gd name="T51" fmla="*/ 246 h 1632"/>
                <a:gd name="T52" fmla="*/ 340 w 1249"/>
                <a:gd name="T53" fmla="*/ 261 h 1632"/>
                <a:gd name="T54" fmla="*/ 321 w 1249"/>
                <a:gd name="T55" fmla="*/ 294 h 1632"/>
                <a:gd name="T56" fmla="*/ 332 w 1249"/>
                <a:gd name="T57" fmla="*/ 340 h 1632"/>
                <a:gd name="T58" fmla="*/ 321 w 1249"/>
                <a:gd name="T59" fmla="*/ 387 h 1632"/>
                <a:gd name="T60" fmla="*/ 307 w 1249"/>
                <a:gd name="T61" fmla="*/ 404 h 1632"/>
                <a:gd name="T62" fmla="*/ 277 w 1249"/>
                <a:gd name="T63" fmla="*/ 406 h 1632"/>
                <a:gd name="T64" fmla="*/ 255 w 1249"/>
                <a:gd name="T65" fmla="*/ 423 h 1632"/>
                <a:gd name="T66" fmla="*/ 408 w 1249"/>
                <a:gd name="T67" fmla="*/ 486 h 1632"/>
                <a:gd name="T68" fmla="*/ 416 w 1249"/>
                <a:gd name="T69" fmla="*/ 494 h 1632"/>
                <a:gd name="T70" fmla="*/ 459 w 1249"/>
                <a:gd name="T71" fmla="*/ 543 h 1632"/>
                <a:gd name="T72" fmla="*/ 478 w 1249"/>
                <a:gd name="T73" fmla="*/ 588 h 1632"/>
                <a:gd name="T74" fmla="*/ 435 w 1249"/>
                <a:gd name="T75" fmla="*/ 608 h 1632"/>
                <a:gd name="T76" fmla="*/ 402 w 1249"/>
                <a:gd name="T77" fmla="*/ 680 h 1632"/>
                <a:gd name="T78" fmla="*/ 396 w 1249"/>
                <a:gd name="T79" fmla="*/ 689 h 1632"/>
                <a:gd name="T80" fmla="*/ 353 w 1249"/>
                <a:gd name="T81" fmla="*/ 731 h 1632"/>
                <a:gd name="T82" fmla="*/ 340 w 1249"/>
                <a:gd name="T83" fmla="*/ 756 h 1632"/>
                <a:gd name="T84" fmla="*/ 310 w 1249"/>
                <a:gd name="T85" fmla="*/ 765 h 1632"/>
                <a:gd name="T86" fmla="*/ 317 w 1249"/>
                <a:gd name="T87" fmla="*/ 843 h 1632"/>
                <a:gd name="T88" fmla="*/ 327 w 1249"/>
                <a:gd name="T89" fmla="*/ 865 h 1632"/>
                <a:gd name="T90" fmla="*/ 430 w 1249"/>
                <a:gd name="T91" fmla="*/ 970 h 1632"/>
                <a:gd name="T92" fmla="*/ 466 w 1249"/>
                <a:gd name="T93" fmla="*/ 1030 h 1632"/>
                <a:gd name="T94" fmla="*/ 490 w 1249"/>
                <a:gd name="T95" fmla="*/ 1042 h 1632"/>
                <a:gd name="T96" fmla="*/ 545 w 1249"/>
                <a:gd name="T97" fmla="*/ 1137 h 1632"/>
                <a:gd name="T98" fmla="*/ 591 w 1249"/>
                <a:gd name="T99" fmla="*/ 1302 h 1632"/>
                <a:gd name="T100" fmla="*/ 631 w 1249"/>
                <a:gd name="T101" fmla="*/ 1314 h 1632"/>
                <a:gd name="T102" fmla="*/ 756 w 1249"/>
                <a:gd name="T103" fmla="*/ 1419 h 1632"/>
                <a:gd name="T104" fmla="*/ 852 w 1249"/>
                <a:gd name="T105" fmla="*/ 1448 h 1632"/>
                <a:gd name="T106" fmla="*/ 898 w 1249"/>
                <a:gd name="T107" fmla="*/ 1522 h 1632"/>
                <a:gd name="T108" fmla="*/ 998 w 1249"/>
                <a:gd name="T109" fmla="*/ 1535 h 1632"/>
                <a:gd name="T110" fmla="*/ 1043 w 1249"/>
                <a:gd name="T111" fmla="*/ 1593 h 1632"/>
                <a:gd name="T112" fmla="*/ 1050 w 1249"/>
                <a:gd name="T113" fmla="*/ 1599 h 1632"/>
                <a:gd name="T114" fmla="*/ 1049 w 1249"/>
                <a:gd name="T115" fmla="*/ 1585 h 1632"/>
                <a:gd name="T116" fmla="*/ 1058 w 1249"/>
                <a:gd name="T117" fmla="*/ 1583 h 1632"/>
                <a:gd name="T118" fmla="*/ 1116 w 1249"/>
                <a:gd name="T119" fmla="*/ 1632 h 1632"/>
                <a:gd name="T120" fmla="*/ 1141 w 1249"/>
                <a:gd name="T121" fmla="*/ 1576 h 1632"/>
                <a:gd name="T122" fmla="*/ 1249 w 1249"/>
                <a:gd name="T123" fmla="*/ 1581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9" h="1632">
                  <a:moveTo>
                    <a:pt x="84" y="0"/>
                  </a:moveTo>
                  <a:lnTo>
                    <a:pt x="88" y="38"/>
                  </a:lnTo>
                  <a:lnTo>
                    <a:pt x="59" y="49"/>
                  </a:lnTo>
                  <a:lnTo>
                    <a:pt x="0" y="85"/>
                  </a:lnTo>
                  <a:lnTo>
                    <a:pt x="27" y="129"/>
                  </a:lnTo>
                  <a:lnTo>
                    <a:pt x="31" y="175"/>
                  </a:lnTo>
                  <a:lnTo>
                    <a:pt x="55" y="187"/>
                  </a:lnTo>
                  <a:lnTo>
                    <a:pt x="49" y="204"/>
                  </a:lnTo>
                  <a:lnTo>
                    <a:pt x="11" y="192"/>
                  </a:lnTo>
                  <a:lnTo>
                    <a:pt x="2" y="193"/>
                  </a:lnTo>
                  <a:lnTo>
                    <a:pt x="3" y="200"/>
                  </a:lnTo>
                  <a:lnTo>
                    <a:pt x="92" y="246"/>
                  </a:lnTo>
                  <a:lnTo>
                    <a:pt x="114" y="228"/>
                  </a:lnTo>
                  <a:lnTo>
                    <a:pt x="137" y="226"/>
                  </a:lnTo>
                  <a:lnTo>
                    <a:pt x="219" y="288"/>
                  </a:lnTo>
                  <a:lnTo>
                    <a:pt x="301" y="250"/>
                  </a:lnTo>
                  <a:lnTo>
                    <a:pt x="329" y="223"/>
                  </a:lnTo>
                  <a:lnTo>
                    <a:pt x="390" y="210"/>
                  </a:lnTo>
                  <a:lnTo>
                    <a:pt x="420" y="208"/>
                  </a:lnTo>
                  <a:lnTo>
                    <a:pt x="482" y="210"/>
                  </a:lnTo>
                  <a:lnTo>
                    <a:pt x="538" y="228"/>
                  </a:lnTo>
                  <a:lnTo>
                    <a:pt x="613" y="290"/>
                  </a:lnTo>
                  <a:lnTo>
                    <a:pt x="606" y="299"/>
                  </a:lnTo>
                  <a:lnTo>
                    <a:pt x="549" y="257"/>
                  </a:lnTo>
                  <a:lnTo>
                    <a:pt x="454" y="236"/>
                  </a:lnTo>
                  <a:lnTo>
                    <a:pt x="424" y="246"/>
                  </a:lnTo>
                  <a:lnTo>
                    <a:pt x="340" y="261"/>
                  </a:lnTo>
                  <a:lnTo>
                    <a:pt x="321" y="294"/>
                  </a:lnTo>
                  <a:lnTo>
                    <a:pt x="332" y="340"/>
                  </a:lnTo>
                  <a:lnTo>
                    <a:pt x="321" y="387"/>
                  </a:lnTo>
                  <a:lnTo>
                    <a:pt x="307" y="404"/>
                  </a:lnTo>
                  <a:lnTo>
                    <a:pt x="277" y="406"/>
                  </a:lnTo>
                  <a:lnTo>
                    <a:pt x="255" y="423"/>
                  </a:lnTo>
                  <a:lnTo>
                    <a:pt x="408" y="486"/>
                  </a:lnTo>
                  <a:lnTo>
                    <a:pt x="416" y="494"/>
                  </a:lnTo>
                  <a:lnTo>
                    <a:pt x="459" y="543"/>
                  </a:lnTo>
                  <a:lnTo>
                    <a:pt x="478" y="588"/>
                  </a:lnTo>
                  <a:lnTo>
                    <a:pt x="435" y="608"/>
                  </a:lnTo>
                  <a:lnTo>
                    <a:pt x="402" y="680"/>
                  </a:lnTo>
                  <a:lnTo>
                    <a:pt x="396" y="689"/>
                  </a:lnTo>
                  <a:lnTo>
                    <a:pt x="353" y="731"/>
                  </a:lnTo>
                  <a:lnTo>
                    <a:pt x="340" y="756"/>
                  </a:lnTo>
                  <a:lnTo>
                    <a:pt x="310" y="765"/>
                  </a:lnTo>
                  <a:lnTo>
                    <a:pt x="317" y="843"/>
                  </a:lnTo>
                  <a:lnTo>
                    <a:pt x="327" y="865"/>
                  </a:lnTo>
                  <a:lnTo>
                    <a:pt x="430" y="970"/>
                  </a:lnTo>
                  <a:lnTo>
                    <a:pt x="466" y="1030"/>
                  </a:lnTo>
                  <a:lnTo>
                    <a:pt x="490" y="1042"/>
                  </a:lnTo>
                  <a:lnTo>
                    <a:pt x="545" y="1137"/>
                  </a:lnTo>
                  <a:lnTo>
                    <a:pt x="591" y="1302"/>
                  </a:lnTo>
                  <a:lnTo>
                    <a:pt x="631" y="1314"/>
                  </a:lnTo>
                  <a:lnTo>
                    <a:pt x="756" y="1419"/>
                  </a:lnTo>
                  <a:lnTo>
                    <a:pt x="852" y="1448"/>
                  </a:lnTo>
                  <a:lnTo>
                    <a:pt x="898" y="1522"/>
                  </a:lnTo>
                  <a:lnTo>
                    <a:pt x="998" y="1535"/>
                  </a:lnTo>
                  <a:lnTo>
                    <a:pt x="1043" y="1593"/>
                  </a:lnTo>
                  <a:lnTo>
                    <a:pt x="1050" y="1599"/>
                  </a:lnTo>
                  <a:lnTo>
                    <a:pt x="1049" y="1585"/>
                  </a:lnTo>
                  <a:lnTo>
                    <a:pt x="1058" y="1583"/>
                  </a:lnTo>
                  <a:lnTo>
                    <a:pt x="1116" y="1632"/>
                  </a:lnTo>
                  <a:lnTo>
                    <a:pt x="1141" y="1576"/>
                  </a:lnTo>
                  <a:lnTo>
                    <a:pt x="1249" y="1581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868">
              <a:extLst>
                <a:ext uri="{FF2B5EF4-FFF2-40B4-BE49-F238E27FC236}">
                  <a16:creationId xmlns:a16="http://schemas.microsoft.com/office/drawing/2014/main" id="{92C0A5F4-1B44-92CA-E04D-D9FCE4A68B2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" y="1580"/>
              <a:ext cx="216" cy="223"/>
            </a:xfrm>
            <a:custGeom>
              <a:avLst/>
              <a:gdLst>
                <a:gd name="T0" fmla="*/ 21 w 1081"/>
                <a:gd name="T1" fmla="*/ 1052 h 1119"/>
                <a:gd name="T2" fmla="*/ 90 w 1081"/>
                <a:gd name="T3" fmla="*/ 1046 h 1119"/>
                <a:gd name="T4" fmla="*/ 129 w 1081"/>
                <a:gd name="T5" fmla="*/ 1050 h 1119"/>
                <a:gd name="T6" fmla="*/ 125 w 1081"/>
                <a:gd name="T7" fmla="*/ 1097 h 1119"/>
                <a:gd name="T8" fmla="*/ 201 w 1081"/>
                <a:gd name="T9" fmla="*/ 1090 h 1119"/>
                <a:gd name="T10" fmla="*/ 253 w 1081"/>
                <a:gd name="T11" fmla="*/ 1069 h 1119"/>
                <a:gd name="T12" fmla="*/ 297 w 1081"/>
                <a:gd name="T13" fmla="*/ 1119 h 1119"/>
                <a:gd name="T14" fmla="*/ 342 w 1081"/>
                <a:gd name="T15" fmla="*/ 1100 h 1119"/>
                <a:gd name="T16" fmla="*/ 395 w 1081"/>
                <a:gd name="T17" fmla="*/ 1102 h 1119"/>
                <a:gd name="T18" fmla="*/ 475 w 1081"/>
                <a:gd name="T19" fmla="*/ 1049 h 1119"/>
                <a:gd name="T20" fmla="*/ 439 w 1081"/>
                <a:gd name="T21" fmla="*/ 983 h 1119"/>
                <a:gd name="T22" fmla="*/ 410 w 1081"/>
                <a:gd name="T23" fmla="*/ 1001 h 1119"/>
                <a:gd name="T24" fmla="*/ 433 w 1081"/>
                <a:gd name="T25" fmla="*/ 921 h 1119"/>
                <a:gd name="T26" fmla="*/ 417 w 1081"/>
                <a:gd name="T27" fmla="*/ 830 h 1119"/>
                <a:gd name="T28" fmla="*/ 445 w 1081"/>
                <a:gd name="T29" fmla="*/ 805 h 1119"/>
                <a:gd name="T30" fmla="*/ 436 w 1081"/>
                <a:gd name="T31" fmla="*/ 706 h 1119"/>
                <a:gd name="T32" fmla="*/ 404 w 1081"/>
                <a:gd name="T33" fmla="*/ 685 h 1119"/>
                <a:gd name="T34" fmla="*/ 389 w 1081"/>
                <a:gd name="T35" fmla="*/ 617 h 1119"/>
                <a:gd name="T36" fmla="*/ 375 w 1081"/>
                <a:gd name="T37" fmla="*/ 549 h 1119"/>
                <a:gd name="T38" fmla="*/ 365 w 1081"/>
                <a:gd name="T39" fmla="*/ 526 h 1119"/>
                <a:gd name="T40" fmla="*/ 354 w 1081"/>
                <a:gd name="T41" fmla="*/ 481 h 1119"/>
                <a:gd name="T42" fmla="*/ 365 w 1081"/>
                <a:gd name="T43" fmla="*/ 441 h 1119"/>
                <a:gd name="T44" fmla="*/ 263 w 1081"/>
                <a:gd name="T45" fmla="*/ 343 h 1119"/>
                <a:gd name="T46" fmla="*/ 232 w 1081"/>
                <a:gd name="T47" fmla="*/ 246 h 1119"/>
                <a:gd name="T48" fmla="*/ 222 w 1081"/>
                <a:gd name="T49" fmla="*/ 232 h 1119"/>
                <a:gd name="T50" fmla="*/ 213 w 1081"/>
                <a:gd name="T51" fmla="*/ 217 h 1119"/>
                <a:gd name="T52" fmla="*/ 312 w 1081"/>
                <a:gd name="T53" fmla="*/ 192 h 1119"/>
                <a:gd name="T54" fmla="*/ 382 w 1081"/>
                <a:gd name="T55" fmla="*/ 209 h 1119"/>
                <a:gd name="T56" fmla="*/ 467 w 1081"/>
                <a:gd name="T57" fmla="*/ 209 h 1119"/>
                <a:gd name="T58" fmla="*/ 528 w 1081"/>
                <a:gd name="T59" fmla="*/ 118 h 1119"/>
                <a:gd name="T60" fmla="*/ 596 w 1081"/>
                <a:gd name="T61" fmla="*/ 104 h 1119"/>
                <a:gd name="T62" fmla="*/ 652 w 1081"/>
                <a:gd name="T63" fmla="*/ 123 h 1119"/>
                <a:gd name="T64" fmla="*/ 727 w 1081"/>
                <a:gd name="T65" fmla="*/ 100 h 1119"/>
                <a:gd name="T66" fmla="*/ 841 w 1081"/>
                <a:gd name="T67" fmla="*/ 89 h 1119"/>
                <a:gd name="T68" fmla="*/ 896 w 1081"/>
                <a:gd name="T69" fmla="*/ 91 h 1119"/>
                <a:gd name="T70" fmla="*/ 908 w 1081"/>
                <a:gd name="T71" fmla="*/ 144 h 1119"/>
                <a:gd name="T72" fmla="*/ 936 w 1081"/>
                <a:gd name="T73" fmla="*/ 110 h 1119"/>
                <a:gd name="T74" fmla="*/ 997 w 1081"/>
                <a:gd name="T75" fmla="*/ 106 h 1119"/>
                <a:gd name="T76" fmla="*/ 1027 w 1081"/>
                <a:gd name="T77" fmla="*/ 10 h 1119"/>
                <a:gd name="T78" fmla="*/ 1081 w 1081"/>
                <a:gd name="T79" fmla="*/ 12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1" h="1119">
                  <a:moveTo>
                    <a:pt x="0" y="1085"/>
                  </a:moveTo>
                  <a:lnTo>
                    <a:pt x="21" y="1052"/>
                  </a:lnTo>
                  <a:lnTo>
                    <a:pt x="58" y="1041"/>
                  </a:lnTo>
                  <a:lnTo>
                    <a:pt x="90" y="1046"/>
                  </a:lnTo>
                  <a:lnTo>
                    <a:pt x="126" y="1027"/>
                  </a:lnTo>
                  <a:lnTo>
                    <a:pt x="129" y="1050"/>
                  </a:lnTo>
                  <a:lnTo>
                    <a:pt x="108" y="1083"/>
                  </a:lnTo>
                  <a:lnTo>
                    <a:pt x="125" y="1097"/>
                  </a:lnTo>
                  <a:lnTo>
                    <a:pt x="185" y="1084"/>
                  </a:lnTo>
                  <a:lnTo>
                    <a:pt x="201" y="1090"/>
                  </a:lnTo>
                  <a:lnTo>
                    <a:pt x="215" y="1066"/>
                  </a:lnTo>
                  <a:lnTo>
                    <a:pt x="253" y="1069"/>
                  </a:lnTo>
                  <a:lnTo>
                    <a:pt x="255" y="1085"/>
                  </a:lnTo>
                  <a:lnTo>
                    <a:pt x="297" y="1119"/>
                  </a:lnTo>
                  <a:lnTo>
                    <a:pt x="320" y="1117"/>
                  </a:lnTo>
                  <a:lnTo>
                    <a:pt x="342" y="1100"/>
                  </a:lnTo>
                  <a:lnTo>
                    <a:pt x="348" y="1091"/>
                  </a:lnTo>
                  <a:lnTo>
                    <a:pt x="395" y="1102"/>
                  </a:lnTo>
                  <a:lnTo>
                    <a:pt x="438" y="1052"/>
                  </a:lnTo>
                  <a:lnTo>
                    <a:pt x="475" y="1049"/>
                  </a:lnTo>
                  <a:lnTo>
                    <a:pt x="496" y="1016"/>
                  </a:lnTo>
                  <a:lnTo>
                    <a:pt x="439" y="983"/>
                  </a:lnTo>
                  <a:lnTo>
                    <a:pt x="418" y="1007"/>
                  </a:lnTo>
                  <a:lnTo>
                    <a:pt x="410" y="1001"/>
                  </a:lnTo>
                  <a:lnTo>
                    <a:pt x="405" y="955"/>
                  </a:lnTo>
                  <a:lnTo>
                    <a:pt x="433" y="921"/>
                  </a:lnTo>
                  <a:lnTo>
                    <a:pt x="411" y="846"/>
                  </a:lnTo>
                  <a:lnTo>
                    <a:pt x="417" y="830"/>
                  </a:lnTo>
                  <a:lnTo>
                    <a:pt x="440" y="828"/>
                  </a:lnTo>
                  <a:lnTo>
                    <a:pt x="445" y="805"/>
                  </a:lnTo>
                  <a:lnTo>
                    <a:pt x="434" y="767"/>
                  </a:lnTo>
                  <a:lnTo>
                    <a:pt x="436" y="706"/>
                  </a:lnTo>
                  <a:lnTo>
                    <a:pt x="427" y="683"/>
                  </a:lnTo>
                  <a:lnTo>
                    <a:pt x="404" y="685"/>
                  </a:lnTo>
                  <a:lnTo>
                    <a:pt x="415" y="645"/>
                  </a:lnTo>
                  <a:lnTo>
                    <a:pt x="389" y="617"/>
                  </a:lnTo>
                  <a:lnTo>
                    <a:pt x="402" y="593"/>
                  </a:lnTo>
                  <a:lnTo>
                    <a:pt x="375" y="549"/>
                  </a:lnTo>
                  <a:lnTo>
                    <a:pt x="373" y="534"/>
                  </a:lnTo>
                  <a:lnTo>
                    <a:pt x="365" y="526"/>
                  </a:lnTo>
                  <a:lnTo>
                    <a:pt x="348" y="506"/>
                  </a:lnTo>
                  <a:lnTo>
                    <a:pt x="354" y="481"/>
                  </a:lnTo>
                  <a:lnTo>
                    <a:pt x="366" y="450"/>
                  </a:lnTo>
                  <a:lnTo>
                    <a:pt x="365" y="441"/>
                  </a:lnTo>
                  <a:lnTo>
                    <a:pt x="308" y="409"/>
                  </a:lnTo>
                  <a:lnTo>
                    <a:pt x="263" y="343"/>
                  </a:lnTo>
                  <a:lnTo>
                    <a:pt x="275" y="303"/>
                  </a:lnTo>
                  <a:lnTo>
                    <a:pt x="232" y="246"/>
                  </a:lnTo>
                  <a:lnTo>
                    <a:pt x="225" y="262"/>
                  </a:lnTo>
                  <a:lnTo>
                    <a:pt x="222" y="232"/>
                  </a:lnTo>
                  <a:lnTo>
                    <a:pt x="206" y="226"/>
                  </a:lnTo>
                  <a:lnTo>
                    <a:pt x="213" y="217"/>
                  </a:lnTo>
                  <a:lnTo>
                    <a:pt x="236" y="222"/>
                  </a:lnTo>
                  <a:lnTo>
                    <a:pt x="312" y="192"/>
                  </a:lnTo>
                  <a:lnTo>
                    <a:pt x="375" y="217"/>
                  </a:lnTo>
                  <a:lnTo>
                    <a:pt x="382" y="209"/>
                  </a:lnTo>
                  <a:lnTo>
                    <a:pt x="419" y="198"/>
                  </a:lnTo>
                  <a:lnTo>
                    <a:pt x="467" y="209"/>
                  </a:lnTo>
                  <a:lnTo>
                    <a:pt x="525" y="165"/>
                  </a:lnTo>
                  <a:lnTo>
                    <a:pt x="528" y="118"/>
                  </a:lnTo>
                  <a:lnTo>
                    <a:pt x="581" y="98"/>
                  </a:lnTo>
                  <a:lnTo>
                    <a:pt x="596" y="104"/>
                  </a:lnTo>
                  <a:lnTo>
                    <a:pt x="590" y="127"/>
                  </a:lnTo>
                  <a:lnTo>
                    <a:pt x="652" y="123"/>
                  </a:lnTo>
                  <a:lnTo>
                    <a:pt x="673" y="97"/>
                  </a:lnTo>
                  <a:lnTo>
                    <a:pt x="727" y="100"/>
                  </a:lnTo>
                  <a:lnTo>
                    <a:pt x="802" y="85"/>
                  </a:lnTo>
                  <a:lnTo>
                    <a:pt x="841" y="89"/>
                  </a:lnTo>
                  <a:lnTo>
                    <a:pt x="864" y="79"/>
                  </a:lnTo>
                  <a:lnTo>
                    <a:pt x="896" y="91"/>
                  </a:lnTo>
                  <a:lnTo>
                    <a:pt x="876" y="132"/>
                  </a:lnTo>
                  <a:lnTo>
                    <a:pt x="908" y="144"/>
                  </a:lnTo>
                  <a:lnTo>
                    <a:pt x="931" y="135"/>
                  </a:lnTo>
                  <a:lnTo>
                    <a:pt x="936" y="110"/>
                  </a:lnTo>
                  <a:lnTo>
                    <a:pt x="950" y="95"/>
                  </a:lnTo>
                  <a:lnTo>
                    <a:pt x="997" y="106"/>
                  </a:lnTo>
                  <a:lnTo>
                    <a:pt x="993" y="60"/>
                  </a:lnTo>
                  <a:lnTo>
                    <a:pt x="1027" y="10"/>
                  </a:lnTo>
                  <a:lnTo>
                    <a:pt x="1050" y="0"/>
                  </a:lnTo>
                  <a:lnTo>
                    <a:pt x="1081" y="12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869">
              <a:extLst>
                <a:ext uri="{FF2B5EF4-FFF2-40B4-BE49-F238E27FC236}">
                  <a16:creationId xmlns:a16="http://schemas.microsoft.com/office/drawing/2014/main" id="{DED52A93-E2DB-00C9-A3C8-DF34354B05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5" y="1594"/>
              <a:ext cx="27" cy="35"/>
            </a:xfrm>
            <a:custGeom>
              <a:avLst/>
              <a:gdLst>
                <a:gd name="T0" fmla="*/ 120 w 134"/>
                <a:gd name="T1" fmla="*/ 176 h 176"/>
                <a:gd name="T2" fmla="*/ 134 w 134"/>
                <a:gd name="T3" fmla="*/ 145 h 176"/>
                <a:gd name="T4" fmla="*/ 133 w 134"/>
                <a:gd name="T5" fmla="*/ 129 h 176"/>
                <a:gd name="T6" fmla="*/ 123 w 134"/>
                <a:gd name="T7" fmla="*/ 114 h 176"/>
                <a:gd name="T8" fmla="*/ 65 w 134"/>
                <a:gd name="T9" fmla="*/ 74 h 176"/>
                <a:gd name="T10" fmla="*/ 57 w 134"/>
                <a:gd name="T11" fmla="*/ 67 h 176"/>
                <a:gd name="T12" fmla="*/ 63 w 134"/>
                <a:gd name="T13" fmla="*/ 51 h 176"/>
                <a:gd name="T14" fmla="*/ 71 w 134"/>
                <a:gd name="T15" fmla="*/ 50 h 176"/>
                <a:gd name="T16" fmla="*/ 77 w 134"/>
                <a:gd name="T17" fmla="*/ 34 h 176"/>
                <a:gd name="T18" fmla="*/ 68 w 134"/>
                <a:gd name="T19" fmla="*/ 20 h 176"/>
                <a:gd name="T20" fmla="*/ 51 w 134"/>
                <a:gd name="T21" fmla="*/ 14 h 176"/>
                <a:gd name="T22" fmla="*/ 44 w 134"/>
                <a:gd name="T23" fmla="*/ 7 h 176"/>
                <a:gd name="T24" fmla="*/ 27 w 134"/>
                <a:gd name="T25" fmla="*/ 0 h 176"/>
                <a:gd name="T26" fmla="*/ 4 w 134"/>
                <a:gd name="T27" fmla="*/ 3 h 176"/>
                <a:gd name="T28" fmla="*/ 7 w 134"/>
                <a:gd name="T29" fmla="*/ 26 h 176"/>
                <a:gd name="T30" fmla="*/ 0 w 134"/>
                <a:gd name="T31" fmla="*/ 42 h 176"/>
                <a:gd name="T32" fmla="*/ 2 w 134"/>
                <a:gd name="T33" fmla="*/ 49 h 176"/>
                <a:gd name="T34" fmla="*/ 17 w 134"/>
                <a:gd name="T35" fmla="*/ 64 h 176"/>
                <a:gd name="T36" fmla="*/ 36 w 134"/>
                <a:gd name="T37" fmla="*/ 93 h 176"/>
                <a:gd name="T38" fmla="*/ 50 w 134"/>
                <a:gd name="T39" fmla="*/ 83 h 176"/>
                <a:gd name="T40" fmla="*/ 67 w 134"/>
                <a:gd name="T41" fmla="*/ 89 h 176"/>
                <a:gd name="T42" fmla="*/ 91 w 134"/>
                <a:gd name="T43" fmla="*/ 110 h 176"/>
                <a:gd name="T44" fmla="*/ 120 w 134"/>
                <a:gd name="T45" fmla="*/ 169 h 176"/>
                <a:gd name="T46" fmla="*/ 120 w 134"/>
                <a:gd name="T4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4" h="176">
                  <a:moveTo>
                    <a:pt x="120" y="176"/>
                  </a:moveTo>
                  <a:lnTo>
                    <a:pt x="134" y="145"/>
                  </a:lnTo>
                  <a:lnTo>
                    <a:pt x="133" y="129"/>
                  </a:lnTo>
                  <a:lnTo>
                    <a:pt x="123" y="114"/>
                  </a:lnTo>
                  <a:lnTo>
                    <a:pt x="65" y="74"/>
                  </a:lnTo>
                  <a:lnTo>
                    <a:pt x="57" y="67"/>
                  </a:lnTo>
                  <a:lnTo>
                    <a:pt x="63" y="51"/>
                  </a:lnTo>
                  <a:lnTo>
                    <a:pt x="71" y="50"/>
                  </a:lnTo>
                  <a:lnTo>
                    <a:pt x="77" y="34"/>
                  </a:lnTo>
                  <a:lnTo>
                    <a:pt x="68" y="20"/>
                  </a:lnTo>
                  <a:lnTo>
                    <a:pt x="51" y="14"/>
                  </a:lnTo>
                  <a:lnTo>
                    <a:pt x="44" y="7"/>
                  </a:lnTo>
                  <a:lnTo>
                    <a:pt x="27" y="0"/>
                  </a:lnTo>
                  <a:lnTo>
                    <a:pt x="4" y="3"/>
                  </a:lnTo>
                  <a:lnTo>
                    <a:pt x="7" y="26"/>
                  </a:lnTo>
                  <a:lnTo>
                    <a:pt x="0" y="42"/>
                  </a:lnTo>
                  <a:lnTo>
                    <a:pt x="2" y="49"/>
                  </a:lnTo>
                  <a:lnTo>
                    <a:pt x="17" y="64"/>
                  </a:lnTo>
                  <a:lnTo>
                    <a:pt x="36" y="93"/>
                  </a:lnTo>
                  <a:lnTo>
                    <a:pt x="50" y="83"/>
                  </a:lnTo>
                  <a:lnTo>
                    <a:pt x="67" y="89"/>
                  </a:lnTo>
                  <a:lnTo>
                    <a:pt x="91" y="110"/>
                  </a:lnTo>
                  <a:lnTo>
                    <a:pt x="120" y="169"/>
                  </a:lnTo>
                  <a:lnTo>
                    <a:pt x="120" y="176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870">
              <a:extLst>
                <a:ext uri="{FF2B5EF4-FFF2-40B4-BE49-F238E27FC236}">
                  <a16:creationId xmlns:a16="http://schemas.microsoft.com/office/drawing/2014/main" id="{B0B9462B-D843-B642-C743-5E4E13DA077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3" y="1670"/>
              <a:ext cx="19" cy="13"/>
            </a:xfrm>
            <a:custGeom>
              <a:avLst/>
              <a:gdLst>
                <a:gd name="T0" fmla="*/ 54 w 96"/>
                <a:gd name="T1" fmla="*/ 21 h 67"/>
                <a:gd name="T2" fmla="*/ 46 w 96"/>
                <a:gd name="T3" fmla="*/ 13 h 67"/>
                <a:gd name="T4" fmla="*/ 21 w 96"/>
                <a:gd name="T5" fmla="*/ 0 h 67"/>
                <a:gd name="T6" fmla="*/ 0 w 96"/>
                <a:gd name="T7" fmla="*/ 11 h 67"/>
                <a:gd name="T8" fmla="*/ 1 w 96"/>
                <a:gd name="T9" fmla="*/ 26 h 67"/>
                <a:gd name="T10" fmla="*/ 10 w 96"/>
                <a:gd name="T11" fmla="*/ 40 h 67"/>
                <a:gd name="T12" fmla="*/ 10 w 96"/>
                <a:gd name="T13" fmla="*/ 49 h 67"/>
                <a:gd name="T14" fmla="*/ 26 w 96"/>
                <a:gd name="T15" fmla="*/ 46 h 67"/>
                <a:gd name="T16" fmla="*/ 26 w 96"/>
                <a:gd name="T17" fmla="*/ 55 h 67"/>
                <a:gd name="T18" fmla="*/ 50 w 96"/>
                <a:gd name="T19" fmla="*/ 59 h 67"/>
                <a:gd name="T20" fmla="*/ 59 w 96"/>
                <a:gd name="T21" fmla="*/ 67 h 67"/>
                <a:gd name="T22" fmla="*/ 73 w 96"/>
                <a:gd name="T23" fmla="*/ 57 h 67"/>
                <a:gd name="T24" fmla="*/ 96 w 96"/>
                <a:gd name="T25" fmla="*/ 63 h 67"/>
                <a:gd name="T26" fmla="*/ 88 w 96"/>
                <a:gd name="T27" fmla="*/ 49 h 67"/>
                <a:gd name="T28" fmla="*/ 70 w 96"/>
                <a:gd name="T29" fmla="*/ 27 h 67"/>
                <a:gd name="T30" fmla="*/ 54 w 96"/>
                <a:gd name="T31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" h="67">
                  <a:moveTo>
                    <a:pt x="54" y="21"/>
                  </a:moveTo>
                  <a:lnTo>
                    <a:pt x="46" y="13"/>
                  </a:lnTo>
                  <a:lnTo>
                    <a:pt x="21" y="0"/>
                  </a:lnTo>
                  <a:lnTo>
                    <a:pt x="0" y="11"/>
                  </a:lnTo>
                  <a:lnTo>
                    <a:pt x="1" y="26"/>
                  </a:lnTo>
                  <a:lnTo>
                    <a:pt x="10" y="40"/>
                  </a:lnTo>
                  <a:lnTo>
                    <a:pt x="10" y="49"/>
                  </a:lnTo>
                  <a:lnTo>
                    <a:pt x="26" y="46"/>
                  </a:lnTo>
                  <a:lnTo>
                    <a:pt x="26" y="55"/>
                  </a:lnTo>
                  <a:lnTo>
                    <a:pt x="50" y="59"/>
                  </a:lnTo>
                  <a:lnTo>
                    <a:pt x="59" y="67"/>
                  </a:lnTo>
                  <a:lnTo>
                    <a:pt x="73" y="57"/>
                  </a:lnTo>
                  <a:lnTo>
                    <a:pt x="96" y="63"/>
                  </a:lnTo>
                  <a:lnTo>
                    <a:pt x="88" y="49"/>
                  </a:lnTo>
                  <a:lnTo>
                    <a:pt x="70" y="27"/>
                  </a:lnTo>
                  <a:lnTo>
                    <a:pt x="54" y="21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871">
              <a:extLst>
                <a:ext uri="{FF2B5EF4-FFF2-40B4-BE49-F238E27FC236}">
                  <a16:creationId xmlns:a16="http://schemas.microsoft.com/office/drawing/2014/main" id="{40036224-5219-7B38-A805-F6EE0F29CB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2" y="1797"/>
              <a:ext cx="280" cy="940"/>
            </a:xfrm>
            <a:custGeom>
              <a:avLst/>
              <a:gdLst>
                <a:gd name="T0" fmla="*/ 845 w 1403"/>
                <a:gd name="T1" fmla="*/ 19 h 4703"/>
                <a:gd name="T2" fmla="*/ 771 w 1403"/>
                <a:gd name="T3" fmla="*/ 133 h 4703"/>
                <a:gd name="T4" fmla="*/ 755 w 1403"/>
                <a:gd name="T5" fmla="*/ 212 h 4703"/>
                <a:gd name="T6" fmla="*/ 870 w 1403"/>
                <a:gd name="T7" fmla="*/ 371 h 4703"/>
                <a:gd name="T8" fmla="*/ 785 w 1403"/>
                <a:gd name="T9" fmla="*/ 627 h 4703"/>
                <a:gd name="T10" fmla="*/ 860 w 1403"/>
                <a:gd name="T11" fmla="*/ 766 h 4703"/>
                <a:gd name="T12" fmla="*/ 702 w 1403"/>
                <a:gd name="T13" fmla="*/ 719 h 4703"/>
                <a:gd name="T14" fmla="*/ 875 w 1403"/>
                <a:gd name="T15" fmla="*/ 926 h 4703"/>
                <a:gd name="T16" fmla="*/ 1045 w 1403"/>
                <a:gd name="T17" fmla="*/ 1096 h 4703"/>
                <a:gd name="T18" fmla="*/ 1151 w 1403"/>
                <a:gd name="T19" fmla="*/ 1325 h 4703"/>
                <a:gd name="T20" fmla="*/ 1207 w 1403"/>
                <a:gd name="T21" fmla="*/ 1682 h 4703"/>
                <a:gd name="T22" fmla="*/ 1156 w 1403"/>
                <a:gd name="T23" fmla="*/ 1633 h 4703"/>
                <a:gd name="T24" fmla="*/ 1056 w 1403"/>
                <a:gd name="T25" fmla="*/ 1287 h 4703"/>
                <a:gd name="T26" fmla="*/ 844 w 1403"/>
                <a:gd name="T27" fmla="*/ 1006 h 4703"/>
                <a:gd name="T28" fmla="*/ 766 w 1403"/>
                <a:gd name="T29" fmla="*/ 1082 h 4703"/>
                <a:gd name="T30" fmla="*/ 600 w 1403"/>
                <a:gd name="T31" fmla="*/ 2201 h 4703"/>
                <a:gd name="T32" fmla="*/ 640 w 1403"/>
                <a:gd name="T33" fmla="*/ 2129 h 4703"/>
                <a:gd name="T34" fmla="*/ 787 w 1403"/>
                <a:gd name="T35" fmla="*/ 2130 h 4703"/>
                <a:gd name="T36" fmla="*/ 764 w 1403"/>
                <a:gd name="T37" fmla="*/ 2217 h 4703"/>
                <a:gd name="T38" fmla="*/ 692 w 1403"/>
                <a:gd name="T39" fmla="*/ 2193 h 4703"/>
                <a:gd name="T40" fmla="*/ 597 w 1403"/>
                <a:gd name="T41" fmla="*/ 2333 h 4703"/>
                <a:gd name="T42" fmla="*/ 493 w 1403"/>
                <a:gd name="T43" fmla="*/ 2960 h 4703"/>
                <a:gd name="T44" fmla="*/ 344 w 1403"/>
                <a:gd name="T45" fmla="*/ 3521 h 4703"/>
                <a:gd name="T46" fmla="*/ 120 w 1403"/>
                <a:gd name="T47" fmla="*/ 3842 h 4703"/>
                <a:gd name="T48" fmla="*/ 36 w 1403"/>
                <a:gd name="T49" fmla="*/ 3851 h 4703"/>
                <a:gd name="T50" fmla="*/ 42 w 1403"/>
                <a:gd name="T51" fmla="*/ 3920 h 4703"/>
                <a:gd name="T52" fmla="*/ 114 w 1403"/>
                <a:gd name="T53" fmla="*/ 3944 h 4703"/>
                <a:gd name="T54" fmla="*/ 158 w 1403"/>
                <a:gd name="T55" fmla="*/ 4001 h 4703"/>
                <a:gd name="T56" fmla="*/ 167 w 1403"/>
                <a:gd name="T57" fmla="*/ 4023 h 4703"/>
                <a:gd name="T58" fmla="*/ 206 w 1403"/>
                <a:gd name="T59" fmla="*/ 4021 h 4703"/>
                <a:gd name="T60" fmla="*/ 271 w 1403"/>
                <a:gd name="T61" fmla="*/ 3976 h 4703"/>
                <a:gd name="T62" fmla="*/ 360 w 1403"/>
                <a:gd name="T63" fmla="*/ 4013 h 4703"/>
                <a:gd name="T64" fmla="*/ 388 w 1403"/>
                <a:gd name="T65" fmla="*/ 4065 h 4703"/>
                <a:gd name="T66" fmla="*/ 347 w 1403"/>
                <a:gd name="T67" fmla="*/ 4200 h 4703"/>
                <a:gd name="T68" fmla="*/ 326 w 1403"/>
                <a:gd name="T69" fmla="*/ 4310 h 4703"/>
                <a:gd name="T70" fmla="*/ 411 w 1403"/>
                <a:gd name="T71" fmla="*/ 4309 h 4703"/>
                <a:gd name="T72" fmla="*/ 441 w 1403"/>
                <a:gd name="T73" fmla="*/ 4229 h 4703"/>
                <a:gd name="T74" fmla="*/ 454 w 1403"/>
                <a:gd name="T75" fmla="*/ 4282 h 4703"/>
                <a:gd name="T76" fmla="*/ 542 w 1403"/>
                <a:gd name="T77" fmla="*/ 4313 h 4703"/>
                <a:gd name="T78" fmla="*/ 608 w 1403"/>
                <a:gd name="T79" fmla="*/ 4369 h 4703"/>
                <a:gd name="T80" fmla="*/ 673 w 1403"/>
                <a:gd name="T81" fmla="*/ 4393 h 4703"/>
                <a:gd name="T82" fmla="*/ 794 w 1403"/>
                <a:gd name="T83" fmla="*/ 4451 h 4703"/>
                <a:gd name="T84" fmla="*/ 910 w 1403"/>
                <a:gd name="T85" fmla="*/ 4464 h 4703"/>
                <a:gd name="T86" fmla="*/ 996 w 1403"/>
                <a:gd name="T87" fmla="*/ 4479 h 4703"/>
                <a:gd name="T88" fmla="*/ 994 w 1403"/>
                <a:gd name="T89" fmla="*/ 4526 h 4703"/>
                <a:gd name="T90" fmla="*/ 1019 w 1403"/>
                <a:gd name="T91" fmla="*/ 4561 h 4703"/>
                <a:gd name="T92" fmla="*/ 1111 w 1403"/>
                <a:gd name="T93" fmla="*/ 4630 h 4703"/>
                <a:gd name="T94" fmla="*/ 1146 w 1403"/>
                <a:gd name="T95" fmla="*/ 4681 h 4703"/>
                <a:gd name="T96" fmla="*/ 1194 w 1403"/>
                <a:gd name="T97" fmla="*/ 4685 h 4703"/>
                <a:gd name="T98" fmla="*/ 1270 w 1403"/>
                <a:gd name="T99" fmla="*/ 4685 h 4703"/>
                <a:gd name="T100" fmla="*/ 1403 w 1403"/>
                <a:gd name="T101" fmla="*/ 4627 h 4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03" h="4703">
                  <a:moveTo>
                    <a:pt x="881" y="0"/>
                  </a:moveTo>
                  <a:lnTo>
                    <a:pt x="845" y="19"/>
                  </a:lnTo>
                  <a:lnTo>
                    <a:pt x="827" y="74"/>
                  </a:lnTo>
                  <a:lnTo>
                    <a:pt x="771" y="133"/>
                  </a:lnTo>
                  <a:lnTo>
                    <a:pt x="745" y="190"/>
                  </a:lnTo>
                  <a:lnTo>
                    <a:pt x="755" y="212"/>
                  </a:lnTo>
                  <a:lnTo>
                    <a:pt x="805" y="246"/>
                  </a:lnTo>
                  <a:lnTo>
                    <a:pt x="870" y="371"/>
                  </a:lnTo>
                  <a:lnTo>
                    <a:pt x="840" y="552"/>
                  </a:lnTo>
                  <a:lnTo>
                    <a:pt x="785" y="627"/>
                  </a:lnTo>
                  <a:lnTo>
                    <a:pt x="807" y="693"/>
                  </a:lnTo>
                  <a:lnTo>
                    <a:pt x="860" y="766"/>
                  </a:lnTo>
                  <a:lnTo>
                    <a:pt x="745" y="691"/>
                  </a:lnTo>
                  <a:lnTo>
                    <a:pt x="702" y="719"/>
                  </a:lnTo>
                  <a:lnTo>
                    <a:pt x="702" y="804"/>
                  </a:lnTo>
                  <a:lnTo>
                    <a:pt x="875" y="926"/>
                  </a:lnTo>
                  <a:lnTo>
                    <a:pt x="936" y="998"/>
                  </a:lnTo>
                  <a:lnTo>
                    <a:pt x="1045" y="1096"/>
                  </a:lnTo>
                  <a:lnTo>
                    <a:pt x="1116" y="1198"/>
                  </a:lnTo>
                  <a:lnTo>
                    <a:pt x="1151" y="1325"/>
                  </a:lnTo>
                  <a:lnTo>
                    <a:pt x="1183" y="1577"/>
                  </a:lnTo>
                  <a:lnTo>
                    <a:pt x="1207" y="1682"/>
                  </a:lnTo>
                  <a:lnTo>
                    <a:pt x="1183" y="1669"/>
                  </a:lnTo>
                  <a:lnTo>
                    <a:pt x="1156" y="1633"/>
                  </a:lnTo>
                  <a:lnTo>
                    <a:pt x="1096" y="1384"/>
                  </a:lnTo>
                  <a:lnTo>
                    <a:pt x="1056" y="1287"/>
                  </a:lnTo>
                  <a:lnTo>
                    <a:pt x="851" y="1075"/>
                  </a:lnTo>
                  <a:lnTo>
                    <a:pt x="844" y="1006"/>
                  </a:lnTo>
                  <a:lnTo>
                    <a:pt x="806" y="1017"/>
                  </a:lnTo>
                  <a:lnTo>
                    <a:pt x="766" y="1082"/>
                  </a:lnTo>
                  <a:lnTo>
                    <a:pt x="748" y="1131"/>
                  </a:lnTo>
                  <a:lnTo>
                    <a:pt x="600" y="2201"/>
                  </a:lnTo>
                  <a:lnTo>
                    <a:pt x="608" y="2209"/>
                  </a:lnTo>
                  <a:lnTo>
                    <a:pt x="640" y="2129"/>
                  </a:lnTo>
                  <a:lnTo>
                    <a:pt x="702" y="2053"/>
                  </a:lnTo>
                  <a:lnTo>
                    <a:pt x="787" y="2130"/>
                  </a:lnTo>
                  <a:lnTo>
                    <a:pt x="814" y="2189"/>
                  </a:lnTo>
                  <a:lnTo>
                    <a:pt x="764" y="2217"/>
                  </a:lnTo>
                  <a:lnTo>
                    <a:pt x="725" y="2213"/>
                  </a:lnTo>
                  <a:lnTo>
                    <a:pt x="692" y="2193"/>
                  </a:lnTo>
                  <a:lnTo>
                    <a:pt x="662" y="2204"/>
                  </a:lnTo>
                  <a:lnTo>
                    <a:pt x="597" y="2333"/>
                  </a:lnTo>
                  <a:lnTo>
                    <a:pt x="591" y="2441"/>
                  </a:lnTo>
                  <a:lnTo>
                    <a:pt x="493" y="2960"/>
                  </a:lnTo>
                  <a:lnTo>
                    <a:pt x="486" y="2969"/>
                  </a:lnTo>
                  <a:lnTo>
                    <a:pt x="344" y="3521"/>
                  </a:lnTo>
                  <a:lnTo>
                    <a:pt x="184" y="3790"/>
                  </a:lnTo>
                  <a:lnTo>
                    <a:pt x="120" y="3842"/>
                  </a:lnTo>
                  <a:lnTo>
                    <a:pt x="97" y="3838"/>
                  </a:lnTo>
                  <a:lnTo>
                    <a:pt x="36" y="3851"/>
                  </a:lnTo>
                  <a:lnTo>
                    <a:pt x="0" y="3885"/>
                  </a:lnTo>
                  <a:lnTo>
                    <a:pt x="42" y="3920"/>
                  </a:lnTo>
                  <a:lnTo>
                    <a:pt x="55" y="3965"/>
                  </a:lnTo>
                  <a:lnTo>
                    <a:pt x="114" y="3944"/>
                  </a:lnTo>
                  <a:lnTo>
                    <a:pt x="154" y="3955"/>
                  </a:lnTo>
                  <a:lnTo>
                    <a:pt x="158" y="4001"/>
                  </a:lnTo>
                  <a:lnTo>
                    <a:pt x="167" y="4016"/>
                  </a:lnTo>
                  <a:lnTo>
                    <a:pt x="167" y="4023"/>
                  </a:lnTo>
                  <a:lnTo>
                    <a:pt x="199" y="4028"/>
                  </a:lnTo>
                  <a:lnTo>
                    <a:pt x="206" y="4021"/>
                  </a:lnTo>
                  <a:lnTo>
                    <a:pt x="218" y="3981"/>
                  </a:lnTo>
                  <a:lnTo>
                    <a:pt x="271" y="3976"/>
                  </a:lnTo>
                  <a:lnTo>
                    <a:pt x="313" y="4010"/>
                  </a:lnTo>
                  <a:lnTo>
                    <a:pt x="360" y="4013"/>
                  </a:lnTo>
                  <a:lnTo>
                    <a:pt x="377" y="4028"/>
                  </a:lnTo>
                  <a:lnTo>
                    <a:pt x="388" y="4065"/>
                  </a:lnTo>
                  <a:lnTo>
                    <a:pt x="385" y="4119"/>
                  </a:lnTo>
                  <a:lnTo>
                    <a:pt x="347" y="4200"/>
                  </a:lnTo>
                  <a:lnTo>
                    <a:pt x="297" y="4258"/>
                  </a:lnTo>
                  <a:lnTo>
                    <a:pt x="326" y="4310"/>
                  </a:lnTo>
                  <a:lnTo>
                    <a:pt x="398" y="4335"/>
                  </a:lnTo>
                  <a:lnTo>
                    <a:pt x="411" y="4309"/>
                  </a:lnTo>
                  <a:lnTo>
                    <a:pt x="419" y="4247"/>
                  </a:lnTo>
                  <a:lnTo>
                    <a:pt x="441" y="4229"/>
                  </a:lnTo>
                  <a:lnTo>
                    <a:pt x="471" y="4227"/>
                  </a:lnTo>
                  <a:lnTo>
                    <a:pt x="454" y="4282"/>
                  </a:lnTo>
                  <a:lnTo>
                    <a:pt x="488" y="4318"/>
                  </a:lnTo>
                  <a:lnTo>
                    <a:pt x="542" y="4313"/>
                  </a:lnTo>
                  <a:lnTo>
                    <a:pt x="591" y="4347"/>
                  </a:lnTo>
                  <a:lnTo>
                    <a:pt x="608" y="4369"/>
                  </a:lnTo>
                  <a:lnTo>
                    <a:pt x="639" y="4366"/>
                  </a:lnTo>
                  <a:lnTo>
                    <a:pt x="673" y="4393"/>
                  </a:lnTo>
                  <a:lnTo>
                    <a:pt x="727" y="4404"/>
                  </a:lnTo>
                  <a:lnTo>
                    <a:pt x="794" y="4451"/>
                  </a:lnTo>
                  <a:lnTo>
                    <a:pt x="831" y="4449"/>
                  </a:lnTo>
                  <a:lnTo>
                    <a:pt x="910" y="4464"/>
                  </a:lnTo>
                  <a:lnTo>
                    <a:pt x="978" y="4450"/>
                  </a:lnTo>
                  <a:lnTo>
                    <a:pt x="996" y="4479"/>
                  </a:lnTo>
                  <a:lnTo>
                    <a:pt x="1008" y="4516"/>
                  </a:lnTo>
                  <a:lnTo>
                    <a:pt x="994" y="4526"/>
                  </a:lnTo>
                  <a:lnTo>
                    <a:pt x="1003" y="4548"/>
                  </a:lnTo>
                  <a:lnTo>
                    <a:pt x="1019" y="4561"/>
                  </a:lnTo>
                  <a:lnTo>
                    <a:pt x="1060" y="4581"/>
                  </a:lnTo>
                  <a:lnTo>
                    <a:pt x="1111" y="4630"/>
                  </a:lnTo>
                  <a:lnTo>
                    <a:pt x="1122" y="4668"/>
                  </a:lnTo>
                  <a:lnTo>
                    <a:pt x="1146" y="4681"/>
                  </a:lnTo>
                  <a:lnTo>
                    <a:pt x="1163" y="4703"/>
                  </a:lnTo>
                  <a:lnTo>
                    <a:pt x="1194" y="4685"/>
                  </a:lnTo>
                  <a:lnTo>
                    <a:pt x="1213" y="4652"/>
                  </a:lnTo>
                  <a:lnTo>
                    <a:pt x="1270" y="4685"/>
                  </a:lnTo>
                  <a:lnTo>
                    <a:pt x="1325" y="4687"/>
                  </a:lnTo>
                  <a:lnTo>
                    <a:pt x="1403" y="4627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872">
              <a:extLst>
                <a:ext uri="{FF2B5EF4-FFF2-40B4-BE49-F238E27FC236}">
                  <a16:creationId xmlns:a16="http://schemas.microsoft.com/office/drawing/2014/main" id="{2BCA430B-A709-4F6F-679A-16AAE0295D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8" y="1807"/>
              <a:ext cx="52" cy="34"/>
            </a:xfrm>
            <a:custGeom>
              <a:avLst/>
              <a:gdLst>
                <a:gd name="T0" fmla="*/ 44 w 258"/>
                <a:gd name="T1" fmla="*/ 0 h 169"/>
                <a:gd name="T2" fmla="*/ 14 w 258"/>
                <a:gd name="T3" fmla="*/ 19 h 169"/>
                <a:gd name="T4" fmla="*/ 0 w 258"/>
                <a:gd name="T5" fmla="*/ 20 h 169"/>
                <a:gd name="T6" fmla="*/ 0 w 258"/>
                <a:gd name="T7" fmla="*/ 27 h 169"/>
                <a:gd name="T8" fmla="*/ 19 w 258"/>
                <a:gd name="T9" fmla="*/ 72 h 169"/>
                <a:gd name="T10" fmla="*/ 44 w 258"/>
                <a:gd name="T11" fmla="*/ 85 h 169"/>
                <a:gd name="T12" fmla="*/ 74 w 258"/>
                <a:gd name="T13" fmla="*/ 74 h 169"/>
                <a:gd name="T14" fmla="*/ 90 w 258"/>
                <a:gd name="T15" fmla="*/ 80 h 169"/>
                <a:gd name="T16" fmla="*/ 147 w 258"/>
                <a:gd name="T17" fmla="*/ 114 h 169"/>
                <a:gd name="T18" fmla="*/ 180 w 258"/>
                <a:gd name="T19" fmla="*/ 149 h 169"/>
                <a:gd name="T20" fmla="*/ 222 w 258"/>
                <a:gd name="T21" fmla="*/ 169 h 169"/>
                <a:gd name="T22" fmla="*/ 245 w 258"/>
                <a:gd name="T23" fmla="*/ 166 h 169"/>
                <a:gd name="T24" fmla="*/ 258 w 258"/>
                <a:gd name="T25" fmla="*/ 149 h 169"/>
                <a:gd name="T26" fmla="*/ 250 w 258"/>
                <a:gd name="T27" fmla="*/ 135 h 169"/>
                <a:gd name="T28" fmla="*/ 239 w 258"/>
                <a:gd name="T29" fmla="*/ 106 h 169"/>
                <a:gd name="T30" fmla="*/ 223 w 258"/>
                <a:gd name="T31" fmla="*/ 99 h 169"/>
                <a:gd name="T32" fmla="*/ 216 w 258"/>
                <a:gd name="T33" fmla="*/ 107 h 169"/>
                <a:gd name="T34" fmla="*/ 174 w 258"/>
                <a:gd name="T35" fmla="*/ 73 h 169"/>
                <a:gd name="T36" fmla="*/ 120 w 258"/>
                <a:gd name="T37" fmla="*/ 78 h 169"/>
                <a:gd name="T38" fmla="*/ 104 w 258"/>
                <a:gd name="T39" fmla="*/ 72 h 169"/>
                <a:gd name="T40" fmla="*/ 111 w 258"/>
                <a:gd name="T41" fmla="*/ 63 h 169"/>
                <a:gd name="T42" fmla="*/ 126 w 258"/>
                <a:gd name="T43" fmla="*/ 54 h 169"/>
                <a:gd name="T44" fmla="*/ 133 w 258"/>
                <a:gd name="T45" fmla="*/ 45 h 169"/>
                <a:gd name="T46" fmla="*/ 117 w 258"/>
                <a:gd name="T47" fmla="*/ 39 h 169"/>
                <a:gd name="T48" fmla="*/ 94 w 258"/>
                <a:gd name="T49" fmla="*/ 42 h 169"/>
                <a:gd name="T50" fmla="*/ 73 w 258"/>
                <a:gd name="T51" fmla="*/ 59 h 169"/>
                <a:gd name="T52" fmla="*/ 65 w 258"/>
                <a:gd name="T53" fmla="*/ 60 h 169"/>
                <a:gd name="T54" fmla="*/ 58 w 258"/>
                <a:gd name="T55" fmla="*/ 76 h 169"/>
                <a:gd name="T56" fmla="*/ 57 w 258"/>
                <a:gd name="T57" fmla="*/ 61 h 169"/>
                <a:gd name="T58" fmla="*/ 48 w 258"/>
                <a:gd name="T59" fmla="*/ 54 h 169"/>
                <a:gd name="T60" fmla="*/ 40 w 258"/>
                <a:gd name="T61" fmla="*/ 39 h 169"/>
                <a:gd name="T62" fmla="*/ 54 w 258"/>
                <a:gd name="T63" fmla="*/ 29 h 169"/>
                <a:gd name="T64" fmla="*/ 63 w 258"/>
                <a:gd name="T65" fmla="*/ 44 h 169"/>
                <a:gd name="T66" fmla="*/ 77 w 258"/>
                <a:gd name="T67" fmla="*/ 36 h 169"/>
                <a:gd name="T68" fmla="*/ 68 w 258"/>
                <a:gd name="T69" fmla="*/ 14 h 169"/>
                <a:gd name="T70" fmla="*/ 59 w 258"/>
                <a:gd name="T71" fmla="*/ 6 h 169"/>
                <a:gd name="T72" fmla="*/ 44 w 258"/>
                <a:gd name="T73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8" h="169">
                  <a:moveTo>
                    <a:pt x="44" y="0"/>
                  </a:moveTo>
                  <a:lnTo>
                    <a:pt x="14" y="19"/>
                  </a:lnTo>
                  <a:lnTo>
                    <a:pt x="0" y="20"/>
                  </a:lnTo>
                  <a:lnTo>
                    <a:pt x="0" y="27"/>
                  </a:lnTo>
                  <a:lnTo>
                    <a:pt x="19" y="72"/>
                  </a:lnTo>
                  <a:lnTo>
                    <a:pt x="44" y="85"/>
                  </a:lnTo>
                  <a:lnTo>
                    <a:pt x="74" y="74"/>
                  </a:lnTo>
                  <a:lnTo>
                    <a:pt x="90" y="80"/>
                  </a:lnTo>
                  <a:lnTo>
                    <a:pt x="147" y="114"/>
                  </a:lnTo>
                  <a:lnTo>
                    <a:pt x="180" y="149"/>
                  </a:lnTo>
                  <a:lnTo>
                    <a:pt x="222" y="169"/>
                  </a:lnTo>
                  <a:lnTo>
                    <a:pt x="245" y="166"/>
                  </a:lnTo>
                  <a:lnTo>
                    <a:pt x="258" y="149"/>
                  </a:lnTo>
                  <a:lnTo>
                    <a:pt x="250" y="135"/>
                  </a:lnTo>
                  <a:lnTo>
                    <a:pt x="239" y="106"/>
                  </a:lnTo>
                  <a:lnTo>
                    <a:pt x="223" y="99"/>
                  </a:lnTo>
                  <a:lnTo>
                    <a:pt x="216" y="107"/>
                  </a:lnTo>
                  <a:lnTo>
                    <a:pt x="174" y="73"/>
                  </a:lnTo>
                  <a:lnTo>
                    <a:pt x="120" y="78"/>
                  </a:lnTo>
                  <a:lnTo>
                    <a:pt x="104" y="72"/>
                  </a:lnTo>
                  <a:lnTo>
                    <a:pt x="111" y="63"/>
                  </a:lnTo>
                  <a:lnTo>
                    <a:pt x="126" y="54"/>
                  </a:lnTo>
                  <a:lnTo>
                    <a:pt x="133" y="45"/>
                  </a:lnTo>
                  <a:lnTo>
                    <a:pt x="117" y="39"/>
                  </a:lnTo>
                  <a:lnTo>
                    <a:pt x="94" y="42"/>
                  </a:lnTo>
                  <a:lnTo>
                    <a:pt x="73" y="59"/>
                  </a:lnTo>
                  <a:lnTo>
                    <a:pt x="65" y="60"/>
                  </a:lnTo>
                  <a:lnTo>
                    <a:pt x="58" y="76"/>
                  </a:lnTo>
                  <a:lnTo>
                    <a:pt x="57" y="61"/>
                  </a:lnTo>
                  <a:lnTo>
                    <a:pt x="48" y="54"/>
                  </a:lnTo>
                  <a:lnTo>
                    <a:pt x="40" y="39"/>
                  </a:lnTo>
                  <a:lnTo>
                    <a:pt x="54" y="29"/>
                  </a:lnTo>
                  <a:lnTo>
                    <a:pt x="63" y="44"/>
                  </a:lnTo>
                  <a:lnTo>
                    <a:pt x="77" y="36"/>
                  </a:lnTo>
                  <a:lnTo>
                    <a:pt x="68" y="14"/>
                  </a:lnTo>
                  <a:lnTo>
                    <a:pt x="59" y="6"/>
                  </a:lnTo>
                  <a:lnTo>
                    <a:pt x="44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873">
              <a:extLst>
                <a:ext uri="{FF2B5EF4-FFF2-40B4-BE49-F238E27FC236}">
                  <a16:creationId xmlns:a16="http://schemas.microsoft.com/office/drawing/2014/main" id="{0533CA26-41A8-E745-540D-FA84951D11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3" y="1864"/>
              <a:ext cx="38" cy="67"/>
            </a:xfrm>
            <a:custGeom>
              <a:avLst/>
              <a:gdLst>
                <a:gd name="T0" fmla="*/ 0 w 190"/>
                <a:gd name="T1" fmla="*/ 0 h 335"/>
                <a:gd name="T2" fmla="*/ 13 w 190"/>
                <a:gd name="T3" fmla="*/ 69 h 335"/>
                <a:gd name="T4" fmla="*/ 8 w 190"/>
                <a:gd name="T5" fmla="*/ 92 h 335"/>
                <a:gd name="T6" fmla="*/ 11 w 190"/>
                <a:gd name="T7" fmla="*/ 123 h 335"/>
                <a:gd name="T8" fmla="*/ 46 w 190"/>
                <a:gd name="T9" fmla="*/ 174 h 335"/>
                <a:gd name="T10" fmla="*/ 95 w 190"/>
                <a:gd name="T11" fmla="*/ 207 h 335"/>
                <a:gd name="T12" fmla="*/ 114 w 190"/>
                <a:gd name="T13" fmla="*/ 229 h 335"/>
                <a:gd name="T14" fmla="*/ 125 w 190"/>
                <a:gd name="T15" fmla="*/ 267 h 335"/>
                <a:gd name="T16" fmla="*/ 129 w 190"/>
                <a:gd name="T17" fmla="*/ 327 h 335"/>
                <a:gd name="T18" fmla="*/ 138 w 190"/>
                <a:gd name="T19" fmla="*/ 335 h 335"/>
                <a:gd name="T20" fmla="*/ 174 w 190"/>
                <a:gd name="T21" fmla="*/ 301 h 335"/>
                <a:gd name="T22" fmla="*/ 171 w 190"/>
                <a:gd name="T23" fmla="*/ 271 h 335"/>
                <a:gd name="T24" fmla="*/ 190 w 190"/>
                <a:gd name="T25" fmla="*/ 229 h 335"/>
                <a:gd name="T26" fmla="*/ 180 w 190"/>
                <a:gd name="T27" fmla="*/ 207 h 335"/>
                <a:gd name="T28" fmla="*/ 154 w 190"/>
                <a:gd name="T29" fmla="*/ 171 h 335"/>
                <a:gd name="T30" fmla="*/ 146 w 190"/>
                <a:gd name="T31" fmla="*/ 95 h 335"/>
                <a:gd name="T32" fmla="*/ 83 w 190"/>
                <a:gd name="T33" fmla="*/ 78 h 335"/>
                <a:gd name="T34" fmla="*/ 31 w 190"/>
                <a:gd name="T35" fmla="*/ 14 h 335"/>
                <a:gd name="T36" fmla="*/ 0 w 190"/>
                <a:gd name="T37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0" h="335">
                  <a:moveTo>
                    <a:pt x="0" y="0"/>
                  </a:moveTo>
                  <a:lnTo>
                    <a:pt x="13" y="69"/>
                  </a:lnTo>
                  <a:lnTo>
                    <a:pt x="8" y="92"/>
                  </a:lnTo>
                  <a:lnTo>
                    <a:pt x="11" y="123"/>
                  </a:lnTo>
                  <a:lnTo>
                    <a:pt x="46" y="174"/>
                  </a:lnTo>
                  <a:lnTo>
                    <a:pt x="95" y="207"/>
                  </a:lnTo>
                  <a:lnTo>
                    <a:pt x="114" y="229"/>
                  </a:lnTo>
                  <a:lnTo>
                    <a:pt x="125" y="267"/>
                  </a:lnTo>
                  <a:lnTo>
                    <a:pt x="129" y="327"/>
                  </a:lnTo>
                  <a:lnTo>
                    <a:pt x="138" y="335"/>
                  </a:lnTo>
                  <a:lnTo>
                    <a:pt x="174" y="301"/>
                  </a:lnTo>
                  <a:lnTo>
                    <a:pt x="171" y="271"/>
                  </a:lnTo>
                  <a:lnTo>
                    <a:pt x="190" y="229"/>
                  </a:lnTo>
                  <a:lnTo>
                    <a:pt x="180" y="207"/>
                  </a:lnTo>
                  <a:lnTo>
                    <a:pt x="154" y="171"/>
                  </a:lnTo>
                  <a:lnTo>
                    <a:pt x="146" y="95"/>
                  </a:lnTo>
                  <a:lnTo>
                    <a:pt x="83" y="78"/>
                  </a:lnTo>
                  <a:lnTo>
                    <a:pt x="31" y="14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874">
              <a:extLst>
                <a:ext uri="{FF2B5EF4-FFF2-40B4-BE49-F238E27FC236}">
                  <a16:creationId xmlns:a16="http://schemas.microsoft.com/office/drawing/2014/main" id="{55DAD072-0779-38D5-C2DC-446DDAC0FC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4" y="1890"/>
              <a:ext cx="4" cy="3"/>
            </a:xfrm>
            <a:custGeom>
              <a:avLst/>
              <a:gdLst>
                <a:gd name="T0" fmla="*/ 15 w 24"/>
                <a:gd name="T1" fmla="*/ 0 h 16"/>
                <a:gd name="T2" fmla="*/ 0 w 24"/>
                <a:gd name="T3" fmla="*/ 1 h 16"/>
                <a:gd name="T4" fmla="*/ 8 w 24"/>
                <a:gd name="T5" fmla="*/ 16 h 16"/>
                <a:gd name="T6" fmla="*/ 24 w 24"/>
                <a:gd name="T7" fmla="*/ 14 h 16"/>
                <a:gd name="T8" fmla="*/ 15 w 24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6">
                  <a:moveTo>
                    <a:pt x="15" y="0"/>
                  </a:moveTo>
                  <a:lnTo>
                    <a:pt x="0" y="1"/>
                  </a:lnTo>
                  <a:lnTo>
                    <a:pt x="8" y="16"/>
                  </a:lnTo>
                  <a:lnTo>
                    <a:pt x="24" y="14"/>
                  </a:lnTo>
                  <a:lnTo>
                    <a:pt x="15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875">
              <a:extLst>
                <a:ext uri="{FF2B5EF4-FFF2-40B4-BE49-F238E27FC236}">
                  <a16:creationId xmlns:a16="http://schemas.microsoft.com/office/drawing/2014/main" id="{6403ED88-29D4-DC99-5CE4-EFFC5CBF40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4" y="1871"/>
              <a:ext cx="5" cy="4"/>
            </a:xfrm>
            <a:custGeom>
              <a:avLst/>
              <a:gdLst>
                <a:gd name="T0" fmla="*/ 0 w 26"/>
                <a:gd name="T1" fmla="*/ 10 h 22"/>
                <a:gd name="T2" fmla="*/ 2 w 26"/>
                <a:gd name="T3" fmla="*/ 17 h 22"/>
                <a:gd name="T4" fmla="*/ 26 w 26"/>
                <a:gd name="T5" fmla="*/ 22 h 22"/>
                <a:gd name="T6" fmla="*/ 15 w 26"/>
                <a:gd name="T7" fmla="*/ 0 h 22"/>
                <a:gd name="T8" fmla="*/ 0 w 26"/>
                <a:gd name="T9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0" y="10"/>
                  </a:moveTo>
                  <a:lnTo>
                    <a:pt x="2" y="17"/>
                  </a:lnTo>
                  <a:lnTo>
                    <a:pt x="26" y="22"/>
                  </a:lnTo>
                  <a:lnTo>
                    <a:pt x="15" y="0"/>
                  </a:lnTo>
                  <a:lnTo>
                    <a:pt x="0" y="1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876">
              <a:extLst>
                <a:ext uri="{FF2B5EF4-FFF2-40B4-BE49-F238E27FC236}">
                  <a16:creationId xmlns:a16="http://schemas.microsoft.com/office/drawing/2014/main" id="{016181FD-A999-76B7-3C1F-5683250F80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5" y="2107"/>
              <a:ext cx="1" cy="7"/>
            </a:xfrm>
            <a:custGeom>
              <a:avLst/>
              <a:gdLst>
                <a:gd name="T0" fmla="*/ 0 w 8"/>
                <a:gd name="T1" fmla="*/ 8 h 31"/>
                <a:gd name="T2" fmla="*/ 2 w 8"/>
                <a:gd name="T3" fmla="*/ 31 h 31"/>
                <a:gd name="T4" fmla="*/ 8 w 8"/>
                <a:gd name="T5" fmla="*/ 23 h 31"/>
                <a:gd name="T6" fmla="*/ 6 w 8"/>
                <a:gd name="T7" fmla="*/ 0 h 31"/>
                <a:gd name="T8" fmla="*/ 0 w 8"/>
                <a:gd name="T9" fmla="*/ 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1">
                  <a:moveTo>
                    <a:pt x="0" y="8"/>
                  </a:moveTo>
                  <a:lnTo>
                    <a:pt x="2" y="31"/>
                  </a:lnTo>
                  <a:lnTo>
                    <a:pt x="8" y="23"/>
                  </a:lnTo>
                  <a:lnTo>
                    <a:pt x="6" y="0"/>
                  </a:lnTo>
                  <a:lnTo>
                    <a:pt x="0" y="8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877">
              <a:extLst>
                <a:ext uri="{FF2B5EF4-FFF2-40B4-BE49-F238E27FC236}">
                  <a16:creationId xmlns:a16="http://schemas.microsoft.com/office/drawing/2014/main" id="{F0276471-E579-3560-BA36-31D59A5AD9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0" y="2092"/>
              <a:ext cx="4" cy="10"/>
            </a:xfrm>
            <a:custGeom>
              <a:avLst/>
              <a:gdLst>
                <a:gd name="T0" fmla="*/ 18 w 18"/>
                <a:gd name="T1" fmla="*/ 46 h 46"/>
                <a:gd name="T2" fmla="*/ 13 w 18"/>
                <a:gd name="T3" fmla="*/ 0 h 46"/>
                <a:gd name="T4" fmla="*/ 6 w 18"/>
                <a:gd name="T5" fmla="*/ 0 h 46"/>
                <a:gd name="T6" fmla="*/ 0 w 18"/>
                <a:gd name="T7" fmla="*/ 17 h 46"/>
                <a:gd name="T8" fmla="*/ 11 w 18"/>
                <a:gd name="T9" fmla="*/ 46 h 46"/>
                <a:gd name="T10" fmla="*/ 18 w 18"/>
                <a:gd name="T11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46">
                  <a:moveTo>
                    <a:pt x="18" y="46"/>
                  </a:moveTo>
                  <a:lnTo>
                    <a:pt x="13" y="0"/>
                  </a:lnTo>
                  <a:lnTo>
                    <a:pt x="6" y="0"/>
                  </a:lnTo>
                  <a:lnTo>
                    <a:pt x="0" y="17"/>
                  </a:lnTo>
                  <a:lnTo>
                    <a:pt x="11" y="46"/>
                  </a:lnTo>
                  <a:lnTo>
                    <a:pt x="18" y="46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878">
              <a:extLst>
                <a:ext uri="{FF2B5EF4-FFF2-40B4-BE49-F238E27FC236}">
                  <a16:creationId xmlns:a16="http://schemas.microsoft.com/office/drawing/2014/main" id="{BEF6333A-32B6-9B71-1F52-EB01BAE88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" y="1689"/>
              <a:ext cx="138" cy="101"/>
            </a:xfrm>
            <a:custGeom>
              <a:avLst/>
              <a:gdLst>
                <a:gd name="T0" fmla="*/ 0 w 686"/>
                <a:gd name="T1" fmla="*/ 507 h 507"/>
                <a:gd name="T2" fmla="*/ 11 w 686"/>
                <a:gd name="T3" fmla="*/ 459 h 507"/>
                <a:gd name="T4" fmla="*/ 24 w 686"/>
                <a:gd name="T5" fmla="*/ 435 h 507"/>
                <a:gd name="T6" fmla="*/ 39 w 686"/>
                <a:gd name="T7" fmla="*/ 434 h 507"/>
                <a:gd name="T8" fmla="*/ 45 w 686"/>
                <a:gd name="T9" fmla="*/ 410 h 507"/>
                <a:gd name="T10" fmla="*/ 66 w 686"/>
                <a:gd name="T11" fmla="*/ 384 h 507"/>
                <a:gd name="T12" fmla="*/ 156 w 686"/>
                <a:gd name="T13" fmla="*/ 368 h 507"/>
                <a:gd name="T14" fmla="*/ 194 w 686"/>
                <a:gd name="T15" fmla="*/ 357 h 507"/>
                <a:gd name="T16" fmla="*/ 204 w 686"/>
                <a:gd name="T17" fmla="*/ 372 h 507"/>
                <a:gd name="T18" fmla="*/ 226 w 686"/>
                <a:gd name="T19" fmla="*/ 362 h 507"/>
                <a:gd name="T20" fmla="*/ 241 w 686"/>
                <a:gd name="T21" fmla="*/ 368 h 507"/>
                <a:gd name="T22" fmla="*/ 300 w 686"/>
                <a:gd name="T23" fmla="*/ 332 h 507"/>
                <a:gd name="T24" fmla="*/ 296 w 686"/>
                <a:gd name="T25" fmla="*/ 286 h 507"/>
                <a:gd name="T26" fmla="*/ 270 w 686"/>
                <a:gd name="T27" fmla="*/ 265 h 507"/>
                <a:gd name="T28" fmla="*/ 289 w 686"/>
                <a:gd name="T29" fmla="*/ 217 h 507"/>
                <a:gd name="T30" fmla="*/ 264 w 686"/>
                <a:gd name="T31" fmla="*/ 196 h 507"/>
                <a:gd name="T32" fmla="*/ 293 w 686"/>
                <a:gd name="T33" fmla="*/ 178 h 507"/>
                <a:gd name="T34" fmla="*/ 318 w 686"/>
                <a:gd name="T35" fmla="*/ 191 h 507"/>
                <a:gd name="T36" fmla="*/ 324 w 686"/>
                <a:gd name="T37" fmla="*/ 176 h 507"/>
                <a:gd name="T38" fmla="*/ 314 w 686"/>
                <a:gd name="T39" fmla="*/ 153 h 507"/>
                <a:gd name="T40" fmla="*/ 359 w 686"/>
                <a:gd name="T41" fmla="*/ 133 h 507"/>
                <a:gd name="T42" fmla="*/ 379 w 686"/>
                <a:gd name="T43" fmla="*/ 116 h 507"/>
                <a:gd name="T44" fmla="*/ 387 w 686"/>
                <a:gd name="T45" fmla="*/ 108 h 507"/>
                <a:gd name="T46" fmla="*/ 393 w 686"/>
                <a:gd name="T47" fmla="*/ 85 h 507"/>
                <a:gd name="T48" fmla="*/ 416 w 686"/>
                <a:gd name="T49" fmla="*/ 82 h 507"/>
                <a:gd name="T50" fmla="*/ 441 w 686"/>
                <a:gd name="T51" fmla="*/ 110 h 507"/>
                <a:gd name="T52" fmla="*/ 478 w 686"/>
                <a:gd name="T53" fmla="*/ 92 h 507"/>
                <a:gd name="T54" fmla="*/ 518 w 686"/>
                <a:gd name="T55" fmla="*/ 103 h 507"/>
                <a:gd name="T56" fmla="*/ 524 w 686"/>
                <a:gd name="T57" fmla="*/ 80 h 507"/>
                <a:gd name="T58" fmla="*/ 587 w 686"/>
                <a:gd name="T59" fmla="*/ 19 h 507"/>
                <a:gd name="T60" fmla="*/ 617 w 686"/>
                <a:gd name="T61" fmla="*/ 17 h 507"/>
                <a:gd name="T62" fmla="*/ 632 w 686"/>
                <a:gd name="T63" fmla="*/ 0 h 507"/>
                <a:gd name="T64" fmla="*/ 686 w 686"/>
                <a:gd name="T65" fmla="*/ 11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86" h="507">
                  <a:moveTo>
                    <a:pt x="0" y="507"/>
                  </a:moveTo>
                  <a:lnTo>
                    <a:pt x="11" y="459"/>
                  </a:lnTo>
                  <a:lnTo>
                    <a:pt x="24" y="435"/>
                  </a:lnTo>
                  <a:lnTo>
                    <a:pt x="39" y="434"/>
                  </a:lnTo>
                  <a:lnTo>
                    <a:pt x="45" y="410"/>
                  </a:lnTo>
                  <a:lnTo>
                    <a:pt x="66" y="384"/>
                  </a:lnTo>
                  <a:lnTo>
                    <a:pt x="156" y="368"/>
                  </a:lnTo>
                  <a:lnTo>
                    <a:pt x="194" y="357"/>
                  </a:lnTo>
                  <a:lnTo>
                    <a:pt x="204" y="372"/>
                  </a:lnTo>
                  <a:lnTo>
                    <a:pt x="226" y="362"/>
                  </a:lnTo>
                  <a:lnTo>
                    <a:pt x="241" y="368"/>
                  </a:lnTo>
                  <a:lnTo>
                    <a:pt x="300" y="332"/>
                  </a:lnTo>
                  <a:lnTo>
                    <a:pt x="296" y="286"/>
                  </a:lnTo>
                  <a:lnTo>
                    <a:pt x="270" y="265"/>
                  </a:lnTo>
                  <a:lnTo>
                    <a:pt x="289" y="217"/>
                  </a:lnTo>
                  <a:lnTo>
                    <a:pt x="264" y="196"/>
                  </a:lnTo>
                  <a:lnTo>
                    <a:pt x="293" y="178"/>
                  </a:lnTo>
                  <a:lnTo>
                    <a:pt x="318" y="191"/>
                  </a:lnTo>
                  <a:lnTo>
                    <a:pt x="324" y="176"/>
                  </a:lnTo>
                  <a:lnTo>
                    <a:pt x="314" y="153"/>
                  </a:lnTo>
                  <a:lnTo>
                    <a:pt x="359" y="133"/>
                  </a:lnTo>
                  <a:lnTo>
                    <a:pt x="379" y="116"/>
                  </a:lnTo>
                  <a:lnTo>
                    <a:pt x="387" y="108"/>
                  </a:lnTo>
                  <a:lnTo>
                    <a:pt x="393" y="85"/>
                  </a:lnTo>
                  <a:lnTo>
                    <a:pt x="416" y="82"/>
                  </a:lnTo>
                  <a:lnTo>
                    <a:pt x="441" y="110"/>
                  </a:lnTo>
                  <a:lnTo>
                    <a:pt x="478" y="92"/>
                  </a:lnTo>
                  <a:lnTo>
                    <a:pt x="518" y="103"/>
                  </a:lnTo>
                  <a:lnTo>
                    <a:pt x="524" y="80"/>
                  </a:lnTo>
                  <a:lnTo>
                    <a:pt x="587" y="19"/>
                  </a:lnTo>
                  <a:lnTo>
                    <a:pt x="617" y="17"/>
                  </a:lnTo>
                  <a:lnTo>
                    <a:pt x="632" y="0"/>
                  </a:lnTo>
                  <a:lnTo>
                    <a:pt x="686" y="11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879">
              <a:extLst>
                <a:ext uri="{FF2B5EF4-FFF2-40B4-BE49-F238E27FC236}">
                  <a16:creationId xmlns:a16="http://schemas.microsoft.com/office/drawing/2014/main" id="{92626DAD-688B-E8A5-B972-6286C6FC4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1" y="1790"/>
              <a:ext cx="102" cy="382"/>
            </a:xfrm>
            <a:custGeom>
              <a:avLst/>
              <a:gdLst>
                <a:gd name="T0" fmla="*/ 69 w 512"/>
                <a:gd name="T1" fmla="*/ 1895 h 1910"/>
                <a:gd name="T2" fmla="*/ 49 w 512"/>
                <a:gd name="T3" fmla="*/ 1850 h 1910"/>
                <a:gd name="T4" fmla="*/ 72 w 512"/>
                <a:gd name="T5" fmla="*/ 1764 h 1910"/>
                <a:gd name="T6" fmla="*/ 114 w 512"/>
                <a:gd name="T7" fmla="*/ 1722 h 1910"/>
                <a:gd name="T8" fmla="*/ 127 w 512"/>
                <a:gd name="T9" fmla="*/ 1696 h 1910"/>
                <a:gd name="T10" fmla="*/ 155 w 512"/>
                <a:gd name="T11" fmla="*/ 1664 h 1910"/>
                <a:gd name="T12" fmla="*/ 119 w 512"/>
                <a:gd name="T13" fmla="*/ 1606 h 1910"/>
                <a:gd name="T14" fmla="*/ 167 w 512"/>
                <a:gd name="T15" fmla="*/ 1546 h 1910"/>
                <a:gd name="T16" fmla="*/ 217 w 512"/>
                <a:gd name="T17" fmla="*/ 1495 h 1910"/>
                <a:gd name="T18" fmla="*/ 274 w 512"/>
                <a:gd name="T19" fmla="*/ 1444 h 1910"/>
                <a:gd name="T20" fmla="*/ 279 w 512"/>
                <a:gd name="T21" fmla="*/ 1335 h 1910"/>
                <a:gd name="T22" fmla="*/ 392 w 512"/>
                <a:gd name="T23" fmla="*/ 1387 h 1910"/>
                <a:gd name="T24" fmla="*/ 435 w 512"/>
                <a:gd name="T25" fmla="*/ 1352 h 1910"/>
                <a:gd name="T26" fmla="*/ 424 w 512"/>
                <a:gd name="T27" fmla="*/ 1161 h 1910"/>
                <a:gd name="T28" fmla="*/ 381 w 512"/>
                <a:gd name="T29" fmla="*/ 1095 h 1910"/>
                <a:gd name="T30" fmla="*/ 429 w 512"/>
                <a:gd name="T31" fmla="*/ 1036 h 1910"/>
                <a:gd name="T32" fmla="*/ 426 w 512"/>
                <a:gd name="T33" fmla="*/ 998 h 1910"/>
                <a:gd name="T34" fmla="*/ 435 w 512"/>
                <a:gd name="T35" fmla="*/ 944 h 1910"/>
                <a:gd name="T36" fmla="*/ 367 w 512"/>
                <a:gd name="T37" fmla="*/ 872 h 1910"/>
                <a:gd name="T38" fmla="*/ 348 w 512"/>
                <a:gd name="T39" fmla="*/ 836 h 1910"/>
                <a:gd name="T40" fmla="*/ 320 w 512"/>
                <a:gd name="T41" fmla="*/ 776 h 1910"/>
                <a:gd name="T42" fmla="*/ 364 w 512"/>
                <a:gd name="T43" fmla="*/ 757 h 1910"/>
                <a:gd name="T44" fmla="*/ 370 w 512"/>
                <a:gd name="T45" fmla="*/ 733 h 1910"/>
                <a:gd name="T46" fmla="*/ 422 w 512"/>
                <a:gd name="T47" fmla="*/ 713 h 1910"/>
                <a:gd name="T48" fmla="*/ 462 w 512"/>
                <a:gd name="T49" fmla="*/ 648 h 1910"/>
                <a:gd name="T50" fmla="*/ 512 w 512"/>
                <a:gd name="T51" fmla="*/ 597 h 1910"/>
                <a:gd name="T52" fmla="*/ 512 w 512"/>
                <a:gd name="T53" fmla="*/ 520 h 1910"/>
                <a:gd name="T54" fmla="*/ 467 w 512"/>
                <a:gd name="T55" fmla="*/ 447 h 1910"/>
                <a:gd name="T56" fmla="*/ 475 w 512"/>
                <a:gd name="T57" fmla="*/ 369 h 1910"/>
                <a:gd name="T58" fmla="*/ 439 w 512"/>
                <a:gd name="T59" fmla="*/ 311 h 1910"/>
                <a:gd name="T60" fmla="*/ 407 w 512"/>
                <a:gd name="T61" fmla="*/ 221 h 1910"/>
                <a:gd name="T62" fmla="*/ 371 w 512"/>
                <a:gd name="T63" fmla="*/ 170 h 1910"/>
                <a:gd name="T64" fmla="*/ 338 w 512"/>
                <a:gd name="T65" fmla="*/ 150 h 1910"/>
                <a:gd name="T66" fmla="*/ 291 w 512"/>
                <a:gd name="T67" fmla="*/ 139 h 1910"/>
                <a:gd name="T68" fmla="*/ 240 w 512"/>
                <a:gd name="T69" fmla="*/ 89 h 1910"/>
                <a:gd name="T70" fmla="*/ 221 w 512"/>
                <a:gd name="T71" fmla="*/ 46 h 1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12" h="1910">
                  <a:moveTo>
                    <a:pt x="0" y="1910"/>
                  </a:moveTo>
                  <a:lnTo>
                    <a:pt x="69" y="1895"/>
                  </a:lnTo>
                  <a:lnTo>
                    <a:pt x="67" y="1872"/>
                  </a:lnTo>
                  <a:lnTo>
                    <a:pt x="49" y="1850"/>
                  </a:lnTo>
                  <a:lnTo>
                    <a:pt x="29" y="1807"/>
                  </a:lnTo>
                  <a:lnTo>
                    <a:pt x="72" y="1764"/>
                  </a:lnTo>
                  <a:lnTo>
                    <a:pt x="103" y="1769"/>
                  </a:lnTo>
                  <a:lnTo>
                    <a:pt x="114" y="1722"/>
                  </a:lnTo>
                  <a:lnTo>
                    <a:pt x="112" y="1699"/>
                  </a:lnTo>
                  <a:lnTo>
                    <a:pt x="127" y="1696"/>
                  </a:lnTo>
                  <a:lnTo>
                    <a:pt x="141" y="1672"/>
                  </a:lnTo>
                  <a:lnTo>
                    <a:pt x="155" y="1664"/>
                  </a:lnTo>
                  <a:lnTo>
                    <a:pt x="130" y="1635"/>
                  </a:lnTo>
                  <a:lnTo>
                    <a:pt x="119" y="1606"/>
                  </a:lnTo>
                  <a:lnTo>
                    <a:pt x="125" y="1590"/>
                  </a:lnTo>
                  <a:lnTo>
                    <a:pt x="167" y="1546"/>
                  </a:lnTo>
                  <a:lnTo>
                    <a:pt x="194" y="1498"/>
                  </a:lnTo>
                  <a:lnTo>
                    <a:pt x="217" y="1495"/>
                  </a:lnTo>
                  <a:lnTo>
                    <a:pt x="237" y="1455"/>
                  </a:lnTo>
                  <a:lnTo>
                    <a:pt x="274" y="1444"/>
                  </a:lnTo>
                  <a:lnTo>
                    <a:pt x="290" y="1366"/>
                  </a:lnTo>
                  <a:lnTo>
                    <a:pt x="279" y="1335"/>
                  </a:lnTo>
                  <a:lnTo>
                    <a:pt x="302" y="1334"/>
                  </a:lnTo>
                  <a:lnTo>
                    <a:pt x="392" y="1387"/>
                  </a:lnTo>
                  <a:lnTo>
                    <a:pt x="437" y="1368"/>
                  </a:lnTo>
                  <a:lnTo>
                    <a:pt x="435" y="1352"/>
                  </a:lnTo>
                  <a:lnTo>
                    <a:pt x="401" y="1324"/>
                  </a:lnTo>
                  <a:lnTo>
                    <a:pt x="424" y="1161"/>
                  </a:lnTo>
                  <a:lnTo>
                    <a:pt x="407" y="1139"/>
                  </a:lnTo>
                  <a:lnTo>
                    <a:pt x="381" y="1095"/>
                  </a:lnTo>
                  <a:lnTo>
                    <a:pt x="398" y="1040"/>
                  </a:lnTo>
                  <a:lnTo>
                    <a:pt x="429" y="1036"/>
                  </a:lnTo>
                  <a:lnTo>
                    <a:pt x="434" y="1013"/>
                  </a:lnTo>
                  <a:lnTo>
                    <a:pt x="426" y="998"/>
                  </a:lnTo>
                  <a:lnTo>
                    <a:pt x="439" y="974"/>
                  </a:lnTo>
                  <a:lnTo>
                    <a:pt x="435" y="944"/>
                  </a:lnTo>
                  <a:lnTo>
                    <a:pt x="400" y="893"/>
                  </a:lnTo>
                  <a:lnTo>
                    <a:pt x="367" y="872"/>
                  </a:lnTo>
                  <a:lnTo>
                    <a:pt x="360" y="873"/>
                  </a:lnTo>
                  <a:lnTo>
                    <a:pt x="348" y="836"/>
                  </a:lnTo>
                  <a:lnTo>
                    <a:pt x="313" y="785"/>
                  </a:lnTo>
                  <a:lnTo>
                    <a:pt x="320" y="776"/>
                  </a:lnTo>
                  <a:lnTo>
                    <a:pt x="350" y="774"/>
                  </a:lnTo>
                  <a:lnTo>
                    <a:pt x="364" y="757"/>
                  </a:lnTo>
                  <a:lnTo>
                    <a:pt x="363" y="734"/>
                  </a:lnTo>
                  <a:lnTo>
                    <a:pt x="370" y="733"/>
                  </a:lnTo>
                  <a:lnTo>
                    <a:pt x="409" y="738"/>
                  </a:lnTo>
                  <a:lnTo>
                    <a:pt x="422" y="713"/>
                  </a:lnTo>
                  <a:lnTo>
                    <a:pt x="457" y="680"/>
                  </a:lnTo>
                  <a:lnTo>
                    <a:pt x="462" y="648"/>
                  </a:lnTo>
                  <a:lnTo>
                    <a:pt x="483" y="615"/>
                  </a:lnTo>
                  <a:lnTo>
                    <a:pt x="512" y="597"/>
                  </a:lnTo>
                  <a:lnTo>
                    <a:pt x="501" y="567"/>
                  </a:lnTo>
                  <a:lnTo>
                    <a:pt x="512" y="520"/>
                  </a:lnTo>
                  <a:lnTo>
                    <a:pt x="479" y="492"/>
                  </a:lnTo>
                  <a:lnTo>
                    <a:pt x="467" y="447"/>
                  </a:lnTo>
                  <a:lnTo>
                    <a:pt x="463" y="408"/>
                  </a:lnTo>
                  <a:lnTo>
                    <a:pt x="475" y="369"/>
                  </a:lnTo>
                  <a:lnTo>
                    <a:pt x="472" y="330"/>
                  </a:lnTo>
                  <a:lnTo>
                    <a:pt x="439" y="311"/>
                  </a:lnTo>
                  <a:lnTo>
                    <a:pt x="424" y="242"/>
                  </a:lnTo>
                  <a:lnTo>
                    <a:pt x="407" y="221"/>
                  </a:lnTo>
                  <a:lnTo>
                    <a:pt x="395" y="184"/>
                  </a:lnTo>
                  <a:lnTo>
                    <a:pt x="371" y="170"/>
                  </a:lnTo>
                  <a:lnTo>
                    <a:pt x="341" y="173"/>
                  </a:lnTo>
                  <a:lnTo>
                    <a:pt x="338" y="150"/>
                  </a:lnTo>
                  <a:lnTo>
                    <a:pt x="313" y="122"/>
                  </a:lnTo>
                  <a:lnTo>
                    <a:pt x="291" y="139"/>
                  </a:lnTo>
                  <a:lnTo>
                    <a:pt x="251" y="120"/>
                  </a:lnTo>
                  <a:lnTo>
                    <a:pt x="240" y="89"/>
                  </a:lnTo>
                  <a:lnTo>
                    <a:pt x="261" y="65"/>
                  </a:lnTo>
                  <a:lnTo>
                    <a:pt x="221" y="46"/>
                  </a:lnTo>
                  <a:lnTo>
                    <a:pt x="217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880">
              <a:extLst>
                <a:ext uri="{FF2B5EF4-FFF2-40B4-BE49-F238E27FC236}">
                  <a16:creationId xmlns:a16="http://schemas.microsoft.com/office/drawing/2014/main" id="{8AF94C21-DA50-200D-9C31-8FCA15807E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" y="1582"/>
              <a:ext cx="400" cy="225"/>
            </a:xfrm>
            <a:custGeom>
              <a:avLst/>
              <a:gdLst>
                <a:gd name="T0" fmla="*/ 1900 w 2002"/>
                <a:gd name="T1" fmla="*/ 1035 h 1123"/>
                <a:gd name="T2" fmla="*/ 1729 w 2002"/>
                <a:gd name="T3" fmla="*/ 1012 h 1123"/>
                <a:gd name="T4" fmla="*/ 1659 w 2002"/>
                <a:gd name="T5" fmla="*/ 1011 h 1123"/>
                <a:gd name="T6" fmla="*/ 1557 w 2002"/>
                <a:gd name="T7" fmla="*/ 991 h 1123"/>
                <a:gd name="T8" fmla="*/ 1520 w 2002"/>
                <a:gd name="T9" fmla="*/ 1002 h 1123"/>
                <a:gd name="T10" fmla="*/ 1496 w 2002"/>
                <a:gd name="T11" fmla="*/ 1073 h 1123"/>
                <a:gd name="T12" fmla="*/ 1454 w 2002"/>
                <a:gd name="T13" fmla="*/ 1038 h 1123"/>
                <a:gd name="T14" fmla="*/ 1411 w 2002"/>
                <a:gd name="T15" fmla="*/ 1073 h 1123"/>
                <a:gd name="T16" fmla="*/ 1391 w 2002"/>
                <a:gd name="T17" fmla="*/ 1028 h 1123"/>
                <a:gd name="T18" fmla="*/ 1322 w 2002"/>
                <a:gd name="T19" fmla="*/ 1035 h 1123"/>
                <a:gd name="T20" fmla="*/ 1279 w 2002"/>
                <a:gd name="T21" fmla="*/ 1062 h 1123"/>
                <a:gd name="T22" fmla="*/ 1197 w 2002"/>
                <a:gd name="T23" fmla="*/ 1101 h 1123"/>
                <a:gd name="T24" fmla="*/ 1124 w 2002"/>
                <a:gd name="T25" fmla="*/ 1054 h 1123"/>
                <a:gd name="T26" fmla="*/ 1064 w 2002"/>
                <a:gd name="T27" fmla="*/ 1082 h 1123"/>
                <a:gd name="T28" fmla="*/ 1017 w 2002"/>
                <a:gd name="T29" fmla="*/ 1063 h 1123"/>
                <a:gd name="T30" fmla="*/ 1019 w 2002"/>
                <a:gd name="T31" fmla="*/ 1009 h 1123"/>
                <a:gd name="T32" fmla="*/ 962 w 2002"/>
                <a:gd name="T33" fmla="*/ 976 h 1123"/>
                <a:gd name="T34" fmla="*/ 914 w 2002"/>
                <a:gd name="T35" fmla="*/ 865 h 1123"/>
                <a:gd name="T36" fmla="*/ 848 w 2002"/>
                <a:gd name="T37" fmla="*/ 825 h 1123"/>
                <a:gd name="T38" fmla="*/ 750 w 2002"/>
                <a:gd name="T39" fmla="*/ 772 h 1123"/>
                <a:gd name="T40" fmla="*/ 760 w 2002"/>
                <a:gd name="T41" fmla="*/ 709 h 1123"/>
                <a:gd name="T42" fmla="*/ 770 w 2002"/>
                <a:gd name="T43" fmla="*/ 646 h 1123"/>
                <a:gd name="T44" fmla="*/ 718 w 2002"/>
                <a:gd name="T45" fmla="*/ 582 h 1123"/>
                <a:gd name="T46" fmla="*/ 651 w 2002"/>
                <a:gd name="T47" fmla="*/ 442 h 1123"/>
                <a:gd name="T48" fmla="*/ 575 w 2002"/>
                <a:gd name="T49" fmla="*/ 371 h 1123"/>
                <a:gd name="T50" fmla="*/ 565 w 2002"/>
                <a:gd name="T51" fmla="*/ 272 h 1123"/>
                <a:gd name="T52" fmla="*/ 499 w 2002"/>
                <a:gd name="T53" fmla="*/ 232 h 1123"/>
                <a:gd name="T54" fmla="*/ 464 w 2002"/>
                <a:gd name="T55" fmla="*/ 258 h 1123"/>
                <a:gd name="T56" fmla="*/ 475 w 2002"/>
                <a:gd name="T57" fmla="*/ 296 h 1123"/>
                <a:gd name="T58" fmla="*/ 389 w 2002"/>
                <a:gd name="T59" fmla="*/ 289 h 1123"/>
                <a:gd name="T60" fmla="*/ 275 w 2002"/>
                <a:gd name="T61" fmla="*/ 300 h 1123"/>
                <a:gd name="T62" fmla="*/ 221 w 2002"/>
                <a:gd name="T63" fmla="*/ 305 h 1123"/>
                <a:gd name="T64" fmla="*/ 217 w 2002"/>
                <a:gd name="T65" fmla="*/ 181 h 1123"/>
                <a:gd name="T66" fmla="*/ 184 w 2002"/>
                <a:gd name="T67" fmla="*/ 162 h 1123"/>
                <a:gd name="T68" fmla="*/ 166 w 2002"/>
                <a:gd name="T69" fmla="*/ 132 h 1123"/>
                <a:gd name="T70" fmla="*/ 106 w 2002"/>
                <a:gd name="T71" fmla="*/ 137 h 1123"/>
                <a:gd name="T72" fmla="*/ 112 w 2002"/>
                <a:gd name="T73" fmla="*/ 122 h 1123"/>
                <a:gd name="T74" fmla="*/ 107 w 2002"/>
                <a:gd name="T75" fmla="*/ 75 h 1123"/>
                <a:gd name="T76" fmla="*/ 51 w 2002"/>
                <a:gd name="T77" fmla="*/ 50 h 1123"/>
                <a:gd name="T78" fmla="*/ 0 w 2002"/>
                <a:gd name="T79" fmla="*/ 0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02" h="1123">
                  <a:moveTo>
                    <a:pt x="2002" y="1042"/>
                  </a:moveTo>
                  <a:lnTo>
                    <a:pt x="1900" y="1035"/>
                  </a:lnTo>
                  <a:lnTo>
                    <a:pt x="1832" y="1049"/>
                  </a:lnTo>
                  <a:lnTo>
                    <a:pt x="1729" y="1012"/>
                  </a:lnTo>
                  <a:lnTo>
                    <a:pt x="1676" y="1017"/>
                  </a:lnTo>
                  <a:lnTo>
                    <a:pt x="1659" y="1011"/>
                  </a:lnTo>
                  <a:lnTo>
                    <a:pt x="1599" y="1025"/>
                  </a:lnTo>
                  <a:lnTo>
                    <a:pt x="1557" y="991"/>
                  </a:lnTo>
                  <a:lnTo>
                    <a:pt x="1534" y="992"/>
                  </a:lnTo>
                  <a:lnTo>
                    <a:pt x="1520" y="1002"/>
                  </a:lnTo>
                  <a:lnTo>
                    <a:pt x="1522" y="1025"/>
                  </a:lnTo>
                  <a:lnTo>
                    <a:pt x="1496" y="1073"/>
                  </a:lnTo>
                  <a:lnTo>
                    <a:pt x="1480" y="1067"/>
                  </a:lnTo>
                  <a:lnTo>
                    <a:pt x="1454" y="1038"/>
                  </a:lnTo>
                  <a:lnTo>
                    <a:pt x="1418" y="1072"/>
                  </a:lnTo>
                  <a:lnTo>
                    <a:pt x="1411" y="1073"/>
                  </a:lnTo>
                  <a:lnTo>
                    <a:pt x="1394" y="1060"/>
                  </a:lnTo>
                  <a:lnTo>
                    <a:pt x="1391" y="1028"/>
                  </a:lnTo>
                  <a:lnTo>
                    <a:pt x="1332" y="1057"/>
                  </a:lnTo>
                  <a:lnTo>
                    <a:pt x="1322" y="1035"/>
                  </a:lnTo>
                  <a:lnTo>
                    <a:pt x="1305" y="1021"/>
                  </a:lnTo>
                  <a:lnTo>
                    <a:pt x="1279" y="1062"/>
                  </a:lnTo>
                  <a:lnTo>
                    <a:pt x="1207" y="1123"/>
                  </a:lnTo>
                  <a:lnTo>
                    <a:pt x="1197" y="1101"/>
                  </a:lnTo>
                  <a:lnTo>
                    <a:pt x="1147" y="1051"/>
                  </a:lnTo>
                  <a:lnTo>
                    <a:pt x="1124" y="1054"/>
                  </a:lnTo>
                  <a:lnTo>
                    <a:pt x="1104" y="1086"/>
                  </a:lnTo>
                  <a:lnTo>
                    <a:pt x="1064" y="1082"/>
                  </a:lnTo>
                  <a:lnTo>
                    <a:pt x="1035" y="1092"/>
                  </a:lnTo>
                  <a:lnTo>
                    <a:pt x="1017" y="1063"/>
                  </a:lnTo>
                  <a:lnTo>
                    <a:pt x="987" y="1066"/>
                  </a:lnTo>
                  <a:lnTo>
                    <a:pt x="1019" y="1009"/>
                  </a:lnTo>
                  <a:lnTo>
                    <a:pt x="996" y="1011"/>
                  </a:lnTo>
                  <a:lnTo>
                    <a:pt x="962" y="976"/>
                  </a:lnTo>
                  <a:lnTo>
                    <a:pt x="955" y="900"/>
                  </a:lnTo>
                  <a:lnTo>
                    <a:pt x="914" y="865"/>
                  </a:lnTo>
                  <a:lnTo>
                    <a:pt x="851" y="863"/>
                  </a:lnTo>
                  <a:lnTo>
                    <a:pt x="848" y="825"/>
                  </a:lnTo>
                  <a:lnTo>
                    <a:pt x="801" y="814"/>
                  </a:lnTo>
                  <a:lnTo>
                    <a:pt x="750" y="772"/>
                  </a:lnTo>
                  <a:lnTo>
                    <a:pt x="739" y="735"/>
                  </a:lnTo>
                  <a:lnTo>
                    <a:pt x="760" y="709"/>
                  </a:lnTo>
                  <a:lnTo>
                    <a:pt x="756" y="671"/>
                  </a:lnTo>
                  <a:lnTo>
                    <a:pt x="770" y="646"/>
                  </a:lnTo>
                  <a:lnTo>
                    <a:pt x="750" y="603"/>
                  </a:lnTo>
                  <a:lnTo>
                    <a:pt x="718" y="582"/>
                  </a:lnTo>
                  <a:lnTo>
                    <a:pt x="673" y="517"/>
                  </a:lnTo>
                  <a:lnTo>
                    <a:pt x="651" y="442"/>
                  </a:lnTo>
                  <a:lnTo>
                    <a:pt x="618" y="422"/>
                  </a:lnTo>
                  <a:lnTo>
                    <a:pt x="575" y="371"/>
                  </a:lnTo>
                  <a:lnTo>
                    <a:pt x="577" y="318"/>
                  </a:lnTo>
                  <a:lnTo>
                    <a:pt x="565" y="272"/>
                  </a:lnTo>
                  <a:lnTo>
                    <a:pt x="518" y="254"/>
                  </a:lnTo>
                  <a:lnTo>
                    <a:pt x="499" y="232"/>
                  </a:lnTo>
                  <a:lnTo>
                    <a:pt x="461" y="228"/>
                  </a:lnTo>
                  <a:lnTo>
                    <a:pt x="464" y="258"/>
                  </a:lnTo>
                  <a:lnTo>
                    <a:pt x="480" y="272"/>
                  </a:lnTo>
                  <a:lnTo>
                    <a:pt x="475" y="296"/>
                  </a:lnTo>
                  <a:lnTo>
                    <a:pt x="412" y="286"/>
                  </a:lnTo>
                  <a:lnTo>
                    <a:pt x="389" y="289"/>
                  </a:lnTo>
                  <a:lnTo>
                    <a:pt x="331" y="325"/>
                  </a:lnTo>
                  <a:lnTo>
                    <a:pt x="275" y="300"/>
                  </a:lnTo>
                  <a:lnTo>
                    <a:pt x="230" y="319"/>
                  </a:lnTo>
                  <a:lnTo>
                    <a:pt x="221" y="305"/>
                  </a:lnTo>
                  <a:lnTo>
                    <a:pt x="210" y="267"/>
                  </a:lnTo>
                  <a:lnTo>
                    <a:pt x="217" y="181"/>
                  </a:lnTo>
                  <a:lnTo>
                    <a:pt x="216" y="158"/>
                  </a:lnTo>
                  <a:lnTo>
                    <a:pt x="184" y="162"/>
                  </a:lnTo>
                  <a:lnTo>
                    <a:pt x="183" y="138"/>
                  </a:lnTo>
                  <a:lnTo>
                    <a:pt x="166" y="132"/>
                  </a:lnTo>
                  <a:lnTo>
                    <a:pt x="130" y="151"/>
                  </a:lnTo>
                  <a:lnTo>
                    <a:pt x="106" y="137"/>
                  </a:lnTo>
                  <a:lnTo>
                    <a:pt x="104" y="123"/>
                  </a:lnTo>
                  <a:lnTo>
                    <a:pt x="112" y="122"/>
                  </a:lnTo>
                  <a:lnTo>
                    <a:pt x="125" y="105"/>
                  </a:lnTo>
                  <a:lnTo>
                    <a:pt x="107" y="75"/>
                  </a:lnTo>
                  <a:lnTo>
                    <a:pt x="85" y="85"/>
                  </a:lnTo>
                  <a:lnTo>
                    <a:pt x="51" y="50"/>
                  </a:lnTo>
                  <a:lnTo>
                    <a:pt x="21" y="52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881">
              <a:extLst>
                <a:ext uri="{FF2B5EF4-FFF2-40B4-BE49-F238E27FC236}">
                  <a16:creationId xmlns:a16="http://schemas.microsoft.com/office/drawing/2014/main" id="{C552EEB8-4C88-A3F9-1634-822D9DBA8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1" y="2152"/>
              <a:ext cx="470" cy="570"/>
            </a:xfrm>
            <a:custGeom>
              <a:avLst/>
              <a:gdLst>
                <a:gd name="T0" fmla="*/ 0 w 2351"/>
                <a:gd name="T1" fmla="*/ 2764 h 2849"/>
                <a:gd name="T2" fmla="*/ 66 w 2351"/>
                <a:gd name="T3" fmla="*/ 2634 h 2849"/>
                <a:gd name="T4" fmla="*/ 130 w 2351"/>
                <a:gd name="T5" fmla="*/ 2591 h 2849"/>
                <a:gd name="T6" fmla="*/ 216 w 2351"/>
                <a:gd name="T7" fmla="*/ 2428 h 2849"/>
                <a:gd name="T8" fmla="*/ 256 w 2351"/>
                <a:gd name="T9" fmla="*/ 2370 h 2849"/>
                <a:gd name="T10" fmla="*/ 312 w 2351"/>
                <a:gd name="T11" fmla="*/ 2296 h 2849"/>
                <a:gd name="T12" fmla="*/ 313 w 2351"/>
                <a:gd name="T13" fmla="*/ 2234 h 2849"/>
                <a:gd name="T14" fmla="*/ 338 w 2351"/>
                <a:gd name="T15" fmla="*/ 2170 h 2849"/>
                <a:gd name="T16" fmla="*/ 307 w 2351"/>
                <a:gd name="T17" fmla="*/ 2087 h 2849"/>
                <a:gd name="T18" fmla="*/ 276 w 2351"/>
                <a:gd name="T19" fmla="*/ 2083 h 2849"/>
                <a:gd name="T20" fmla="*/ 301 w 2351"/>
                <a:gd name="T21" fmla="*/ 2011 h 2849"/>
                <a:gd name="T22" fmla="*/ 250 w 2351"/>
                <a:gd name="T23" fmla="*/ 1885 h 2849"/>
                <a:gd name="T24" fmla="*/ 110 w 2351"/>
                <a:gd name="T25" fmla="*/ 1883 h 2849"/>
                <a:gd name="T26" fmla="*/ 83 w 2351"/>
                <a:gd name="T27" fmla="*/ 1831 h 2849"/>
                <a:gd name="T28" fmla="*/ 116 w 2351"/>
                <a:gd name="T29" fmla="*/ 1781 h 2849"/>
                <a:gd name="T30" fmla="*/ 120 w 2351"/>
                <a:gd name="T31" fmla="*/ 1735 h 2849"/>
                <a:gd name="T32" fmla="*/ 160 w 2351"/>
                <a:gd name="T33" fmla="*/ 1669 h 2849"/>
                <a:gd name="T34" fmla="*/ 137 w 2351"/>
                <a:gd name="T35" fmla="*/ 1587 h 2849"/>
                <a:gd name="T36" fmla="*/ 163 w 2351"/>
                <a:gd name="T37" fmla="*/ 1523 h 2849"/>
                <a:gd name="T38" fmla="*/ 135 w 2351"/>
                <a:gd name="T39" fmla="*/ 1471 h 2849"/>
                <a:gd name="T40" fmla="*/ 192 w 2351"/>
                <a:gd name="T41" fmla="*/ 1420 h 2849"/>
                <a:gd name="T42" fmla="*/ 268 w 2351"/>
                <a:gd name="T43" fmla="*/ 1412 h 2849"/>
                <a:gd name="T44" fmla="*/ 367 w 2351"/>
                <a:gd name="T45" fmla="*/ 1403 h 2849"/>
                <a:gd name="T46" fmla="*/ 412 w 2351"/>
                <a:gd name="T47" fmla="*/ 1477 h 2849"/>
                <a:gd name="T48" fmla="*/ 433 w 2351"/>
                <a:gd name="T49" fmla="*/ 1366 h 2849"/>
                <a:gd name="T50" fmla="*/ 512 w 2351"/>
                <a:gd name="T51" fmla="*/ 1375 h 2849"/>
                <a:gd name="T52" fmla="*/ 601 w 2351"/>
                <a:gd name="T53" fmla="*/ 1343 h 2849"/>
                <a:gd name="T54" fmla="*/ 731 w 2351"/>
                <a:gd name="T55" fmla="*/ 1338 h 2849"/>
                <a:gd name="T56" fmla="*/ 865 w 2351"/>
                <a:gd name="T57" fmla="*/ 1287 h 2849"/>
                <a:gd name="T58" fmla="*/ 949 w 2351"/>
                <a:gd name="T59" fmla="*/ 1280 h 2849"/>
                <a:gd name="T60" fmla="*/ 1074 w 2351"/>
                <a:gd name="T61" fmla="*/ 1284 h 2849"/>
                <a:gd name="T62" fmla="*/ 1071 w 2351"/>
                <a:gd name="T63" fmla="*/ 1268 h 2849"/>
                <a:gd name="T64" fmla="*/ 1133 w 2351"/>
                <a:gd name="T65" fmla="*/ 1178 h 2849"/>
                <a:gd name="T66" fmla="*/ 1214 w 2351"/>
                <a:gd name="T67" fmla="*/ 1147 h 2849"/>
                <a:gd name="T68" fmla="*/ 1235 w 2351"/>
                <a:gd name="T69" fmla="*/ 1114 h 2849"/>
                <a:gd name="T70" fmla="*/ 1280 w 2351"/>
                <a:gd name="T71" fmla="*/ 1010 h 2849"/>
                <a:gd name="T72" fmla="*/ 1205 w 2351"/>
                <a:gd name="T73" fmla="*/ 955 h 2849"/>
                <a:gd name="T74" fmla="*/ 1235 w 2351"/>
                <a:gd name="T75" fmla="*/ 867 h 2849"/>
                <a:gd name="T76" fmla="*/ 1330 w 2351"/>
                <a:gd name="T77" fmla="*/ 890 h 2849"/>
                <a:gd name="T78" fmla="*/ 1380 w 2351"/>
                <a:gd name="T79" fmla="*/ 854 h 2849"/>
                <a:gd name="T80" fmla="*/ 1355 w 2351"/>
                <a:gd name="T81" fmla="*/ 748 h 2849"/>
                <a:gd name="T82" fmla="*/ 1324 w 2351"/>
                <a:gd name="T83" fmla="*/ 651 h 2849"/>
                <a:gd name="T84" fmla="*/ 1412 w 2351"/>
                <a:gd name="T85" fmla="*/ 612 h 2849"/>
                <a:gd name="T86" fmla="*/ 1482 w 2351"/>
                <a:gd name="T87" fmla="*/ 536 h 2849"/>
                <a:gd name="T88" fmla="*/ 1595 w 2351"/>
                <a:gd name="T89" fmla="*/ 426 h 2849"/>
                <a:gd name="T90" fmla="*/ 1627 w 2351"/>
                <a:gd name="T91" fmla="*/ 353 h 2849"/>
                <a:gd name="T92" fmla="*/ 1688 w 2351"/>
                <a:gd name="T93" fmla="*/ 271 h 2849"/>
                <a:gd name="T94" fmla="*/ 1762 w 2351"/>
                <a:gd name="T95" fmla="*/ 224 h 2849"/>
                <a:gd name="T96" fmla="*/ 1763 w 2351"/>
                <a:gd name="T97" fmla="*/ 163 h 2849"/>
                <a:gd name="T98" fmla="*/ 1774 w 2351"/>
                <a:gd name="T99" fmla="*/ 31 h 2849"/>
                <a:gd name="T100" fmla="*/ 1866 w 2351"/>
                <a:gd name="T101" fmla="*/ 22 h 2849"/>
                <a:gd name="T102" fmla="*/ 1994 w 2351"/>
                <a:gd name="T103" fmla="*/ 64 h 2849"/>
                <a:gd name="T104" fmla="*/ 2056 w 2351"/>
                <a:gd name="T105" fmla="*/ 143 h 2849"/>
                <a:gd name="T106" fmla="*/ 2119 w 2351"/>
                <a:gd name="T107" fmla="*/ 160 h 2849"/>
                <a:gd name="T108" fmla="*/ 2205 w 2351"/>
                <a:gd name="T109" fmla="*/ 98 h 2849"/>
                <a:gd name="T110" fmla="*/ 2282 w 2351"/>
                <a:gd name="T111" fmla="*/ 100 h 2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51" h="2849">
                  <a:moveTo>
                    <a:pt x="7" y="2849"/>
                  </a:moveTo>
                  <a:lnTo>
                    <a:pt x="13" y="2824"/>
                  </a:lnTo>
                  <a:lnTo>
                    <a:pt x="0" y="2764"/>
                  </a:lnTo>
                  <a:lnTo>
                    <a:pt x="43" y="2729"/>
                  </a:lnTo>
                  <a:lnTo>
                    <a:pt x="43" y="2644"/>
                  </a:lnTo>
                  <a:lnTo>
                    <a:pt x="66" y="2634"/>
                  </a:lnTo>
                  <a:lnTo>
                    <a:pt x="70" y="2604"/>
                  </a:lnTo>
                  <a:lnTo>
                    <a:pt x="109" y="2607"/>
                  </a:lnTo>
                  <a:lnTo>
                    <a:pt x="130" y="2591"/>
                  </a:lnTo>
                  <a:lnTo>
                    <a:pt x="138" y="2504"/>
                  </a:lnTo>
                  <a:lnTo>
                    <a:pt x="182" y="2485"/>
                  </a:lnTo>
                  <a:lnTo>
                    <a:pt x="216" y="2428"/>
                  </a:lnTo>
                  <a:lnTo>
                    <a:pt x="232" y="2434"/>
                  </a:lnTo>
                  <a:lnTo>
                    <a:pt x="262" y="2423"/>
                  </a:lnTo>
                  <a:lnTo>
                    <a:pt x="256" y="2370"/>
                  </a:lnTo>
                  <a:lnTo>
                    <a:pt x="279" y="2367"/>
                  </a:lnTo>
                  <a:lnTo>
                    <a:pt x="313" y="2319"/>
                  </a:lnTo>
                  <a:lnTo>
                    <a:pt x="312" y="2296"/>
                  </a:lnTo>
                  <a:lnTo>
                    <a:pt x="293" y="2274"/>
                  </a:lnTo>
                  <a:lnTo>
                    <a:pt x="292" y="2258"/>
                  </a:lnTo>
                  <a:lnTo>
                    <a:pt x="313" y="2234"/>
                  </a:lnTo>
                  <a:lnTo>
                    <a:pt x="343" y="2223"/>
                  </a:lnTo>
                  <a:lnTo>
                    <a:pt x="356" y="2206"/>
                  </a:lnTo>
                  <a:lnTo>
                    <a:pt x="338" y="2170"/>
                  </a:lnTo>
                  <a:lnTo>
                    <a:pt x="339" y="2108"/>
                  </a:lnTo>
                  <a:lnTo>
                    <a:pt x="338" y="2085"/>
                  </a:lnTo>
                  <a:lnTo>
                    <a:pt x="307" y="2087"/>
                  </a:lnTo>
                  <a:lnTo>
                    <a:pt x="295" y="2112"/>
                  </a:lnTo>
                  <a:lnTo>
                    <a:pt x="286" y="2113"/>
                  </a:lnTo>
                  <a:lnTo>
                    <a:pt x="276" y="2083"/>
                  </a:lnTo>
                  <a:lnTo>
                    <a:pt x="281" y="2060"/>
                  </a:lnTo>
                  <a:lnTo>
                    <a:pt x="319" y="2040"/>
                  </a:lnTo>
                  <a:lnTo>
                    <a:pt x="301" y="2011"/>
                  </a:lnTo>
                  <a:lnTo>
                    <a:pt x="296" y="1958"/>
                  </a:lnTo>
                  <a:lnTo>
                    <a:pt x="255" y="1931"/>
                  </a:lnTo>
                  <a:lnTo>
                    <a:pt x="250" y="1885"/>
                  </a:lnTo>
                  <a:lnTo>
                    <a:pt x="188" y="1883"/>
                  </a:lnTo>
                  <a:lnTo>
                    <a:pt x="171" y="1869"/>
                  </a:lnTo>
                  <a:lnTo>
                    <a:pt x="110" y="1883"/>
                  </a:lnTo>
                  <a:lnTo>
                    <a:pt x="101" y="1860"/>
                  </a:lnTo>
                  <a:lnTo>
                    <a:pt x="107" y="1844"/>
                  </a:lnTo>
                  <a:lnTo>
                    <a:pt x="83" y="1831"/>
                  </a:lnTo>
                  <a:lnTo>
                    <a:pt x="73" y="1809"/>
                  </a:lnTo>
                  <a:lnTo>
                    <a:pt x="89" y="1807"/>
                  </a:lnTo>
                  <a:lnTo>
                    <a:pt x="116" y="1781"/>
                  </a:lnTo>
                  <a:lnTo>
                    <a:pt x="115" y="1766"/>
                  </a:lnTo>
                  <a:lnTo>
                    <a:pt x="107" y="1752"/>
                  </a:lnTo>
                  <a:lnTo>
                    <a:pt x="120" y="1735"/>
                  </a:lnTo>
                  <a:lnTo>
                    <a:pt x="110" y="1713"/>
                  </a:lnTo>
                  <a:lnTo>
                    <a:pt x="161" y="1677"/>
                  </a:lnTo>
                  <a:lnTo>
                    <a:pt x="160" y="1669"/>
                  </a:lnTo>
                  <a:lnTo>
                    <a:pt x="144" y="1663"/>
                  </a:lnTo>
                  <a:lnTo>
                    <a:pt x="150" y="1647"/>
                  </a:lnTo>
                  <a:lnTo>
                    <a:pt x="137" y="1587"/>
                  </a:lnTo>
                  <a:lnTo>
                    <a:pt x="167" y="1583"/>
                  </a:lnTo>
                  <a:lnTo>
                    <a:pt x="172" y="1553"/>
                  </a:lnTo>
                  <a:lnTo>
                    <a:pt x="163" y="1523"/>
                  </a:lnTo>
                  <a:lnTo>
                    <a:pt x="176" y="1506"/>
                  </a:lnTo>
                  <a:lnTo>
                    <a:pt x="175" y="1490"/>
                  </a:lnTo>
                  <a:lnTo>
                    <a:pt x="135" y="1471"/>
                  </a:lnTo>
                  <a:lnTo>
                    <a:pt x="141" y="1455"/>
                  </a:lnTo>
                  <a:lnTo>
                    <a:pt x="163" y="1445"/>
                  </a:lnTo>
                  <a:lnTo>
                    <a:pt x="192" y="1420"/>
                  </a:lnTo>
                  <a:lnTo>
                    <a:pt x="245" y="1415"/>
                  </a:lnTo>
                  <a:lnTo>
                    <a:pt x="269" y="1428"/>
                  </a:lnTo>
                  <a:lnTo>
                    <a:pt x="268" y="1412"/>
                  </a:lnTo>
                  <a:lnTo>
                    <a:pt x="291" y="1410"/>
                  </a:lnTo>
                  <a:lnTo>
                    <a:pt x="332" y="1360"/>
                  </a:lnTo>
                  <a:lnTo>
                    <a:pt x="367" y="1403"/>
                  </a:lnTo>
                  <a:lnTo>
                    <a:pt x="347" y="1435"/>
                  </a:lnTo>
                  <a:lnTo>
                    <a:pt x="389" y="1471"/>
                  </a:lnTo>
                  <a:lnTo>
                    <a:pt x="412" y="1477"/>
                  </a:lnTo>
                  <a:lnTo>
                    <a:pt x="433" y="1451"/>
                  </a:lnTo>
                  <a:lnTo>
                    <a:pt x="421" y="1398"/>
                  </a:lnTo>
                  <a:lnTo>
                    <a:pt x="433" y="1366"/>
                  </a:lnTo>
                  <a:lnTo>
                    <a:pt x="493" y="1353"/>
                  </a:lnTo>
                  <a:lnTo>
                    <a:pt x="503" y="1375"/>
                  </a:lnTo>
                  <a:lnTo>
                    <a:pt x="512" y="1375"/>
                  </a:lnTo>
                  <a:lnTo>
                    <a:pt x="545" y="1332"/>
                  </a:lnTo>
                  <a:lnTo>
                    <a:pt x="576" y="1323"/>
                  </a:lnTo>
                  <a:lnTo>
                    <a:pt x="601" y="1343"/>
                  </a:lnTo>
                  <a:lnTo>
                    <a:pt x="656" y="1361"/>
                  </a:lnTo>
                  <a:lnTo>
                    <a:pt x="670" y="1344"/>
                  </a:lnTo>
                  <a:lnTo>
                    <a:pt x="731" y="1338"/>
                  </a:lnTo>
                  <a:lnTo>
                    <a:pt x="776" y="1319"/>
                  </a:lnTo>
                  <a:lnTo>
                    <a:pt x="811" y="1285"/>
                  </a:lnTo>
                  <a:lnTo>
                    <a:pt x="865" y="1287"/>
                  </a:lnTo>
                  <a:lnTo>
                    <a:pt x="888" y="1285"/>
                  </a:lnTo>
                  <a:lnTo>
                    <a:pt x="932" y="1258"/>
                  </a:lnTo>
                  <a:lnTo>
                    <a:pt x="949" y="1280"/>
                  </a:lnTo>
                  <a:lnTo>
                    <a:pt x="1000" y="1321"/>
                  </a:lnTo>
                  <a:lnTo>
                    <a:pt x="1044" y="1294"/>
                  </a:lnTo>
                  <a:lnTo>
                    <a:pt x="1074" y="1284"/>
                  </a:lnTo>
                  <a:lnTo>
                    <a:pt x="1081" y="1283"/>
                  </a:lnTo>
                  <a:lnTo>
                    <a:pt x="1073" y="1275"/>
                  </a:lnTo>
                  <a:lnTo>
                    <a:pt x="1071" y="1268"/>
                  </a:lnTo>
                  <a:lnTo>
                    <a:pt x="1091" y="1228"/>
                  </a:lnTo>
                  <a:lnTo>
                    <a:pt x="1128" y="1209"/>
                  </a:lnTo>
                  <a:lnTo>
                    <a:pt x="1133" y="1178"/>
                  </a:lnTo>
                  <a:lnTo>
                    <a:pt x="1197" y="1203"/>
                  </a:lnTo>
                  <a:lnTo>
                    <a:pt x="1218" y="1186"/>
                  </a:lnTo>
                  <a:lnTo>
                    <a:pt x="1214" y="1147"/>
                  </a:lnTo>
                  <a:lnTo>
                    <a:pt x="1191" y="1142"/>
                  </a:lnTo>
                  <a:lnTo>
                    <a:pt x="1190" y="1126"/>
                  </a:lnTo>
                  <a:lnTo>
                    <a:pt x="1235" y="1114"/>
                  </a:lnTo>
                  <a:lnTo>
                    <a:pt x="1254" y="1074"/>
                  </a:lnTo>
                  <a:lnTo>
                    <a:pt x="1264" y="1018"/>
                  </a:lnTo>
                  <a:lnTo>
                    <a:pt x="1280" y="1010"/>
                  </a:lnTo>
                  <a:lnTo>
                    <a:pt x="1253" y="974"/>
                  </a:lnTo>
                  <a:lnTo>
                    <a:pt x="1230" y="976"/>
                  </a:lnTo>
                  <a:lnTo>
                    <a:pt x="1205" y="955"/>
                  </a:lnTo>
                  <a:lnTo>
                    <a:pt x="1231" y="914"/>
                  </a:lnTo>
                  <a:lnTo>
                    <a:pt x="1229" y="884"/>
                  </a:lnTo>
                  <a:lnTo>
                    <a:pt x="1235" y="867"/>
                  </a:lnTo>
                  <a:lnTo>
                    <a:pt x="1258" y="866"/>
                  </a:lnTo>
                  <a:lnTo>
                    <a:pt x="1276" y="895"/>
                  </a:lnTo>
                  <a:lnTo>
                    <a:pt x="1330" y="890"/>
                  </a:lnTo>
                  <a:lnTo>
                    <a:pt x="1377" y="892"/>
                  </a:lnTo>
                  <a:lnTo>
                    <a:pt x="1390" y="877"/>
                  </a:lnTo>
                  <a:lnTo>
                    <a:pt x="1380" y="854"/>
                  </a:lnTo>
                  <a:lnTo>
                    <a:pt x="1384" y="815"/>
                  </a:lnTo>
                  <a:lnTo>
                    <a:pt x="1359" y="787"/>
                  </a:lnTo>
                  <a:lnTo>
                    <a:pt x="1355" y="748"/>
                  </a:lnTo>
                  <a:lnTo>
                    <a:pt x="1347" y="734"/>
                  </a:lnTo>
                  <a:lnTo>
                    <a:pt x="1351" y="702"/>
                  </a:lnTo>
                  <a:lnTo>
                    <a:pt x="1324" y="651"/>
                  </a:lnTo>
                  <a:lnTo>
                    <a:pt x="1338" y="650"/>
                  </a:lnTo>
                  <a:lnTo>
                    <a:pt x="1354" y="656"/>
                  </a:lnTo>
                  <a:lnTo>
                    <a:pt x="1412" y="612"/>
                  </a:lnTo>
                  <a:lnTo>
                    <a:pt x="1428" y="618"/>
                  </a:lnTo>
                  <a:lnTo>
                    <a:pt x="1433" y="587"/>
                  </a:lnTo>
                  <a:lnTo>
                    <a:pt x="1482" y="536"/>
                  </a:lnTo>
                  <a:lnTo>
                    <a:pt x="1477" y="490"/>
                  </a:lnTo>
                  <a:lnTo>
                    <a:pt x="1545" y="468"/>
                  </a:lnTo>
                  <a:lnTo>
                    <a:pt x="1595" y="426"/>
                  </a:lnTo>
                  <a:lnTo>
                    <a:pt x="1619" y="431"/>
                  </a:lnTo>
                  <a:lnTo>
                    <a:pt x="1645" y="375"/>
                  </a:lnTo>
                  <a:lnTo>
                    <a:pt x="1627" y="353"/>
                  </a:lnTo>
                  <a:lnTo>
                    <a:pt x="1625" y="330"/>
                  </a:lnTo>
                  <a:lnTo>
                    <a:pt x="1685" y="309"/>
                  </a:lnTo>
                  <a:lnTo>
                    <a:pt x="1688" y="271"/>
                  </a:lnTo>
                  <a:lnTo>
                    <a:pt x="1726" y="258"/>
                  </a:lnTo>
                  <a:lnTo>
                    <a:pt x="1739" y="227"/>
                  </a:lnTo>
                  <a:lnTo>
                    <a:pt x="1762" y="224"/>
                  </a:lnTo>
                  <a:lnTo>
                    <a:pt x="1760" y="209"/>
                  </a:lnTo>
                  <a:lnTo>
                    <a:pt x="1734" y="181"/>
                  </a:lnTo>
                  <a:lnTo>
                    <a:pt x="1763" y="163"/>
                  </a:lnTo>
                  <a:lnTo>
                    <a:pt x="1743" y="111"/>
                  </a:lnTo>
                  <a:lnTo>
                    <a:pt x="1738" y="57"/>
                  </a:lnTo>
                  <a:lnTo>
                    <a:pt x="1774" y="31"/>
                  </a:lnTo>
                  <a:lnTo>
                    <a:pt x="1790" y="37"/>
                  </a:lnTo>
                  <a:lnTo>
                    <a:pt x="1848" y="0"/>
                  </a:lnTo>
                  <a:lnTo>
                    <a:pt x="1866" y="22"/>
                  </a:lnTo>
                  <a:lnTo>
                    <a:pt x="1897" y="11"/>
                  </a:lnTo>
                  <a:lnTo>
                    <a:pt x="1951" y="22"/>
                  </a:lnTo>
                  <a:lnTo>
                    <a:pt x="1994" y="64"/>
                  </a:lnTo>
                  <a:lnTo>
                    <a:pt x="2020" y="101"/>
                  </a:lnTo>
                  <a:lnTo>
                    <a:pt x="2053" y="127"/>
                  </a:lnTo>
                  <a:lnTo>
                    <a:pt x="2056" y="143"/>
                  </a:lnTo>
                  <a:lnTo>
                    <a:pt x="2080" y="164"/>
                  </a:lnTo>
                  <a:lnTo>
                    <a:pt x="2087" y="155"/>
                  </a:lnTo>
                  <a:lnTo>
                    <a:pt x="2119" y="160"/>
                  </a:lnTo>
                  <a:lnTo>
                    <a:pt x="2132" y="144"/>
                  </a:lnTo>
                  <a:lnTo>
                    <a:pt x="2184" y="124"/>
                  </a:lnTo>
                  <a:lnTo>
                    <a:pt x="2205" y="98"/>
                  </a:lnTo>
                  <a:lnTo>
                    <a:pt x="2229" y="104"/>
                  </a:lnTo>
                  <a:lnTo>
                    <a:pt x="2239" y="126"/>
                  </a:lnTo>
                  <a:lnTo>
                    <a:pt x="2282" y="100"/>
                  </a:lnTo>
                  <a:lnTo>
                    <a:pt x="2328" y="95"/>
                  </a:lnTo>
                  <a:lnTo>
                    <a:pt x="2351" y="101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882">
              <a:extLst>
                <a:ext uri="{FF2B5EF4-FFF2-40B4-BE49-F238E27FC236}">
                  <a16:creationId xmlns:a16="http://schemas.microsoft.com/office/drawing/2014/main" id="{FF80A1A8-17A1-B3E9-8728-337DBDCE7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" y="2548"/>
              <a:ext cx="884" cy="324"/>
            </a:xfrm>
            <a:custGeom>
              <a:avLst/>
              <a:gdLst>
                <a:gd name="T0" fmla="*/ 147 w 4420"/>
                <a:gd name="T1" fmla="*/ 955 h 1621"/>
                <a:gd name="T2" fmla="*/ 284 w 4420"/>
                <a:gd name="T3" fmla="*/ 1097 h 1621"/>
                <a:gd name="T4" fmla="*/ 552 w 4420"/>
                <a:gd name="T5" fmla="*/ 1071 h 1621"/>
                <a:gd name="T6" fmla="*/ 610 w 4420"/>
                <a:gd name="T7" fmla="*/ 1112 h 1621"/>
                <a:gd name="T8" fmla="*/ 725 w 4420"/>
                <a:gd name="T9" fmla="*/ 1110 h 1621"/>
                <a:gd name="T10" fmla="*/ 809 w 4420"/>
                <a:gd name="T11" fmla="*/ 1101 h 1621"/>
                <a:gd name="T12" fmla="*/ 885 w 4420"/>
                <a:gd name="T13" fmla="*/ 1094 h 1621"/>
                <a:gd name="T14" fmla="*/ 965 w 4420"/>
                <a:gd name="T15" fmla="*/ 1118 h 1621"/>
                <a:gd name="T16" fmla="*/ 961 w 4420"/>
                <a:gd name="T17" fmla="*/ 1080 h 1621"/>
                <a:gd name="T18" fmla="*/ 951 w 4420"/>
                <a:gd name="T19" fmla="*/ 1042 h 1621"/>
                <a:gd name="T20" fmla="*/ 937 w 4420"/>
                <a:gd name="T21" fmla="*/ 990 h 1621"/>
                <a:gd name="T22" fmla="*/ 976 w 4420"/>
                <a:gd name="T23" fmla="*/ 901 h 1621"/>
                <a:gd name="T24" fmla="*/ 1141 w 4420"/>
                <a:gd name="T25" fmla="*/ 940 h 1621"/>
                <a:gd name="T26" fmla="*/ 1269 w 4420"/>
                <a:gd name="T27" fmla="*/ 997 h 1621"/>
                <a:gd name="T28" fmla="*/ 1405 w 4420"/>
                <a:gd name="T29" fmla="*/ 1047 h 1621"/>
                <a:gd name="T30" fmla="*/ 1502 w 4420"/>
                <a:gd name="T31" fmla="*/ 1083 h 1621"/>
                <a:gd name="T32" fmla="*/ 1628 w 4420"/>
                <a:gd name="T33" fmla="*/ 1118 h 1621"/>
                <a:gd name="T34" fmla="*/ 1680 w 4420"/>
                <a:gd name="T35" fmla="*/ 1183 h 1621"/>
                <a:gd name="T36" fmla="*/ 1739 w 4420"/>
                <a:gd name="T37" fmla="*/ 1240 h 1621"/>
                <a:gd name="T38" fmla="*/ 1782 w 4420"/>
                <a:gd name="T39" fmla="*/ 1196 h 1621"/>
                <a:gd name="T40" fmla="*/ 1994 w 4420"/>
                <a:gd name="T41" fmla="*/ 1238 h 1621"/>
                <a:gd name="T42" fmla="*/ 2032 w 4420"/>
                <a:gd name="T43" fmla="*/ 1305 h 1621"/>
                <a:gd name="T44" fmla="*/ 1998 w 4420"/>
                <a:gd name="T45" fmla="*/ 1354 h 1621"/>
                <a:gd name="T46" fmla="*/ 1994 w 4420"/>
                <a:gd name="T47" fmla="*/ 1401 h 1621"/>
                <a:gd name="T48" fmla="*/ 2192 w 4420"/>
                <a:gd name="T49" fmla="*/ 1459 h 1621"/>
                <a:gd name="T50" fmla="*/ 2274 w 4420"/>
                <a:gd name="T51" fmla="*/ 1591 h 1621"/>
                <a:gd name="T52" fmla="*/ 2458 w 4420"/>
                <a:gd name="T53" fmla="*/ 1504 h 1621"/>
                <a:gd name="T54" fmla="*/ 2614 w 4420"/>
                <a:gd name="T55" fmla="*/ 1528 h 1621"/>
                <a:gd name="T56" fmla="*/ 2778 w 4420"/>
                <a:gd name="T57" fmla="*/ 1621 h 1621"/>
                <a:gd name="T58" fmla="*/ 2915 w 4420"/>
                <a:gd name="T59" fmla="*/ 1608 h 1621"/>
                <a:gd name="T60" fmla="*/ 2924 w 4420"/>
                <a:gd name="T61" fmla="*/ 1531 h 1621"/>
                <a:gd name="T62" fmla="*/ 3014 w 4420"/>
                <a:gd name="T63" fmla="*/ 1514 h 1621"/>
                <a:gd name="T64" fmla="*/ 3116 w 4420"/>
                <a:gd name="T65" fmla="*/ 1451 h 1621"/>
                <a:gd name="T66" fmla="*/ 3210 w 4420"/>
                <a:gd name="T67" fmla="*/ 1449 h 1621"/>
                <a:gd name="T68" fmla="*/ 3360 w 4420"/>
                <a:gd name="T69" fmla="*/ 1489 h 1621"/>
                <a:gd name="T70" fmla="*/ 3370 w 4420"/>
                <a:gd name="T71" fmla="*/ 1427 h 1621"/>
                <a:gd name="T72" fmla="*/ 3291 w 4420"/>
                <a:gd name="T73" fmla="*/ 1334 h 1621"/>
                <a:gd name="T74" fmla="*/ 3293 w 4420"/>
                <a:gd name="T75" fmla="*/ 855 h 1621"/>
                <a:gd name="T76" fmla="*/ 3303 w 4420"/>
                <a:gd name="T77" fmla="*/ 709 h 1621"/>
                <a:gd name="T78" fmla="*/ 3544 w 4420"/>
                <a:gd name="T79" fmla="*/ 401 h 1621"/>
                <a:gd name="T80" fmla="*/ 3860 w 4420"/>
                <a:gd name="T81" fmla="*/ 240 h 1621"/>
                <a:gd name="T82" fmla="*/ 4000 w 4420"/>
                <a:gd name="T83" fmla="*/ 157 h 1621"/>
                <a:gd name="T84" fmla="*/ 4209 w 4420"/>
                <a:gd name="T85" fmla="*/ 7 h 1621"/>
                <a:gd name="T86" fmla="*/ 4335 w 4420"/>
                <a:gd name="T87" fmla="*/ 34 h 1621"/>
                <a:gd name="T88" fmla="*/ 4314 w 4420"/>
                <a:gd name="T89" fmla="*/ 59 h 1621"/>
                <a:gd name="T90" fmla="*/ 4341 w 4420"/>
                <a:gd name="T91" fmla="*/ 103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420" h="1621">
                  <a:moveTo>
                    <a:pt x="0" y="869"/>
                  </a:moveTo>
                  <a:lnTo>
                    <a:pt x="100" y="937"/>
                  </a:lnTo>
                  <a:lnTo>
                    <a:pt x="147" y="955"/>
                  </a:lnTo>
                  <a:lnTo>
                    <a:pt x="193" y="1027"/>
                  </a:lnTo>
                  <a:lnTo>
                    <a:pt x="260" y="1083"/>
                  </a:lnTo>
                  <a:lnTo>
                    <a:pt x="284" y="1097"/>
                  </a:lnTo>
                  <a:lnTo>
                    <a:pt x="345" y="1083"/>
                  </a:lnTo>
                  <a:lnTo>
                    <a:pt x="479" y="1040"/>
                  </a:lnTo>
                  <a:lnTo>
                    <a:pt x="552" y="1071"/>
                  </a:lnTo>
                  <a:lnTo>
                    <a:pt x="570" y="1100"/>
                  </a:lnTo>
                  <a:lnTo>
                    <a:pt x="587" y="1122"/>
                  </a:lnTo>
                  <a:lnTo>
                    <a:pt x="610" y="1112"/>
                  </a:lnTo>
                  <a:lnTo>
                    <a:pt x="644" y="1071"/>
                  </a:lnTo>
                  <a:lnTo>
                    <a:pt x="668" y="1076"/>
                  </a:lnTo>
                  <a:lnTo>
                    <a:pt x="725" y="1110"/>
                  </a:lnTo>
                  <a:lnTo>
                    <a:pt x="770" y="1098"/>
                  </a:lnTo>
                  <a:lnTo>
                    <a:pt x="803" y="1110"/>
                  </a:lnTo>
                  <a:lnTo>
                    <a:pt x="809" y="1101"/>
                  </a:lnTo>
                  <a:lnTo>
                    <a:pt x="823" y="1093"/>
                  </a:lnTo>
                  <a:lnTo>
                    <a:pt x="871" y="1104"/>
                  </a:lnTo>
                  <a:lnTo>
                    <a:pt x="885" y="1094"/>
                  </a:lnTo>
                  <a:lnTo>
                    <a:pt x="949" y="1112"/>
                  </a:lnTo>
                  <a:lnTo>
                    <a:pt x="958" y="1118"/>
                  </a:lnTo>
                  <a:lnTo>
                    <a:pt x="965" y="1118"/>
                  </a:lnTo>
                  <a:lnTo>
                    <a:pt x="964" y="1103"/>
                  </a:lnTo>
                  <a:lnTo>
                    <a:pt x="970" y="1094"/>
                  </a:lnTo>
                  <a:lnTo>
                    <a:pt x="961" y="1080"/>
                  </a:lnTo>
                  <a:lnTo>
                    <a:pt x="969" y="1071"/>
                  </a:lnTo>
                  <a:lnTo>
                    <a:pt x="960" y="1065"/>
                  </a:lnTo>
                  <a:lnTo>
                    <a:pt x="951" y="1042"/>
                  </a:lnTo>
                  <a:lnTo>
                    <a:pt x="934" y="1029"/>
                  </a:lnTo>
                  <a:lnTo>
                    <a:pt x="954" y="1003"/>
                  </a:lnTo>
                  <a:lnTo>
                    <a:pt x="937" y="990"/>
                  </a:lnTo>
                  <a:lnTo>
                    <a:pt x="958" y="964"/>
                  </a:lnTo>
                  <a:lnTo>
                    <a:pt x="954" y="918"/>
                  </a:lnTo>
                  <a:lnTo>
                    <a:pt x="976" y="901"/>
                  </a:lnTo>
                  <a:lnTo>
                    <a:pt x="1005" y="891"/>
                  </a:lnTo>
                  <a:lnTo>
                    <a:pt x="1062" y="924"/>
                  </a:lnTo>
                  <a:lnTo>
                    <a:pt x="1141" y="940"/>
                  </a:lnTo>
                  <a:lnTo>
                    <a:pt x="1207" y="987"/>
                  </a:lnTo>
                  <a:lnTo>
                    <a:pt x="1245" y="977"/>
                  </a:lnTo>
                  <a:lnTo>
                    <a:pt x="1269" y="997"/>
                  </a:lnTo>
                  <a:lnTo>
                    <a:pt x="1363" y="1004"/>
                  </a:lnTo>
                  <a:lnTo>
                    <a:pt x="1389" y="1032"/>
                  </a:lnTo>
                  <a:lnTo>
                    <a:pt x="1405" y="1047"/>
                  </a:lnTo>
                  <a:lnTo>
                    <a:pt x="1416" y="1076"/>
                  </a:lnTo>
                  <a:lnTo>
                    <a:pt x="1450" y="1104"/>
                  </a:lnTo>
                  <a:lnTo>
                    <a:pt x="1502" y="1083"/>
                  </a:lnTo>
                  <a:lnTo>
                    <a:pt x="1533" y="1097"/>
                  </a:lnTo>
                  <a:lnTo>
                    <a:pt x="1626" y="1095"/>
                  </a:lnTo>
                  <a:lnTo>
                    <a:pt x="1628" y="1118"/>
                  </a:lnTo>
                  <a:lnTo>
                    <a:pt x="1653" y="1139"/>
                  </a:lnTo>
                  <a:lnTo>
                    <a:pt x="1663" y="1161"/>
                  </a:lnTo>
                  <a:lnTo>
                    <a:pt x="1680" y="1183"/>
                  </a:lnTo>
                  <a:lnTo>
                    <a:pt x="1692" y="1220"/>
                  </a:lnTo>
                  <a:lnTo>
                    <a:pt x="1709" y="1249"/>
                  </a:lnTo>
                  <a:lnTo>
                    <a:pt x="1739" y="1240"/>
                  </a:lnTo>
                  <a:lnTo>
                    <a:pt x="1737" y="1208"/>
                  </a:lnTo>
                  <a:lnTo>
                    <a:pt x="1750" y="1191"/>
                  </a:lnTo>
                  <a:lnTo>
                    <a:pt x="1782" y="1196"/>
                  </a:lnTo>
                  <a:lnTo>
                    <a:pt x="1819" y="1185"/>
                  </a:lnTo>
                  <a:lnTo>
                    <a:pt x="1869" y="1219"/>
                  </a:lnTo>
                  <a:lnTo>
                    <a:pt x="1994" y="1238"/>
                  </a:lnTo>
                  <a:lnTo>
                    <a:pt x="1996" y="1269"/>
                  </a:lnTo>
                  <a:lnTo>
                    <a:pt x="2046" y="1295"/>
                  </a:lnTo>
                  <a:lnTo>
                    <a:pt x="2032" y="1305"/>
                  </a:lnTo>
                  <a:lnTo>
                    <a:pt x="2016" y="1306"/>
                  </a:lnTo>
                  <a:lnTo>
                    <a:pt x="1995" y="1331"/>
                  </a:lnTo>
                  <a:lnTo>
                    <a:pt x="1998" y="1354"/>
                  </a:lnTo>
                  <a:lnTo>
                    <a:pt x="1983" y="1371"/>
                  </a:lnTo>
                  <a:lnTo>
                    <a:pt x="1984" y="1386"/>
                  </a:lnTo>
                  <a:lnTo>
                    <a:pt x="1994" y="1401"/>
                  </a:lnTo>
                  <a:lnTo>
                    <a:pt x="2087" y="1415"/>
                  </a:lnTo>
                  <a:lnTo>
                    <a:pt x="2147" y="1464"/>
                  </a:lnTo>
                  <a:lnTo>
                    <a:pt x="2192" y="1459"/>
                  </a:lnTo>
                  <a:lnTo>
                    <a:pt x="2212" y="1504"/>
                  </a:lnTo>
                  <a:lnTo>
                    <a:pt x="2224" y="1556"/>
                  </a:lnTo>
                  <a:lnTo>
                    <a:pt x="2274" y="1591"/>
                  </a:lnTo>
                  <a:lnTo>
                    <a:pt x="2335" y="1578"/>
                  </a:lnTo>
                  <a:lnTo>
                    <a:pt x="2404" y="1501"/>
                  </a:lnTo>
                  <a:lnTo>
                    <a:pt x="2458" y="1504"/>
                  </a:lnTo>
                  <a:lnTo>
                    <a:pt x="2510" y="1483"/>
                  </a:lnTo>
                  <a:lnTo>
                    <a:pt x="2558" y="1494"/>
                  </a:lnTo>
                  <a:lnTo>
                    <a:pt x="2614" y="1528"/>
                  </a:lnTo>
                  <a:lnTo>
                    <a:pt x="2679" y="1545"/>
                  </a:lnTo>
                  <a:lnTo>
                    <a:pt x="2731" y="1609"/>
                  </a:lnTo>
                  <a:lnTo>
                    <a:pt x="2778" y="1621"/>
                  </a:lnTo>
                  <a:lnTo>
                    <a:pt x="2793" y="1619"/>
                  </a:lnTo>
                  <a:lnTo>
                    <a:pt x="2813" y="1595"/>
                  </a:lnTo>
                  <a:lnTo>
                    <a:pt x="2915" y="1608"/>
                  </a:lnTo>
                  <a:lnTo>
                    <a:pt x="2922" y="1600"/>
                  </a:lnTo>
                  <a:lnTo>
                    <a:pt x="2903" y="1555"/>
                  </a:lnTo>
                  <a:lnTo>
                    <a:pt x="2924" y="1531"/>
                  </a:lnTo>
                  <a:lnTo>
                    <a:pt x="2938" y="1521"/>
                  </a:lnTo>
                  <a:lnTo>
                    <a:pt x="2990" y="1501"/>
                  </a:lnTo>
                  <a:lnTo>
                    <a:pt x="3014" y="1514"/>
                  </a:lnTo>
                  <a:lnTo>
                    <a:pt x="3037" y="1512"/>
                  </a:lnTo>
                  <a:lnTo>
                    <a:pt x="3087" y="1461"/>
                  </a:lnTo>
                  <a:lnTo>
                    <a:pt x="3116" y="1451"/>
                  </a:lnTo>
                  <a:lnTo>
                    <a:pt x="3163" y="1454"/>
                  </a:lnTo>
                  <a:lnTo>
                    <a:pt x="3184" y="1429"/>
                  </a:lnTo>
                  <a:lnTo>
                    <a:pt x="3210" y="1449"/>
                  </a:lnTo>
                  <a:lnTo>
                    <a:pt x="3277" y="1443"/>
                  </a:lnTo>
                  <a:lnTo>
                    <a:pt x="3330" y="1500"/>
                  </a:lnTo>
                  <a:lnTo>
                    <a:pt x="3360" y="1489"/>
                  </a:lnTo>
                  <a:lnTo>
                    <a:pt x="3413" y="1493"/>
                  </a:lnTo>
                  <a:lnTo>
                    <a:pt x="3394" y="1441"/>
                  </a:lnTo>
                  <a:lnTo>
                    <a:pt x="3370" y="1427"/>
                  </a:lnTo>
                  <a:lnTo>
                    <a:pt x="3372" y="1380"/>
                  </a:lnTo>
                  <a:lnTo>
                    <a:pt x="3325" y="1369"/>
                  </a:lnTo>
                  <a:lnTo>
                    <a:pt x="3291" y="1334"/>
                  </a:lnTo>
                  <a:lnTo>
                    <a:pt x="3279" y="1204"/>
                  </a:lnTo>
                  <a:lnTo>
                    <a:pt x="3279" y="957"/>
                  </a:lnTo>
                  <a:lnTo>
                    <a:pt x="3293" y="855"/>
                  </a:lnTo>
                  <a:lnTo>
                    <a:pt x="3275" y="826"/>
                  </a:lnTo>
                  <a:lnTo>
                    <a:pt x="3280" y="795"/>
                  </a:lnTo>
                  <a:lnTo>
                    <a:pt x="3303" y="709"/>
                  </a:lnTo>
                  <a:lnTo>
                    <a:pt x="3382" y="562"/>
                  </a:lnTo>
                  <a:lnTo>
                    <a:pt x="3473" y="461"/>
                  </a:lnTo>
                  <a:lnTo>
                    <a:pt x="3544" y="401"/>
                  </a:lnTo>
                  <a:lnTo>
                    <a:pt x="3625" y="362"/>
                  </a:lnTo>
                  <a:lnTo>
                    <a:pt x="3734" y="375"/>
                  </a:lnTo>
                  <a:lnTo>
                    <a:pt x="3860" y="240"/>
                  </a:lnTo>
                  <a:lnTo>
                    <a:pt x="3927" y="211"/>
                  </a:lnTo>
                  <a:lnTo>
                    <a:pt x="3940" y="186"/>
                  </a:lnTo>
                  <a:lnTo>
                    <a:pt x="4000" y="157"/>
                  </a:lnTo>
                  <a:lnTo>
                    <a:pt x="4063" y="89"/>
                  </a:lnTo>
                  <a:lnTo>
                    <a:pt x="4114" y="54"/>
                  </a:lnTo>
                  <a:lnTo>
                    <a:pt x="4209" y="7"/>
                  </a:lnTo>
                  <a:lnTo>
                    <a:pt x="4293" y="0"/>
                  </a:lnTo>
                  <a:lnTo>
                    <a:pt x="4326" y="12"/>
                  </a:lnTo>
                  <a:lnTo>
                    <a:pt x="4335" y="34"/>
                  </a:lnTo>
                  <a:lnTo>
                    <a:pt x="4328" y="42"/>
                  </a:lnTo>
                  <a:lnTo>
                    <a:pt x="4321" y="43"/>
                  </a:lnTo>
                  <a:lnTo>
                    <a:pt x="4314" y="59"/>
                  </a:lnTo>
                  <a:lnTo>
                    <a:pt x="4306" y="59"/>
                  </a:lnTo>
                  <a:lnTo>
                    <a:pt x="4324" y="88"/>
                  </a:lnTo>
                  <a:lnTo>
                    <a:pt x="4341" y="103"/>
                  </a:lnTo>
                  <a:lnTo>
                    <a:pt x="4357" y="109"/>
                  </a:lnTo>
                  <a:lnTo>
                    <a:pt x="4420" y="126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883">
              <a:extLst>
                <a:ext uri="{FF2B5EF4-FFF2-40B4-BE49-F238E27FC236}">
                  <a16:creationId xmlns:a16="http://schemas.microsoft.com/office/drawing/2014/main" id="{A2E33B65-E379-F594-8728-330BFFE7B7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5" y="2828"/>
              <a:ext cx="11" cy="14"/>
            </a:xfrm>
            <a:custGeom>
              <a:avLst/>
              <a:gdLst>
                <a:gd name="T0" fmla="*/ 47 w 54"/>
                <a:gd name="T1" fmla="*/ 68 h 68"/>
                <a:gd name="T2" fmla="*/ 24 w 54"/>
                <a:gd name="T3" fmla="*/ 62 h 68"/>
                <a:gd name="T4" fmla="*/ 8 w 54"/>
                <a:gd name="T5" fmla="*/ 56 h 68"/>
                <a:gd name="T6" fmla="*/ 0 w 54"/>
                <a:gd name="T7" fmla="*/ 48 h 68"/>
                <a:gd name="T8" fmla="*/ 4 w 54"/>
                <a:gd name="T9" fmla="*/ 25 h 68"/>
                <a:gd name="T10" fmla="*/ 19 w 54"/>
                <a:gd name="T11" fmla="*/ 16 h 68"/>
                <a:gd name="T12" fmla="*/ 25 w 54"/>
                <a:gd name="T13" fmla="*/ 0 h 68"/>
                <a:gd name="T14" fmla="*/ 42 w 54"/>
                <a:gd name="T15" fmla="*/ 13 h 68"/>
                <a:gd name="T16" fmla="*/ 29 w 54"/>
                <a:gd name="T17" fmla="*/ 30 h 68"/>
                <a:gd name="T18" fmla="*/ 37 w 54"/>
                <a:gd name="T19" fmla="*/ 45 h 68"/>
                <a:gd name="T20" fmla="*/ 54 w 54"/>
                <a:gd name="T21" fmla="*/ 59 h 68"/>
                <a:gd name="T22" fmla="*/ 47 w 54"/>
                <a:gd name="T2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68">
                  <a:moveTo>
                    <a:pt x="47" y="68"/>
                  </a:moveTo>
                  <a:lnTo>
                    <a:pt x="24" y="62"/>
                  </a:lnTo>
                  <a:lnTo>
                    <a:pt x="8" y="56"/>
                  </a:lnTo>
                  <a:lnTo>
                    <a:pt x="0" y="48"/>
                  </a:lnTo>
                  <a:lnTo>
                    <a:pt x="4" y="25"/>
                  </a:lnTo>
                  <a:lnTo>
                    <a:pt x="19" y="16"/>
                  </a:lnTo>
                  <a:lnTo>
                    <a:pt x="25" y="0"/>
                  </a:lnTo>
                  <a:lnTo>
                    <a:pt x="42" y="13"/>
                  </a:lnTo>
                  <a:lnTo>
                    <a:pt x="29" y="30"/>
                  </a:lnTo>
                  <a:lnTo>
                    <a:pt x="37" y="45"/>
                  </a:lnTo>
                  <a:lnTo>
                    <a:pt x="54" y="59"/>
                  </a:lnTo>
                  <a:lnTo>
                    <a:pt x="47" y="68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884">
              <a:extLst>
                <a:ext uri="{FF2B5EF4-FFF2-40B4-BE49-F238E27FC236}">
                  <a16:creationId xmlns:a16="http://schemas.microsoft.com/office/drawing/2014/main" id="{01F54091-D0EA-E045-8272-6DFD55F4717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1" y="2585"/>
              <a:ext cx="14" cy="34"/>
            </a:xfrm>
            <a:custGeom>
              <a:avLst/>
              <a:gdLst>
                <a:gd name="T0" fmla="*/ 59 w 69"/>
                <a:gd name="T1" fmla="*/ 14 h 172"/>
                <a:gd name="T2" fmla="*/ 69 w 69"/>
                <a:gd name="T3" fmla="*/ 36 h 172"/>
                <a:gd name="T4" fmla="*/ 65 w 69"/>
                <a:gd name="T5" fmla="*/ 82 h 172"/>
                <a:gd name="T6" fmla="*/ 35 w 69"/>
                <a:gd name="T7" fmla="*/ 86 h 172"/>
                <a:gd name="T8" fmla="*/ 43 w 69"/>
                <a:gd name="T9" fmla="*/ 100 h 172"/>
                <a:gd name="T10" fmla="*/ 48 w 69"/>
                <a:gd name="T11" fmla="*/ 154 h 172"/>
                <a:gd name="T12" fmla="*/ 42 w 69"/>
                <a:gd name="T13" fmla="*/ 162 h 172"/>
                <a:gd name="T14" fmla="*/ 26 w 69"/>
                <a:gd name="T15" fmla="*/ 163 h 172"/>
                <a:gd name="T16" fmla="*/ 27 w 69"/>
                <a:gd name="T17" fmla="*/ 171 h 172"/>
                <a:gd name="T18" fmla="*/ 12 w 69"/>
                <a:gd name="T19" fmla="*/ 172 h 172"/>
                <a:gd name="T20" fmla="*/ 2 w 69"/>
                <a:gd name="T21" fmla="*/ 150 h 172"/>
                <a:gd name="T22" fmla="*/ 0 w 69"/>
                <a:gd name="T23" fmla="*/ 120 h 172"/>
                <a:gd name="T24" fmla="*/ 26 w 69"/>
                <a:gd name="T25" fmla="*/ 78 h 172"/>
                <a:gd name="T26" fmla="*/ 24 w 69"/>
                <a:gd name="T27" fmla="*/ 55 h 172"/>
                <a:gd name="T28" fmla="*/ 47 w 69"/>
                <a:gd name="T29" fmla="*/ 53 h 172"/>
                <a:gd name="T30" fmla="*/ 44 w 69"/>
                <a:gd name="T31" fmla="*/ 30 h 172"/>
                <a:gd name="T32" fmla="*/ 29 w 69"/>
                <a:gd name="T33" fmla="*/ 17 h 172"/>
                <a:gd name="T34" fmla="*/ 42 w 69"/>
                <a:gd name="T35" fmla="*/ 0 h 172"/>
                <a:gd name="T36" fmla="*/ 59 w 69"/>
                <a:gd name="T37" fmla="*/ 1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172">
                  <a:moveTo>
                    <a:pt x="59" y="14"/>
                  </a:moveTo>
                  <a:lnTo>
                    <a:pt x="69" y="36"/>
                  </a:lnTo>
                  <a:lnTo>
                    <a:pt x="65" y="82"/>
                  </a:lnTo>
                  <a:lnTo>
                    <a:pt x="35" y="86"/>
                  </a:lnTo>
                  <a:lnTo>
                    <a:pt x="43" y="100"/>
                  </a:lnTo>
                  <a:lnTo>
                    <a:pt x="48" y="154"/>
                  </a:lnTo>
                  <a:lnTo>
                    <a:pt x="42" y="162"/>
                  </a:lnTo>
                  <a:lnTo>
                    <a:pt x="26" y="163"/>
                  </a:lnTo>
                  <a:lnTo>
                    <a:pt x="27" y="171"/>
                  </a:lnTo>
                  <a:lnTo>
                    <a:pt x="12" y="172"/>
                  </a:lnTo>
                  <a:lnTo>
                    <a:pt x="2" y="150"/>
                  </a:lnTo>
                  <a:lnTo>
                    <a:pt x="0" y="120"/>
                  </a:lnTo>
                  <a:lnTo>
                    <a:pt x="26" y="78"/>
                  </a:lnTo>
                  <a:lnTo>
                    <a:pt x="24" y="55"/>
                  </a:lnTo>
                  <a:lnTo>
                    <a:pt x="47" y="53"/>
                  </a:lnTo>
                  <a:lnTo>
                    <a:pt x="44" y="30"/>
                  </a:lnTo>
                  <a:lnTo>
                    <a:pt x="29" y="17"/>
                  </a:lnTo>
                  <a:lnTo>
                    <a:pt x="42" y="0"/>
                  </a:lnTo>
                  <a:lnTo>
                    <a:pt x="59" y="14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885">
              <a:extLst>
                <a:ext uri="{FF2B5EF4-FFF2-40B4-BE49-F238E27FC236}">
                  <a16:creationId xmlns:a16="http://schemas.microsoft.com/office/drawing/2014/main" id="{09DDD325-A078-5505-50BF-CAB79E7E19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4" y="2642"/>
              <a:ext cx="202" cy="435"/>
            </a:xfrm>
            <a:custGeom>
              <a:avLst/>
              <a:gdLst>
                <a:gd name="T0" fmla="*/ 726 w 1012"/>
                <a:gd name="T1" fmla="*/ 9 h 2175"/>
                <a:gd name="T2" fmla="*/ 713 w 1012"/>
                <a:gd name="T3" fmla="*/ 25 h 2175"/>
                <a:gd name="T4" fmla="*/ 701 w 1012"/>
                <a:gd name="T5" fmla="*/ 150 h 2175"/>
                <a:gd name="T6" fmla="*/ 693 w 1012"/>
                <a:gd name="T7" fmla="*/ 236 h 2175"/>
                <a:gd name="T8" fmla="*/ 736 w 1012"/>
                <a:gd name="T9" fmla="*/ 355 h 2175"/>
                <a:gd name="T10" fmla="*/ 690 w 1012"/>
                <a:gd name="T11" fmla="*/ 445 h 2175"/>
                <a:gd name="T12" fmla="*/ 615 w 1012"/>
                <a:gd name="T13" fmla="*/ 382 h 2175"/>
                <a:gd name="T14" fmla="*/ 466 w 1012"/>
                <a:gd name="T15" fmla="*/ 442 h 2175"/>
                <a:gd name="T16" fmla="*/ 427 w 1012"/>
                <a:gd name="T17" fmla="*/ 515 h 2175"/>
                <a:gd name="T18" fmla="*/ 298 w 1012"/>
                <a:gd name="T19" fmla="*/ 543 h 2175"/>
                <a:gd name="T20" fmla="*/ 232 w 1012"/>
                <a:gd name="T21" fmla="*/ 579 h 2175"/>
                <a:gd name="T22" fmla="*/ 228 w 1012"/>
                <a:gd name="T23" fmla="*/ 626 h 2175"/>
                <a:gd name="T24" fmla="*/ 192 w 1012"/>
                <a:gd name="T25" fmla="*/ 645 h 2175"/>
                <a:gd name="T26" fmla="*/ 152 w 1012"/>
                <a:gd name="T27" fmla="*/ 634 h 2175"/>
                <a:gd name="T28" fmla="*/ 136 w 1012"/>
                <a:gd name="T29" fmla="*/ 626 h 2175"/>
                <a:gd name="T30" fmla="*/ 142 w 1012"/>
                <a:gd name="T31" fmla="*/ 688 h 2175"/>
                <a:gd name="T32" fmla="*/ 86 w 1012"/>
                <a:gd name="T33" fmla="*/ 755 h 2175"/>
                <a:gd name="T34" fmla="*/ 91 w 1012"/>
                <a:gd name="T35" fmla="*/ 801 h 2175"/>
                <a:gd name="T36" fmla="*/ 72 w 1012"/>
                <a:gd name="T37" fmla="*/ 841 h 2175"/>
                <a:gd name="T38" fmla="*/ 52 w 1012"/>
                <a:gd name="T39" fmla="*/ 882 h 2175"/>
                <a:gd name="T40" fmla="*/ 0 w 1012"/>
                <a:gd name="T41" fmla="*/ 910 h 2175"/>
                <a:gd name="T42" fmla="*/ 64 w 1012"/>
                <a:gd name="T43" fmla="*/ 934 h 2175"/>
                <a:gd name="T44" fmla="*/ 108 w 1012"/>
                <a:gd name="T45" fmla="*/ 992 h 2175"/>
                <a:gd name="T46" fmla="*/ 129 w 1012"/>
                <a:gd name="T47" fmla="*/ 1045 h 2175"/>
                <a:gd name="T48" fmla="*/ 35 w 1012"/>
                <a:gd name="T49" fmla="*/ 1115 h 2175"/>
                <a:gd name="T50" fmla="*/ 132 w 1012"/>
                <a:gd name="T51" fmla="*/ 1245 h 2175"/>
                <a:gd name="T52" fmla="*/ 216 w 1012"/>
                <a:gd name="T53" fmla="*/ 1314 h 2175"/>
                <a:gd name="T54" fmla="*/ 150 w 1012"/>
                <a:gd name="T55" fmla="*/ 1366 h 2175"/>
                <a:gd name="T56" fmla="*/ 96 w 1012"/>
                <a:gd name="T57" fmla="*/ 1441 h 2175"/>
                <a:gd name="T58" fmla="*/ 194 w 1012"/>
                <a:gd name="T59" fmla="*/ 1502 h 2175"/>
                <a:gd name="T60" fmla="*/ 269 w 1012"/>
                <a:gd name="T61" fmla="*/ 1478 h 2175"/>
                <a:gd name="T62" fmla="*/ 267 w 1012"/>
                <a:gd name="T63" fmla="*/ 1618 h 2175"/>
                <a:gd name="T64" fmla="*/ 227 w 1012"/>
                <a:gd name="T65" fmla="*/ 1683 h 2175"/>
                <a:gd name="T66" fmla="*/ 224 w 1012"/>
                <a:gd name="T67" fmla="*/ 1745 h 2175"/>
                <a:gd name="T68" fmla="*/ 296 w 1012"/>
                <a:gd name="T69" fmla="*/ 1761 h 2175"/>
                <a:gd name="T70" fmla="*/ 413 w 1012"/>
                <a:gd name="T71" fmla="*/ 1782 h 2175"/>
                <a:gd name="T72" fmla="*/ 320 w 1012"/>
                <a:gd name="T73" fmla="*/ 1868 h 2175"/>
                <a:gd name="T74" fmla="*/ 321 w 1012"/>
                <a:gd name="T75" fmla="*/ 1952 h 2175"/>
                <a:gd name="T76" fmla="*/ 379 w 1012"/>
                <a:gd name="T77" fmla="*/ 2001 h 2175"/>
                <a:gd name="T78" fmla="*/ 459 w 1012"/>
                <a:gd name="T79" fmla="*/ 2031 h 2175"/>
                <a:gd name="T80" fmla="*/ 642 w 1012"/>
                <a:gd name="T81" fmla="*/ 2092 h 2175"/>
                <a:gd name="T82" fmla="*/ 743 w 1012"/>
                <a:gd name="T83" fmla="*/ 2175 h 2175"/>
                <a:gd name="T84" fmla="*/ 792 w 1012"/>
                <a:gd name="T85" fmla="*/ 2125 h 2175"/>
                <a:gd name="T86" fmla="*/ 765 w 1012"/>
                <a:gd name="T87" fmla="*/ 2088 h 2175"/>
                <a:gd name="T88" fmla="*/ 816 w 1012"/>
                <a:gd name="T89" fmla="*/ 1960 h 2175"/>
                <a:gd name="T90" fmla="*/ 845 w 1012"/>
                <a:gd name="T91" fmla="*/ 1865 h 2175"/>
                <a:gd name="T92" fmla="*/ 813 w 1012"/>
                <a:gd name="T93" fmla="*/ 1860 h 2175"/>
                <a:gd name="T94" fmla="*/ 864 w 1012"/>
                <a:gd name="T95" fmla="*/ 1824 h 2175"/>
                <a:gd name="T96" fmla="*/ 888 w 1012"/>
                <a:gd name="T97" fmla="*/ 1752 h 2175"/>
                <a:gd name="T98" fmla="*/ 897 w 1012"/>
                <a:gd name="T99" fmla="*/ 1597 h 2175"/>
                <a:gd name="T100" fmla="*/ 890 w 1012"/>
                <a:gd name="T101" fmla="*/ 1514 h 2175"/>
                <a:gd name="T102" fmla="*/ 897 w 1012"/>
                <a:gd name="T103" fmla="*/ 1428 h 2175"/>
                <a:gd name="T104" fmla="*/ 1012 w 1012"/>
                <a:gd name="T105" fmla="*/ 1178 h 2175"/>
                <a:gd name="T106" fmla="*/ 965 w 1012"/>
                <a:gd name="T107" fmla="*/ 835 h 2175"/>
                <a:gd name="T108" fmla="*/ 943 w 1012"/>
                <a:gd name="T109" fmla="*/ 598 h 2175"/>
                <a:gd name="T110" fmla="*/ 915 w 1012"/>
                <a:gd name="T111" fmla="*/ 539 h 2175"/>
                <a:gd name="T112" fmla="*/ 856 w 1012"/>
                <a:gd name="T113" fmla="*/ 321 h 2175"/>
                <a:gd name="T114" fmla="*/ 835 w 1012"/>
                <a:gd name="T115" fmla="*/ 99 h 2175"/>
                <a:gd name="T116" fmla="*/ 821 w 1012"/>
                <a:gd name="T117" fmla="*/ 24 h 2175"/>
                <a:gd name="T118" fmla="*/ 749 w 1012"/>
                <a:gd name="T119" fmla="*/ 0 h 2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2" h="2175">
                  <a:moveTo>
                    <a:pt x="749" y="0"/>
                  </a:moveTo>
                  <a:lnTo>
                    <a:pt x="726" y="9"/>
                  </a:lnTo>
                  <a:lnTo>
                    <a:pt x="719" y="9"/>
                  </a:lnTo>
                  <a:lnTo>
                    <a:pt x="713" y="25"/>
                  </a:lnTo>
                  <a:lnTo>
                    <a:pt x="729" y="117"/>
                  </a:lnTo>
                  <a:lnTo>
                    <a:pt x="701" y="150"/>
                  </a:lnTo>
                  <a:lnTo>
                    <a:pt x="713" y="195"/>
                  </a:lnTo>
                  <a:lnTo>
                    <a:pt x="693" y="236"/>
                  </a:lnTo>
                  <a:lnTo>
                    <a:pt x="730" y="287"/>
                  </a:lnTo>
                  <a:lnTo>
                    <a:pt x="736" y="355"/>
                  </a:lnTo>
                  <a:lnTo>
                    <a:pt x="712" y="426"/>
                  </a:lnTo>
                  <a:lnTo>
                    <a:pt x="690" y="445"/>
                  </a:lnTo>
                  <a:lnTo>
                    <a:pt x="655" y="394"/>
                  </a:lnTo>
                  <a:lnTo>
                    <a:pt x="615" y="382"/>
                  </a:lnTo>
                  <a:lnTo>
                    <a:pt x="522" y="390"/>
                  </a:lnTo>
                  <a:lnTo>
                    <a:pt x="466" y="442"/>
                  </a:lnTo>
                  <a:lnTo>
                    <a:pt x="463" y="488"/>
                  </a:lnTo>
                  <a:lnTo>
                    <a:pt x="427" y="515"/>
                  </a:lnTo>
                  <a:lnTo>
                    <a:pt x="335" y="523"/>
                  </a:lnTo>
                  <a:lnTo>
                    <a:pt x="298" y="543"/>
                  </a:lnTo>
                  <a:lnTo>
                    <a:pt x="285" y="567"/>
                  </a:lnTo>
                  <a:lnTo>
                    <a:pt x="232" y="579"/>
                  </a:lnTo>
                  <a:lnTo>
                    <a:pt x="233" y="595"/>
                  </a:lnTo>
                  <a:lnTo>
                    <a:pt x="228" y="626"/>
                  </a:lnTo>
                  <a:lnTo>
                    <a:pt x="207" y="643"/>
                  </a:lnTo>
                  <a:lnTo>
                    <a:pt x="192" y="645"/>
                  </a:lnTo>
                  <a:lnTo>
                    <a:pt x="183" y="630"/>
                  </a:lnTo>
                  <a:lnTo>
                    <a:pt x="152" y="634"/>
                  </a:lnTo>
                  <a:lnTo>
                    <a:pt x="143" y="619"/>
                  </a:lnTo>
                  <a:lnTo>
                    <a:pt x="136" y="626"/>
                  </a:lnTo>
                  <a:lnTo>
                    <a:pt x="146" y="649"/>
                  </a:lnTo>
                  <a:lnTo>
                    <a:pt x="142" y="688"/>
                  </a:lnTo>
                  <a:lnTo>
                    <a:pt x="97" y="708"/>
                  </a:lnTo>
                  <a:lnTo>
                    <a:pt x="86" y="755"/>
                  </a:lnTo>
                  <a:lnTo>
                    <a:pt x="110" y="768"/>
                  </a:lnTo>
                  <a:lnTo>
                    <a:pt x="91" y="801"/>
                  </a:lnTo>
                  <a:lnTo>
                    <a:pt x="93" y="831"/>
                  </a:lnTo>
                  <a:lnTo>
                    <a:pt x="72" y="841"/>
                  </a:lnTo>
                  <a:lnTo>
                    <a:pt x="56" y="842"/>
                  </a:lnTo>
                  <a:lnTo>
                    <a:pt x="52" y="882"/>
                  </a:lnTo>
                  <a:lnTo>
                    <a:pt x="22" y="892"/>
                  </a:lnTo>
                  <a:lnTo>
                    <a:pt x="0" y="910"/>
                  </a:lnTo>
                  <a:lnTo>
                    <a:pt x="4" y="940"/>
                  </a:lnTo>
                  <a:lnTo>
                    <a:pt x="64" y="934"/>
                  </a:lnTo>
                  <a:lnTo>
                    <a:pt x="68" y="973"/>
                  </a:lnTo>
                  <a:lnTo>
                    <a:pt x="108" y="992"/>
                  </a:lnTo>
                  <a:lnTo>
                    <a:pt x="135" y="1028"/>
                  </a:lnTo>
                  <a:lnTo>
                    <a:pt x="129" y="1045"/>
                  </a:lnTo>
                  <a:lnTo>
                    <a:pt x="24" y="1085"/>
                  </a:lnTo>
                  <a:lnTo>
                    <a:pt x="35" y="1115"/>
                  </a:lnTo>
                  <a:lnTo>
                    <a:pt x="51" y="1206"/>
                  </a:lnTo>
                  <a:lnTo>
                    <a:pt x="132" y="1245"/>
                  </a:lnTo>
                  <a:lnTo>
                    <a:pt x="170" y="1241"/>
                  </a:lnTo>
                  <a:lnTo>
                    <a:pt x="216" y="1314"/>
                  </a:lnTo>
                  <a:lnTo>
                    <a:pt x="194" y="1339"/>
                  </a:lnTo>
                  <a:lnTo>
                    <a:pt x="150" y="1366"/>
                  </a:lnTo>
                  <a:lnTo>
                    <a:pt x="140" y="1413"/>
                  </a:lnTo>
                  <a:lnTo>
                    <a:pt x="96" y="1441"/>
                  </a:lnTo>
                  <a:lnTo>
                    <a:pt x="110" y="1509"/>
                  </a:lnTo>
                  <a:lnTo>
                    <a:pt x="194" y="1502"/>
                  </a:lnTo>
                  <a:lnTo>
                    <a:pt x="238" y="1474"/>
                  </a:lnTo>
                  <a:lnTo>
                    <a:pt x="269" y="1478"/>
                  </a:lnTo>
                  <a:lnTo>
                    <a:pt x="287" y="1508"/>
                  </a:lnTo>
                  <a:lnTo>
                    <a:pt x="267" y="1618"/>
                  </a:lnTo>
                  <a:lnTo>
                    <a:pt x="230" y="1645"/>
                  </a:lnTo>
                  <a:lnTo>
                    <a:pt x="227" y="1683"/>
                  </a:lnTo>
                  <a:lnTo>
                    <a:pt x="192" y="1725"/>
                  </a:lnTo>
                  <a:lnTo>
                    <a:pt x="224" y="1745"/>
                  </a:lnTo>
                  <a:lnTo>
                    <a:pt x="276" y="1725"/>
                  </a:lnTo>
                  <a:lnTo>
                    <a:pt x="296" y="1761"/>
                  </a:lnTo>
                  <a:lnTo>
                    <a:pt x="333" y="1758"/>
                  </a:lnTo>
                  <a:lnTo>
                    <a:pt x="413" y="1782"/>
                  </a:lnTo>
                  <a:lnTo>
                    <a:pt x="379" y="1831"/>
                  </a:lnTo>
                  <a:lnTo>
                    <a:pt x="320" y="1868"/>
                  </a:lnTo>
                  <a:lnTo>
                    <a:pt x="308" y="1899"/>
                  </a:lnTo>
                  <a:lnTo>
                    <a:pt x="321" y="1952"/>
                  </a:lnTo>
                  <a:lnTo>
                    <a:pt x="369" y="1971"/>
                  </a:lnTo>
                  <a:lnTo>
                    <a:pt x="379" y="2001"/>
                  </a:lnTo>
                  <a:lnTo>
                    <a:pt x="411" y="2006"/>
                  </a:lnTo>
                  <a:lnTo>
                    <a:pt x="459" y="2031"/>
                  </a:lnTo>
                  <a:lnTo>
                    <a:pt x="600" y="2057"/>
                  </a:lnTo>
                  <a:lnTo>
                    <a:pt x="642" y="2092"/>
                  </a:lnTo>
                  <a:lnTo>
                    <a:pt x="647" y="2145"/>
                  </a:lnTo>
                  <a:lnTo>
                    <a:pt x="743" y="2175"/>
                  </a:lnTo>
                  <a:lnTo>
                    <a:pt x="758" y="2166"/>
                  </a:lnTo>
                  <a:lnTo>
                    <a:pt x="792" y="2125"/>
                  </a:lnTo>
                  <a:lnTo>
                    <a:pt x="767" y="2104"/>
                  </a:lnTo>
                  <a:lnTo>
                    <a:pt x="765" y="2088"/>
                  </a:lnTo>
                  <a:lnTo>
                    <a:pt x="813" y="2022"/>
                  </a:lnTo>
                  <a:lnTo>
                    <a:pt x="816" y="1960"/>
                  </a:lnTo>
                  <a:lnTo>
                    <a:pt x="876" y="1877"/>
                  </a:lnTo>
                  <a:lnTo>
                    <a:pt x="845" y="1865"/>
                  </a:lnTo>
                  <a:lnTo>
                    <a:pt x="815" y="1875"/>
                  </a:lnTo>
                  <a:lnTo>
                    <a:pt x="813" y="1860"/>
                  </a:lnTo>
                  <a:lnTo>
                    <a:pt x="827" y="1836"/>
                  </a:lnTo>
                  <a:lnTo>
                    <a:pt x="864" y="1824"/>
                  </a:lnTo>
                  <a:lnTo>
                    <a:pt x="891" y="1783"/>
                  </a:lnTo>
                  <a:lnTo>
                    <a:pt x="888" y="1752"/>
                  </a:lnTo>
                  <a:lnTo>
                    <a:pt x="907" y="1705"/>
                  </a:lnTo>
                  <a:lnTo>
                    <a:pt x="897" y="1597"/>
                  </a:lnTo>
                  <a:lnTo>
                    <a:pt x="899" y="1535"/>
                  </a:lnTo>
                  <a:lnTo>
                    <a:pt x="890" y="1514"/>
                  </a:lnTo>
                  <a:lnTo>
                    <a:pt x="886" y="1483"/>
                  </a:lnTo>
                  <a:lnTo>
                    <a:pt x="897" y="1428"/>
                  </a:lnTo>
                  <a:lnTo>
                    <a:pt x="892" y="1382"/>
                  </a:lnTo>
                  <a:lnTo>
                    <a:pt x="1012" y="1178"/>
                  </a:lnTo>
                  <a:lnTo>
                    <a:pt x="999" y="940"/>
                  </a:lnTo>
                  <a:lnTo>
                    <a:pt x="965" y="835"/>
                  </a:lnTo>
                  <a:lnTo>
                    <a:pt x="965" y="743"/>
                  </a:lnTo>
                  <a:lnTo>
                    <a:pt x="943" y="598"/>
                  </a:lnTo>
                  <a:lnTo>
                    <a:pt x="924" y="554"/>
                  </a:lnTo>
                  <a:lnTo>
                    <a:pt x="915" y="539"/>
                  </a:lnTo>
                  <a:lnTo>
                    <a:pt x="844" y="446"/>
                  </a:lnTo>
                  <a:lnTo>
                    <a:pt x="856" y="321"/>
                  </a:lnTo>
                  <a:lnTo>
                    <a:pt x="873" y="258"/>
                  </a:lnTo>
                  <a:lnTo>
                    <a:pt x="835" y="99"/>
                  </a:lnTo>
                  <a:lnTo>
                    <a:pt x="816" y="54"/>
                  </a:lnTo>
                  <a:lnTo>
                    <a:pt x="821" y="24"/>
                  </a:lnTo>
                  <a:lnTo>
                    <a:pt x="795" y="2"/>
                  </a:lnTo>
                  <a:lnTo>
                    <a:pt x="749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886">
              <a:extLst>
                <a:ext uri="{FF2B5EF4-FFF2-40B4-BE49-F238E27FC236}">
                  <a16:creationId xmlns:a16="http://schemas.microsoft.com/office/drawing/2014/main" id="{A580E8EB-AA0C-85F8-2CB1-5FD94BD8E6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3" y="2957"/>
              <a:ext cx="4" cy="4"/>
            </a:xfrm>
            <a:custGeom>
              <a:avLst/>
              <a:gdLst>
                <a:gd name="T0" fmla="*/ 8 w 17"/>
                <a:gd name="T1" fmla="*/ 0 h 23"/>
                <a:gd name="T2" fmla="*/ 0 w 17"/>
                <a:gd name="T3" fmla="*/ 7 h 23"/>
                <a:gd name="T4" fmla="*/ 3 w 17"/>
                <a:gd name="T5" fmla="*/ 23 h 23"/>
                <a:gd name="T6" fmla="*/ 17 w 17"/>
                <a:gd name="T7" fmla="*/ 15 h 23"/>
                <a:gd name="T8" fmla="*/ 16 w 17"/>
                <a:gd name="T9" fmla="*/ 6 h 23"/>
                <a:gd name="T10" fmla="*/ 8 w 17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3">
                  <a:moveTo>
                    <a:pt x="8" y="0"/>
                  </a:moveTo>
                  <a:lnTo>
                    <a:pt x="0" y="7"/>
                  </a:lnTo>
                  <a:lnTo>
                    <a:pt x="3" y="23"/>
                  </a:lnTo>
                  <a:lnTo>
                    <a:pt x="17" y="15"/>
                  </a:lnTo>
                  <a:lnTo>
                    <a:pt x="16" y="6"/>
                  </a:lnTo>
                  <a:lnTo>
                    <a:pt x="8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887">
              <a:extLst>
                <a:ext uri="{FF2B5EF4-FFF2-40B4-BE49-F238E27FC236}">
                  <a16:creationId xmlns:a16="http://schemas.microsoft.com/office/drawing/2014/main" id="{5A8A58B3-1345-FBCB-66AF-E32178A380E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3073"/>
              <a:ext cx="5" cy="6"/>
            </a:xfrm>
            <a:custGeom>
              <a:avLst/>
              <a:gdLst>
                <a:gd name="T0" fmla="*/ 0 w 23"/>
                <a:gd name="T1" fmla="*/ 17 h 30"/>
                <a:gd name="T2" fmla="*/ 16 w 23"/>
                <a:gd name="T3" fmla="*/ 23 h 30"/>
                <a:gd name="T4" fmla="*/ 17 w 23"/>
                <a:gd name="T5" fmla="*/ 30 h 30"/>
                <a:gd name="T6" fmla="*/ 23 w 23"/>
                <a:gd name="T7" fmla="*/ 21 h 30"/>
                <a:gd name="T8" fmla="*/ 6 w 23"/>
                <a:gd name="T9" fmla="*/ 0 h 30"/>
                <a:gd name="T10" fmla="*/ 0 w 23"/>
                <a:gd name="T11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30">
                  <a:moveTo>
                    <a:pt x="0" y="17"/>
                  </a:moveTo>
                  <a:lnTo>
                    <a:pt x="16" y="23"/>
                  </a:lnTo>
                  <a:lnTo>
                    <a:pt x="17" y="30"/>
                  </a:lnTo>
                  <a:lnTo>
                    <a:pt x="23" y="21"/>
                  </a:lnTo>
                  <a:lnTo>
                    <a:pt x="6" y="0"/>
                  </a:lnTo>
                  <a:lnTo>
                    <a:pt x="0" y="17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888">
              <a:extLst>
                <a:ext uri="{FF2B5EF4-FFF2-40B4-BE49-F238E27FC236}">
                  <a16:creationId xmlns:a16="http://schemas.microsoft.com/office/drawing/2014/main" id="{93F188FC-FD1F-A196-3352-AB35BB09E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537"/>
              <a:ext cx="5" cy="3"/>
            </a:xfrm>
            <a:custGeom>
              <a:avLst/>
              <a:gdLst>
                <a:gd name="T0" fmla="*/ 24 w 24"/>
                <a:gd name="T1" fmla="*/ 5 h 14"/>
                <a:gd name="T2" fmla="*/ 0 w 24"/>
                <a:gd name="T3" fmla="*/ 0 h 14"/>
                <a:gd name="T4" fmla="*/ 1 w 24"/>
                <a:gd name="T5" fmla="*/ 14 h 14"/>
                <a:gd name="T6" fmla="*/ 17 w 24"/>
                <a:gd name="T7" fmla="*/ 13 h 14"/>
                <a:gd name="T8" fmla="*/ 24 w 24"/>
                <a:gd name="T9" fmla="*/ 5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4" y="5"/>
                  </a:moveTo>
                  <a:lnTo>
                    <a:pt x="0" y="0"/>
                  </a:lnTo>
                  <a:lnTo>
                    <a:pt x="1" y="14"/>
                  </a:lnTo>
                  <a:lnTo>
                    <a:pt x="17" y="13"/>
                  </a:lnTo>
                  <a:lnTo>
                    <a:pt x="24" y="5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889">
              <a:extLst>
                <a:ext uri="{FF2B5EF4-FFF2-40B4-BE49-F238E27FC236}">
                  <a16:creationId xmlns:a16="http://schemas.microsoft.com/office/drawing/2014/main" id="{8D9456ED-F3E2-543A-B395-55C4B2F97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" y="2663"/>
              <a:ext cx="11" cy="6"/>
            </a:xfrm>
            <a:custGeom>
              <a:avLst/>
              <a:gdLst>
                <a:gd name="T0" fmla="*/ 54 w 54"/>
                <a:gd name="T1" fmla="*/ 20 h 32"/>
                <a:gd name="T2" fmla="*/ 38 w 54"/>
                <a:gd name="T3" fmla="*/ 6 h 32"/>
                <a:gd name="T4" fmla="*/ 23 w 54"/>
                <a:gd name="T5" fmla="*/ 15 h 32"/>
                <a:gd name="T6" fmla="*/ 14 w 54"/>
                <a:gd name="T7" fmla="*/ 0 h 32"/>
                <a:gd name="T8" fmla="*/ 0 w 54"/>
                <a:gd name="T9" fmla="*/ 17 h 32"/>
                <a:gd name="T10" fmla="*/ 10 w 54"/>
                <a:gd name="T11" fmla="*/ 32 h 32"/>
                <a:gd name="T12" fmla="*/ 31 w 54"/>
                <a:gd name="T13" fmla="*/ 22 h 32"/>
                <a:gd name="T14" fmla="*/ 47 w 54"/>
                <a:gd name="T15" fmla="*/ 28 h 32"/>
                <a:gd name="T16" fmla="*/ 54 w 54"/>
                <a:gd name="T17" fmla="*/ 2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2">
                  <a:moveTo>
                    <a:pt x="54" y="20"/>
                  </a:moveTo>
                  <a:lnTo>
                    <a:pt x="38" y="6"/>
                  </a:lnTo>
                  <a:lnTo>
                    <a:pt x="23" y="15"/>
                  </a:lnTo>
                  <a:lnTo>
                    <a:pt x="14" y="0"/>
                  </a:lnTo>
                  <a:lnTo>
                    <a:pt x="0" y="17"/>
                  </a:lnTo>
                  <a:lnTo>
                    <a:pt x="10" y="32"/>
                  </a:lnTo>
                  <a:lnTo>
                    <a:pt x="31" y="22"/>
                  </a:lnTo>
                  <a:lnTo>
                    <a:pt x="47" y="28"/>
                  </a:lnTo>
                  <a:lnTo>
                    <a:pt x="54" y="2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890">
              <a:extLst>
                <a:ext uri="{FF2B5EF4-FFF2-40B4-BE49-F238E27FC236}">
                  <a16:creationId xmlns:a16="http://schemas.microsoft.com/office/drawing/2014/main" id="{DCDD2D01-227F-B043-0B8F-D3DAF7471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9" y="2665"/>
              <a:ext cx="4" cy="4"/>
            </a:xfrm>
            <a:custGeom>
              <a:avLst/>
              <a:gdLst>
                <a:gd name="T0" fmla="*/ 10 w 16"/>
                <a:gd name="T1" fmla="*/ 16 h 16"/>
                <a:gd name="T2" fmla="*/ 16 w 16"/>
                <a:gd name="T3" fmla="*/ 8 h 16"/>
                <a:gd name="T4" fmla="*/ 8 w 16"/>
                <a:gd name="T5" fmla="*/ 0 h 16"/>
                <a:gd name="T6" fmla="*/ 0 w 16"/>
                <a:gd name="T7" fmla="*/ 1 h 16"/>
                <a:gd name="T8" fmla="*/ 2 w 16"/>
                <a:gd name="T9" fmla="*/ 16 h 16"/>
                <a:gd name="T10" fmla="*/ 10 w 16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6">
                  <a:moveTo>
                    <a:pt x="10" y="16"/>
                  </a:moveTo>
                  <a:lnTo>
                    <a:pt x="16" y="8"/>
                  </a:lnTo>
                  <a:lnTo>
                    <a:pt x="8" y="0"/>
                  </a:lnTo>
                  <a:lnTo>
                    <a:pt x="0" y="1"/>
                  </a:lnTo>
                  <a:lnTo>
                    <a:pt x="2" y="16"/>
                  </a:lnTo>
                  <a:lnTo>
                    <a:pt x="10" y="16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891">
              <a:extLst>
                <a:ext uri="{FF2B5EF4-FFF2-40B4-BE49-F238E27FC236}">
                  <a16:creationId xmlns:a16="http://schemas.microsoft.com/office/drawing/2014/main" id="{E233ED8D-3D55-D339-2139-BCD6A9D51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7" y="2677"/>
              <a:ext cx="17" cy="11"/>
            </a:xfrm>
            <a:custGeom>
              <a:avLst/>
              <a:gdLst>
                <a:gd name="T0" fmla="*/ 46 w 85"/>
                <a:gd name="T1" fmla="*/ 26 h 57"/>
                <a:gd name="T2" fmla="*/ 39 w 85"/>
                <a:gd name="T3" fmla="*/ 34 h 57"/>
                <a:gd name="T4" fmla="*/ 14 w 85"/>
                <a:gd name="T5" fmla="*/ 21 h 57"/>
                <a:gd name="T6" fmla="*/ 0 w 85"/>
                <a:gd name="T7" fmla="*/ 38 h 57"/>
                <a:gd name="T8" fmla="*/ 33 w 85"/>
                <a:gd name="T9" fmla="*/ 50 h 57"/>
                <a:gd name="T10" fmla="*/ 41 w 85"/>
                <a:gd name="T11" fmla="*/ 57 h 57"/>
                <a:gd name="T12" fmla="*/ 47 w 85"/>
                <a:gd name="T13" fmla="*/ 42 h 57"/>
                <a:gd name="T14" fmla="*/ 85 w 85"/>
                <a:gd name="T15" fmla="*/ 31 h 57"/>
                <a:gd name="T16" fmla="*/ 82 w 85"/>
                <a:gd name="T17" fmla="*/ 8 h 57"/>
                <a:gd name="T18" fmla="*/ 74 w 85"/>
                <a:gd name="T19" fmla="*/ 0 h 57"/>
                <a:gd name="T20" fmla="*/ 61 w 85"/>
                <a:gd name="T21" fmla="*/ 17 h 57"/>
                <a:gd name="T22" fmla="*/ 45 w 85"/>
                <a:gd name="T23" fmla="*/ 19 h 57"/>
                <a:gd name="T24" fmla="*/ 46 w 85"/>
                <a:gd name="T25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5" h="57">
                  <a:moveTo>
                    <a:pt x="46" y="26"/>
                  </a:moveTo>
                  <a:lnTo>
                    <a:pt x="39" y="34"/>
                  </a:lnTo>
                  <a:lnTo>
                    <a:pt x="14" y="21"/>
                  </a:lnTo>
                  <a:lnTo>
                    <a:pt x="0" y="38"/>
                  </a:lnTo>
                  <a:lnTo>
                    <a:pt x="33" y="50"/>
                  </a:lnTo>
                  <a:lnTo>
                    <a:pt x="41" y="57"/>
                  </a:lnTo>
                  <a:lnTo>
                    <a:pt x="47" y="42"/>
                  </a:lnTo>
                  <a:lnTo>
                    <a:pt x="85" y="31"/>
                  </a:lnTo>
                  <a:lnTo>
                    <a:pt x="82" y="8"/>
                  </a:lnTo>
                  <a:lnTo>
                    <a:pt x="74" y="0"/>
                  </a:lnTo>
                  <a:lnTo>
                    <a:pt x="61" y="17"/>
                  </a:lnTo>
                  <a:lnTo>
                    <a:pt x="45" y="19"/>
                  </a:lnTo>
                  <a:lnTo>
                    <a:pt x="46" y="26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892">
              <a:extLst>
                <a:ext uri="{FF2B5EF4-FFF2-40B4-BE49-F238E27FC236}">
                  <a16:creationId xmlns:a16="http://schemas.microsoft.com/office/drawing/2014/main" id="{B5E9F6D1-8E3A-B65C-8958-3FE539BC26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" y="2668"/>
              <a:ext cx="14" cy="13"/>
            </a:xfrm>
            <a:custGeom>
              <a:avLst/>
              <a:gdLst>
                <a:gd name="T0" fmla="*/ 0 w 72"/>
                <a:gd name="T1" fmla="*/ 61 h 68"/>
                <a:gd name="T2" fmla="*/ 9 w 72"/>
                <a:gd name="T3" fmla="*/ 68 h 68"/>
                <a:gd name="T4" fmla="*/ 15 w 72"/>
                <a:gd name="T5" fmla="*/ 52 h 68"/>
                <a:gd name="T6" fmla="*/ 38 w 72"/>
                <a:gd name="T7" fmla="*/ 50 h 68"/>
                <a:gd name="T8" fmla="*/ 37 w 72"/>
                <a:gd name="T9" fmla="*/ 34 h 68"/>
                <a:gd name="T10" fmla="*/ 50 w 72"/>
                <a:gd name="T11" fmla="*/ 18 h 68"/>
                <a:gd name="T12" fmla="*/ 72 w 72"/>
                <a:gd name="T13" fmla="*/ 7 h 68"/>
                <a:gd name="T14" fmla="*/ 72 w 72"/>
                <a:gd name="T15" fmla="*/ 0 h 68"/>
                <a:gd name="T16" fmla="*/ 34 w 72"/>
                <a:gd name="T17" fmla="*/ 11 h 68"/>
                <a:gd name="T18" fmla="*/ 21 w 72"/>
                <a:gd name="T19" fmla="*/ 35 h 68"/>
                <a:gd name="T20" fmla="*/ 5 w 72"/>
                <a:gd name="T21" fmla="*/ 38 h 68"/>
                <a:gd name="T22" fmla="*/ 0 w 72"/>
                <a:gd name="T23" fmla="*/ 6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68">
                  <a:moveTo>
                    <a:pt x="0" y="61"/>
                  </a:moveTo>
                  <a:lnTo>
                    <a:pt x="9" y="68"/>
                  </a:lnTo>
                  <a:lnTo>
                    <a:pt x="15" y="52"/>
                  </a:lnTo>
                  <a:lnTo>
                    <a:pt x="38" y="50"/>
                  </a:lnTo>
                  <a:lnTo>
                    <a:pt x="37" y="34"/>
                  </a:lnTo>
                  <a:lnTo>
                    <a:pt x="50" y="18"/>
                  </a:lnTo>
                  <a:lnTo>
                    <a:pt x="72" y="7"/>
                  </a:lnTo>
                  <a:lnTo>
                    <a:pt x="72" y="0"/>
                  </a:lnTo>
                  <a:lnTo>
                    <a:pt x="34" y="11"/>
                  </a:lnTo>
                  <a:lnTo>
                    <a:pt x="21" y="35"/>
                  </a:lnTo>
                  <a:lnTo>
                    <a:pt x="5" y="38"/>
                  </a:lnTo>
                  <a:lnTo>
                    <a:pt x="0" y="61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893">
              <a:extLst>
                <a:ext uri="{FF2B5EF4-FFF2-40B4-BE49-F238E27FC236}">
                  <a16:creationId xmlns:a16="http://schemas.microsoft.com/office/drawing/2014/main" id="{18F958DF-1103-BF6D-4C7D-A2B5EEB934B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" y="2677"/>
              <a:ext cx="9" cy="7"/>
            </a:xfrm>
            <a:custGeom>
              <a:avLst/>
              <a:gdLst>
                <a:gd name="T0" fmla="*/ 13 w 45"/>
                <a:gd name="T1" fmla="*/ 10 h 33"/>
                <a:gd name="T2" fmla="*/ 0 w 45"/>
                <a:gd name="T3" fmla="*/ 27 h 33"/>
                <a:gd name="T4" fmla="*/ 23 w 45"/>
                <a:gd name="T5" fmla="*/ 33 h 33"/>
                <a:gd name="T6" fmla="*/ 39 w 45"/>
                <a:gd name="T7" fmla="*/ 32 h 33"/>
                <a:gd name="T8" fmla="*/ 45 w 45"/>
                <a:gd name="T9" fmla="*/ 15 h 33"/>
                <a:gd name="T10" fmla="*/ 36 w 45"/>
                <a:gd name="T11" fmla="*/ 0 h 33"/>
                <a:gd name="T12" fmla="*/ 22 w 45"/>
                <a:gd name="T13" fmla="*/ 10 h 33"/>
                <a:gd name="T14" fmla="*/ 13 w 45"/>
                <a:gd name="T15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33">
                  <a:moveTo>
                    <a:pt x="13" y="10"/>
                  </a:moveTo>
                  <a:lnTo>
                    <a:pt x="0" y="27"/>
                  </a:lnTo>
                  <a:lnTo>
                    <a:pt x="23" y="33"/>
                  </a:lnTo>
                  <a:lnTo>
                    <a:pt x="39" y="32"/>
                  </a:lnTo>
                  <a:lnTo>
                    <a:pt x="45" y="15"/>
                  </a:lnTo>
                  <a:lnTo>
                    <a:pt x="36" y="0"/>
                  </a:lnTo>
                  <a:lnTo>
                    <a:pt x="22" y="10"/>
                  </a:lnTo>
                  <a:lnTo>
                    <a:pt x="13" y="1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894">
              <a:extLst>
                <a:ext uri="{FF2B5EF4-FFF2-40B4-BE49-F238E27FC236}">
                  <a16:creationId xmlns:a16="http://schemas.microsoft.com/office/drawing/2014/main" id="{B6A5F018-40A9-814E-B248-007B0FDA4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1" y="2617"/>
              <a:ext cx="3" cy="7"/>
            </a:xfrm>
            <a:custGeom>
              <a:avLst/>
              <a:gdLst>
                <a:gd name="T0" fmla="*/ 0 w 17"/>
                <a:gd name="T1" fmla="*/ 9 h 31"/>
                <a:gd name="T2" fmla="*/ 10 w 17"/>
                <a:gd name="T3" fmla="*/ 31 h 31"/>
                <a:gd name="T4" fmla="*/ 17 w 17"/>
                <a:gd name="T5" fmla="*/ 23 h 31"/>
                <a:gd name="T6" fmla="*/ 15 w 17"/>
                <a:gd name="T7" fmla="*/ 0 h 31"/>
                <a:gd name="T8" fmla="*/ 0 w 17"/>
                <a:gd name="T9" fmla="*/ 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0" y="9"/>
                  </a:moveTo>
                  <a:lnTo>
                    <a:pt x="10" y="31"/>
                  </a:lnTo>
                  <a:lnTo>
                    <a:pt x="17" y="23"/>
                  </a:lnTo>
                  <a:lnTo>
                    <a:pt x="15" y="0"/>
                  </a:lnTo>
                  <a:lnTo>
                    <a:pt x="0" y="9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Freeform 895">
              <a:extLst>
                <a:ext uri="{FF2B5EF4-FFF2-40B4-BE49-F238E27FC236}">
                  <a16:creationId xmlns:a16="http://schemas.microsoft.com/office/drawing/2014/main" id="{457BBD9B-8689-8B0D-E859-3D3EF61A8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5" y="2614"/>
              <a:ext cx="4" cy="5"/>
            </a:xfrm>
            <a:custGeom>
              <a:avLst/>
              <a:gdLst>
                <a:gd name="T0" fmla="*/ 16 w 16"/>
                <a:gd name="T1" fmla="*/ 8 h 23"/>
                <a:gd name="T2" fmla="*/ 7 w 16"/>
                <a:gd name="T3" fmla="*/ 0 h 23"/>
                <a:gd name="T4" fmla="*/ 0 w 16"/>
                <a:gd name="T5" fmla="*/ 9 h 23"/>
                <a:gd name="T6" fmla="*/ 1 w 16"/>
                <a:gd name="T7" fmla="*/ 23 h 23"/>
                <a:gd name="T8" fmla="*/ 9 w 16"/>
                <a:gd name="T9" fmla="*/ 23 h 23"/>
                <a:gd name="T10" fmla="*/ 16 w 16"/>
                <a:gd name="T11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3">
                  <a:moveTo>
                    <a:pt x="16" y="8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1" y="23"/>
                  </a:lnTo>
                  <a:lnTo>
                    <a:pt x="9" y="23"/>
                  </a:lnTo>
                  <a:lnTo>
                    <a:pt x="16" y="8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896">
              <a:extLst>
                <a:ext uri="{FF2B5EF4-FFF2-40B4-BE49-F238E27FC236}">
                  <a16:creationId xmlns:a16="http://schemas.microsoft.com/office/drawing/2014/main" id="{006C91B2-6EF7-4711-ABD3-73913D09DB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2" y="2640"/>
              <a:ext cx="3" cy="5"/>
            </a:xfrm>
            <a:custGeom>
              <a:avLst/>
              <a:gdLst>
                <a:gd name="T0" fmla="*/ 6 w 15"/>
                <a:gd name="T1" fmla="*/ 0 h 23"/>
                <a:gd name="T2" fmla="*/ 0 w 15"/>
                <a:gd name="T3" fmla="*/ 16 h 23"/>
                <a:gd name="T4" fmla="*/ 15 w 15"/>
                <a:gd name="T5" fmla="*/ 23 h 23"/>
                <a:gd name="T6" fmla="*/ 14 w 15"/>
                <a:gd name="T7" fmla="*/ 7 h 23"/>
                <a:gd name="T8" fmla="*/ 6 w 15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3">
                  <a:moveTo>
                    <a:pt x="6" y="0"/>
                  </a:moveTo>
                  <a:lnTo>
                    <a:pt x="0" y="16"/>
                  </a:lnTo>
                  <a:lnTo>
                    <a:pt x="15" y="23"/>
                  </a:lnTo>
                  <a:lnTo>
                    <a:pt x="14" y="7"/>
                  </a:lnTo>
                  <a:lnTo>
                    <a:pt x="6" y="0"/>
                  </a:lnTo>
                </a:path>
              </a:pathLst>
            </a:custGeom>
            <a:noFill/>
            <a:ln w="793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Freeform 897">
              <a:extLst>
                <a:ext uri="{FF2B5EF4-FFF2-40B4-BE49-F238E27FC236}">
                  <a16:creationId xmlns:a16="http://schemas.microsoft.com/office/drawing/2014/main" id="{73A0BD25-F67E-5618-9310-766EB94DE5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4202"/>
              <a:ext cx="18" cy="28"/>
            </a:xfrm>
            <a:custGeom>
              <a:avLst/>
              <a:gdLst>
                <a:gd name="T0" fmla="*/ 6 w 90"/>
                <a:gd name="T1" fmla="*/ 23 h 142"/>
                <a:gd name="T2" fmla="*/ 0 w 90"/>
                <a:gd name="T3" fmla="*/ 52 h 142"/>
                <a:gd name="T4" fmla="*/ 0 w 90"/>
                <a:gd name="T5" fmla="*/ 87 h 142"/>
                <a:gd name="T6" fmla="*/ 6 w 90"/>
                <a:gd name="T7" fmla="*/ 115 h 142"/>
                <a:gd name="T8" fmla="*/ 19 w 90"/>
                <a:gd name="T9" fmla="*/ 132 h 142"/>
                <a:gd name="T10" fmla="*/ 34 w 90"/>
                <a:gd name="T11" fmla="*/ 140 h 142"/>
                <a:gd name="T12" fmla="*/ 45 w 90"/>
                <a:gd name="T13" fmla="*/ 140 h 142"/>
                <a:gd name="T14" fmla="*/ 49 w 90"/>
                <a:gd name="T15" fmla="*/ 140 h 142"/>
                <a:gd name="T16" fmla="*/ 62 w 90"/>
                <a:gd name="T17" fmla="*/ 138 h 142"/>
                <a:gd name="T18" fmla="*/ 77 w 90"/>
                <a:gd name="T19" fmla="*/ 127 h 142"/>
                <a:gd name="T20" fmla="*/ 86 w 90"/>
                <a:gd name="T21" fmla="*/ 104 h 142"/>
                <a:gd name="T22" fmla="*/ 89 w 90"/>
                <a:gd name="T23" fmla="*/ 80 h 142"/>
                <a:gd name="T24" fmla="*/ 89 w 90"/>
                <a:gd name="T25" fmla="*/ 72 h 142"/>
                <a:gd name="T26" fmla="*/ 90 w 90"/>
                <a:gd name="T27" fmla="*/ 71 h 142"/>
                <a:gd name="T28" fmla="*/ 89 w 90"/>
                <a:gd name="T29" fmla="*/ 52 h 142"/>
                <a:gd name="T30" fmla="*/ 82 w 90"/>
                <a:gd name="T31" fmla="*/ 23 h 142"/>
                <a:gd name="T32" fmla="*/ 69 w 90"/>
                <a:gd name="T33" fmla="*/ 7 h 142"/>
                <a:gd name="T34" fmla="*/ 54 w 90"/>
                <a:gd name="T35" fmla="*/ 0 h 142"/>
                <a:gd name="T36" fmla="*/ 34 w 90"/>
                <a:gd name="T37" fmla="*/ 0 h 142"/>
                <a:gd name="T38" fmla="*/ 19 w 90"/>
                <a:gd name="T39" fmla="*/ 7 h 142"/>
                <a:gd name="T40" fmla="*/ 28 w 90"/>
                <a:gd name="T41" fmla="*/ 71 h 142"/>
                <a:gd name="T42" fmla="*/ 28 w 90"/>
                <a:gd name="T43" fmla="*/ 49 h 142"/>
                <a:gd name="T44" fmla="*/ 33 w 90"/>
                <a:gd name="T45" fmla="*/ 29 h 142"/>
                <a:gd name="T46" fmla="*/ 45 w 90"/>
                <a:gd name="T47" fmla="*/ 22 h 142"/>
                <a:gd name="T48" fmla="*/ 54 w 90"/>
                <a:gd name="T49" fmla="*/ 25 h 142"/>
                <a:gd name="T50" fmla="*/ 60 w 90"/>
                <a:gd name="T51" fmla="*/ 37 h 142"/>
                <a:gd name="T52" fmla="*/ 61 w 90"/>
                <a:gd name="T53" fmla="*/ 49 h 142"/>
                <a:gd name="T54" fmla="*/ 62 w 90"/>
                <a:gd name="T55" fmla="*/ 71 h 142"/>
                <a:gd name="T56" fmla="*/ 61 w 90"/>
                <a:gd name="T57" fmla="*/ 82 h 142"/>
                <a:gd name="T58" fmla="*/ 60 w 90"/>
                <a:gd name="T59" fmla="*/ 99 h 142"/>
                <a:gd name="T60" fmla="*/ 57 w 90"/>
                <a:gd name="T61" fmla="*/ 108 h 142"/>
                <a:gd name="T62" fmla="*/ 56 w 90"/>
                <a:gd name="T63" fmla="*/ 109 h 142"/>
                <a:gd name="T64" fmla="*/ 54 w 90"/>
                <a:gd name="T65" fmla="*/ 116 h 142"/>
                <a:gd name="T66" fmla="*/ 46 w 90"/>
                <a:gd name="T67" fmla="*/ 118 h 142"/>
                <a:gd name="T68" fmla="*/ 45 w 90"/>
                <a:gd name="T69" fmla="*/ 120 h 142"/>
                <a:gd name="T70" fmla="*/ 37 w 90"/>
                <a:gd name="T71" fmla="*/ 116 h 142"/>
                <a:gd name="T72" fmla="*/ 31 w 90"/>
                <a:gd name="T73" fmla="*/ 104 h 142"/>
                <a:gd name="T74" fmla="*/ 28 w 90"/>
                <a:gd name="T75" fmla="*/ 91 h 142"/>
                <a:gd name="T76" fmla="*/ 28 w 90"/>
                <a:gd name="T77" fmla="*/ 7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0" h="142">
                  <a:moveTo>
                    <a:pt x="14" y="14"/>
                  </a:moveTo>
                  <a:lnTo>
                    <a:pt x="6" y="23"/>
                  </a:lnTo>
                  <a:lnTo>
                    <a:pt x="3" y="36"/>
                  </a:lnTo>
                  <a:lnTo>
                    <a:pt x="0" y="52"/>
                  </a:lnTo>
                  <a:lnTo>
                    <a:pt x="0" y="70"/>
                  </a:lnTo>
                  <a:lnTo>
                    <a:pt x="0" y="87"/>
                  </a:lnTo>
                  <a:lnTo>
                    <a:pt x="3" y="103"/>
                  </a:lnTo>
                  <a:lnTo>
                    <a:pt x="6" y="115"/>
                  </a:lnTo>
                  <a:lnTo>
                    <a:pt x="13" y="126"/>
                  </a:lnTo>
                  <a:lnTo>
                    <a:pt x="19" y="132"/>
                  </a:lnTo>
                  <a:lnTo>
                    <a:pt x="26" y="137"/>
                  </a:lnTo>
                  <a:lnTo>
                    <a:pt x="34" y="140"/>
                  </a:lnTo>
                  <a:lnTo>
                    <a:pt x="45" y="142"/>
                  </a:lnTo>
                  <a:lnTo>
                    <a:pt x="45" y="140"/>
                  </a:lnTo>
                  <a:lnTo>
                    <a:pt x="46" y="140"/>
                  </a:lnTo>
                  <a:lnTo>
                    <a:pt x="49" y="140"/>
                  </a:lnTo>
                  <a:lnTo>
                    <a:pt x="54" y="140"/>
                  </a:lnTo>
                  <a:lnTo>
                    <a:pt x="62" y="138"/>
                  </a:lnTo>
                  <a:lnTo>
                    <a:pt x="69" y="133"/>
                  </a:lnTo>
                  <a:lnTo>
                    <a:pt x="77" y="127"/>
                  </a:lnTo>
                  <a:lnTo>
                    <a:pt x="82" y="116"/>
                  </a:lnTo>
                  <a:lnTo>
                    <a:pt x="86" y="104"/>
                  </a:lnTo>
                  <a:lnTo>
                    <a:pt x="89" y="88"/>
                  </a:lnTo>
                  <a:lnTo>
                    <a:pt x="89" y="80"/>
                  </a:lnTo>
                  <a:lnTo>
                    <a:pt x="89" y="75"/>
                  </a:lnTo>
                  <a:lnTo>
                    <a:pt x="89" y="72"/>
                  </a:lnTo>
                  <a:lnTo>
                    <a:pt x="89" y="71"/>
                  </a:lnTo>
                  <a:lnTo>
                    <a:pt x="90" y="71"/>
                  </a:lnTo>
                  <a:lnTo>
                    <a:pt x="89" y="60"/>
                  </a:lnTo>
                  <a:lnTo>
                    <a:pt x="89" y="52"/>
                  </a:lnTo>
                  <a:lnTo>
                    <a:pt x="86" y="36"/>
                  </a:lnTo>
                  <a:lnTo>
                    <a:pt x="82" y="23"/>
                  </a:lnTo>
                  <a:lnTo>
                    <a:pt x="77" y="14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0"/>
                  </a:lnTo>
                  <a:lnTo>
                    <a:pt x="45" y="0"/>
                  </a:lnTo>
                  <a:lnTo>
                    <a:pt x="34" y="0"/>
                  </a:lnTo>
                  <a:lnTo>
                    <a:pt x="26" y="3"/>
                  </a:lnTo>
                  <a:lnTo>
                    <a:pt x="19" y="7"/>
                  </a:lnTo>
                  <a:lnTo>
                    <a:pt x="14" y="14"/>
                  </a:lnTo>
                  <a:close/>
                  <a:moveTo>
                    <a:pt x="28" y="71"/>
                  </a:moveTo>
                  <a:lnTo>
                    <a:pt x="28" y="58"/>
                  </a:lnTo>
                  <a:lnTo>
                    <a:pt x="28" y="49"/>
                  </a:lnTo>
                  <a:lnTo>
                    <a:pt x="31" y="36"/>
                  </a:lnTo>
                  <a:lnTo>
                    <a:pt x="33" y="29"/>
                  </a:lnTo>
                  <a:lnTo>
                    <a:pt x="37" y="25"/>
                  </a:lnTo>
                  <a:lnTo>
                    <a:pt x="45" y="22"/>
                  </a:lnTo>
                  <a:lnTo>
                    <a:pt x="49" y="22"/>
                  </a:lnTo>
                  <a:lnTo>
                    <a:pt x="54" y="25"/>
                  </a:lnTo>
                  <a:lnTo>
                    <a:pt x="56" y="29"/>
                  </a:lnTo>
                  <a:lnTo>
                    <a:pt x="60" y="37"/>
                  </a:lnTo>
                  <a:lnTo>
                    <a:pt x="60" y="41"/>
                  </a:lnTo>
                  <a:lnTo>
                    <a:pt x="61" y="49"/>
                  </a:lnTo>
                  <a:lnTo>
                    <a:pt x="61" y="58"/>
                  </a:lnTo>
                  <a:lnTo>
                    <a:pt x="62" y="71"/>
                  </a:lnTo>
                  <a:lnTo>
                    <a:pt x="61" y="76"/>
                  </a:lnTo>
                  <a:lnTo>
                    <a:pt x="61" y="82"/>
                  </a:lnTo>
                  <a:lnTo>
                    <a:pt x="61" y="92"/>
                  </a:lnTo>
                  <a:lnTo>
                    <a:pt x="60" y="99"/>
                  </a:lnTo>
                  <a:lnTo>
                    <a:pt x="60" y="105"/>
                  </a:lnTo>
                  <a:lnTo>
                    <a:pt x="57" y="108"/>
                  </a:lnTo>
                  <a:lnTo>
                    <a:pt x="56" y="108"/>
                  </a:lnTo>
                  <a:lnTo>
                    <a:pt x="56" y="109"/>
                  </a:lnTo>
                  <a:lnTo>
                    <a:pt x="56" y="111"/>
                  </a:lnTo>
                  <a:lnTo>
                    <a:pt x="54" y="116"/>
                  </a:lnTo>
                  <a:lnTo>
                    <a:pt x="49" y="118"/>
                  </a:lnTo>
                  <a:lnTo>
                    <a:pt x="46" y="118"/>
                  </a:lnTo>
                  <a:lnTo>
                    <a:pt x="45" y="118"/>
                  </a:lnTo>
                  <a:lnTo>
                    <a:pt x="45" y="120"/>
                  </a:lnTo>
                  <a:lnTo>
                    <a:pt x="40" y="118"/>
                  </a:lnTo>
                  <a:lnTo>
                    <a:pt x="37" y="116"/>
                  </a:lnTo>
                  <a:lnTo>
                    <a:pt x="33" y="111"/>
                  </a:lnTo>
                  <a:lnTo>
                    <a:pt x="31" y="104"/>
                  </a:lnTo>
                  <a:lnTo>
                    <a:pt x="28" y="98"/>
                  </a:lnTo>
                  <a:lnTo>
                    <a:pt x="28" y="91"/>
                  </a:lnTo>
                  <a:lnTo>
                    <a:pt x="28" y="82"/>
                  </a:lnTo>
                  <a:lnTo>
                    <a:pt x="28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Freeform 898">
              <a:extLst>
                <a:ext uri="{FF2B5EF4-FFF2-40B4-BE49-F238E27FC236}">
                  <a16:creationId xmlns:a16="http://schemas.microsoft.com/office/drawing/2014/main" id="{C29BEC3A-5FC9-16B1-DBD8-173FF71A8D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" y="4202"/>
              <a:ext cx="19" cy="28"/>
            </a:xfrm>
            <a:custGeom>
              <a:avLst/>
              <a:gdLst>
                <a:gd name="T0" fmla="*/ 48 w 93"/>
                <a:gd name="T1" fmla="*/ 22 h 139"/>
                <a:gd name="T2" fmla="*/ 55 w 93"/>
                <a:gd name="T3" fmla="*/ 23 h 139"/>
                <a:gd name="T4" fmla="*/ 61 w 93"/>
                <a:gd name="T5" fmla="*/ 26 h 139"/>
                <a:gd name="T6" fmla="*/ 65 w 93"/>
                <a:gd name="T7" fmla="*/ 31 h 139"/>
                <a:gd name="T8" fmla="*/ 66 w 93"/>
                <a:gd name="T9" fmla="*/ 40 h 139"/>
                <a:gd name="T10" fmla="*/ 64 w 93"/>
                <a:gd name="T11" fmla="*/ 47 h 139"/>
                <a:gd name="T12" fmla="*/ 60 w 93"/>
                <a:gd name="T13" fmla="*/ 57 h 139"/>
                <a:gd name="T14" fmla="*/ 57 w 93"/>
                <a:gd name="T15" fmla="*/ 59 h 139"/>
                <a:gd name="T16" fmla="*/ 52 w 93"/>
                <a:gd name="T17" fmla="*/ 65 h 139"/>
                <a:gd name="T18" fmla="*/ 46 w 93"/>
                <a:gd name="T19" fmla="*/ 71 h 139"/>
                <a:gd name="T20" fmla="*/ 38 w 93"/>
                <a:gd name="T21" fmla="*/ 80 h 139"/>
                <a:gd name="T22" fmla="*/ 28 w 93"/>
                <a:gd name="T23" fmla="*/ 88 h 139"/>
                <a:gd name="T24" fmla="*/ 19 w 93"/>
                <a:gd name="T25" fmla="*/ 98 h 139"/>
                <a:gd name="T26" fmla="*/ 12 w 93"/>
                <a:gd name="T27" fmla="*/ 105 h 139"/>
                <a:gd name="T28" fmla="*/ 8 w 93"/>
                <a:gd name="T29" fmla="*/ 112 h 139"/>
                <a:gd name="T30" fmla="*/ 2 w 93"/>
                <a:gd name="T31" fmla="*/ 125 h 139"/>
                <a:gd name="T32" fmla="*/ 0 w 93"/>
                <a:gd name="T33" fmla="*/ 139 h 139"/>
                <a:gd name="T34" fmla="*/ 93 w 93"/>
                <a:gd name="T35" fmla="*/ 139 h 139"/>
                <a:gd name="T36" fmla="*/ 93 w 93"/>
                <a:gd name="T37" fmla="*/ 115 h 139"/>
                <a:gd name="T38" fmla="*/ 40 w 93"/>
                <a:gd name="T39" fmla="*/ 115 h 139"/>
                <a:gd name="T40" fmla="*/ 46 w 93"/>
                <a:gd name="T41" fmla="*/ 108 h 139"/>
                <a:gd name="T42" fmla="*/ 47 w 93"/>
                <a:gd name="T43" fmla="*/ 104 h 139"/>
                <a:gd name="T44" fmla="*/ 51 w 93"/>
                <a:gd name="T45" fmla="*/ 100 h 139"/>
                <a:gd name="T46" fmla="*/ 61 w 93"/>
                <a:gd name="T47" fmla="*/ 92 h 139"/>
                <a:gd name="T48" fmla="*/ 71 w 93"/>
                <a:gd name="T49" fmla="*/ 81 h 139"/>
                <a:gd name="T50" fmla="*/ 75 w 93"/>
                <a:gd name="T51" fmla="*/ 76 h 139"/>
                <a:gd name="T52" fmla="*/ 78 w 93"/>
                <a:gd name="T53" fmla="*/ 74 h 139"/>
                <a:gd name="T54" fmla="*/ 85 w 93"/>
                <a:gd name="T55" fmla="*/ 64 h 139"/>
                <a:gd name="T56" fmla="*/ 89 w 93"/>
                <a:gd name="T57" fmla="*/ 57 h 139"/>
                <a:gd name="T58" fmla="*/ 92 w 93"/>
                <a:gd name="T59" fmla="*/ 47 h 139"/>
                <a:gd name="T60" fmla="*/ 92 w 93"/>
                <a:gd name="T61" fmla="*/ 42 h 139"/>
                <a:gd name="T62" fmla="*/ 92 w 93"/>
                <a:gd name="T63" fmla="*/ 40 h 139"/>
                <a:gd name="T64" fmla="*/ 92 w 93"/>
                <a:gd name="T65" fmla="*/ 38 h 139"/>
                <a:gd name="T66" fmla="*/ 93 w 93"/>
                <a:gd name="T67" fmla="*/ 38 h 139"/>
                <a:gd name="T68" fmla="*/ 92 w 93"/>
                <a:gd name="T69" fmla="*/ 30 h 139"/>
                <a:gd name="T70" fmla="*/ 89 w 93"/>
                <a:gd name="T71" fmla="*/ 23 h 139"/>
                <a:gd name="T72" fmla="*/ 86 w 93"/>
                <a:gd name="T73" fmla="*/ 15 h 139"/>
                <a:gd name="T74" fmla="*/ 81 w 93"/>
                <a:gd name="T75" fmla="*/ 11 h 139"/>
                <a:gd name="T76" fmla="*/ 74 w 93"/>
                <a:gd name="T77" fmla="*/ 5 h 139"/>
                <a:gd name="T78" fmla="*/ 66 w 93"/>
                <a:gd name="T79" fmla="*/ 2 h 139"/>
                <a:gd name="T80" fmla="*/ 58 w 93"/>
                <a:gd name="T81" fmla="*/ 0 h 139"/>
                <a:gd name="T82" fmla="*/ 49 w 93"/>
                <a:gd name="T83" fmla="*/ 0 h 139"/>
                <a:gd name="T84" fmla="*/ 31 w 93"/>
                <a:gd name="T85" fmla="*/ 2 h 139"/>
                <a:gd name="T86" fmla="*/ 18 w 93"/>
                <a:gd name="T87" fmla="*/ 9 h 139"/>
                <a:gd name="T88" fmla="*/ 12 w 93"/>
                <a:gd name="T89" fmla="*/ 14 h 139"/>
                <a:gd name="T90" fmla="*/ 8 w 93"/>
                <a:gd name="T91" fmla="*/ 22 h 139"/>
                <a:gd name="T92" fmla="*/ 5 w 93"/>
                <a:gd name="T93" fmla="*/ 30 h 139"/>
                <a:gd name="T94" fmla="*/ 3 w 93"/>
                <a:gd name="T95" fmla="*/ 41 h 139"/>
                <a:gd name="T96" fmla="*/ 29 w 93"/>
                <a:gd name="T97" fmla="*/ 43 h 139"/>
                <a:gd name="T98" fmla="*/ 30 w 93"/>
                <a:gd name="T99" fmla="*/ 32 h 139"/>
                <a:gd name="T100" fmla="*/ 35 w 93"/>
                <a:gd name="T101" fmla="*/ 26 h 139"/>
                <a:gd name="T102" fmla="*/ 40 w 93"/>
                <a:gd name="T103" fmla="*/ 23 h 139"/>
                <a:gd name="T104" fmla="*/ 48 w 93"/>
                <a:gd name="T105" fmla="*/ 2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48" y="22"/>
                  </a:moveTo>
                  <a:lnTo>
                    <a:pt x="55" y="23"/>
                  </a:lnTo>
                  <a:lnTo>
                    <a:pt x="61" y="26"/>
                  </a:lnTo>
                  <a:lnTo>
                    <a:pt x="65" y="31"/>
                  </a:lnTo>
                  <a:lnTo>
                    <a:pt x="66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8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1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8" y="74"/>
                  </a:lnTo>
                  <a:lnTo>
                    <a:pt x="85" y="64"/>
                  </a:lnTo>
                  <a:lnTo>
                    <a:pt x="89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lnTo>
                    <a:pt x="92" y="30"/>
                  </a:lnTo>
                  <a:lnTo>
                    <a:pt x="89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6" y="2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3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Freeform 899">
              <a:extLst>
                <a:ext uri="{FF2B5EF4-FFF2-40B4-BE49-F238E27FC236}">
                  <a16:creationId xmlns:a16="http://schemas.microsoft.com/office/drawing/2014/main" id="{D440BAA6-1287-5AF0-248B-BB5A533798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" y="4204"/>
              <a:ext cx="36" cy="25"/>
            </a:xfrm>
            <a:custGeom>
              <a:avLst/>
              <a:gdLst>
                <a:gd name="T0" fmla="*/ 180 w 180"/>
                <a:gd name="T1" fmla="*/ 49 h 126"/>
                <a:gd name="T2" fmla="*/ 178 w 180"/>
                <a:gd name="T3" fmla="*/ 33 h 126"/>
                <a:gd name="T4" fmla="*/ 175 w 180"/>
                <a:gd name="T5" fmla="*/ 23 h 126"/>
                <a:gd name="T6" fmla="*/ 169 w 180"/>
                <a:gd name="T7" fmla="*/ 13 h 126"/>
                <a:gd name="T8" fmla="*/ 162 w 180"/>
                <a:gd name="T9" fmla="*/ 6 h 126"/>
                <a:gd name="T10" fmla="*/ 156 w 180"/>
                <a:gd name="T11" fmla="*/ 3 h 126"/>
                <a:gd name="T12" fmla="*/ 151 w 180"/>
                <a:gd name="T13" fmla="*/ 2 h 126"/>
                <a:gd name="T14" fmla="*/ 145 w 180"/>
                <a:gd name="T15" fmla="*/ 0 h 126"/>
                <a:gd name="T16" fmla="*/ 140 w 180"/>
                <a:gd name="T17" fmla="*/ 2 h 126"/>
                <a:gd name="T18" fmla="*/ 128 w 180"/>
                <a:gd name="T19" fmla="*/ 2 h 126"/>
                <a:gd name="T20" fmla="*/ 120 w 180"/>
                <a:gd name="T21" fmla="*/ 6 h 126"/>
                <a:gd name="T22" fmla="*/ 110 w 180"/>
                <a:gd name="T23" fmla="*/ 13 h 126"/>
                <a:gd name="T24" fmla="*/ 103 w 180"/>
                <a:gd name="T25" fmla="*/ 21 h 126"/>
                <a:gd name="T26" fmla="*/ 95 w 180"/>
                <a:gd name="T27" fmla="*/ 13 h 126"/>
                <a:gd name="T28" fmla="*/ 88 w 180"/>
                <a:gd name="T29" fmla="*/ 6 h 126"/>
                <a:gd name="T30" fmla="*/ 82 w 180"/>
                <a:gd name="T31" fmla="*/ 3 h 126"/>
                <a:gd name="T32" fmla="*/ 77 w 180"/>
                <a:gd name="T33" fmla="*/ 2 h 126"/>
                <a:gd name="T34" fmla="*/ 68 w 180"/>
                <a:gd name="T35" fmla="*/ 2 h 126"/>
                <a:gd name="T36" fmla="*/ 57 w 180"/>
                <a:gd name="T37" fmla="*/ 3 h 126"/>
                <a:gd name="T38" fmla="*/ 47 w 180"/>
                <a:gd name="T39" fmla="*/ 6 h 126"/>
                <a:gd name="T40" fmla="*/ 37 w 180"/>
                <a:gd name="T41" fmla="*/ 13 h 126"/>
                <a:gd name="T42" fmla="*/ 29 w 180"/>
                <a:gd name="T43" fmla="*/ 21 h 126"/>
                <a:gd name="T44" fmla="*/ 29 w 180"/>
                <a:gd name="T45" fmla="*/ 4 h 126"/>
                <a:gd name="T46" fmla="*/ 0 w 180"/>
                <a:gd name="T47" fmla="*/ 4 h 126"/>
                <a:gd name="T48" fmla="*/ 0 w 180"/>
                <a:gd name="T49" fmla="*/ 126 h 126"/>
                <a:gd name="T50" fmla="*/ 32 w 180"/>
                <a:gd name="T51" fmla="*/ 126 h 126"/>
                <a:gd name="T52" fmla="*/ 32 w 180"/>
                <a:gd name="T53" fmla="*/ 67 h 126"/>
                <a:gd name="T54" fmla="*/ 31 w 180"/>
                <a:gd name="T55" fmla="*/ 51 h 126"/>
                <a:gd name="T56" fmla="*/ 35 w 180"/>
                <a:gd name="T57" fmla="*/ 42 h 126"/>
                <a:gd name="T58" fmla="*/ 37 w 180"/>
                <a:gd name="T59" fmla="*/ 34 h 126"/>
                <a:gd name="T60" fmla="*/ 43 w 180"/>
                <a:gd name="T61" fmla="*/ 31 h 126"/>
                <a:gd name="T62" fmla="*/ 49 w 180"/>
                <a:gd name="T63" fmla="*/ 27 h 126"/>
                <a:gd name="T64" fmla="*/ 57 w 180"/>
                <a:gd name="T65" fmla="*/ 26 h 126"/>
                <a:gd name="T66" fmla="*/ 61 w 180"/>
                <a:gd name="T67" fmla="*/ 26 h 126"/>
                <a:gd name="T68" fmla="*/ 66 w 180"/>
                <a:gd name="T69" fmla="*/ 29 h 126"/>
                <a:gd name="T70" fmla="*/ 69 w 180"/>
                <a:gd name="T71" fmla="*/ 31 h 126"/>
                <a:gd name="T72" fmla="*/ 71 w 180"/>
                <a:gd name="T73" fmla="*/ 36 h 126"/>
                <a:gd name="T74" fmla="*/ 71 w 180"/>
                <a:gd name="T75" fmla="*/ 38 h 126"/>
                <a:gd name="T76" fmla="*/ 72 w 180"/>
                <a:gd name="T77" fmla="*/ 44 h 126"/>
                <a:gd name="T78" fmla="*/ 72 w 180"/>
                <a:gd name="T79" fmla="*/ 50 h 126"/>
                <a:gd name="T80" fmla="*/ 74 w 180"/>
                <a:gd name="T81" fmla="*/ 59 h 126"/>
                <a:gd name="T82" fmla="*/ 74 w 180"/>
                <a:gd name="T83" fmla="*/ 126 h 126"/>
                <a:gd name="T84" fmla="*/ 106 w 180"/>
                <a:gd name="T85" fmla="*/ 126 h 126"/>
                <a:gd name="T86" fmla="*/ 106 w 180"/>
                <a:gd name="T87" fmla="*/ 67 h 126"/>
                <a:gd name="T88" fmla="*/ 105 w 180"/>
                <a:gd name="T89" fmla="*/ 53 h 126"/>
                <a:gd name="T90" fmla="*/ 109 w 180"/>
                <a:gd name="T91" fmla="*/ 43 h 126"/>
                <a:gd name="T92" fmla="*/ 111 w 180"/>
                <a:gd name="T93" fmla="*/ 34 h 126"/>
                <a:gd name="T94" fmla="*/ 117 w 180"/>
                <a:gd name="T95" fmla="*/ 31 h 126"/>
                <a:gd name="T96" fmla="*/ 122 w 180"/>
                <a:gd name="T97" fmla="*/ 27 h 126"/>
                <a:gd name="T98" fmla="*/ 129 w 180"/>
                <a:gd name="T99" fmla="*/ 26 h 126"/>
                <a:gd name="T100" fmla="*/ 138 w 180"/>
                <a:gd name="T101" fmla="*/ 27 h 126"/>
                <a:gd name="T102" fmla="*/ 144 w 180"/>
                <a:gd name="T103" fmla="*/ 33 h 126"/>
                <a:gd name="T104" fmla="*/ 146 w 180"/>
                <a:gd name="T105" fmla="*/ 42 h 126"/>
                <a:gd name="T106" fmla="*/ 146 w 180"/>
                <a:gd name="T107" fmla="*/ 48 h 126"/>
                <a:gd name="T108" fmla="*/ 148 w 180"/>
                <a:gd name="T109" fmla="*/ 57 h 126"/>
                <a:gd name="T110" fmla="*/ 148 w 180"/>
                <a:gd name="T111" fmla="*/ 126 h 126"/>
                <a:gd name="T112" fmla="*/ 180 w 180"/>
                <a:gd name="T113" fmla="*/ 126 h 126"/>
                <a:gd name="T114" fmla="*/ 180 w 180"/>
                <a:gd name="T115" fmla="*/ 4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0" h="126">
                  <a:moveTo>
                    <a:pt x="180" y="49"/>
                  </a:moveTo>
                  <a:lnTo>
                    <a:pt x="178" y="33"/>
                  </a:lnTo>
                  <a:lnTo>
                    <a:pt x="175" y="23"/>
                  </a:lnTo>
                  <a:lnTo>
                    <a:pt x="169" y="13"/>
                  </a:lnTo>
                  <a:lnTo>
                    <a:pt x="162" y="6"/>
                  </a:lnTo>
                  <a:lnTo>
                    <a:pt x="156" y="3"/>
                  </a:lnTo>
                  <a:lnTo>
                    <a:pt x="151" y="2"/>
                  </a:lnTo>
                  <a:lnTo>
                    <a:pt x="145" y="0"/>
                  </a:lnTo>
                  <a:lnTo>
                    <a:pt x="140" y="2"/>
                  </a:lnTo>
                  <a:lnTo>
                    <a:pt x="128" y="2"/>
                  </a:lnTo>
                  <a:lnTo>
                    <a:pt x="120" y="6"/>
                  </a:lnTo>
                  <a:lnTo>
                    <a:pt x="110" y="13"/>
                  </a:lnTo>
                  <a:lnTo>
                    <a:pt x="103" y="21"/>
                  </a:lnTo>
                  <a:lnTo>
                    <a:pt x="95" y="13"/>
                  </a:lnTo>
                  <a:lnTo>
                    <a:pt x="88" y="6"/>
                  </a:lnTo>
                  <a:lnTo>
                    <a:pt x="82" y="3"/>
                  </a:lnTo>
                  <a:lnTo>
                    <a:pt x="77" y="2"/>
                  </a:lnTo>
                  <a:lnTo>
                    <a:pt x="68" y="2"/>
                  </a:lnTo>
                  <a:lnTo>
                    <a:pt x="57" y="3"/>
                  </a:lnTo>
                  <a:lnTo>
                    <a:pt x="47" y="6"/>
                  </a:lnTo>
                  <a:lnTo>
                    <a:pt x="37" y="13"/>
                  </a:lnTo>
                  <a:lnTo>
                    <a:pt x="29" y="21"/>
                  </a:lnTo>
                  <a:lnTo>
                    <a:pt x="29" y="4"/>
                  </a:lnTo>
                  <a:lnTo>
                    <a:pt x="0" y="4"/>
                  </a:lnTo>
                  <a:lnTo>
                    <a:pt x="0" y="126"/>
                  </a:lnTo>
                  <a:lnTo>
                    <a:pt x="32" y="126"/>
                  </a:lnTo>
                  <a:lnTo>
                    <a:pt x="32" y="67"/>
                  </a:lnTo>
                  <a:lnTo>
                    <a:pt x="31" y="51"/>
                  </a:lnTo>
                  <a:lnTo>
                    <a:pt x="35" y="42"/>
                  </a:lnTo>
                  <a:lnTo>
                    <a:pt x="37" y="34"/>
                  </a:lnTo>
                  <a:lnTo>
                    <a:pt x="43" y="31"/>
                  </a:lnTo>
                  <a:lnTo>
                    <a:pt x="49" y="27"/>
                  </a:lnTo>
                  <a:lnTo>
                    <a:pt x="57" y="26"/>
                  </a:lnTo>
                  <a:lnTo>
                    <a:pt x="61" y="26"/>
                  </a:lnTo>
                  <a:lnTo>
                    <a:pt x="66" y="29"/>
                  </a:lnTo>
                  <a:lnTo>
                    <a:pt x="69" y="31"/>
                  </a:lnTo>
                  <a:lnTo>
                    <a:pt x="71" y="36"/>
                  </a:lnTo>
                  <a:lnTo>
                    <a:pt x="71" y="38"/>
                  </a:lnTo>
                  <a:lnTo>
                    <a:pt x="72" y="44"/>
                  </a:lnTo>
                  <a:lnTo>
                    <a:pt x="72" y="50"/>
                  </a:lnTo>
                  <a:lnTo>
                    <a:pt x="74" y="59"/>
                  </a:lnTo>
                  <a:lnTo>
                    <a:pt x="74" y="126"/>
                  </a:lnTo>
                  <a:lnTo>
                    <a:pt x="106" y="126"/>
                  </a:lnTo>
                  <a:lnTo>
                    <a:pt x="106" y="67"/>
                  </a:lnTo>
                  <a:lnTo>
                    <a:pt x="105" y="53"/>
                  </a:lnTo>
                  <a:lnTo>
                    <a:pt x="109" y="43"/>
                  </a:lnTo>
                  <a:lnTo>
                    <a:pt x="111" y="34"/>
                  </a:lnTo>
                  <a:lnTo>
                    <a:pt x="117" y="31"/>
                  </a:lnTo>
                  <a:lnTo>
                    <a:pt x="122" y="27"/>
                  </a:lnTo>
                  <a:lnTo>
                    <a:pt x="129" y="26"/>
                  </a:lnTo>
                  <a:lnTo>
                    <a:pt x="138" y="27"/>
                  </a:lnTo>
                  <a:lnTo>
                    <a:pt x="144" y="33"/>
                  </a:lnTo>
                  <a:lnTo>
                    <a:pt x="146" y="42"/>
                  </a:lnTo>
                  <a:lnTo>
                    <a:pt x="146" y="48"/>
                  </a:lnTo>
                  <a:lnTo>
                    <a:pt x="148" y="57"/>
                  </a:lnTo>
                  <a:lnTo>
                    <a:pt x="148" y="126"/>
                  </a:lnTo>
                  <a:lnTo>
                    <a:pt x="180" y="126"/>
                  </a:lnTo>
                  <a:lnTo>
                    <a:pt x="180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Freeform 900">
              <a:extLst>
                <a:ext uri="{FF2B5EF4-FFF2-40B4-BE49-F238E27FC236}">
                  <a16:creationId xmlns:a16="http://schemas.microsoft.com/office/drawing/2014/main" id="{A0F63763-E4D5-C6F6-0F93-C8FD3A67879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6" y="4202"/>
              <a:ext cx="19" cy="28"/>
            </a:xfrm>
            <a:custGeom>
              <a:avLst/>
              <a:gdLst>
                <a:gd name="T0" fmla="*/ 87 w 93"/>
                <a:gd name="T1" fmla="*/ 26 h 140"/>
                <a:gd name="T2" fmla="*/ 87 w 93"/>
                <a:gd name="T3" fmla="*/ 0 h 140"/>
                <a:gd name="T4" fmla="*/ 17 w 93"/>
                <a:gd name="T5" fmla="*/ 0 h 140"/>
                <a:gd name="T6" fmla="*/ 3 w 93"/>
                <a:gd name="T7" fmla="*/ 73 h 140"/>
                <a:gd name="T8" fmla="*/ 25 w 93"/>
                <a:gd name="T9" fmla="*/ 75 h 140"/>
                <a:gd name="T10" fmla="*/ 34 w 93"/>
                <a:gd name="T11" fmla="*/ 68 h 140"/>
                <a:gd name="T12" fmla="*/ 46 w 93"/>
                <a:gd name="T13" fmla="*/ 66 h 140"/>
                <a:gd name="T14" fmla="*/ 53 w 93"/>
                <a:gd name="T15" fmla="*/ 67 h 140"/>
                <a:gd name="T16" fmla="*/ 60 w 93"/>
                <a:gd name="T17" fmla="*/ 72 h 140"/>
                <a:gd name="T18" fmla="*/ 61 w 93"/>
                <a:gd name="T19" fmla="*/ 74 h 140"/>
                <a:gd name="T20" fmla="*/ 64 w 93"/>
                <a:gd name="T21" fmla="*/ 79 h 140"/>
                <a:gd name="T22" fmla="*/ 65 w 93"/>
                <a:gd name="T23" fmla="*/ 84 h 140"/>
                <a:gd name="T24" fmla="*/ 66 w 93"/>
                <a:gd name="T25" fmla="*/ 91 h 140"/>
                <a:gd name="T26" fmla="*/ 65 w 93"/>
                <a:gd name="T27" fmla="*/ 96 h 140"/>
                <a:gd name="T28" fmla="*/ 64 w 93"/>
                <a:gd name="T29" fmla="*/ 98 h 140"/>
                <a:gd name="T30" fmla="*/ 64 w 93"/>
                <a:gd name="T31" fmla="*/ 102 h 140"/>
                <a:gd name="T32" fmla="*/ 61 w 93"/>
                <a:gd name="T33" fmla="*/ 107 h 140"/>
                <a:gd name="T34" fmla="*/ 60 w 93"/>
                <a:gd name="T35" fmla="*/ 112 h 140"/>
                <a:gd name="T36" fmla="*/ 53 w 93"/>
                <a:gd name="T37" fmla="*/ 115 h 140"/>
                <a:gd name="T38" fmla="*/ 46 w 93"/>
                <a:gd name="T39" fmla="*/ 118 h 140"/>
                <a:gd name="T40" fmla="*/ 38 w 93"/>
                <a:gd name="T41" fmla="*/ 116 h 140"/>
                <a:gd name="T42" fmla="*/ 34 w 93"/>
                <a:gd name="T43" fmla="*/ 113 h 140"/>
                <a:gd name="T44" fmla="*/ 27 w 93"/>
                <a:gd name="T45" fmla="*/ 107 h 140"/>
                <a:gd name="T46" fmla="*/ 26 w 93"/>
                <a:gd name="T47" fmla="*/ 98 h 140"/>
                <a:gd name="T48" fmla="*/ 0 w 93"/>
                <a:gd name="T49" fmla="*/ 102 h 140"/>
                <a:gd name="T50" fmla="*/ 1 w 93"/>
                <a:gd name="T51" fmla="*/ 109 h 140"/>
                <a:gd name="T52" fmla="*/ 4 w 93"/>
                <a:gd name="T53" fmla="*/ 116 h 140"/>
                <a:gd name="T54" fmla="*/ 8 w 93"/>
                <a:gd name="T55" fmla="*/ 123 h 140"/>
                <a:gd name="T56" fmla="*/ 14 w 93"/>
                <a:gd name="T57" fmla="*/ 129 h 140"/>
                <a:gd name="T58" fmla="*/ 27 w 93"/>
                <a:gd name="T59" fmla="*/ 136 h 140"/>
                <a:gd name="T60" fmla="*/ 36 w 93"/>
                <a:gd name="T61" fmla="*/ 138 h 140"/>
                <a:gd name="T62" fmla="*/ 46 w 93"/>
                <a:gd name="T63" fmla="*/ 140 h 140"/>
                <a:gd name="T64" fmla="*/ 50 w 93"/>
                <a:gd name="T65" fmla="*/ 138 h 140"/>
                <a:gd name="T66" fmla="*/ 57 w 93"/>
                <a:gd name="T67" fmla="*/ 138 h 140"/>
                <a:gd name="T68" fmla="*/ 66 w 93"/>
                <a:gd name="T69" fmla="*/ 135 h 140"/>
                <a:gd name="T70" fmla="*/ 67 w 93"/>
                <a:gd name="T71" fmla="*/ 132 h 140"/>
                <a:gd name="T72" fmla="*/ 70 w 93"/>
                <a:gd name="T73" fmla="*/ 131 h 140"/>
                <a:gd name="T74" fmla="*/ 75 w 93"/>
                <a:gd name="T75" fmla="*/ 129 h 140"/>
                <a:gd name="T76" fmla="*/ 83 w 93"/>
                <a:gd name="T77" fmla="*/ 121 h 140"/>
                <a:gd name="T78" fmla="*/ 90 w 93"/>
                <a:gd name="T79" fmla="*/ 107 h 140"/>
                <a:gd name="T80" fmla="*/ 90 w 93"/>
                <a:gd name="T81" fmla="*/ 102 h 140"/>
                <a:gd name="T82" fmla="*/ 90 w 93"/>
                <a:gd name="T83" fmla="*/ 100 h 140"/>
                <a:gd name="T84" fmla="*/ 90 w 93"/>
                <a:gd name="T85" fmla="*/ 98 h 140"/>
                <a:gd name="T86" fmla="*/ 92 w 93"/>
                <a:gd name="T87" fmla="*/ 98 h 140"/>
                <a:gd name="T88" fmla="*/ 93 w 93"/>
                <a:gd name="T89" fmla="*/ 91 h 140"/>
                <a:gd name="T90" fmla="*/ 92 w 93"/>
                <a:gd name="T91" fmla="*/ 80 h 140"/>
                <a:gd name="T92" fmla="*/ 89 w 93"/>
                <a:gd name="T93" fmla="*/ 72 h 140"/>
                <a:gd name="T94" fmla="*/ 86 w 93"/>
                <a:gd name="T95" fmla="*/ 63 h 140"/>
                <a:gd name="T96" fmla="*/ 81 w 93"/>
                <a:gd name="T97" fmla="*/ 57 h 140"/>
                <a:gd name="T98" fmla="*/ 74 w 93"/>
                <a:gd name="T99" fmla="*/ 50 h 140"/>
                <a:gd name="T100" fmla="*/ 66 w 93"/>
                <a:gd name="T101" fmla="*/ 46 h 140"/>
                <a:gd name="T102" fmla="*/ 58 w 93"/>
                <a:gd name="T103" fmla="*/ 44 h 140"/>
                <a:gd name="T104" fmla="*/ 50 w 93"/>
                <a:gd name="T105" fmla="*/ 44 h 140"/>
                <a:gd name="T106" fmla="*/ 41 w 93"/>
                <a:gd name="T107" fmla="*/ 45 h 140"/>
                <a:gd name="T108" fmla="*/ 32 w 93"/>
                <a:gd name="T109" fmla="*/ 49 h 140"/>
                <a:gd name="T110" fmla="*/ 37 w 93"/>
                <a:gd name="T111" fmla="*/ 26 h 140"/>
                <a:gd name="T112" fmla="*/ 87 w 93"/>
                <a:gd name="T113" fmla="*/ 2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3" h="140">
                  <a:moveTo>
                    <a:pt x="87" y="26"/>
                  </a:moveTo>
                  <a:lnTo>
                    <a:pt x="87" y="0"/>
                  </a:lnTo>
                  <a:lnTo>
                    <a:pt x="17" y="0"/>
                  </a:lnTo>
                  <a:lnTo>
                    <a:pt x="3" y="73"/>
                  </a:lnTo>
                  <a:lnTo>
                    <a:pt x="25" y="75"/>
                  </a:lnTo>
                  <a:lnTo>
                    <a:pt x="34" y="68"/>
                  </a:lnTo>
                  <a:lnTo>
                    <a:pt x="46" y="66"/>
                  </a:lnTo>
                  <a:lnTo>
                    <a:pt x="53" y="67"/>
                  </a:lnTo>
                  <a:lnTo>
                    <a:pt x="60" y="72"/>
                  </a:lnTo>
                  <a:lnTo>
                    <a:pt x="61" y="74"/>
                  </a:lnTo>
                  <a:lnTo>
                    <a:pt x="64" y="79"/>
                  </a:lnTo>
                  <a:lnTo>
                    <a:pt x="65" y="84"/>
                  </a:lnTo>
                  <a:lnTo>
                    <a:pt x="66" y="91"/>
                  </a:lnTo>
                  <a:lnTo>
                    <a:pt x="65" y="96"/>
                  </a:lnTo>
                  <a:lnTo>
                    <a:pt x="64" y="98"/>
                  </a:lnTo>
                  <a:lnTo>
                    <a:pt x="64" y="102"/>
                  </a:lnTo>
                  <a:lnTo>
                    <a:pt x="61" y="107"/>
                  </a:lnTo>
                  <a:lnTo>
                    <a:pt x="60" y="112"/>
                  </a:lnTo>
                  <a:lnTo>
                    <a:pt x="53" y="115"/>
                  </a:lnTo>
                  <a:lnTo>
                    <a:pt x="46" y="118"/>
                  </a:lnTo>
                  <a:lnTo>
                    <a:pt x="38" y="116"/>
                  </a:lnTo>
                  <a:lnTo>
                    <a:pt x="34" y="113"/>
                  </a:lnTo>
                  <a:lnTo>
                    <a:pt x="27" y="107"/>
                  </a:lnTo>
                  <a:lnTo>
                    <a:pt x="26" y="98"/>
                  </a:lnTo>
                  <a:lnTo>
                    <a:pt x="0" y="102"/>
                  </a:lnTo>
                  <a:lnTo>
                    <a:pt x="1" y="109"/>
                  </a:lnTo>
                  <a:lnTo>
                    <a:pt x="4" y="116"/>
                  </a:lnTo>
                  <a:lnTo>
                    <a:pt x="8" y="123"/>
                  </a:lnTo>
                  <a:lnTo>
                    <a:pt x="14" y="129"/>
                  </a:lnTo>
                  <a:lnTo>
                    <a:pt x="27" y="136"/>
                  </a:lnTo>
                  <a:lnTo>
                    <a:pt x="36" y="138"/>
                  </a:lnTo>
                  <a:lnTo>
                    <a:pt x="46" y="140"/>
                  </a:lnTo>
                  <a:lnTo>
                    <a:pt x="50" y="138"/>
                  </a:lnTo>
                  <a:lnTo>
                    <a:pt x="57" y="138"/>
                  </a:lnTo>
                  <a:lnTo>
                    <a:pt x="66" y="135"/>
                  </a:lnTo>
                  <a:lnTo>
                    <a:pt x="67" y="132"/>
                  </a:lnTo>
                  <a:lnTo>
                    <a:pt x="70" y="131"/>
                  </a:lnTo>
                  <a:lnTo>
                    <a:pt x="75" y="129"/>
                  </a:lnTo>
                  <a:lnTo>
                    <a:pt x="83" y="121"/>
                  </a:lnTo>
                  <a:lnTo>
                    <a:pt x="90" y="107"/>
                  </a:lnTo>
                  <a:lnTo>
                    <a:pt x="90" y="102"/>
                  </a:lnTo>
                  <a:lnTo>
                    <a:pt x="90" y="100"/>
                  </a:lnTo>
                  <a:lnTo>
                    <a:pt x="90" y="98"/>
                  </a:lnTo>
                  <a:lnTo>
                    <a:pt x="92" y="98"/>
                  </a:lnTo>
                  <a:lnTo>
                    <a:pt x="93" y="91"/>
                  </a:lnTo>
                  <a:lnTo>
                    <a:pt x="92" y="80"/>
                  </a:lnTo>
                  <a:lnTo>
                    <a:pt x="89" y="72"/>
                  </a:lnTo>
                  <a:lnTo>
                    <a:pt x="86" y="63"/>
                  </a:lnTo>
                  <a:lnTo>
                    <a:pt x="81" y="57"/>
                  </a:lnTo>
                  <a:lnTo>
                    <a:pt x="74" y="50"/>
                  </a:lnTo>
                  <a:lnTo>
                    <a:pt x="66" y="46"/>
                  </a:lnTo>
                  <a:lnTo>
                    <a:pt x="58" y="44"/>
                  </a:lnTo>
                  <a:lnTo>
                    <a:pt x="50" y="44"/>
                  </a:lnTo>
                  <a:lnTo>
                    <a:pt x="41" y="45"/>
                  </a:lnTo>
                  <a:lnTo>
                    <a:pt x="32" y="49"/>
                  </a:lnTo>
                  <a:lnTo>
                    <a:pt x="37" y="26"/>
                  </a:lnTo>
                  <a:lnTo>
                    <a:pt x="87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Freeform 901">
              <a:extLst>
                <a:ext uri="{FF2B5EF4-FFF2-40B4-BE49-F238E27FC236}">
                  <a16:creationId xmlns:a16="http://schemas.microsoft.com/office/drawing/2014/main" id="{165F7FBA-C0DD-2A83-F036-9128F4A324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9" y="4202"/>
              <a:ext cx="19" cy="28"/>
            </a:xfrm>
            <a:custGeom>
              <a:avLst/>
              <a:gdLst>
                <a:gd name="T0" fmla="*/ 93 w 93"/>
                <a:gd name="T1" fmla="*/ 38 h 139"/>
                <a:gd name="T2" fmla="*/ 92 w 93"/>
                <a:gd name="T3" fmla="*/ 30 h 139"/>
                <a:gd name="T4" fmla="*/ 90 w 93"/>
                <a:gd name="T5" fmla="*/ 23 h 139"/>
                <a:gd name="T6" fmla="*/ 86 w 93"/>
                <a:gd name="T7" fmla="*/ 15 h 139"/>
                <a:gd name="T8" fmla="*/ 81 w 93"/>
                <a:gd name="T9" fmla="*/ 11 h 139"/>
                <a:gd name="T10" fmla="*/ 74 w 93"/>
                <a:gd name="T11" fmla="*/ 5 h 139"/>
                <a:gd name="T12" fmla="*/ 67 w 93"/>
                <a:gd name="T13" fmla="*/ 2 h 139"/>
                <a:gd name="T14" fmla="*/ 58 w 93"/>
                <a:gd name="T15" fmla="*/ 0 h 139"/>
                <a:gd name="T16" fmla="*/ 50 w 93"/>
                <a:gd name="T17" fmla="*/ 0 h 139"/>
                <a:gd name="T18" fmla="*/ 31 w 93"/>
                <a:gd name="T19" fmla="*/ 2 h 139"/>
                <a:gd name="T20" fmla="*/ 18 w 93"/>
                <a:gd name="T21" fmla="*/ 9 h 139"/>
                <a:gd name="T22" fmla="*/ 12 w 93"/>
                <a:gd name="T23" fmla="*/ 14 h 139"/>
                <a:gd name="T24" fmla="*/ 8 w 93"/>
                <a:gd name="T25" fmla="*/ 22 h 139"/>
                <a:gd name="T26" fmla="*/ 5 w 93"/>
                <a:gd name="T27" fmla="*/ 30 h 139"/>
                <a:gd name="T28" fmla="*/ 4 w 93"/>
                <a:gd name="T29" fmla="*/ 41 h 139"/>
                <a:gd name="T30" fmla="*/ 29 w 93"/>
                <a:gd name="T31" fmla="*/ 43 h 139"/>
                <a:gd name="T32" fmla="*/ 30 w 93"/>
                <a:gd name="T33" fmla="*/ 32 h 139"/>
                <a:gd name="T34" fmla="*/ 35 w 93"/>
                <a:gd name="T35" fmla="*/ 26 h 139"/>
                <a:gd name="T36" fmla="*/ 40 w 93"/>
                <a:gd name="T37" fmla="*/ 23 h 139"/>
                <a:gd name="T38" fmla="*/ 48 w 93"/>
                <a:gd name="T39" fmla="*/ 22 h 139"/>
                <a:gd name="T40" fmla="*/ 56 w 93"/>
                <a:gd name="T41" fmla="*/ 23 h 139"/>
                <a:gd name="T42" fmla="*/ 62 w 93"/>
                <a:gd name="T43" fmla="*/ 26 h 139"/>
                <a:gd name="T44" fmla="*/ 65 w 93"/>
                <a:gd name="T45" fmla="*/ 31 h 139"/>
                <a:gd name="T46" fmla="*/ 67 w 93"/>
                <a:gd name="T47" fmla="*/ 40 h 139"/>
                <a:gd name="T48" fmla="*/ 64 w 93"/>
                <a:gd name="T49" fmla="*/ 47 h 139"/>
                <a:gd name="T50" fmla="*/ 60 w 93"/>
                <a:gd name="T51" fmla="*/ 57 h 139"/>
                <a:gd name="T52" fmla="*/ 57 w 93"/>
                <a:gd name="T53" fmla="*/ 59 h 139"/>
                <a:gd name="T54" fmla="*/ 52 w 93"/>
                <a:gd name="T55" fmla="*/ 65 h 139"/>
                <a:gd name="T56" fmla="*/ 46 w 93"/>
                <a:gd name="T57" fmla="*/ 71 h 139"/>
                <a:gd name="T58" fmla="*/ 39 w 93"/>
                <a:gd name="T59" fmla="*/ 80 h 139"/>
                <a:gd name="T60" fmla="*/ 28 w 93"/>
                <a:gd name="T61" fmla="*/ 88 h 139"/>
                <a:gd name="T62" fmla="*/ 19 w 93"/>
                <a:gd name="T63" fmla="*/ 98 h 139"/>
                <a:gd name="T64" fmla="*/ 12 w 93"/>
                <a:gd name="T65" fmla="*/ 105 h 139"/>
                <a:gd name="T66" fmla="*/ 8 w 93"/>
                <a:gd name="T67" fmla="*/ 112 h 139"/>
                <a:gd name="T68" fmla="*/ 2 w 93"/>
                <a:gd name="T69" fmla="*/ 125 h 139"/>
                <a:gd name="T70" fmla="*/ 0 w 93"/>
                <a:gd name="T71" fmla="*/ 139 h 139"/>
                <a:gd name="T72" fmla="*/ 93 w 93"/>
                <a:gd name="T73" fmla="*/ 139 h 139"/>
                <a:gd name="T74" fmla="*/ 93 w 93"/>
                <a:gd name="T75" fmla="*/ 115 h 139"/>
                <a:gd name="T76" fmla="*/ 40 w 93"/>
                <a:gd name="T77" fmla="*/ 115 h 139"/>
                <a:gd name="T78" fmla="*/ 46 w 93"/>
                <a:gd name="T79" fmla="*/ 108 h 139"/>
                <a:gd name="T80" fmla="*/ 47 w 93"/>
                <a:gd name="T81" fmla="*/ 104 h 139"/>
                <a:gd name="T82" fmla="*/ 51 w 93"/>
                <a:gd name="T83" fmla="*/ 100 h 139"/>
                <a:gd name="T84" fmla="*/ 62 w 93"/>
                <a:gd name="T85" fmla="*/ 92 h 139"/>
                <a:gd name="T86" fmla="*/ 71 w 93"/>
                <a:gd name="T87" fmla="*/ 81 h 139"/>
                <a:gd name="T88" fmla="*/ 75 w 93"/>
                <a:gd name="T89" fmla="*/ 76 h 139"/>
                <a:gd name="T90" fmla="*/ 79 w 93"/>
                <a:gd name="T91" fmla="*/ 74 h 139"/>
                <a:gd name="T92" fmla="*/ 85 w 93"/>
                <a:gd name="T93" fmla="*/ 64 h 139"/>
                <a:gd name="T94" fmla="*/ 90 w 93"/>
                <a:gd name="T95" fmla="*/ 57 h 139"/>
                <a:gd name="T96" fmla="*/ 92 w 93"/>
                <a:gd name="T97" fmla="*/ 47 h 139"/>
                <a:gd name="T98" fmla="*/ 92 w 93"/>
                <a:gd name="T99" fmla="*/ 42 h 139"/>
                <a:gd name="T100" fmla="*/ 92 w 93"/>
                <a:gd name="T101" fmla="*/ 40 h 139"/>
                <a:gd name="T102" fmla="*/ 92 w 93"/>
                <a:gd name="T103" fmla="*/ 38 h 139"/>
                <a:gd name="T104" fmla="*/ 93 w 93"/>
                <a:gd name="T105" fmla="*/ 3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93" y="38"/>
                  </a:moveTo>
                  <a:lnTo>
                    <a:pt x="92" y="30"/>
                  </a:lnTo>
                  <a:lnTo>
                    <a:pt x="90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7" y="2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4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lnTo>
                    <a:pt x="56" y="23"/>
                  </a:lnTo>
                  <a:lnTo>
                    <a:pt x="62" y="26"/>
                  </a:lnTo>
                  <a:lnTo>
                    <a:pt x="65" y="31"/>
                  </a:lnTo>
                  <a:lnTo>
                    <a:pt x="67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9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2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9" y="74"/>
                  </a:lnTo>
                  <a:lnTo>
                    <a:pt x="85" y="64"/>
                  </a:lnTo>
                  <a:lnTo>
                    <a:pt x="90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Freeform 902">
              <a:extLst>
                <a:ext uri="{FF2B5EF4-FFF2-40B4-BE49-F238E27FC236}">
                  <a16:creationId xmlns:a16="http://schemas.microsoft.com/office/drawing/2014/main" id="{D2A4A096-E9BD-1848-C4F3-7AA1026D7AA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" y="4204"/>
              <a:ext cx="24" cy="26"/>
            </a:xfrm>
            <a:custGeom>
              <a:avLst/>
              <a:gdLst>
                <a:gd name="T0" fmla="*/ 113 w 116"/>
                <a:gd name="T1" fmla="*/ 40 h 129"/>
                <a:gd name="T2" fmla="*/ 110 w 116"/>
                <a:gd name="T3" fmla="*/ 29 h 129"/>
                <a:gd name="T4" fmla="*/ 106 w 116"/>
                <a:gd name="T5" fmla="*/ 22 h 129"/>
                <a:gd name="T6" fmla="*/ 100 w 116"/>
                <a:gd name="T7" fmla="*/ 15 h 129"/>
                <a:gd name="T8" fmla="*/ 95 w 116"/>
                <a:gd name="T9" fmla="*/ 11 h 129"/>
                <a:gd name="T10" fmla="*/ 87 w 116"/>
                <a:gd name="T11" fmla="*/ 6 h 129"/>
                <a:gd name="T12" fmla="*/ 78 w 116"/>
                <a:gd name="T13" fmla="*/ 4 h 129"/>
                <a:gd name="T14" fmla="*/ 68 w 116"/>
                <a:gd name="T15" fmla="*/ 2 h 129"/>
                <a:gd name="T16" fmla="*/ 59 w 116"/>
                <a:gd name="T17" fmla="*/ 2 h 129"/>
                <a:gd name="T18" fmla="*/ 44 w 116"/>
                <a:gd name="T19" fmla="*/ 0 h 129"/>
                <a:gd name="T20" fmla="*/ 33 w 116"/>
                <a:gd name="T21" fmla="*/ 4 h 129"/>
                <a:gd name="T22" fmla="*/ 23 w 116"/>
                <a:gd name="T23" fmla="*/ 10 h 129"/>
                <a:gd name="T24" fmla="*/ 16 w 116"/>
                <a:gd name="T25" fmla="*/ 19 h 129"/>
                <a:gd name="T26" fmla="*/ 8 w 116"/>
                <a:gd name="T27" fmla="*/ 27 h 129"/>
                <a:gd name="T28" fmla="*/ 4 w 116"/>
                <a:gd name="T29" fmla="*/ 38 h 129"/>
                <a:gd name="T30" fmla="*/ 0 w 116"/>
                <a:gd name="T31" fmla="*/ 50 h 129"/>
                <a:gd name="T32" fmla="*/ 0 w 116"/>
                <a:gd name="T33" fmla="*/ 66 h 129"/>
                <a:gd name="T34" fmla="*/ 0 w 116"/>
                <a:gd name="T35" fmla="*/ 79 h 129"/>
                <a:gd name="T36" fmla="*/ 4 w 116"/>
                <a:gd name="T37" fmla="*/ 91 h 129"/>
                <a:gd name="T38" fmla="*/ 8 w 116"/>
                <a:gd name="T39" fmla="*/ 102 h 129"/>
                <a:gd name="T40" fmla="*/ 16 w 116"/>
                <a:gd name="T41" fmla="*/ 113 h 129"/>
                <a:gd name="T42" fmla="*/ 23 w 116"/>
                <a:gd name="T43" fmla="*/ 119 h 129"/>
                <a:gd name="T44" fmla="*/ 33 w 116"/>
                <a:gd name="T45" fmla="*/ 124 h 129"/>
                <a:gd name="T46" fmla="*/ 44 w 116"/>
                <a:gd name="T47" fmla="*/ 128 h 129"/>
                <a:gd name="T48" fmla="*/ 59 w 116"/>
                <a:gd name="T49" fmla="*/ 129 h 129"/>
                <a:gd name="T50" fmla="*/ 68 w 116"/>
                <a:gd name="T51" fmla="*/ 128 h 129"/>
                <a:gd name="T52" fmla="*/ 79 w 116"/>
                <a:gd name="T53" fmla="*/ 125 h 129"/>
                <a:gd name="T54" fmla="*/ 83 w 116"/>
                <a:gd name="T55" fmla="*/ 123 h 129"/>
                <a:gd name="T56" fmla="*/ 88 w 116"/>
                <a:gd name="T57" fmla="*/ 122 h 129"/>
                <a:gd name="T58" fmla="*/ 91 w 116"/>
                <a:gd name="T59" fmla="*/ 119 h 129"/>
                <a:gd name="T60" fmla="*/ 96 w 116"/>
                <a:gd name="T61" fmla="*/ 118 h 129"/>
                <a:gd name="T62" fmla="*/ 102 w 116"/>
                <a:gd name="T63" fmla="*/ 111 h 129"/>
                <a:gd name="T64" fmla="*/ 108 w 116"/>
                <a:gd name="T65" fmla="*/ 103 h 129"/>
                <a:gd name="T66" fmla="*/ 110 w 116"/>
                <a:gd name="T67" fmla="*/ 99 h 129"/>
                <a:gd name="T68" fmla="*/ 112 w 116"/>
                <a:gd name="T69" fmla="*/ 95 h 129"/>
                <a:gd name="T70" fmla="*/ 116 w 116"/>
                <a:gd name="T71" fmla="*/ 85 h 129"/>
                <a:gd name="T72" fmla="*/ 84 w 116"/>
                <a:gd name="T73" fmla="*/ 80 h 129"/>
                <a:gd name="T74" fmla="*/ 82 w 116"/>
                <a:gd name="T75" fmla="*/ 85 h 129"/>
                <a:gd name="T76" fmla="*/ 80 w 116"/>
                <a:gd name="T77" fmla="*/ 90 h 129"/>
                <a:gd name="T78" fmla="*/ 76 w 116"/>
                <a:gd name="T79" fmla="*/ 99 h 129"/>
                <a:gd name="T80" fmla="*/ 68 w 116"/>
                <a:gd name="T81" fmla="*/ 101 h 129"/>
                <a:gd name="T82" fmla="*/ 61 w 116"/>
                <a:gd name="T83" fmla="*/ 103 h 129"/>
                <a:gd name="T84" fmla="*/ 54 w 116"/>
                <a:gd name="T85" fmla="*/ 101 h 129"/>
                <a:gd name="T86" fmla="*/ 49 w 116"/>
                <a:gd name="T87" fmla="*/ 100 h 129"/>
                <a:gd name="T88" fmla="*/ 40 w 116"/>
                <a:gd name="T89" fmla="*/ 95 h 129"/>
                <a:gd name="T90" fmla="*/ 37 w 116"/>
                <a:gd name="T91" fmla="*/ 89 h 129"/>
                <a:gd name="T92" fmla="*/ 34 w 116"/>
                <a:gd name="T93" fmla="*/ 82 h 129"/>
                <a:gd name="T94" fmla="*/ 33 w 116"/>
                <a:gd name="T95" fmla="*/ 73 h 129"/>
                <a:gd name="T96" fmla="*/ 33 w 116"/>
                <a:gd name="T97" fmla="*/ 63 h 129"/>
                <a:gd name="T98" fmla="*/ 34 w 116"/>
                <a:gd name="T99" fmla="*/ 45 h 129"/>
                <a:gd name="T100" fmla="*/ 40 w 116"/>
                <a:gd name="T101" fmla="*/ 36 h 129"/>
                <a:gd name="T102" fmla="*/ 49 w 116"/>
                <a:gd name="T103" fmla="*/ 28 h 129"/>
                <a:gd name="T104" fmla="*/ 61 w 116"/>
                <a:gd name="T105" fmla="*/ 27 h 129"/>
                <a:gd name="T106" fmla="*/ 68 w 116"/>
                <a:gd name="T107" fmla="*/ 28 h 129"/>
                <a:gd name="T108" fmla="*/ 76 w 116"/>
                <a:gd name="T109" fmla="*/ 32 h 129"/>
                <a:gd name="T110" fmla="*/ 77 w 116"/>
                <a:gd name="T111" fmla="*/ 33 h 129"/>
                <a:gd name="T112" fmla="*/ 79 w 116"/>
                <a:gd name="T113" fmla="*/ 37 h 129"/>
                <a:gd name="T114" fmla="*/ 82 w 116"/>
                <a:gd name="T115" fmla="*/ 46 h 129"/>
                <a:gd name="T116" fmla="*/ 113 w 116"/>
                <a:gd name="T117" fmla="*/ 4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6" h="129">
                  <a:moveTo>
                    <a:pt x="113" y="40"/>
                  </a:moveTo>
                  <a:lnTo>
                    <a:pt x="110" y="29"/>
                  </a:lnTo>
                  <a:lnTo>
                    <a:pt x="106" y="22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87" y="6"/>
                  </a:lnTo>
                  <a:lnTo>
                    <a:pt x="78" y="4"/>
                  </a:lnTo>
                  <a:lnTo>
                    <a:pt x="68" y="2"/>
                  </a:lnTo>
                  <a:lnTo>
                    <a:pt x="59" y="2"/>
                  </a:lnTo>
                  <a:lnTo>
                    <a:pt x="44" y="0"/>
                  </a:lnTo>
                  <a:lnTo>
                    <a:pt x="33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3" y="124"/>
                  </a:lnTo>
                  <a:lnTo>
                    <a:pt x="44" y="128"/>
                  </a:lnTo>
                  <a:lnTo>
                    <a:pt x="59" y="129"/>
                  </a:lnTo>
                  <a:lnTo>
                    <a:pt x="68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10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4" y="101"/>
                  </a:lnTo>
                  <a:lnTo>
                    <a:pt x="49" y="100"/>
                  </a:lnTo>
                  <a:lnTo>
                    <a:pt x="40" y="95"/>
                  </a:lnTo>
                  <a:lnTo>
                    <a:pt x="37" y="89"/>
                  </a:lnTo>
                  <a:lnTo>
                    <a:pt x="34" y="82"/>
                  </a:lnTo>
                  <a:lnTo>
                    <a:pt x="33" y="73"/>
                  </a:lnTo>
                  <a:lnTo>
                    <a:pt x="33" y="63"/>
                  </a:lnTo>
                  <a:lnTo>
                    <a:pt x="34" y="45"/>
                  </a:lnTo>
                  <a:lnTo>
                    <a:pt x="40" y="36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2" y="46"/>
                  </a:lnTo>
                  <a:lnTo>
                    <a:pt x="113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Rectangle 903">
              <a:extLst>
                <a:ext uri="{FF2B5EF4-FFF2-40B4-BE49-F238E27FC236}">
                  <a16:creationId xmlns:a16="http://schemas.microsoft.com/office/drawing/2014/main" id="{1790F166-70C1-6965-C2ED-82BCF4DB2C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5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Freeform 904">
              <a:extLst>
                <a:ext uri="{FF2B5EF4-FFF2-40B4-BE49-F238E27FC236}">
                  <a16:creationId xmlns:a16="http://schemas.microsoft.com/office/drawing/2014/main" id="{69ECB631-CE44-E63C-E58C-3D82F69F8E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4" y="4205"/>
              <a:ext cx="36" cy="24"/>
            </a:xfrm>
            <a:custGeom>
              <a:avLst/>
              <a:gdLst>
                <a:gd name="T0" fmla="*/ 112 w 183"/>
                <a:gd name="T1" fmla="*/ 122 h 122"/>
                <a:gd name="T2" fmla="*/ 143 w 183"/>
                <a:gd name="T3" fmla="*/ 122 h 122"/>
                <a:gd name="T4" fmla="*/ 183 w 183"/>
                <a:gd name="T5" fmla="*/ 0 h 122"/>
                <a:gd name="T6" fmla="*/ 150 w 183"/>
                <a:gd name="T7" fmla="*/ 0 h 122"/>
                <a:gd name="T8" fmla="*/ 127 w 183"/>
                <a:gd name="T9" fmla="*/ 80 h 122"/>
                <a:gd name="T10" fmla="*/ 106 w 183"/>
                <a:gd name="T11" fmla="*/ 0 h 122"/>
                <a:gd name="T12" fmla="*/ 76 w 183"/>
                <a:gd name="T13" fmla="*/ 0 h 122"/>
                <a:gd name="T14" fmla="*/ 54 w 183"/>
                <a:gd name="T15" fmla="*/ 80 h 122"/>
                <a:gd name="T16" fmla="*/ 31 w 183"/>
                <a:gd name="T17" fmla="*/ 0 h 122"/>
                <a:gd name="T18" fmla="*/ 0 w 183"/>
                <a:gd name="T19" fmla="*/ 0 h 122"/>
                <a:gd name="T20" fmla="*/ 39 w 183"/>
                <a:gd name="T21" fmla="*/ 122 h 122"/>
                <a:gd name="T22" fmla="*/ 70 w 183"/>
                <a:gd name="T23" fmla="*/ 122 h 122"/>
                <a:gd name="T24" fmla="*/ 91 w 183"/>
                <a:gd name="T25" fmla="*/ 45 h 122"/>
                <a:gd name="T26" fmla="*/ 112 w 183"/>
                <a:gd name="T2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12" y="122"/>
                  </a:moveTo>
                  <a:lnTo>
                    <a:pt x="143" y="122"/>
                  </a:lnTo>
                  <a:lnTo>
                    <a:pt x="183" y="0"/>
                  </a:lnTo>
                  <a:lnTo>
                    <a:pt x="150" y="0"/>
                  </a:lnTo>
                  <a:lnTo>
                    <a:pt x="127" y="80"/>
                  </a:lnTo>
                  <a:lnTo>
                    <a:pt x="106" y="0"/>
                  </a:lnTo>
                  <a:lnTo>
                    <a:pt x="76" y="0"/>
                  </a:lnTo>
                  <a:lnTo>
                    <a:pt x="54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2" y="1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Freeform 905">
              <a:extLst>
                <a:ext uri="{FF2B5EF4-FFF2-40B4-BE49-F238E27FC236}">
                  <a16:creationId xmlns:a16="http://schemas.microsoft.com/office/drawing/2014/main" id="{770B05C7-041B-DFB3-DBC1-3BB0EC760D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0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1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0 w 183"/>
                <a:gd name="T19" fmla="*/ 122 h 122"/>
                <a:gd name="T20" fmla="*/ 91 w 183"/>
                <a:gd name="T21" fmla="*/ 45 h 122"/>
                <a:gd name="T22" fmla="*/ 111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0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1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Freeform 906">
              <a:extLst>
                <a:ext uri="{FF2B5EF4-FFF2-40B4-BE49-F238E27FC236}">
                  <a16:creationId xmlns:a16="http://schemas.microsoft.com/office/drawing/2014/main" id="{86848D87-560D-9924-21BF-6E3BDC2ADD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" y="4204"/>
              <a:ext cx="23" cy="26"/>
            </a:xfrm>
            <a:custGeom>
              <a:avLst/>
              <a:gdLst>
                <a:gd name="T0" fmla="*/ 15 w 115"/>
                <a:gd name="T1" fmla="*/ 19 h 129"/>
                <a:gd name="T2" fmla="*/ 7 w 115"/>
                <a:gd name="T3" fmla="*/ 27 h 129"/>
                <a:gd name="T4" fmla="*/ 3 w 115"/>
                <a:gd name="T5" fmla="*/ 39 h 129"/>
                <a:gd name="T6" fmla="*/ 0 w 115"/>
                <a:gd name="T7" fmla="*/ 51 h 129"/>
                <a:gd name="T8" fmla="*/ 0 w 115"/>
                <a:gd name="T9" fmla="*/ 67 h 129"/>
                <a:gd name="T10" fmla="*/ 0 w 115"/>
                <a:gd name="T11" fmla="*/ 78 h 129"/>
                <a:gd name="T12" fmla="*/ 2 w 115"/>
                <a:gd name="T13" fmla="*/ 89 h 129"/>
                <a:gd name="T14" fmla="*/ 6 w 115"/>
                <a:gd name="T15" fmla="*/ 99 h 129"/>
                <a:gd name="T16" fmla="*/ 12 w 115"/>
                <a:gd name="T17" fmla="*/ 108 h 129"/>
                <a:gd name="T18" fmla="*/ 20 w 115"/>
                <a:gd name="T19" fmla="*/ 117 h 129"/>
                <a:gd name="T20" fmla="*/ 31 w 115"/>
                <a:gd name="T21" fmla="*/ 123 h 129"/>
                <a:gd name="T22" fmla="*/ 44 w 115"/>
                <a:gd name="T23" fmla="*/ 126 h 129"/>
                <a:gd name="T24" fmla="*/ 60 w 115"/>
                <a:gd name="T25" fmla="*/ 129 h 129"/>
                <a:gd name="T26" fmla="*/ 77 w 115"/>
                <a:gd name="T27" fmla="*/ 126 h 129"/>
                <a:gd name="T28" fmla="*/ 84 w 115"/>
                <a:gd name="T29" fmla="*/ 123 h 129"/>
                <a:gd name="T30" fmla="*/ 93 w 115"/>
                <a:gd name="T31" fmla="*/ 120 h 129"/>
                <a:gd name="T32" fmla="*/ 98 w 115"/>
                <a:gd name="T33" fmla="*/ 114 h 129"/>
                <a:gd name="T34" fmla="*/ 100 w 115"/>
                <a:gd name="T35" fmla="*/ 111 h 129"/>
                <a:gd name="T36" fmla="*/ 104 w 115"/>
                <a:gd name="T37" fmla="*/ 108 h 129"/>
                <a:gd name="T38" fmla="*/ 108 w 115"/>
                <a:gd name="T39" fmla="*/ 101 h 129"/>
                <a:gd name="T40" fmla="*/ 112 w 115"/>
                <a:gd name="T41" fmla="*/ 94 h 129"/>
                <a:gd name="T42" fmla="*/ 80 w 115"/>
                <a:gd name="T43" fmla="*/ 88 h 129"/>
                <a:gd name="T44" fmla="*/ 76 w 115"/>
                <a:gd name="T45" fmla="*/ 95 h 129"/>
                <a:gd name="T46" fmla="*/ 74 w 115"/>
                <a:gd name="T47" fmla="*/ 97 h 129"/>
                <a:gd name="T48" fmla="*/ 72 w 115"/>
                <a:gd name="T49" fmla="*/ 97 h 129"/>
                <a:gd name="T50" fmla="*/ 72 w 115"/>
                <a:gd name="T51" fmla="*/ 99 h 129"/>
                <a:gd name="T52" fmla="*/ 72 w 115"/>
                <a:gd name="T53" fmla="*/ 101 h 129"/>
                <a:gd name="T54" fmla="*/ 66 w 115"/>
                <a:gd name="T55" fmla="*/ 103 h 129"/>
                <a:gd name="T56" fmla="*/ 63 w 115"/>
                <a:gd name="T57" fmla="*/ 103 h 129"/>
                <a:gd name="T58" fmla="*/ 60 w 115"/>
                <a:gd name="T59" fmla="*/ 105 h 129"/>
                <a:gd name="T60" fmla="*/ 49 w 115"/>
                <a:gd name="T61" fmla="*/ 102 h 129"/>
                <a:gd name="T62" fmla="*/ 41 w 115"/>
                <a:gd name="T63" fmla="*/ 96 h 129"/>
                <a:gd name="T64" fmla="*/ 35 w 115"/>
                <a:gd name="T65" fmla="*/ 86 h 129"/>
                <a:gd name="T66" fmla="*/ 32 w 115"/>
                <a:gd name="T67" fmla="*/ 80 h 129"/>
                <a:gd name="T68" fmla="*/ 32 w 115"/>
                <a:gd name="T69" fmla="*/ 76 h 129"/>
                <a:gd name="T70" fmla="*/ 115 w 115"/>
                <a:gd name="T71" fmla="*/ 76 h 129"/>
                <a:gd name="T72" fmla="*/ 114 w 115"/>
                <a:gd name="T73" fmla="*/ 57 h 129"/>
                <a:gd name="T74" fmla="*/ 111 w 115"/>
                <a:gd name="T75" fmla="*/ 42 h 129"/>
                <a:gd name="T76" fmla="*/ 106 w 115"/>
                <a:gd name="T77" fmla="*/ 28 h 129"/>
                <a:gd name="T78" fmla="*/ 100 w 115"/>
                <a:gd name="T79" fmla="*/ 20 h 129"/>
                <a:gd name="T80" fmla="*/ 91 w 115"/>
                <a:gd name="T81" fmla="*/ 11 h 129"/>
                <a:gd name="T82" fmla="*/ 80 w 115"/>
                <a:gd name="T83" fmla="*/ 5 h 129"/>
                <a:gd name="T84" fmla="*/ 68 w 115"/>
                <a:gd name="T85" fmla="*/ 2 h 129"/>
                <a:gd name="T86" fmla="*/ 55 w 115"/>
                <a:gd name="T87" fmla="*/ 2 h 129"/>
                <a:gd name="T88" fmla="*/ 43 w 115"/>
                <a:gd name="T89" fmla="*/ 0 h 129"/>
                <a:gd name="T90" fmla="*/ 32 w 115"/>
                <a:gd name="T91" fmla="*/ 4 h 129"/>
                <a:gd name="T92" fmla="*/ 23 w 115"/>
                <a:gd name="T93" fmla="*/ 10 h 129"/>
                <a:gd name="T94" fmla="*/ 15 w 115"/>
                <a:gd name="T95" fmla="*/ 19 h 129"/>
                <a:gd name="T96" fmla="*/ 75 w 115"/>
                <a:gd name="T97" fmla="*/ 33 h 129"/>
                <a:gd name="T98" fmla="*/ 80 w 115"/>
                <a:gd name="T99" fmla="*/ 42 h 129"/>
                <a:gd name="T100" fmla="*/ 82 w 115"/>
                <a:gd name="T101" fmla="*/ 55 h 129"/>
                <a:gd name="T102" fmla="*/ 34 w 115"/>
                <a:gd name="T103" fmla="*/ 55 h 129"/>
                <a:gd name="T104" fmla="*/ 35 w 115"/>
                <a:gd name="T105" fmla="*/ 43 h 129"/>
                <a:gd name="T106" fmla="*/ 41 w 115"/>
                <a:gd name="T107" fmla="*/ 34 h 129"/>
                <a:gd name="T108" fmla="*/ 48 w 115"/>
                <a:gd name="T109" fmla="*/ 27 h 129"/>
                <a:gd name="T110" fmla="*/ 58 w 115"/>
                <a:gd name="T111" fmla="*/ 26 h 129"/>
                <a:gd name="T112" fmla="*/ 66 w 115"/>
                <a:gd name="T113" fmla="*/ 27 h 129"/>
                <a:gd name="T114" fmla="*/ 75 w 115"/>
                <a:gd name="T115" fmla="*/ 3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" h="129">
                  <a:moveTo>
                    <a:pt x="15" y="19"/>
                  </a:moveTo>
                  <a:lnTo>
                    <a:pt x="7" y="27"/>
                  </a:lnTo>
                  <a:lnTo>
                    <a:pt x="3" y="39"/>
                  </a:lnTo>
                  <a:lnTo>
                    <a:pt x="0" y="51"/>
                  </a:lnTo>
                  <a:lnTo>
                    <a:pt x="0" y="67"/>
                  </a:lnTo>
                  <a:lnTo>
                    <a:pt x="0" y="78"/>
                  </a:lnTo>
                  <a:lnTo>
                    <a:pt x="2" y="89"/>
                  </a:lnTo>
                  <a:lnTo>
                    <a:pt x="6" y="99"/>
                  </a:lnTo>
                  <a:lnTo>
                    <a:pt x="12" y="108"/>
                  </a:lnTo>
                  <a:lnTo>
                    <a:pt x="20" y="117"/>
                  </a:lnTo>
                  <a:lnTo>
                    <a:pt x="31" y="123"/>
                  </a:lnTo>
                  <a:lnTo>
                    <a:pt x="44" y="126"/>
                  </a:lnTo>
                  <a:lnTo>
                    <a:pt x="60" y="129"/>
                  </a:lnTo>
                  <a:lnTo>
                    <a:pt x="77" y="126"/>
                  </a:lnTo>
                  <a:lnTo>
                    <a:pt x="84" y="123"/>
                  </a:lnTo>
                  <a:lnTo>
                    <a:pt x="93" y="120"/>
                  </a:lnTo>
                  <a:lnTo>
                    <a:pt x="98" y="114"/>
                  </a:lnTo>
                  <a:lnTo>
                    <a:pt x="100" y="111"/>
                  </a:lnTo>
                  <a:lnTo>
                    <a:pt x="104" y="108"/>
                  </a:lnTo>
                  <a:lnTo>
                    <a:pt x="108" y="101"/>
                  </a:lnTo>
                  <a:lnTo>
                    <a:pt x="112" y="94"/>
                  </a:lnTo>
                  <a:lnTo>
                    <a:pt x="80" y="88"/>
                  </a:lnTo>
                  <a:lnTo>
                    <a:pt x="76" y="95"/>
                  </a:lnTo>
                  <a:lnTo>
                    <a:pt x="74" y="97"/>
                  </a:lnTo>
                  <a:lnTo>
                    <a:pt x="72" y="97"/>
                  </a:lnTo>
                  <a:lnTo>
                    <a:pt x="72" y="99"/>
                  </a:lnTo>
                  <a:lnTo>
                    <a:pt x="72" y="101"/>
                  </a:lnTo>
                  <a:lnTo>
                    <a:pt x="66" y="103"/>
                  </a:lnTo>
                  <a:lnTo>
                    <a:pt x="63" y="103"/>
                  </a:lnTo>
                  <a:lnTo>
                    <a:pt x="60" y="105"/>
                  </a:lnTo>
                  <a:lnTo>
                    <a:pt x="49" y="102"/>
                  </a:lnTo>
                  <a:lnTo>
                    <a:pt x="41" y="96"/>
                  </a:lnTo>
                  <a:lnTo>
                    <a:pt x="35" y="86"/>
                  </a:lnTo>
                  <a:lnTo>
                    <a:pt x="32" y="80"/>
                  </a:lnTo>
                  <a:lnTo>
                    <a:pt x="32" y="76"/>
                  </a:lnTo>
                  <a:lnTo>
                    <a:pt x="115" y="76"/>
                  </a:lnTo>
                  <a:lnTo>
                    <a:pt x="114" y="57"/>
                  </a:lnTo>
                  <a:lnTo>
                    <a:pt x="111" y="42"/>
                  </a:lnTo>
                  <a:lnTo>
                    <a:pt x="106" y="28"/>
                  </a:lnTo>
                  <a:lnTo>
                    <a:pt x="100" y="20"/>
                  </a:lnTo>
                  <a:lnTo>
                    <a:pt x="91" y="11"/>
                  </a:lnTo>
                  <a:lnTo>
                    <a:pt x="80" y="5"/>
                  </a:lnTo>
                  <a:lnTo>
                    <a:pt x="68" y="2"/>
                  </a:lnTo>
                  <a:lnTo>
                    <a:pt x="55" y="2"/>
                  </a:lnTo>
                  <a:lnTo>
                    <a:pt x="43" y="0"/>
                  </a:lnTo>
                  <a:lnTo>
                    <a:pt x="32" y="4"/>
                  </a:lnTo>
                  <a:lnTo>
                    <a:pt x="23" y="10"/>
                  </a:lnTo>
                  <a:lnTo>
                    <a:pt x="15" y="19"/>
                  </a:lnTo>
                  <a:close/>
                  <a:moveTo>
                    <a:pt x="75" y="33"/>
                  </a:moveTo>
                  <a:lnTo>
                    <a:pt x="80" y="42"/>
                  </a:lnTo>
                  <a:lnTo>
                    <a:pt x="82" y="55"/>
                  </a:lnTo>
                  <a:lnTo>
                    <a:pt x="34" y="55"/>
                  </a:lnTo>
                  <a:lnTo>
                    <a:pt x="35" y="43"/>
                  </a:lnTo>
                  <a:lnTo>
                    <a:pt x="41" y="34"/>
                  </a:lnTo>
                  <a:lnTo>
                    <a:pt x="48" y="27"/>
                  </a:lnTo>
                  <a:lnTo>
                    <a:pt x="58" y="26"/>
                  </a:lnTo>
                  <a:lnTo>
                    <a:pt x="66" y="27"/>
                  </a:lnTo>
                  <a:lnTo>
                    <a:pt x="75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Freeform 907">
              <a:extLst>
                <a:ext uri="{FF2B5EF4-FFF2-40B4-BE49-F238E27FC236}">
                  <a16:creationId xmlns:a16="http://schemas.microsoft.com/office/drawing/2014/main" id="{CA3B7451-6463-2C0B-94EE-638220DEBA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2" y="4204"/>
              <a:ext cx="35" cy="25"/>
            </a:xfrm>
            <a:custGeom>
              <a:avLst/>
              <a:gdLst>
                <a:gd name="T0" fmla="*/ 175 w 179"/>
                <a:gd name="T1" fmla="*/ 21 h 124"/>
                <a:gd name="T2" fmla="*/ 169 w 179"/>
                <a:gd name="T3" fmla="*/ 11 h 124"/>
                <a:gd name="T4" fmla="*/ 162 w 179"/>
                <a:gd name="T5" fmla="*/ 4 h 124"/>
                <a:gd name="T6" fmla="*/ 156 w 179"/>
                <a:gd name="T7" fmla="*/ 1 h 124"/>
                <a:gd name="T8" fmla="*/ 151 w 179"/>
                <a:gd name="T9" fmla="*/ 0 h 124"/>
                <a:gd name="T10" fmla="*/ 139 w 179"/>
                <a:gd name="T11" fmla="*/ 0 h 124"/>
                <a:gd name="T12" fmla="*/ 128 w 179"/>
                <a:gd name="T13" fmla="*/ 0 h 124"/>
                <a:gd name="T14" fmla="*/ 120 w 179"/>
                <a:gd name="T15" fmla="*/ 4 h 124"/>
                <a:gd name="T16" fmla="*/ 110 w 179"/>
                <a:gd name="T17" fmla="*/ 11 h 124"/>
                <a:gd name="T18" fmla="*/ 102 w 179"/>
                <a:gd name="T19" fmla="*/ 19 h 124"/>
                <a:gd name="T20" fmla="*/ 94 w 179"/>
                <a:gd name="T21" fmla="*/ 11 h 124"/>
                <a:gd name="T22" fmla="*/ 88 w 179"/>
                <a:gd name="T23" fmla="*/ 4 h 124"/>
                <a:gd name="T24" fmla="*/ 82 w 179"/>
                <a:gd name="T25" fmla="*/ 1 h 124"/>
                <a:gd name="T26" fmla="*/ 77 w 179"/>
                <a:gd name="T27" fmla="*/ 0 h 124"/>
                <a:gd name="T28" fmla="*/ 68 w 179"/>
                <a:gd name="T29" fmla="*/ 0 h 124"/>
                <a:gd name="T30" fmla="*/ 55 w 179"/>
                <a:gd name="T31" fmla="*/ 1 h 124"/>
                <a:gd name="T32" fmla="*/ 46 w 179"/>
                <a:gd name="T33" fmla="*/ 4 h 124"/>
                <a:gd name="T34" fmla="*/ 36 w 179"/>
                <a:gd name="T35" fmla="*/ 11 h 124"/>
                <a:gd name="T36" fmla="*/ 29 w 179"/>
                <a:gd name="T37" fmla="*/ 19 h 124"/>
                <a:gd name="T38" fmla="*/ 29 w 179"/>
                <a:gd name="T39" fmla="*/ 2 h 124"/>
                <a:gd name="T40" fmla="*/ 0 w 179"/>
                <a:gd name="T41" fmla="*/ 2 h 124"/>
                <a:gd name="T42" fmla="*/ 0 w 179"/>
                <a:gd name="T43" fmla="*/ 124 h 124"/>
                <a:gd name="T44" fmla="*/ 31 w 179"/>
                <a:gd name="T45" fmla="*/ 124 h 124"/>
                <a:gd name="T46" fmla="*/ 31 w 179"/>
                <a:gd name="T47" fmla="*/ 65 h 124"/>
                <a:gd name="T48" fmla="*/ 31 w 179"/>
                <a:gd name="T49" fmla="*/ 49 h 124"/>
                <a:gd name="T50" fmla="*/ 34 w 179"/>
                <a:gd name="T51" fmla="*/ 40 h 124"/>
                <a:gd name="T52" fmla="*/ 36 w 179"/>
                <a:gd name="T53" fmla="*/ 32 h 124"/>
                <a:gd name="T54" fmla="*/ 42 w 179"/>
                <a:gd name="T55" fmla="*/ 29 h 124"/>
                <a:gd name="T56" fmla="*/ 48 w 179"/>
                <a:gd name="T57" fmla="*/ 25 h 124"/>
                <a:gd name="T58" fmla="*/ 57 w 179"/>
                <a:gd name="T59" fmla="*/ 24 h 124"/>
                <a:gd name="T60" fmla="*/ 60 w 179"/>
                <a:gd name="T61" fmla="*/ 24 h 124"/>
                <a:gd name="T62" fmla="*/ 65 w 179"/>
                <a:gd name="T63" fmla="*/ 27 h 124"/>
                <a:gd name="T64" fmla="*/ 68 w 179"/>
                <a:gd name="T65" fmla="*/ 29 h 124"/>
                <a:gd name="T66" fmla="*/ 71 w 179"/>
                <a:gd name="T67" fmla="*/ 34 h 124"/>
                <a:gd name="T68" fmla="*/ 71 w 179"/>
                <a:gd name="T69" fmla="*/ 42 h 124"/>
                <a:gd name="T70" fmla="*/ 74 w 179"/>
                <a:gd name="T71" fmla="*/ 57 h 124"/>
                <a:gd name="T72" fmla="*/ 74 w 179"/>
                <a:gd name="T73" fmla="*/ 124 h 124"/>
                <a:gd name="T74" fmla="*/ 105 w 179"/>
                <a:gd name="T75" fmla="*/ 124 h 124"/>
                <a:gd name="T76" fmla="*/ 105 w 179"/>
                <a:gd name="T77" fmla="*/ 65 h 124"/>
                <a:gd name="T78" fmla="*/ 105 w 179"/>
                <a:gd name="T79" fmla="*/ 51 h 124"/>
                <a:gd name="T80" fmla="*/ 108 w 179"/>
                <a:gd name="T81" fmla="*/ 41 h 124"/>
                <a:gd name="T82" fmla="*/ 110 w 179"/>
                <a:gd name="T83" fmla="*/ 32 h 124"/>
                <a:gd name="T84" fmla="*/ 116 w 179"/>
                <a:gd name="T85" fmla="*/ 29 h 124"/>
                <a:gd name="T86" fmla="*/ 122 w 179"/>
                <a:gd name="T87" fmla="*/ 25 h 124"/>
                <a:gd name="T88" fmla="*/ 129 w 179"/>
                <a:gd name="T89" fmla="*/ 24 h 124"/>
                <a:gd name="T90" fmla="*/ 137 w 179"/>
                <a:gd name="T91" fmla="*/ 25 h 124"/>
                <a:gd name="T92" fmla="*/ 143 w 179"/>
                <a:gd name="T93" fmla="*/ 31 h 124"/>
                <a:gd name="T94" fmla="*/ 145 w 179"/>
                <a:gd name="T95" fmla="*/ 40 h 124"/>
                <a:gd name="T96" fmla="*/ 145 w 179"/>
                <a:gd name="T97" fmla="*/ 46 h 124"/>
                <a:gd name="T98" fmla="*/ 146 w 179"/>
                <a:gd name="T99" fmla="*/ 55 h 124"/>
                <a:gd name="T100" fmla="*/ 146 w 179"/>
                <a:gd name="T101" fmla="*/ 124 h 124"/>
                <a:gd name="T102" fmla="*/ 179 w 179"/>
                <a:gd name="T103" fmla="*/ 124 h 124"/>
                <a:gd name="T104" fmla="*/ 179 w 179"/>
                <a:gd name="T105" fmla="*/ 47 h 124"/>
                <a:gd name="T106" fmla="*/ 178 w 179"/>
                <a:gd name="T107" fmla="*/ 37 h 124"/>
                <a:gd name="T108" fmla="*/ 178 w 179"/>
                <a:gd name="T109" fmla="*/ 31 h 124"/>
                <a:gd name="T110" fmla="*/ 175 w 179"/>
                <a:gd name="T111" fmla="*/ 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9" h="124">
                  <a:moveTo>
                    <a:pt x="175" y="21"/>
                  </a:moveTo>
                  <a:lnTo>
                    <a:pt x="169" y="11"/>
                  </a:lnTo>
                  <a:lnTo>
                    <a:pt x="162" y="4"/>
                  </a:lnTo>
                  <a:lnTo>
                    <a:pt x="156" y="1"/>
                  </a:lnTo>
                  <a:lnTo>
                    <a:pt x="151" y="0"/>
                  </a:lnTo>
                  <a:lnTo>
                    <a:pt x="139" y="0"/>
                  </a:lnTo>
                  <a:lnTo>
                    <a:pt x="128" y="0"/>
                  </a:lnTo>
                  <a:lnTo>
                    <a:pt x="120" y="4"/>
                  </a:lnTo>
                  <a:lnTo>
                    <a:pt x="110" y="11"/>
                  </a:lnTo>
                  <a:lnTo>
                    <a:pt x="102" y="19"/>
                  </a:lnTo>
                  <a:lnTo>
                    <a:pt x="94" y="11"/>
                  </a:lnTo>
                  <a:lnTo>
                    <a:pt x="88" y="4"/>
                  </a:lnTo>
                  <a:lnTo>
                    <a:pt x="82" y="1"/>
                  </a:lnTo>
                  <a:lnTo>
                    <a:pt x="77" y="0"/>
                  </a:lnTo>
                  <a:lnTo>
                    <a:pt x="68" y="0"/>
                  </a:lnTo>
                  <a:lnTo>
                    <a:pt x="55" y="1"/>
                  </a:lnTo>
                  <a:lnTo>
                    <a:pt x="46" y="4"/>
                  </a:lnTo>
                  <a:lnTo>
                    <a:pt x="36" y="11"/>
                  </a:lnTo>
                  <a:lnTo>
                    <a:pt x="29" y="19"/>
                  </a:lnTo>
                  <a:lnTo>
                    <a:pt x="29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1" y="124"/>
                  </a:lnTo>
                  <a:lnTo>
                    <a:pt x="31" y="65"/>
                  </a:lnTo>
                  <a:lnTo>
                    <a:pt x="31" y="49"/>
                  </a:lnTo>
                  <a:lnTo>
                    <a:pt x="34" y="40"/>
                  </a:lnTo>
                  <a:lnTo>
                    <a:pt x="36" y="32"/>
                  </a:lnTo>
                  <a:lnTo>
                    <a:pt x="42" y="29"/>
                  </a:lnTo>
                  <a:lnTo>
                    <a:pt x="48" y="25"/>
                  </a:lnTo>
                  <a:lnTo>
                    <a:pt x="57" y="24"/>
                  </a:lnTo>
                  <a:lnTo>
                    <a:pt x="60" y="24"/>
                  </a:lnTo>
                  <a:lnTo>
                    <a:pt x="65" y="27"/>
                  </a:lnTo>
                  <a:lnTo>
                    <a:pt x="68" y="29"/>
                  </a:lnTo>
                  <a:lnTo>
                    <a:pt x="71" y="34"/>
                  </a:lnTo>
                  <a:lnTo>
                    <a:pt x="71" y="42"/>
                  </a:lnTo>
                  <a:lnTo>
                    <a:pt x="74" y="57"/>
                  </a:lnTo>
                  <a:lnTo>
                    <a:pt x="74" y="124"/>
                  </a:lnTo>
                  <a:lnTo>
                    <a:pt x="105" y="124"/>
                  </a:lnTo>
                  <a:lnTo>
                    <a:pt x="105" y="65"/>
                  </a:lnTo>
                  <a:lnTo>
                    <a:pt x="105" y="51"/>
                  </a:lnTo>
                  <a:lnTo>
                    <a:pt x="108" y="41"/>
                  </a:lnTo>
                  <a:lnTo>
                    <a:pt x="110" y="32"/>
                  </a:lnTo>
                  <a:lnTo>
                    <a:pt x="116" y="29"/>
                  </a:lnTo>
                  <a:lnTo>
                    <a:pt x="122" y="25"/>
                  </a:lnTo>
                  <a:lnTo>
                    <a:pt x="129" y="24"/>
                  </a:lnTo>
                  <a:lnTo>
                    <a:pt x="137" y="25"/>
                  </a:lnTo>
                  <a:lnTo>
                    <a:pt x="143" y="31"/>
                  </a:lnTo>
                  <a:lnTo>
                    <a:pt x="145" y="40"/>
                  </a:lnTo>
                  <a:lnTo>
                    <a:pt x="145" y="46"/>
                  </a:lnTo>
                  <a:lnTo>
                    <a:pt x="146" y="55"/>
                  </a:lnTo>
                  <a:lnTo>
                    <a:pt x="146" y="124"/>
                  </a:lnTo>
                  <a:lnTo>
                    <a:pt x="179" y="124"/>
                  </a:lnTo>
                  <a:lnTo>
                    <a:pt x="179" y="47"/>
                  </a:lnTo>
                  <a:lnTo>
                    <a:pt x="178" y="37"/>
                  </a:lnTo>
                  <a:lnTo>
                    <a:pt x="178" y="31"/>
                  </a:lnTo>
                  <a:lnTo>
                    <a:pt x="175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908">
              <a:extLst>
                <a:ext uri="{FF2B5EF4-FFF2-40B4-BE49-F238E27FC236}">
                  <a16:creationId xmlns:a16="http://schemas.microsoft.com/office/drawing/2014/main" id="{2A6D166E-EFF0-D4F2-6E8A-99A11B0BA0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9" y="4204"/>
              <a:ext cx="25" cy="26"/>
            </a:xfrm>
            <a:custGeom>
              <a:avLst/>
              <a:gdLst>
                <a:gd name="T0" fmla="*/ 125 w 127"/>
                <a:gd name="T1" fmla="*/ 48 h 127"/>
                <a:gd name="T2" fmla="*/ 115 w 127"/>
                <a:gd name="T3" fmla="*/ 26 h 127"/>
                <a:gd name="T4" fmla="*/ 98 w 127"/>
                <a:gd name="T5" fmla="*/ 9 h 127"/>
                <a:gd name="T6" fmla="*/ 76 w 127"/>
                <a:gd name="T7" fmla="*/ 0 h 127"/>
                <a:gd name="T8" fmla="*/ 46 w 127"/>
                <a:gd name="T9" fmla="*/ 0 h 127"/>
                <a:gd name="T10" fmla="*/ 17 w 127"/>
                <a:gd name="T11" fmla="*/ 17 h 127"/>
                <a:gd name="T12" fmla="*/ 1 w 127"/>
                <a:gd name="T13" fmla="*/ 44 h 127"/>
                <a:gd name="T14" fmla="*/ 1 w 127"/>
                <a:gd name="T15" fmla="*/ 81 h 127"/>
                <a:gd name="T16" fmla="*/ 8 w 127"/>
                <a:gd name="T17" fmla="*/ 98 h 127"/>
                <a:gd name="T18" fmla="*/ 18 w 127"/>
                <a:gd name="T19" fmla="*/ 110 h 127"/>
                <a:gd name="T20" fmla="*/ 47 w 127"/>
                <a:gd name="T21" fmla="*/ 124 h 127"/>
                <a:gd name="T22" fmla="*/ 76 w 127"/>
                <a:gd name="T23" fmla="*/ 126 h 127"/>
                <a:gd name="T24" fmla="*/ 98 w 127"/>
                <a:gd name="T25" fmla="*/ 116 h 127"/>
                <a:gd name="T26" fmla="*/ 111 w 127"/>
                <a:gd name="T27" fmla="*/ 103 h 127"/>
                <a:gd name="T28" fmla="*/ 117 w 127"/>
                <a:gd name="T29" fmla="*/ 92 h 127"/>
                <a:gd name="T30" fmla="*/ 125 w 127"/>
                <a:gd name="T31" fmla="*/ 75 h 127"/>
                <a:gd name="T32" fmla="*/ 85 w 127"/>
                <a:gd name="T33" fmla="*/ 35 h 127"/>
                <a:gd name="T34" fmla="*/ 92 w 127"/>
                <a:gd name="T35" fmla="*/ 53 h 127"/>
                <a:gd name="T36" fmla="*/ 92 w 127"/>
                <a:gd name="T37" fmla="*/ 70 h 127"/>
                <a:gd name="T38" fmla="*/ 91 w 127"/>
                <a:gd name="T39" fmla="*/ 71 h 127"/>
                <a:gd name="T40" fmla="*/ 91 w 127"/>
                <a:gd name="T41" fmla="*/ 78 h 127"/>
                <a:gd name="T42" fmla="*/ 87 w 127"/>
                <a:gd name="T43" fmla="*/ 81 h 127"/>
                <a:gd name="T44" fmla="*/ 87 w 127"/>
                <a:gd name="T45" fmla="*/ 84 h 127"/>
                <a:gd name="T46" fmla="*/ 75 w 127"/>
                <a:gd name="T47" fmla="*/ 98 h 127"/>
                <a:gd name="T48" fmla="*/ 69 w 127"/>
                <a:gd name="T49" fmla="*/ 99 h 127"/>
                <a:gd name="T50" fmla="*/ 51 w 127"/>
                <a:gd name="T51" fmla="*/ 98 h 127"/>
                <a:gd name="T52" fmla="*/ 37 w 127"/>
                <a:gd name="T53" fmla="*/ 84 h 127"/>
                <a:gd name="T54" fmla="*/ 33 w 127"/>
                <a:gd name="T55" fmla="*/ 71 h 127"/>
                <a:gd name="T56" fmla="*/ 33 w 127"/>
                <a:gd name="T57" fmla="*/ 54 h 127"/>
                <a:gd name="T58" fmla="*/ 37 w 127"/>
                <a:gd name="T59" fmla="*/ 40 h 127"/>
                <a:gd name="T60" fmla="*/ 51 w 127"/>
                <a:gd name="T61" fmla="*/ 27 h 127"/>
                <a:gd name="T62" fmla="*/ 69 w 127"/>
                <a:gd name="T63" fmla="*/ 25 h 127"/>
                <a:gd name="T64" fmla="*/ 85 w 127"/>
                <a:gd name="T65" fmla="*/ 3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7" h="127">
                  <a:moveTo>
                    <a:pt x="127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8" y="3"/>
                  </a:lnTo>
                  <a:lnTo>
                    <a:pt x="76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8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8" y="98"/>
                  </a:lnTo>
                  <a:lnTo>
                    <a:pt x="12" y="104"/>
                  </a:lnTo>
                  <a:lnTo>
                    <a:pt x="18" y="110"/>
                  </a:lnTo>
                  <a:lnTo>
                    <a:pt x="31" y="120"/>
                  </a:lnTo>
                  <a:lnTo>
                    <a:pt x="47" y="124"/>
                  </a:lnTo>
                  <a:lnTo>
                    <a:pt x="64" y="127"/>
                  </a:lnTo>
                  <a:lnTo>
                    <a:pt x="76" y="126"/>
                  </a:lnTo>
                  <a:lnTo>
                    <a:pt x="88" y="122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1" y="103"/>
                  </a:lnTo>
                  <a:lnTo>
                    <a:pt x="115" y="98"/>
                  </a:lnTo>
                  <a:lnTo>
                    <a:pt x="117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7" y="63"/>
                  </a:lnTo>
                  <a:close/>
                  <a:moveTo>
                    <a:pt x="85" y="35"/>
                  </a:moveTo>
                  <a:lnTo>
                    <a:pt x="91" y="46"/>
                  </a:lnTo>
                  <a:lnTo>
                    <a:pt x="92" y="53"/>
                  </a:lnTo>
                  <a:lnTo>
                    <a:pt x="93" y="63"/>
                  </a:lnTo>
                  <a:lnTo>
                    <a:pt x="92" y="70"/>
                  </a:lnTo>
                  <a:lnTo>
                    <a:pt x="91" y="70"/>
                  </a:lnTo>
                  <a:lnTo>
                    <a:pt x="91" y="71"/>
                  </a:lnTo>
                  <a:lnTo>
                    <a:pt x="91" y="74"/>
                  </a:lnTo>
                  <a:lnTo>
                    <a:pt x="91" y="78"/>
                  </a:lnTo>
                  <a:lnTo>
                    <a:pt x="88" y="81"/>
                  </a:lnTo>
                  <a:lnTo>
                    <a:pt x="87" y="81"/>
                  </a:lnTo>
                  <a:lnTo>
                    <a:pt x="87" y="82"/>
                  </a:lnTo>
                  <a:lnTo>
                    <a:pt x="87" y="84"/>
                  </a:lnTo>
                  <a:lnTo>
                    <a:pt x="85" y="92"/>
                  </a:lnTo>
                  <a:lnTo>
                    <a:pt x="75" y="98"/>
                  </a:lnTo>
                  <a:lnTo>
                    <a:pt x="71" y="98"/>
                  </a:lnTo>
                  <a:lnTo>
                    <a:pt x="69" y="99"/>
                  </a:lnTo>
                  <a:lnTo>
                    <a:pt x="64" y="101"/>
                  </a:lnTo>
                  <a:lnTo>
                    <a:pt x="51" y="98"/>
                  </a:lnTo>
                  <a:lnTo>
                    <a:pt x="42" y="92"/>
                  </a:lnTo>
                  <a:lnTo>
                    <a:pt x="37" y="84"/>
                  </a:lnTo>
                  <a:lnTo>
                    <a:pt x="35" y="78"/>
                  </a:lnTo>
                  <a:lnTo>
                    <a:pt x="33" y="71"/>
                  </a:lnTo>
                  <a:lnTo>
                    <a:pt x="33" y="64"/>
                  </a:lnTo>
                  <a:lnTo>
                    <a:pt x="33" y="54"/>
                  </a:lnTo>
                  <a:lnTo>
                    <a:pt x="35" y="47"/>
                  </a:lnTo>
                  <a:lnTo>
                    <a:pt x="37" y="40"/>
                  </a:lnTo>
                  <a:lnTo>
                    <a:pt x="42" y="35"/>
                  </a:lnTo>
                  <a:lnTo>
                    <a:pt x="51" y="27"/>
                  </a:lnTo>
                  <a:lnTo>
                    <a:pt x="64" y="25"/>
                  </a:lnTo>
                  <a:lnTo>
                    <a:pt x="69" y="25"/>
                  </a:lnTo>
                  <a:lnTo>
                    <a:pt x="75" y="27"/>
                  </a:lnTo>
                  <a:lnTo>
                    <a:pt x="85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Rectangle 909">
              <a:extLst>
                <a:ext uri="{FF2B5EF4-FFF2-40B4-BE49-F238E27FC236}">
                  <a16:creationId xmlns:a16="http://schemas.microsoft.com/office/drawing/2014/main" id="{DE8BB74E-5F14-078A-5D46-BF9D7BF998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195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Freeform 910">
              <a:extLst>
                <a:ext uri="{FF2B5EF4-FFF2-40B4-BE49-F238E27FC236}">
                  <a16:creationId xmlns:a16="http://schemas.microsoft.com/office/drawing/2014/main" id="{A173D2D9-4E1B-501D-D624-5ACAAECC6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" y="4204"/>
              <a:ext cx="23" cy="26"/>
            </a:xfrm>
            <a:custGeom>
              <a:avLst/>
              <a:gdLst>
                <a:gd name="T0" fmla="*/ 76 w 114"/>
                <a:gd name="T1" fmla="*/ 33 h 129"/>
                <a:gd name="T2" fmla="*/ 80 w 114"/>
                <a:gd name="T3" fmla="*/ 40 h 129"/>
                <a:gd name="T4" fmla="*/ 107 w 114"/>
                <a:gd name="T5" fmla="*/ 25 h 129"/>
                <a:gd name="T6" fmla="*/ 98 w 114"/>
                <a:gd name="T7" fmla="*/ 13 h 129"/>
                <a:gd name="T8" fmla="*/ 86 w 114"/>
                <a:gd name="T9" fmla="*/ 4 h 129"/>
                <a:gd name="T10" fmla="*/ 68 w 114"/>
                <a:gd name="T11" fmla="*/ 0 h 129"/>
                <a:gd name="T12" fmla="*/ 44 w 114"/>
                <a:gd name="T13" fmla="*/ 0 h 129"/>
                <a:gd name="T14" fmla="*/ 23 w 114"/>
                <a:gd name="T15" fmla="*/ 6 h 129"/>
                <a:gd name="T16" fmla="*/ 6 w 114"/>
                <a:gd name="T17" fmla="*/ 23 h 129"/>
                <a:gd name="T18" fmla="*/ 5 w 114"/>
                <a:gd name="T19" fmla="*/ 46 h 129"/>
                <a:gd name="T20" fmla="*/ 12 w 114"/>
                <a:gd name="T21" fmla="*/ 60 h 129"/>
                <a:gd name="T22" fmla="*/ 26 w 114"/>
                <a:gd name="T23" fmla="*/ 69 h 129"/>
                <a:gd name="T24" fmla="*/ 50 w 114"/>
                <a:gd name="T25" fmla="*/ 77 h 129"/>
                <a:gd name="T26" fmla="*/ 75 w 114"/>
                <a:gd name="T27" fmla="*/ 84 h 129"/>
                <a:gd name="T28" fmla="*/ 81 w 114"/>
                <a:gd name="T29" fmla="*/ 88 h 129"/>
                <a:gd name="T30" fmla="*/ 80 w 114"/>
                <a:gd name="T31" fmla="*/ 96 h 129"/>
                <a:gd name="T32" fmla="*/ 73 w 114"/>
                <a:gd name="T33" fmla="*/ 102 h 129"/>
                <a:gd name="T34" fmla="*/ 60 w 114"/>
                <a:gd name="T35" fmla="*/ 106 h 129"/>
                <a:gd name="T36" fmla="*/ 44 w 114"/>
                <a:gd name="T37" fmla="*/ 102 h 129"/>
                <a:gd name="T38" fmla="*/ 35 w 114"/>
                <a:gd name="T39" fmla="*/ 95 h 129"/>
                <a:gd name="T40" fmla="*/ 0 w 114"/>
                <a:gd name="T41" fmla="*/ 91 h 129"/>
                <a:gd name="T42" fmla="*/ 7 w 114"/>
                <a:gd name="T43" fmla="*/ 106 h 129"/>
                <a:gd name="T44" fmla="*/ 20 w 114"/>
                <a:gd name="T45" fmla="*/ 119 h 129"/>
                <a:gd name="T46" fmla="*/ 36 w 114"/>
                <a:gd name="T47" fmla="*/ 126 h 129"/>
                <a:gd name="T48" fmla="*/ 60 w 114"/>
                <a:gd name="T49" fmla="*/ 129 h 129"/>
                <a:gd name="T50" fmla="*/ 83 w 114"/>
                <a:gd name="T51" fmla="*/ 125 h 129"/>
                <a:gd name="T52" fmla="*/ 96 w 114"/>
                <a:gd name="T53" fmla="*/ 119 h 129"/>
                <a:gd name="T54" fmla="*/ 106 w 114"/>
                <a:gd name="T55" fmla="*/ 111 h 129"/>
                <a:gd name="T56" fmla="*/ 113 w 114"/>
                <a:gd name="T57" fmla="*/ 96 h 129"/>
                <a:gd name="T58" fmla="*/ 113 w 114"/>
                <a:gd name="T59" fmla="*/ 80 h 129"/>
                <a:gd name="T60" fmla="*/ 104 w 114"/>
                <a:gd name="T61" fmla="*/ 63 h 129"/>
                <a:gd name="T62" fmla="*/ 89 w 114"/>
                <a:gd name="T63" fmla="*/ 55 h 129"/>
                <a:gd name="T64" fmla="*/ 68 w 114"/>
                <a:gd name="T65" fmla="*/ 50 h 129"/>
                <a:gd name="T66" fmla="*/ 47 w 114"/>
                <a:gd name="T67" fmla="*/ 44 h 129"/>
                <a:gd name="T68" fmla="*/ 39 w 114"/>
                <a:gd name="T69" fmla="*/ 40 h 129"/>
                <a:gd name="T70" fmla="*/ 35 w 114"/>
                <a:gd name="T71" fmla="*/ 29 h 129"/>
                <a:gd name="T72" fmla="*/ 46 w 114"/>
                <a:gd name="T73" fmla="*/ 25 h 129"/>
                <a:gd name="T74" fmla="*/ 61 w 114"/>
                <a:gd name="T75" fmla="*/ 25 h 129"/>
                <a:gd name="T76" fmla="*/ 73 w 114"/>
                <a:gd name="T77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29">
                  <a:moveTo>
                    <a:pt x="73" y="29"/>
                  </a:moveTo>
                  <a:lnTo>
                    <a:pt x="76" y="33"/>
                  </a:lnTo>
                  <a:lnTo>
                    <a:pt x="78" y="36"/>
                  </a:lnTo>
                  <a:lnTo>
                    <a:pt x="80" y="40"/>
                  </a:lnTo>
                  <a:lnTo>
                    <a:pt x="110" y="33"/>
                  </a:lnTo>
                  <a:lnTo>
                    <a:pt x="107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8" y="2"/>
                  </a:lnTo>
                  <a:lnTo>
                    <a:pt x="68" y="0"/>
                  </a:lnTo>
                  <a:lnTo>
                    <a:pt x="57" y="2"/>
                  </a:lnTo>
                  <a:lnTo>
                    <a:pt x="44" y="0"/>
                  </a:lnTo>
                  <a:lnTo>
                    <a:pt x="33" y="3"/>
                  </a:lnTo>
                  <a:lnTo>
                    <a:pt x="23" y="6"/>
                  </a:lnTo>
                  <a:lnTo>
                    <a:pt x="17" y="13"/>
                  </a:lnTo>
                  <a:lnTo>
                    <a:pt x="6" y="23"/>
                  </a:lnTo>
                  <a:lnTo>
                    <a:pt x="5" y="39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2" y="60"/>
                  </a:lnTo>
                  <a:lnTo>
                    <a:pt x="20" y="67"/>
                  </a:lnTo>
                  <a:lnTo>
                    <a:pt x="26" y="69"/>
                  </a:lnTo>
                  <a:lnTo>
                    <a:pt x="36" y="73"/>
                  </a:lnTo>
                  <a:lnTo>
                    <a:pt x="50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80" y="86"/>
                  </a:lnTo>
                  <a:lnTo>
                    <a:pt x="81" y="88"/>
                  </a:lnTo>
                  <a:lnTo>
                    <a:pt x="83" y="93"/>
                  </a:lnTo>
                  <a:lnTo>
                    <a:pt x="80" y="96"/>
                  </a:lnTo>
                  <a:lnTo>
                    <a:pt x="78" y="101"/>
                  </a:lnTo>
                  <a:lnTo>
                    <a:pt x="73" y="102"/>
                  </a:lnTo>
                  <a:lnTo>
                    <a:pt x="69" y="105"/>
                  </a:lnTo>
                  <a:lnTo>
                    <a:pt x="60" y="106"/>
                  </a:lnTo>
                  <a:lnTo>
                    <a:pt x="49" y="105"/>
                  </a:lnTo>
                  <a:lnTo>
                    <a:pt x="44" y="102"/>
                  </a:lnTo>
                  <a:lnTo>
                    <a:pt x="41" y="101"/>
                  </a:lnTo>
                  <a:lnTo>
                    <a:pt x="35" y="95"/>
                  </a:lnTo>
                  <a:lnTo>
                    <a:pt x="33" y="86"/>
                  </a:lnTo>
                  <a:lnTo>
                    <a:pt x="0" y="91"/>
                  </a:lnTo>
                  <a:lnTo>
                    <a:pt x="3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20" y="119"/>
                  </a:lnTo>
                  <a:lnTo>
                    <a:pt x="27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60" y="129"/>
                  </a:lnTo>
                  <a:lnTo>
                    <a:pt x="72" y="128"/>
                  </a:lnTo>
                  <a:lnTo>
                    <a:pt x="83" y="125"/>
                  </a:lnTo>
                  <a:lnTo>
                    <a:pt x="92" y="122"/>
                  </a:lnTo>
                  <a:lnTo>
                    <a:pt x="96" y="119"/>
                  </a:lnTo>
                  <a:lnTo>
                    <a:pt x="101" y="118"/>
                  </a:lnTo>
                  <a:lnTo>
                    <a:pt x="106" y="111"/>
                  </a:lnTo>
                  <a:lnTo>
                    <a:pt x="110" y="105"/>
                  </a:lnTo>
                  <a:lnTo>
                    <a:pt x="113" y="96"/>
                  </a:lnTo>
                  <a:lnTo>
                    <a:pt x="114" y="89"/>
                  </a:lnTo>
                  <a:lnTo>
                    <a:pt x="113" y="80"/>
                  </a:lnTo>
                  <a:lnTo>
                    <a:pt x="112" y="74"/>
                  </a:lnTo>
                  <a:lnTo>
                    <a:pt x="104" y="63"/>
                  </a:lnTo>
                  <a:lnTo>
                    <a:pt x="97" y="59"/>
                  </a:lnTo>
                  <a:lnTo>
                    <a:pt x="89" y="55"/>
                  </a:lnTo>
                  <a:lnTo>
                    <a:pt x="79" y="53"/>
                  </a:lnTo>
                  <a:lnTo>
                    <a:pt x="68" y="50"/>
                  </a:lnTo>
                  <a:lnTo>
                    <a:pt x="56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9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9" y="27"/>
                  </a:lnTo>
                  <a:lnTo>
                    <a:pt x="46" y="25"/>
                  </a:lnTo>
                  <a:lnTo>
                    <a:pt x="57" y="26"/>
                  </a:lnTo>
                  <a:lnTo>
                    <a:pt x="61" y="25"/>
                  </a:lnTo>
                  <a:lnTo>
                    <a:pt x="66" y="26"/>
                  </a:lnTo>
                  <a:lnTo>
                    <a:pt x="73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Rectangle 911">
              <a:extLst>
                <a:ext uri="{FF2B5EF4-FFF2-40B4-BE49-F238E27FC236}">
                  <a16:creationId xmlns:a16="http://schemas.microsoft.com/office/drawing/2014/main" id="{68F84060-B903-1F8C-9E1A-1BBBD2B9A2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205"/>
              <a:ext cx="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912">
              <a:extLst>
                <a:ext uri="{FF2B5EF4-FFF2-40B4-BE49-F238E27FC236}">
                  <a16:creationId xmlns:a16="http://schemas.microsoft.com/office/drawing/2014/main" id="{F825263C-F4E2-C243-C6CA-FE31CFDA150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5" y="4204"/>
              <a:ext cx="23" cy="26"/>
            </a:xfrm>
            <a:custGeom>
              <a:avLst/>
              <a:gdLst>
                <a:gd name="T0" fmla="*/ 112 w 113"/>
                <a:gd name="T1" fmla="*/ 80 h 129"/>
                <a:gd name="T2" fmla="*/ 104 w 113"/>
                <a:gd name="T3" fmla="*/ 63 h 129"/>
                <a:gd name="T4" fmla="*/ 88 w 113"/>
                <a:gd name="T5" fmla="*/ 55 h 129"/>
                <a:gd name="T6" fmla="*/ 67 w 113"/>
                <a:gd name="T7" fmla="*/ 50 h 129"/>
                <a:gd name="T8" fmla="*/ 47 w 113"/>
                <a:gd name="T9" fmla="*/ 44 h 129"/>
                <a:gd name="T10" fmla="*/ 38 w 113"/>
                <a:gd name="T11" fmla="*/ 40 h 129"/>
                <a:gd name="T12" fmla="*/ 35 w 113"/>
                <a:gd name="T13" fmla="*/ 29 h 129"/>
                <a:gd name="T14" fmla="*/ 46 w 113"/>
                <a:gd name="T15" fmla="*/ 25 h 129"/>
                <a:gd name="T16" fmla="*/ 60 w 113"/>
                <a:gd name="T17" fmla="*/ 25 h 129"/>
                <a:gd name="T18" fmla="*/ 71 w 113"/>
                <a:gd name="T19" fmla="*/ 29 h 129"/>
                <a:gd name="T20" fmla="*/ 77 w 113"/>
                <a:gd name="T21" fmla="*/ 36 h 129"/>
                <a:gd name="T22" fmla="*/ 110 w 113"/>
                <a:gd name="T23" fmla="*/ 33 h 129"/>
                <a:gd name="T24" fmla="*/ 103 w 113"/>
                <a:gd name="T25" fmla="*/ 19 h 129"/>
                <a:gd name="T26" fmla="*/ 93 w 113"/>
                <a:gd name="T27" fmla="*/ 9 h 129"/>
                <a:gd name="T28" fmla="*/ 77 w 113"/>
                <a:gd name="T29" fmla="*/ 2 h 129"/>
                <a:gd name="T30" fmla="*/ 56 w 113"/>
                <a:gd name="T31" fmla="*/ 2 h 129"/>
                <a:gd name="T32" fmla="*/ 32 w 113"/>
                <a:gd name="T33" fmla="*/ 3 h 129"/>
                <a:gd name="T34" fmla="*/ 16 w 113"/>
                <a:gd name="T35" fmla="*/ 13 h 129"/>
                <a:gd name="T36" fmla="*/ 4 w 113"/>
                <a:gd name="T37" fmla="*/ 39 h 129"/>
                <a:gd name="T38" fmla="*/ 8 w 113"/>
                <a:gd name="T39" fmla="*/ 54 h 129"/>
                <a:gd name="T40" fmla="*/ 19 w 113"/>
                <a:gd name="T41" fmla="*/ 67 h 129"/>
                <a:gd name="T42" fmla="*/ 36 w 113"/>
                <a:gd name="T43" fmla="*/ 73 h 129"/>
                <a:gd name="T44" fmla="*/ 69 w 113"/>
                <a:gd name="T45" fmla="*/ 82 h 129"/>
                <a:gd name="T46" fmla="*/ 79 w 113"/>
                <a:gd name="T47" fmla="*/ 86 h 129"/>
                <a:gd name="T48" fmla="*/ 82 w 113"/>
                <a:gd name="T49" fmla="*/ 93 h 129"/>
                <a:gd name="T50" fmla="*/ 77 w 113"/>
                <a:gd name="T51" fmla="*/ 101 h 129"/>
                <a:gd name="T52" fmla="*/ 69 w 113"/>
                <a:gd name="T53" fmla="*/ 105 h 129"/>
                <a:gd name="T54" fmla="*/ 52 w 113"/>
                <a:gd name="T55" fmla="*/ 105 h 129"/>
                <a:gd name="T56" fmla="*/ 42 w 113"/>
                <a:gd name="T57" fmla="*/ 102 h 129"/>
                <a:gd name="T58" fmla="*/ 33 w 113"/>
                <a:gd name="T59" fmla="*/ 95 h 129"/>
                <a:gd name="T60" fmla="*/ 0 w 113"/>
                <a:gd name="T61" fmla="*/ 91 h 129"/>
                <a:gd name="T62" fmla="*/ 7 w 113"/>
                <a:gd name="T63" fmla="*/ 106 h 129"/>
                <a:gd name="T64" fmla="*/ 19 w 113"/>
                <a:gd name="T65" fmla="*/ 119 h 129"/>
                <a:gd name="T66" fmla="*/ 36 w 113"/>
                <a:gd name="T67" fmla="*/ 126 h 129"/>
                <a:gd name="T68" fmla="*/ 59 w 113"/>
                <a:gd name="T69" fmla="*/ 129 h 129"/>
                <a:gd name="T70" fmla="*/ 82 w 113"/>
                <a:gd name="T71" fmla="*/ 125 h 129"/>
                <a:gd name="T72" fmla="*/ 95 w 113"/>
                <a:gd name="T73" fmla="*/ 119 h 129"/>
                <a:gd name="T74" fmla="*/ 105 w 113"/>
                <a:gd name="T75" fmla="*/ 111 h 129"/>
                <a:gd name="T76" fmla="*/ 112 w 113"/>
                <a:gd name="T77" fmla="*/ 9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129">
                  <a:moveTo>
                    <a:pt x="113" y="89"/>
                  </a:moveTo>
                  <a:lnTo>
                    <a:pt x="112" y="80"/>
                  </a:lnTo>
                  <a:lnTo>
                    <a:pt x="111" y="74"/>
                  </a:lnTo>
                  <a:lnTo>
                    <a:pt x="104" y="63"/>
                  </a:lnTo>
                  <a:lnTo>
                    <a:pt x="96" y="59"/>
                  </a:lnTo>
                  <a:lnTo>
                    <a:pt x="88" y="55"/>
                  </a:lnTo>
                  <a:lnTo>
                    <a:pt x="78" y="53"/>
                  </a:lnTo>
                  <a:lnTo>
                    <a:pt x="67" y="50"/>
                  </a:lnTo>
                  <a:lnTo>
                    <a:pt x="55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8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8" y="27"/>
                  </a:lnTo>
                  <a:lnTo>
                    <a:pt x="46" y="25"/>
                  </a:lnTo>
                  <a:lnTo>
                    <a:pt x="56" y="26"/>
                  </a:lnTo>
                  <a:lnTo>
                    <a:pt x="60" y="25"/>
                  </a:lnTo>
                  <a:lnTo>
                    <a:pt x="65" y="26"/>
                  </a:lnTo>
                  <a:lnTo>
                    <a:pt x="71" y="29"/>
                  </a:lnTo>
                  <a:lnTo>
                    <a:pt x="76" y="33"/>
                  </a:lnTo>
                  <a:lnTo>
                    <a:pt x="77" y="36"/>
                  </a:lnTo>
                  <a:lnTo>
                    <a:pt x="79" y="40"/>
                  </a:lnTo>
                  <a:lnTo>
                    <a:pt x="110" y="33"/>
                  </a:lnTo>
                  <a:lnTo>
                    <a:pt x="106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7" y="2"/>
                  </a:lnTo>
                  <a:lnTo>
                    <a:pt x="67" y="0"/>
                  </a:lnTo>
                  <a:lnTo>
                    <a:pt x="56" y="2"/>
                  </a:lnTo>
                  <a:lnTo>
                    <a:pt x="43" y="0"/>
                  </a:lnTo>
                  <a:lnTo>
                    <a:pt x="32" y="3"/>
                  </a:lnTo>
                  <a:lnTo>
                    <a:pt x="23" y="6"/>
                  </a:lnTo>
                  <a:lnTo>
                    <a:pt x="16" y="13"/>
                  </a:lnTo>
                  <a:lnTo>
                    <a:pt x="6" y="23"/>
                  </a:lnTo>
                  <a:lnTo>
                    <a:pt x="4" y="39"/>
                  </a:lnTo>
                  <a:lnTo>
                    <a:pt x="4" y="46"/>
                  </a:lnTo>
                  <a:lnTo>
                    <a:pt x="8" y="54"/>
                  </a:lnTo>
                  <a:lnTo>
                    <a:pt x="12" y="60"/>
                  </a:lnTo>
                  <a:lnTo>
                    <a:pt x="19" y="67"/>
                  </a:lnTo>
                  <a:lnTo>
                    <a:pt x="25" y="69"/>
                  </a:lnTo>
                  <a:lnTo>
                    <a:pt x="36" y="73"/>
                  </a:lnTo>
                  <a:lnTo>
                    <a:pt x="49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79" y="86"/>
                  </a:lnTo>
                  <a:lnTo>
                    <a:pt x="81" y="88"/>
                  </a:lnTo>
                  <a:lnTo>
                    <a:pt x="82" y="93"/>
                  </a:lnTo>
                  <a:lnTo>
                    <a:pt x="79" y="96"/>
                  </a:lnTo>
                  <a:lnTo>
                    <a:pt x="77" y="101"/>
                  </a:lnTo>
                  <a:lnTo>
                    <a:pt x="72" y="102"/>
                  </a:lnTo>
                  <a:lnTo>
                    <a:pt x="69" y="105"/>
                  </a:lnTo>
                  <a:lnTo>
                    <a:pt x="59" y="106"/>
                  </a:lnTo>
                  <a:lnTo>
                    <a:pt x="52" y="105"/>
                  </a:lnTo>
                  <a:lnTo>
                    <a:pt x="47" y="105"/>
                  </a:lnTo>
                  <a:lnTo>
                    <a:pt x="42" y="102"/>
                  </a:lnTo>
                  <a:lnTo>
                    <a:pt x="40" y="101"/>
                  </a:lnTo>
                  <a:lnTo>
                    <a:pt x="33" y="95"/>
                  </a:lnTo>
                  <a:lnTo>
                    <a:pt x="31" y="86"/>
                  </a:lnTo>
                  <a:lnTo>
                    <a:pt x="0" y="91"/>
                  </a:lnTo>
                  <a:lnTo>
                    <a:pt x="2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19" y="119"/>
                  </a:lnTo>
                  <a:lnTo>
                    <a:pt x="26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59" y="129"/>
                  </a:lnTo>
                  <a:lnTo>
                    <a:pt x="71" y="128"/>
                  </a:lnTo>
                  <a:lnTo>
                    <a:pt x="82" y="125"/>
                  </a:lnTo>
                  <a:lnTo>
                    <a:pt x="92" y="122"/>
                  </a:lnTo>
                  <a:lnTo>
                    <a:pt x="95" y="119"/>
                  </a:lnTo>
                  <a:lnTo>
                    <a:pt x="100" y="118"/>
                  </a:lnTo>
                  <a:lnTo>
                    <a:pt x="105" y="111"/>
                  </a:lnTo>
                  <a:lnTo>
                    <a:pt x="110" y="105"/>
                  </a:lnTo>
                  <a:lnTo>
                    <a:pt x="112" y="96"/>
                  </a:lnTo>
                  <a:lnTo>
                    <a:pt x="113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Freeform 913">
              <a:extLst>
                <a:ext uri="{FF2B5EF4-FFF2-40B4-BE49-F238E27FC236}">
                  <a16:creationId xmlns:a16="http://schemas.microsoft.com/office/drawing/2014/main" id="{B39D88FA-49AD-FB12-B82D-74D0D17464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" y="4204"/>
              <a:ext cx="16" cy="25"/>
            </a:xfrm>
            <a:custGeom>
              <a:avLst/>
              <a:gdLst>
                <a:gd name="T0" fmla="*/ 80 w 80"/>
                <a:gd name="T1" fmla="*/ 6 h 124"/>
                <a:gd name="T2" fmla="*/ 67 w 80"/>
                <a:gd name="T3" fmla="*/ 0 h 124"/>
                <a:gd name="T4" fmla="*/ 58 w 80"/>
                <a:gd name="T5" fmla="*/ 0 h 124"/>
                <a:gd name="T6" fmla="*/ 49 w 80"/>
                <a:gd name="T7" fmla="*/ 1 h 124"/>
                <a:gd name="T8" fmla="*/ 44 w 80"/>
                <a:gd name="T9" fmla="*/ 4 h 124"/>
                <a:gd name="T10" fmla="*/ 37 w 80"/>
                <a:gd name="T11" fmla="*/ 9 h 124"/>
                <a:gd name="T12" fmla="*/ 30 w 80"/>
                <a:gd name="T13" fmla="*/ 19 h 124"/>
                <a:gd name="T14" fmla="*/ 30 w 80"/>
                <a:gd name="T15" fmla="*/ 2 h 124"/>
                <a:gd name="T16" fmla="*/ 0 w 80"/>
                <a:gd name="T17" fmla="*/ 2 h 124"/>
                <a:gd name="T18" fmla="*/ 0 w 80"/>
                <a:gd name="T19" fmla="*/ 124 h 124"/>
                <a:gd name="T20" fmla="*/ 32 w 80"/>
                <a:gd name="T21" fmla="*/ 124 h 124"/>
                <a:gd name="T22" fmla="*/ 32 w 80"/>
                <a:gd name="T23" fmla="*/ 87 h 124"/>
                <a:gd name="T24" fmla="*/ 32 w 80"/>
                <a:gd name="T25" fmla="*/ 71 h 124"/>
                <a:gd name="T26" fmla="*/ 32 w 80"/>
                <a:gd name="T27" fmla="*/ 60 h 124"/>
                <a:gd name="T28" fmla="*/ 32 w 80"/>
                <a:gd name="T29" fmla="*/ 52 h 124"/>
                <a:gd name="T30" fmla="*/ 35 w 80"/>
                <a:gd name="T31" fmla="*/ 47 h 124"/>
                <a:gd name="T32" fmla="*/ 37 w 80"/>
                <a:gd name="T33" fmla="*/ 37 h 124"/>
                <a:gd name="T34" fmla="*/ 42 w 80"/>
                <a:gd name="T35" fmla="*/ 32 h 124"/>
                <a:gd name="T36" fmla="*/ 47 w 80"/>
                <a:gd name="T37" fmla="*/ 29 h 124"/>
                <a:gd name="T38" fmla="*/ 54 w 80"/>
                <a:gd name="T39" fmla="*/ 29 h 124"/>
                <a:gd name="T40" fmla="*/ 60 w 80"/>
                <a:gd name="T41" fmla="*/ 29 h 124"/>
                <a:gd name="T42" fmla="*/ 69 w 80"/>
                <a:gd name="T43" fmla="*/ 34 h 124"/>
                <a:gd name="T44" fmla="*/ 80 w 80"/>
                <a:gd name="T45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24">
                  <a:moveTo>
                    <a:pt x="80" y="6"/>
                  </a:moveTo>
                  <a:lnTo>
                    <a:pt x="67" y="0"/>
                  </a:lnTo>
                  <a:lnTo>
                    <a:pt x="58" y="0"/>
                  </a:lnTo>
                  <a:lnTo>
                    <a:pt x="49" y="1"/>
                  </a:lnTo>
                  <a:lnTo>
                    <a:pt x="44" y="4"/>
                  </a:lnTo>
                  <a:lnTo>
                    <a:pt x="37" y="9"/>
                  </a:lnTo>
                  <a:lnTo>
                    <a:pt x="30" y="19"/>
                  </a:lnTo>
                  <a:lnTo>
                    <a:pt x="30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2" y="124"/>
                  </a:lnTo>
                  <a:lnTo>
                    <a:pt x="32" y="87"/>
                  </a:lnTo>
                  <a:lnTo>
                    <a:pt x="32" y="71"/>
                  </a:lnTo>
                  <a:lnTo>
                    <a:pt x="32" y="60"/>
                  </a:lnTo>
                  <a:lnTo>
                    <a:pt x="32" y="52"/>
                  </a:lnTo>
                  <a:lnTo>
                    <a:pt x="35" y="47"/>
                  </a:lnTo>
                  <a:lnTo>
                    <a:pt x="37" y="37"/>
                  </a:lnTo>
                  <a:lnTo>
                    <a:pt x="42" y="32"/>
                  </a:lnTo>
                  <a:lnTo>
                    <a:pt x="47" y="29"/>
                  </a:lnTo>
                  <a:lnTo>
                    <a:pt x="54" y="29"/>
                  </a:lnTo>
                  <a:lnTo>
                    <a:pt x="60" y="29"/>
                  </a:lnTo>
                  <a:lnTo>
                    <a:pt x="69" y="34"/>
                  </a:lnTo>
                  <a:lnTo>
                    <a:pt x="8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Freeform 914">
              <a:extLst>
                <a:ext uri="{FF2B5EF4-FFF2-40B4-BE49-F238E27FC236}">
                  <a16:creationId xmlns:a16="http://schemas.microsoft.com/office/drawing/2014/main" id="{1526D29D-A0DA-D76E-68DE-C7359417BE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6" y="4204"/>
              <a:ext cx="25" cy="26"/>
            </a:xfrm>
            <a:custGeom>
              <a:avLst/>
              <a:gdLst>
                <a:gd name="T0" fmla="*/ 125 w 126"/>
                <a:gd name="T1" fmla="*/ 48 h 127"/>
                <a:gd name="T2" fmla="*/ 115 w 126"/>
                <a:gd name="T3" fmla="*/ 26 h 127"/>
                <a:gd name="T4" fmla="*/ 98 w 126"/>
                <a:gd name="T5" fmla="*/ 9 h 127"/>
                <a:gd name="T6" fmla="*/ 75 w 126"/>
                <a:gd name="T7" fmla="*/ 0 h 127"/>
                <a:gd name="T8" fmla="*/ 45 w 126"/>
                <a:gd name="T9" fmla="*/ 0 h 127"/>
                <a:gd name="T10" fmla="*/ 17 w 126"/>
                <a:gd name="T11" fmla="*/ 17 h 127"/>
                <a:gd name="T12" fmla="*/ 1 w 126"/>
                <a:gd name="T13" fmla="*/ 44 h 127"/>
                <a:gd name="T14" fmla="*/ 1 w 126"/>
                <a:gd name="T15" fmla="*/ 81 h 127"/>
                <a:gd name="T16" fmla="*/ 9 w 126"/>
                <a:gd name="T17" fmla="*/ 98 h 127"/>
                <a:gd name="T18" fmla="*/ 23 w 126"/>
                <a:gd name="T19" fmla="*/ 115 h 127"/>
                <a:gd name="T20" fmla="*/ 46 w 126"/>
                <a:gd name="T21" fmla="*/ 124 h 127"/>
                <a:gd name="T22" fmla="*/ 75 w 126"/>
                <a:gd name="T23" fmla="*/ 126 h 127"/>
                <a:gd name="T24" fmla="*/ 92 w 126"/>
                <a:gd name="T25" fmla="*/ 118 h 127"/>
                <a:gd name="T26" fmla="*/ 109 w 126"/>
                <a:gd name="T27" fmla="*/ 109 h 127"/>
                <a:gd name="T28" fmla="*/ 115 w 126"/>
                <a:gd name="T29" fmla="*/ 98 h 127"/>
                <a:gd name="T30" fmla="*/ 121 w 126"/>
                <a:gd name="T31" fmla="*/ 87 h 127"/>
                <a:gd name="T32" fmla="*/ 126 w 126"/>
                <a:gd name="T33" fmla="*/ 63 h 127"/>
                <a:gd name="T34" fmla="*/ 68 w 126"/>
                <a:gd name="T35" fmla="*/ 25 h 127"/>
                <a:gd name="T36" fmla="*/ 84 w 126"/>
                <a:gd name="T37" fmla="*/ 35 h 127"/>
                <a:gd name="T38" fmla="*/ 91 w 126"/>
                <a:gd name="T39" fmla="*/ 53 h 127"/>
                <a:gd name="T40" fmla="*/ 91 w 126"/>
                <a:gd name="T41" fmla="*/ 70 h 127"/>
                <a:gd name="T42" fmla="*/ 90 w 126"/>
                <a:gd name="T43" fmla="*/ 71 h 127"/>
                <a:gd name="T44" fmla="*/ 90 w 126"/>
                <a:gd name="T45" fmla="*/ 78 h 127"/>
                <a:gd name="T46" fmla="*/ 86 w 126"/>
                <a:gd name="T47" fmla="*/ 81 h 127"/>
                <a:gd name="T48" fmla="*/ 86 w 126"/>
                <a:gd name="T49" fmla="*/ 84 h 127"/>
                <a:gd name="T50" fmla="*/ 74 w 126"/>
                <a:gd name="T51" fmla="*/ 98 h 127"/>
                <a:gd name="T52" fmla="*/ 68 w 126"/>
                <a:gd name="T53" fmla="*/ 99 h 127"/>
                <a:gd name="T54" fmla="*/ 50 w 126"/>
                <a:gd name="T55" fmla="*/ 98 h 127"/>
                <a:gd name="T56" fmla="*/ 36 w 126"/>
                <a:gd name="T57" fmla="*/ 84 h 127"/>
                <a:gd name="T58" fmla="*/ 32 w 126"/>
                <a:gd name="T59" fmla="*/ 71 h 127"/>
                <a:gd name="T60" fmla="*/ 32 w 126"/>
                <a:gd name="T61" fmla="*/ 54 h 127"/>
                <a:gd name="T62" fmla="*/ 36 w 126"/>
                <a:gd name="T63" fmla="*/ 40 h 127"/>
                <a:gd name="T64" fmla="*/ 50 w 126"/>
                <a:gd name="T65" fmla="*/ 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6" h="127">
                  <a:moveTo>
                    <a:pt x="126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7" y="3"/>
                  </a:lnTo>
                  <a:lnTo>
                    <a:pt x="75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9" y="98"/>
                  </a:lnTo>
                  <a:lnTo>
                    <a:pt x="17" y="110"/>
                  </a:lnTo>
                  <a:lnTo>
                    <a:pt x="23" y="115"/>
                  </a:lnTo>
                  <a:lnTo>
                    <a:pt x="32" y="120"/>
                  </a:lnTo>
                  <a:lnTo>
                    <a:pt x="46" y="124"/>
                  </a:lnTo>
                  <a:lnTo>
                    <a:pt x="63" y="127"/>
                  </a:lnTo>
                  <a:lnTo>
                    <a:pt x="75" y="126"/>
                  </a:lnTo>
                  <a:lnTo>
                    <a:pt x="87" y="122"/>
                  </a:lnTo>
                  <a:lnTo>
                    <a:pt x="92" y="118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2" y="103"/>
                  </a:lnTo>
                  <a:lnTo>
                    <a:pt x="115" y="98"/>
                  </a:lnTo>
                  <a:lnTo>
                    <a:pt x="118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6" y="63"/>
                  </a:lnTo>
                  <a:close/>
                  <a:moveTo>
                    <a:pt x="63" y="25"/>
                  </a:moveTo>
                  <a:lnTo>
                    <a:pt x="68" y="25"/>
                  </a:lnTo>
                  <a:lnTo>
                    <a:pt x="74" y="27"/>
                  </a:lnTo>
                  <a:lnTo>
                    <a:pt x="84" y="35"/>
                  </a:lnTo>
                  <a:lnTo>
                    <a:pt x="90" y="46"/>
                  </a:lnTo>
                  <a:lnTo>
                    <a:pt x="91" y="53"/>
                  </a:lnTo>
                  <a:lnTo>
                    <a:pt x="92" y="63"/>
                  </a:lnTo>
                  <a:lnTo>
                    <a:pt x="91" y="70"/>
                  </a:lnTo>
                  <a:lnTo>
                    <a:pt x="90" y="70"/>
                  </a:lnTo>
                  <a:lnTo>
                    <a:pt x="90" y="71"/>
                  </a:lnTo>
                  <a:lnTo>
                    <a:pt x="90" y="74"/>
                  </a:lnTo>
                  <a:lnTo>
                    <a:pt x="90" y="78"/>
                  </a:lnTo>
                  <a:lnTo>
                    <a:pt x="87" y="81"/>
                  </a:lnTo>
                  <a:lnTo>
                    <a:pt x="86" y="81"/>
                  </a:lnTo>
                  <a:lnTo>
                    <a:pt x="86" y="82"/>
                  </a:lnTo>
                  <a:lnTo>
                    <a:pt x="86" y="84"/>
                  </a:lnTo>
                  <a:lnTo>
                    <a:pt x="84" y="92"/>
                  </a:lnTo>
                  <a:lnTo>
                    <a:pt x="74" y="98"/>
                  </a:lnTo>
                  <a:lnTo>
                    <a:pt x="70" y="98"/>
                  </a:lnTo>
                  <a:lnTo>
                    <a:pt x="68" y="99"/>
                  </a:lnTo>
                  <a:lnTo>
                    <a:pt x="63" y="101"/>
                  </a:lnTo>
                  <a:lnTo>
                    <a:pt x="50" y="98"/>
                  </a:lnTo>
                  <a:lnTo>
                    <a:pt x="41" y="92"/>
                  </a:lnTo>
                  <a:lnTo>
                    <a:pt x="36" y="84"/>
                  </a:lnTo>
                  <a:lnTo>
                    <a:pt x="34" y="78"/>
                  </a:lnTo>
                  <a:lnTo>
                    <a:pt x="32" y="71"/>
                  </a:lnTo>
                  <a:lnTo>
                    <a:pt x="33" y="64"/>
                  </a:lnTo>
                  <a:lnTo>
                    <a:pt x="32" y="54"/>
                  </a:lnTo>
                  <a:lnTo>
                    <a:pt x="34" y="47"/>
                  </a:lnTo>
                  <a:lnTo>
                    <a:pt x="36" y="40"/>
                  </a:lnTo>
                  <a:lnTo>
                    <a:pt x="41" y="35"/>
                  </a:lnTo>
                  <a:lnTo>
                    <a:pt x="50" y="27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Freeform 915">
              <a:extLst>
                <a:ext uri="{FF2B5EF4-FFF2-40B4-BE49-F238E27FC236}">
                  <a16:creationId xmlns:a16="http://schemas.microsoft.com/office/drawing/2014/main" id="{4FB42A31-ACCF-6048-AD8A-0784AA541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" y="4204"/>
              <a:ext cx="24" cy="26"/>
            </a:xfrm>
            <a:custGeom>
              <a:avLst/>
              <a:gdLst>
                <a:gd name="T0" fmla="*/ 96 w 116"/>
                <a:gd name="T1" fmla="*/ 11 h 129"/>
                <a:gd name="T2" fmla="*/ 88 w 116"/>
                <a:gd name="T3" fmla="*/ 6 h 129"/>
                <a:gd name="T4" fmla="*/ 79 w 116"/>
                <a:gd name="T5" fmla="*/ 4 h 129"/>
                <a:gd name="T6" fmla="*/ 69 w 116"/>
                <a:gd name="T7" fmla="*/ 2 h 129"/>
                <a:gd name="T8" fmla="*/ 60 w 116"/>
                <a:gd name="T9" fmla="*/ 2 h 129"/>
                <a:gd name="T10" fmla="*/ 45 w 116"/>
                <a:gd name="T11" fmla="*/ 0 h 129"/>
                <a:gd name="T12" fmla="*/ 34 w 116"/>
                <a:gd name="T13" fmla="*/ 4 h 129"/>
                <a:gd name="T14" fmla="*/ 23 w 116"/>
                <a:gd name="T15" fmla="*/ 10 h 129"/>
                <a:gd name="T16" fmla="*/ 16 w 116"/>
                <a:gd name="T17" fmla="*/ 19 h 129"/>
                <a:gd name="T18" fmla="*/ 8 w 116"/>
                <a:gd name="T19" fmla="*/ 27 h 129"/>
                <a:gd name="T20" fmla="*/ 4 w 116"/>
                <a:gd name="T21" fmla="*/ 38 h 129"/>
                <a:gd name="T22" fmla="*/ 0 w 116"/>
                <a:gd name="T23" fmla="*/ 50 h 129"/>
                <a:gd name="T24" fmla="*/ 0 w 116"/>
                <a:gd name="T25" fmla="*/ 66 h 129"/>
                <a:gd name="T26" fmla="*/ 0 w 116"/>
                <a:gd name="T27" fmla="*/ 79 h 129"/>
                <a:gd name="T28" fmla="*/ 4 w 116"/>
                <a:gd name="T29" fmla="*/ 91 h 129"/>
                <a:gd name="T30" fmla="*/ 8 w 116"/>
                <a:gd name="T31" fmla="*/ 102 h 129"/>
                <a:gd name="T32" fmla="*/ 16 w 116"/>
                <a:gd name="T33" fmla="*/ 113 h 129"/>
                <a:gd name="T34" fmla="*/ 23 w 116"/>
                <a:gd name="T35" fmla="*/ 119 h 129"/>
                <a:gd name="T36" fmla="*/ 34 w 116"/>
                <a:gd name="T37" fmla="*/ 124 h 129"/>
                <a:gd name="T38" fmla="*/ 45 w 116"/>
                <a:gd name="T39" fmla="*/ 128 h 129"/>
                <a:gd name="T40" fmla="*/ 59 w 116"/>
                <a:gd name="T41" fmla="*/ 129 h 129"/>
                <a:gd name="T42" fmla="*/ 63 w 116"/>
                <a:gd name="T43" fmla="*/ 128 h 129"/>
                <a:gd name="T44" fmla="*/ 69 w 116"/>
                <a:gd name="T45" fmla="*/ 128 h 129"/>
                <a:gd name="T46" fmla="*/ 79 w 116"/>
                <a:gd name="T47" fmla="*/ 125 h 129"/>
                <a:gd name="T48" fmla="*/ 83 w 116"/>
                <a:gd name="T49" fmla="*/ 123 h 129"/>
                <a:gd name="T50" fmla="*/ 88 w 116"/>
                <a:gd name="T51" fmla="*/ 122 h 129"/>
                <a:gd name="T52" fmla="*/ 91 w 116"/>
                <a:gd name="T53" fmla="*/ 119 h 129"/>
                <a:gd name="T54" fmla="*/ 96 w 116"/>
                <a:gd name="T55" fmla="*/ 118 h 129"/>
                <a:gd name="T56" fmla="*/ 102 w 116"/>
                <a:gd name="T57" fmla="*/ 111 h 129"/>
                <a:gd name="T58" fmla="*/ 108 w 116"/>
                <a:gd name="T59" fmla="*/ 103 h 129"/>
                <a:gd name="T60" fmla="*/ 109 w 116"/>
                <a:gd name="T61" fmla="*/ 99 h 129"/>
                <a:gd name="T62" fmla="*/ 112 w 116"/>
                <a:gd name="T63" fmla="*/ 95 h 129"/>
                <a:gd name="T64" fmla="*/ 116 w 116"/>
                <a:gd name="T65" fmla="*/ 85 h 129"/>
                <a:gd name="T66" fmla="*/ 84 w 116"/>
                <a:gd name="T67" fmla="*/ 80 h 129"/>
                <a:gd name="T68" fmla="*/ 82 w 116"/>
                <a:gd name="T69" fmla="*/ 85 h 129"/>
                <a:gd name="T70" fmla="*/ 80 w 116"/>
                <a:gd name="T71" fmla="*/ 90 h 129"/>
                <a:gd name="T72" fmla="*/ 76 w 116"/>
                <a:gd name="T73" fmla="*/ 99 h 129"/>
                <a:gd name="T74" fmla="*/ 68 w 116"/>
                <a:gd name="T75" fmla="*/ 101 h 129"/>
                <a:gd name="T76" fmla="*/ 61 w 116"/>
                <a:gd name="T77" fmla="*/ 103 h 129"/>
                <a:gd name="T78" fmla="*/ 50 w 116"/>
                <a:gd name="T79" fmla="*/ 100 h 129"/>
                <a:gd name="T80" fmla="*/ 42 w 116"/>
                <a:gd name="T81" fmla="*/ 95 h 129"/>
                <a:gd name="T82" fmla="*/ 38 w 116"/>
                <a:gd name="T83" fmla="*/ 89 h 129"/>
                <a:gd name="T84" fmla="*/ 36 w 116"/>
                <a:gd name="T85" fmla="*/ 82 h 129"/>
                <a:gd name="T86" fmla="*/ 34 w 116"/>
                <a:gd name="T87" fmla="*/ 73 h 129"/>
                <a:gd name="T88" fmla="*/ 34 w 116"/>
                <a:gd name="T89" fmla="*/ 63 h 129"/>
                <a:gd name="T90" fmla="*/ 36 w 116"/>
                <a:gd name="T91" fmla="*/ 45 h 129"/>
                <a:gd name="T92" fmla="*/ 42 w 116"/>
                <a:gd name="T93" fmla="*/ 36 h 129"/>
                <a:gd name="T94" fmla="*/ 44 w 116"/>
                <a:gd name="T95" fmla="*/ 31 h 129"/>
                <a:gd name="T96" fmla="*/ 49 w 116"/>
                <a:gd name="T97" fmla="*/ 28 h 129"/>
                <a:gd name="T98" fmla="*/ 61 w 116"/>
                <a:gd name="T99" fmla="*/ 27 h 129"/>
                <a:gd name="T100" fmla="*/ 68 w 116"/>
                <a:gd name="T101" fmla="*/ 28 h 129"/>
                <a:gd name="T102" fmla="*/ 76 w 116"/>
                <a:gd name="T103" fmla="*/ 32 h 129"/>
                <a:gd name="T104" fmla="*/ 77 w 116"/>
                <a:gd name="T105" fmla="*/ 33 h 129"/>
                <a:gd name="T106" fmla="*/ 79 w 116"/>
                <a:gd name="T107" fmla="*/ 37 h 129"/>
                <a:gd name="T108" fmla="*/ 80 w 116"/>
                <a:gd name="T109" fmla="*/ 40 h 129"/>
                <a:gd name="T110" fmla="*/ 83 w 116"/>
                <a:gd name="T111" fmla="*/ 46 h 129"/>
                <a:gd name="T112" fmla="*/ 114 w 116"/>
                <a:gd name="T113" fmla="*/ 40 h 129"/>
                <a:gd name="T114" fmla="*/ 109 w 116"/>
                <a:gd name="T115" fmla="*/ 29 h 129"/>
                <a:gd name="T116" fmla="*/ 106 w 116"/>
                <a:gd name="T117" fmla="*/ 22 h 129"/>
                <a:gd name="T118" fmla="*/ 101 w 116"/>
                <a:gd name="T119" fmla="*/ 15 h 129"/>
                <a:gd name="T120" fmla="*/ 96 w 116"/>
                <a:gd name="T121" fmla="*/ 1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6" h="129">
                  <a:moveTo>
                    <a:pt x="96" y="11"/>
                  </a:moveTo>
                  <a:lnTo>
                    <a:pt x="88" y="6"/>
                  </a:lnTo>
                  <a:lnTo>
                    <a:pt x="79" y="4"/>
                  </a:lnTo>
                  <a:lnTo>
                    <a:pt x="69" y="2"/>
                  </a:lnTo>
                  <a:lnTo>
                    <a:pt x="60" y="2"/>
                  </a:lnTo>
                  <a:lnTo>
                    <a:pt x="45" y="0"/>
                  </a:lnTo>
                  <a:lnTo>
                    <a:pt x="34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4" y="124"/>
                  </a:lnTo>
                  <a:lnTo>
                    <a:pt x="45" y="128"/>
                  </a:lnTo>
                  <a:lnTo>
                    <a:pt x="59" y="129"/>
                  </a:lnTo>
                  <a:lnTo>
                    <a:pt x="63" y="128"/>
                  </a:lnTo>
                  <a:lnTo>
                    <a:pt x="69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0" y="100"/>
                  </a:lnTo>
                  <a:lnTo>
                    <a:pt x="42" y="95"/>
                  </a:lnTo>
                  <a:lnTo>
                    <a:pt x="38" y="89"/>
                  </a:lnTo>
                  <a:lnTo>
                    <a:pt x="36" y="82"/>
                  </a:lnTo>
                  <a:lnTo>
                    <a:pt x="34" y="73"/>
                  </a:lnTo>
                  <a:lnTo>
                    <a:pt x="34" y="63"/>
                  </a:lnTo>
                  <a:lnTo>
                    <a:pt x="36" y="45"/>
                  </a:lnTo>
                  <a:lnTo>
                    <a:pt x="42" y="36"/>
                  </a:lnTo>
                  <a:lnTo>
                    <a:pt x="44" y="31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0" y="40"/>
                  </a:lnTo>
                  <a:lnTo>
                    <a:pt x="83" y="46"/>
                  </a:lnTo>
                  <a:lnTo>
                    <a:pt x="114" y="40"/>
                  </a:lnTo>
                  <a:lnTo>
                    <a:pt x="109" y="29"/>
                  </a:lnTo>
                  <a:lnTo>
                    <a:pt x="106" y="22"/>
                  </a:lnTo>
                  <a:lnTo>
                    <a:pt x="101" y="15"/>
                  </a:lnTo>
                  <a:lnTo>
                    <a:pt x="9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Rectangle 916">
              <a:extLst>
                <a:ext uri="{FF2B5EF4-FFF2-40B4-BE49-F238E27FC236}">
                  <a16:creationId xmlns:a16="http://schemas.microsoft.com/office/drawing/2014/main" id="{D2275E7F-3E0B-746D-4ECF-2F7C4EEA0C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Freeform 917">
              <a:extLst>
                <a:ext uri="{FF2B5EF4-FFF2-40B4-BE49-F238E27FC236}">
                  <a16:creationId xmlns:a16="http://schemas.microsoft.com/office/drawing/2014/main" id="{F5C130BD-73B6-FEA7-F94B-C1EF959246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0" y="4195"/>
              <a:ext cx="35" cy="35"/>
            </a:xfrm>
            <a:custGeom>
              <a:avLst/>
              <a:gdLst>
                <a:gd name="T0" fmla="*/ 65 w 177"/>
                <a:gd name="T1" fmla="*/ 3 h 177"/>
                <a:gd name="T2" fmla="*/ 25 w 177"/>
                <a:gd name="T3" fmla="*/ 25 h 177"/>
                <a:gd name="T4" fmla="*/ 13 w 177"/>
                <a:gd name="T5" fmla="*/ 44 h 177"/>
                <a:gd name="T6" fmla="*/ 0 w 177"/>
                <a:gd name="T7" fmla="*/ 89 h 177"/>
                <a:gd name="T8" fmla="*/ 13 w 177"/>
                <a:gd name="T9" fmla="*/ 132 h 177"/>
                <a:gd name="T10" fmla="*/ 25 w 177"/>
                <a:gd name="T11" fmla="*/ 151 h 177"/>
                <a:gd name="T12" fmla="*/ 45 w 177"/>
                <a:gd name="T13" fmla="*/ 165 h 177"/>
                <a:gd name="T14" fmla="*/ 65 w 177"/>
                <a:gd name="T15" fmla="*/ 174 h 177"/>
                <a:gd name="T16" fmla="*/ 88 w 177"/>
                <a:gd name="T17" fmla="*/ 177 h 177"/>
                <a:gd name="T18" fmla="*/ 110 w 177"/>
                <a:gd name="T19" fmla="*/ 174 h 177"/>
                <a:gd name="T20" fmla="*/ 132 w 177"/>
                <a:gd name="T21" fmla="*/ 165 h 177"/>
                <a:gd name="T22" fmla="*/ 151 w 177"/>
                <a:gd name="T23" fmla="*/ 151 h 177"/>
                <a:gd name="T24" fmla="*/ 166 w 177"/>
                <a:gd name="T25" fmla="*/ 132 h 177"/>
                <a:gd name="T26" fmla="*/ 175 w 177"/>
                <a:gd name="T27" fmla="*/ 99 h 177"/>
                <a:gd name="T28" fmla="*/ 175 w 177"/>
                <a:gd name="T29" fmla="*/ 77 h 177"/>
                <a:gd name="T30" fmla="*/ 166 w 177"/>
                <a:gd name="T31" fmla="*/ 44 h 177"/>
                <a:gd name="T32" fmla="*/ 151 w 177"/>
                <a:gd name="T33" fmla="*/ 25 h 177"/>
                <a:gd name="T34" fmla="*/ 110 w 177"/>
                <a:gd name="T35" fmla="*/ 3 h 177"/>
                <a:gd name="T36" fmla="*/ 54 w 177"/>
                <a:gd name="T37" fmla="*/ 27 h 177"/>
                <a:gd name="T38" fmla="*/ 88 w 177"/>
                <a:gd name="T39" fmla="*/ 17 h 177"/>
                <a:gd name="T40" fmla="*/ 125 w 177"/>
                <a:gd name="T41" fmla="*/ 27 h 177"/>
                <a:gd name="T42" fmla="*/ 138 w 177"/>
                <a:gd name="T43" fmla="*/ 37 h 177"/>
                <a:gd name="T44" fmla="*/ 157 w 177"/>
                <a:gd name="T45" fmla="*/ 69 h 177"/>
                <a:gd name="T46" fmla="*/ 157 w 177"/>
                <a:gd name="T47" fmla="*/ 106 h 177"/>
                <a:gd name="T48" fmla="*/ 154 w 177"/>
                <a:gd name="T49" fmla="*/ 114 h 177"/>
                <a:gd name="T50" fmla="*/ 146 w 177"/>
                <a:gd name="T51" fmla="*/ 126 h 177"/>
                <a:gd name="T52" fmla="*/ 138 w 177"/>
                <a:gd name="T53" fmla="*/ 137 h 177"/>
                <a:gd name="T54" fmla="*/ 125 w 177"/>
                <a:gd name="T55" fmla="*/ 151 h 177"/>
                <a:gd name="T56" fmla="*/ 110 w 177"/>
                <a:gd name="T57" fmla="*/ 154 h 177"/>
                <a:gd name="T58" fmla="*/ 97 w 177"/>
                <a:gd name="T59" fmla="*/ 158 h 177"/>
                <a:gd name="T60" fmla="*/ 89 w 177"/>
                <a:gd name="T61" fmla="*/ 158 h 177"/>
                <a:gd name="T62" fmla="*/ 88 w 177"/>
                <a:gd name="T63" fmla="*/ 159 h 177"/>
                <a:gd name="T64" fmla="*/ 53 w 177"/>
                <a:gd name="T65" fmla="*/ 151 h 177"/>
                <a:gd name="T66" fmla="*/ 31 w 177"/>
                <a:gd name="T67" fmla="*/ 130 h 177"/>
                <a:gd name="T68" fmla="*/ 23 w 177"/>
                <a:gd name="T69" fmla="*/ 114 h 177"/>
                <a:gd name="T70" fmla="*/ 18 w 177"/>
                <a:gd name="T71" fmla="*/ 89 h 177"/>
                <a:gd name="T72" fmla="*/ 28 w 177"/>
                <a:gd name="T73" fmla="*/ 52 h 177"/>
                <a:gd name="T74" fmla="*/ 54 w 177"/>
                <a:gd name="T75" fmla="*/ 2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7" h="177">
                  <a:moveTo>
                    <a:pt x="88" y="0"/>
                  </a:moveTo>
                  <a:lnTo>
                    <a:pt x="65" y="3"/>
                  </a:lnTo>
                  <a:lnTo>
                    <a:pt x="45" y="11"/>
                  </a:lnTo>
                  <a:lnTo>
                    <a:pt x="25" y="25"/>
                  </a:lnTo>
                  <a:lnTo>
                    <a:pt x="18" y="33"/>
                  </a:lnTo>
                  <a:lnTo>
                    <a:pt x="13" y="44"/>
                  </a:lnTo>
                  <a:lnTo>
                    <a:pt x="2" y="66"/>
                  </a:lnTo>
                  <a:lnTo>
                    <a:pt x="0" y="89"/>
                  </a:lnTo>
                  <a:lnTo>
                    <a:pt x="2" y="111"/>
                  </a:lnTo>
                  <a:lnTo>
                    <a:pt x="13" y="132"/>
                  </a:lnTo>
                  <a:lnTo>
                    <a:pt x="18" y="141"/>
                  </a:lnTo>
                  <a:lnTo>
                    <a:pt x="25" y="151"/>
                  </a:lnTo>
                  <a:lnTo>
                    <a:pt x="34" y="158"/>
                  </a:lnTo>
                  <a:lnTo>
                    <a:pt x="45" y="165"/>
                  </a:lnTo>
                  <a:lnTo>
                    <a:pt x="54" y="170"/>
                  </a:lnTo>
                  <a:lnTo>
                    <a:pt x="65" y="174"/>
                  </a:lnTo>
                  <a:lnTo>
                    <a:pt x="76" y="176"/>
                  </a:lnTo>
                  <a:lnTo>
                    <a:pt x="88" y="177"/>
                  </a:lnTo>
                  <a:lnTo>
                    <a:pt x="98" y="176"/>
                  </a:lnTo>
                  <a:lnTo>
                    <a:pt x="110" y="174"/>
                  </a:lnTo>
                  <a:lnTo>
                    <a:pt x="120" y="170"/>
                  </a:lnTo>
                  <a:lnTo>
                    <a:pt x="132" y="165"/>
                  </a:lnTo>
                  <a:lnTo>
                    <a:pt x="142" y="158"/>
                  </a:lnTo>
                  <a:lnTo>
                    <a:pt x="151" y="151"/>
                  </a:lnTo>
                  <a:lnTo>
                    <a:pt x="159" y="141"/>
                  </a:lnTo>
                  <a:lnTo>
                    <a:pt x="166" y="132"/>
                  </a:lnTo>
                  <a:lnTo>
                    <a:pt x="173" y="111"/>
                  </a:lnTo>
                  <a:lnTo>
                    <a:pt x="175" y="99"/>
                  </a:lnTo>
                  <a:lnTo>
                    <a:pt x="177" y="89"/>
                  </a:lnTo>
                  <a:lnTo>
                    <a:pt x="175" y="77"/>
                  </a:lnTo>
                  <a:lnTo>
                    <a:pt x="173" y="66"/>
                  </a:lnTo>
                  <a:lnTo>
                    <a:pt x="166" y="44"/>
                  </a:lnTo>
                  <a:lnTo>
                    <a:pt x="159" y="33"/>
                  </a:lnTo>
                  <a:lnTo>
                    <a:pt x="151" y="25"/>
                  </a:lnTo>
                  <a:lnTo>
                    <a:pt x="132" y="11"/>
                  </a:lnTo>
                  <a:lnTo>
                    <a:pt x="110" y="3"/>
                  </a:lnTo>
                  <a:lnTo>
                    <a:pt x="88" y="0"/>
                  </a:lnTo>
                  <a:close/>
                  <a:moveTo>
                    <a:pt x="54" y="27"/>
                  </a:moveTo>
                  <a:lnTo>
                    <a:pt x="70" y="20"/>
                  </a:lnTo>
                  <a:lnTo>
                    <a:pt x="88" y="17"/>
                  </a:lnTo>
                  <a:lnTo>
                    <a:pt x="105" y="20"/>
                  </a:lnTo>
                  <a:lnTo>
                    <a:pt x="125" y="27"/>
                  </a:lnTo>
                  <a:lnTo>
                    <a:pt x="131" y="31"/>
                  </a:lnTo>
                  <a:lnTo>
                    <a:pt x="138" y="37"/>
                  </a:lnTo>
                  <a:lnTo>
                    <a:pt x="150" y="52"/>
                  </a:lnTo>
                  <a:lnTo>
                    <a:pt x="157" y="69"/>
                  </a:lnTo>
                  <a:lnTo>
                    <a:pt x="160" y="89"/>
                  </a:lnTo>
                  <a:lnTo>
                    <a:pt x="157" y="106"/>
                  </a:lnTo>
                  <a:lnTo>
                    <a:pt x="155" y="109"/>
                  </a:lnTo>
                  <a:lnTo>
                    <a:pt x="154" y="114"/>
                  </a:lnTo>
                  <a:lnTo>
                    <a:pt x="150" y="124"/>
                  </a:lnTo>
                  <a:lnTo>
                    <a:pt x="146" y="126"/>
                  </a:lnTo>
                  <a:lnTo>
                    <a:pt x="144" y="130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5" y="151"/>
                  </a:lnTo>
                  <a:lnTo>
                    <a:pt x="115" y="153"/>
                  </a:lnTo>
                  <a:lnTo>
                    <a:pt x="110" y="154"/>
                  </a:lnTo>
                  <a:lnTo>
                    <a:pt x="106" y="157"/>
                  </a:lnTo>
                  <a:lnTo>
                    <a:pt x="97" y="158"/>
                  </a:lnTo>
                  <a:lnTo>
                    <a:pt x="92" y="158"/>
                  </a:lnTo>
                  <a:lnTo>
                    <a:pt x="89" y="158"/>
                  </a:lnTo>
                  <a:lnTo>
                    <a:pt x="88" y="158"/>
                  </a:lnTo>
                  <a:lnTo>
                    <a:pt x="88" y="159"/>
                  </a:lnTo>
                  <a:lnTo>
                    <a:pt x="70" y="157"/>
                  </a:lnTo>
                  <a:lnTo>
                    <a:pt x="53" y="151"/>
                  </a:lnTo>
                  <a:lnTo>
                    <a:pt x="37" y="137"/>
                  </a:lnTo>
                  <a:lnTo>
                    <a:pt x="31" y="130"/>
                  </a:lnTo>
                  <a:lnTo>
                    <a:pt x="28" y="124"/>
                  </a:lnTo>
                  <a:lnTo>
                    <a:pt x="23" y="114"/>
                  </a:lnTo>
                  <a:lnTo>
                    <a:pt x="20" y="106"/>
                  </a:lnTo>
                  <a:lnTo>
                    <a:pt x="18" y="89"/>
                  </a:lnTo>
                  <a:lnTo>
                    <a:pt x="20" y="69"/>
                  </a:lnTo>
                  <a:lnTo>
                    <a:pt x="28" y="52"/>
                  </a:lnTo>
                  <a:lnTo>
                    <a:pt x="39" y="37"/>
                  </a:lnTo>
                  <a:lnTo>
                    <a:pt x="54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Freeform 918">
              <a:extLst>
                <a:ext uri="{FF2B5EF4-FFF2-40B4-BE49-F238E27FC236}">
                  <a16:creationId xmlns:a16="http://schemas.microsoft.com/office/drawing/2014/main" id="{D94FF2D8-3136-16A1-5A5A-AA145849D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4202"/>
              <a:ext cx="17" cy="20"/>
            </a:xfrm>
            <a:custGeom>
              <a:avLst/>
              <a:gdLst>
                <a:gd name="T0" fmla="*/ 22 w 82"/>
                <a:gd name="T1" fmla="*/ 6 h 98"/>
                <a:gd name="T2" fmla="*/ 11 w 82"/>
                <a:gd name="T3" fmla="*/ 12 h 98"/>
                <a:gd name="T4" fmla="*/ 5 w 82"/>
                <a:gd name="T5" fmla="*/ 24 h 98"/>
                <a:gd name="T6" fmla="*/ 0 w 82"/>
                <a:gd name="T7" fmla="*/ 35 h 98"/>
                <a:gd name="T8" fmla="*/ 0 w 82"/>
                <a:gd name="T9" fmla="*/ 51 h 98"/>
                <a:gd name="T10" fmla="*/ 0 w 82"/>
                <a:gd name="T11" fmla="*/ 61 h 98"/>
                <a:gd name="T12" fmla="*/ 2 w 82"/>
                <a:gd name="T13" fmla="*/ 70 h 98"/>
                <a:gd name="T14" fmla="*/ 6 w 82"/>
                <a:gd name="T15" fmla="*/ 78 h 98"/>
                <a:gd name="T16" fmla="*/ 12 w 82"/>
                <a:gd name="T17" fmla="*/ 85 h 98"/>
                <a:gd name="T18" fmla="*/ 25 w 82"/>
                <a:gd name="T19" fmla="*/ 95 h 98"/>
                <a:gd name="T20" fmla="*/ 34 w 82"/>
                <a:gd name="T21" fmla="*/ 97 h 98"/>
                <a:gd name="T22" fmla="*/ 45 w 82"/>
                <a:gd name="T23" fmla="*/ 98 h 98"/>
                <a:gd name="T24" fmla="*/ 57 w 82"/>
                <a:gd name="T25" fmla="*/ 96 h 98"/>
                <a:gd name="T26" fmla="*/ 62 w 82"/>
                <a:gd name="T27" fmla="*/ 93 h 98"/>
                <a:gd name="T28" fmla="*/ 68 w 82"/>
                <a:gd name="T29" fmla="*/ 91 h 98"/>
                <a:gd name="T30" fmla="*/ 71 w 82"/>
                <a:gd name="T31" fmla="*/ 86 h 98"/>
                <a:gd name="T32" fmla="*/ 76 w 82"/>
                <a:gd name="T33" fmla="*/ 81 h 98"/>
                <a:gd name="T34" fmla="*/ 79 w 82"/>
                <a:gd name="T35" fmla="*/ 75 h 98"/>
                <a:gd name="T36" fmla="*/ 79 w 82"/>
                <a:gd name="T37" fmla="*/ 73 h 98"/>
                <a:gd name="T38" fmla="*/ 79 w 82"/>
                <a:gd name="T39" fmla="*/ 72 h 98"/>
                <a:gd name="T40" fmla="*/ 80 w 82"/>
                <a:gd name="T41" fmla="*/ 72 h 98"/>
                <a:gd name="T42" fmla="*/ 82 w 82"/>
                <a:gd name="T43" fmla="*/ 69 h 98"/>
                <a:gd name="T44" fmla="*/ 64 w 82"/>
                <a:gd name="T45" fmla="*/ 62 h 98"/>
                <a:gd name="T46" fmla="*/ 62 w 82"/>
                <a:gd name="T47" fmla="*/ 66 h 98"/>
                <a:gd name="T48" fmla="*/ 60 w 82"/>
                <a:gd name="T49" fmla="*/ 70 h 98"/>
                <a:gd name="T50" fmla="*/ 58 w 82"/>
                <a:gd name="T51" fmla="*/ 72 h 98"/>
                <a:gd name="T52" fmla="*/ 57 w 82"/>
                <a:gd name="T53" fmla="*/ 74 h 98"/>
                <a:gd name="T54" fmla="*/ 54 w 82"/>
                <a:gd name="T55" fmla="*/ 79 h 98"/>
                <a:gd name="T56" fmla="*/ 48 w 82"/>
                <a:gd name="T57" fmla="*/ 81 h 98"/>
                <a:gd name="T58" fmla="*/ 45 w 82"/>
                <a:gd name="T59" fmla="*/ 81 h 98"/>
                <a:gd name="T60" fmla="*/ 42 w 82"/>
                <a:gd name="T61" fmla="*/ 83 h 98"/>
                <a:gd name="T62" fmla="*/ 33 w 82"/>
                <a:gd name="T63" fmla="*/ 79 h 98"/>
                <a:gd name="T64" fmla="*/ 26 w 82"/>
                <a:gd name="T65" fmla="*/ 74 h 98"/>
                <a:gd name="T66" fmla="*/ 20 w 82"/>
                <a:gd name="T67" fmla="*/ 63 h 98"/>
                <a:gd name="T68" fmla="*/ 19 w 82"/>
                <a:gd name="T69" fmla="*/ 50 h 98"/>
                <a:gd name="T70" fmla="*/ 20 w 82"/>
                <a:gd name="T71" fmla="*/ 34 h 98"/>
                <a:gd name="T72" fmla="*/ 26 w 82"/>
                <a:gd name="T73" fmla="*/ 24 h 98"/>
                <a:gd name="T74" fmla="*/ 34 w 82"/>
                <a:gd name="T75" fmla="*/ 18 h 98"/>
                <a:gd name="T76" fmla="*/ 45 w 82"/>
                <a:gd name="T77" fmla="*/ 17 h 98"/>
                <a:gd name="T78" fmla="*/ 50 w 82"/>
                <a:gd name="T79" fmla="*/ 17 h 98"/>
                <a:gd name="T80" fmla="*/ 56 w 82"/>
                <a:gd name="T81" fmla="*/ 21 h 98"/>
                <a:gd name="T82" fmla="*/ 59 w 82"/>
                <a:gd name="T83" fmla="*/ 24 h 98"/>
                <a:gd name="T84" fmla="*/ 64 w 82"/>
                <a:gd name="T85" fmla="*/ 33 h 98"/>
                <a:gd name="T86" fmla="*/ 82 w 82"/>
                <a:gd name="T87" fmla="*/ 28 h 98"/>
                <a:gd name="T88" fmla="*/ 76 w 82"/>
                <a:gd name="T89" fmla="*/ 15 h 98"/>
                <a:gd name="T90" fmla="*/ 71 w 82"/>
                <a:gd name="T91" fmla="*/ 10 h 98"/>
                <a:gd name="T92" fmla="*/ 68 w 82"/>
                <a:gd name="T93" fmla="*/ 7 h 98"/>
                <a:gd name="T94" fmla="*/ 57 w 82"/>
                <a:gd name="T95" fmla="*/ 1 h 98"/>
                <a:gd name="T96" fmla="*/ 51 w 82"/>
                <a:gd name="T97" fmla="*/ 0 h 98"/>
                <a:gd name="T98" fmla="*/ 45 w 82"/>
                <a:gd name="T99" fmla="*/ 1 h 98"/>
                <a:gd name="T100" fmla="*/ 31 w 82"/>
                <a:gd name="T101" fmla="*/ 1 h 98"/>
                <a:gd name="T102" fmla="*/ 22 w 82"/>
                <a:gd name="T103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8">
                  <a:moveTo>
                    <a:pt x="22" y="6"/>
                  </a:moveTo>
                  <a:lnTo>
                    <a:pt x="11" y="12"/>
                  </a:lnTo>
                  <a:lnTo>
                    <a:pt x="5" y="24"/>
                  </a:lnTo>
                  <a:lnTo>
                    <a:pt x="0" y="35"/>
                  </a:lnTo>
                  <a:lnTo>
                    <a:pt x="0" y="51"/>
                  </a:lnTo>
                  <a:lnTo>
                    <a:pt x="0" y="61"/>
                  </a:lnTo>
                  <a:lnTo>
                    <a:pt x="2" y="70"/>
                  </a:lnTo>
                  <a:lnTo>
                    <a:pt x="6" y="78"/>
                  </a:lnTo>
                  <a:lnTo>
                    <a:pt x="12" y="85"/>
                  </a:lnTo>
                  <a:lnTo>
                    <a:pt x="25" y="95"/>
                  </a:lnTo>
                  <a:lnTo>
                    <a:pt x="34" y="97"/>
                  </a:lnTo>
                  <a:lnTo>
                    <a:pt x="45" y="98"/>
                  </a:lnTo>
                  <a:lnTo>
                    <a:pt x="57" y="96"/>
                  </a:lnTo>
                  <a:lnTo>
                    <a:pt x="62" y="93"/>
                  </a:lnTo>
                  <a:lnTo>
                    <a:pt x="68" y="91"/>
                  </a:lnTo>
                  <a:lnTo>
                    <a:pt x="71" y="86"/>
                  </a:lnTo>
                  <a:lnTo>
                    <a:pt x="76" y="81"/>
                  </a:lnTo>
                  <a:lnTo>
                    <a:pt x="79" y="75"/>
                  </a:lnTo>
                  <a:lnTo>
                    <a:pt x="79" y="73"/>
                  </a:lnTo>
                  <a:lnTo>
                    <a:pt x="79" y="72"/>
                  </a:lnTo>
                  <a:lnTo>
                    <a:pt x="80" y="72"/>
                  </a:lnTo>
                  <a:lnTo>
                    <a:pt x="82" y="69"/>
                  </a:lnTo>
                  <a:lnTo>
                    <a:pt x="64" y="62"/>
                  </a:lnTo>
                  <a:lnTo>
                    <a:pt x="62" y="66"/>
                  </a:lnTo>
                  <a:lnTo>
                    <a:pt x="60" y="70"/>
                  </a:lnTo>
                  <a:lnTo>
                    <a:pt x="58" y="72"/>
                  </a:lnTo>
                  <a:lnTo>
                    <a:pt x="57" y="74"/>
                  </a:lnTo>
                  <a:lnTo>
                    <a:pt x="54" y="79"/>
                  </a:lnTo>
                  <a:lnTo>
                    <a:pt x="48" y="81"/>
                  </a:lnTo>
                  <a:lnTo>
                    <a:pt x="45" y="81"/>
                  </a:lnTo>
                  <a:lnTo>
                    <a:pt x="42" y="83"/>
                  </a:lnTo>
                  <a:lnTo>
                    <a:pt x="33" y="79"/>
                  </a:lnTo>
                  <a:lnTo>
                    <a:pt x="26" y="74"/>
                  </a:lnTo>
                  <a:lnTo>
                    <a:pt x="20" y="63"/>
                  </a:lnTo>
                  <a:lnTo>
                    <a:pt x="19" y="50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4" y="18"/>
                  </a:lnTo>
                  <a:lnTo>
                    <a:pt x="45" y="17"/>
                  </a:lnTo>
                  <a:lnTo>
                    <a:pt x="50" y="17"/>
                  </a:lnTo>
                  <a:lnTo>
                    <a:pt x="56" y="21"/>
                  </a:lnTo>
                  <a:lnTo>
                    <a:pt x="59" y="24"/>
                  </a:lnTo>
                  <a:lnTo>
                    <a:pt x="64" y="33"/>
                  </a:lnTo>
                  <a:lnTo>
                    <a:pt x="82" y="28"/>
                  </a:lnTo>
                  <a:lnTo>
                    <a:pt x="76" y="15"/>
                  </a:lnTo>
                  <a:lnTo>
                    <a:pt x="71" y="10"/>
                  </a:lnTo>
                  <a:lnTo>
                    <a:pt x="68" y="7"/>
                  </a:lnTo>
                  <a:lnTo>
                    <a:pt x="57" y="1"/>
                  </a:lnTo>
                  <a:lnTo>
                    <a:pt x="51" y="0"/>
                  </a:lnTo>
                  <a:lnTo>
                    <a:pt x="45" y="1"/>
                  </a:lnTo>
                  <a:lnTo>
                    <a:pt x="31" y="1"/>
                  </a:lnTo>
                  <a:lnTo>
                    <a:pt x="2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Freeform 919">
              <a:extLst>
                <a:ext uri="{FF2B5EF4-FFF2-40B4-BE49-F238E27FC236}">
                  <a16:creationId xmlns:a16="http://schemas.microsoft.com/office/drawing/2014/main" id="{0EA3E549-5E77-63BB-E82C-99F3EDE1E9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2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2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1 w 183"/>
                <a:gd name="T19" fmla="*/ 122 h 122"/>
                <a:gd name="T20" fmla="*/ 92 w 183"/>
                <a:gd name="T21" fmla="*/ 45 h 122"/>
                <a:gd name="T22" fmla="*/ 113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2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1" y="122"/>
                  </a:lnTo>
                  <a:lnTo>
                    <a:pt x="92" y="45"/>
                  </a:lnTo>
                  <a:lnTo>
                    <a:pt x="113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Rectangle 920">
              <a:extLst>
                <a:ext uri="{FF2B5EF4-FFF2-40B4-BE49-F238E27FC236}">
                  <a16:creationId xmlns:a16="http://schemas.microsoft.com/office/drawing/2014/main" id="{D267CC1A-E38D-C7A7-B5D3-B5CAF45213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8" y="4134"/>
              <a:ext cx="596" cy="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Rectangle 921">
              <a:extLst>
                <a:ext uri="{FF2B5EF4-FFF2-40B4-BE49-F238E27FC236}">
                  <a16:creationId xmlns:a16="http://schemas.microsoft.com/office/drawing/2014/main" id="{D46D590D-F4CF-4DEE-78DF-18B161800D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136"/>
              <a:ext cx="592" cy="23"/>
            </a:xfrm>
            <a:prstGeom prst="rect">
              <a:avLst/>
            </a:prstGeom>
            <a:noFill/>
            <a:ln w="6350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Rectangle 922">
              <a:extLst>
                <a:ext uri="{FF2B5EF4-FFF2-40B4-BE49-F238E27FC236}">
                  <a16:creationId xmlns:a16="http://schemas.microsoft.com/office/drawing/2014/main" id="{32F720AA-0ECB-93F9-6E7D-29B45D13B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4" y="4134"/>
              <a:ext cx="597" cy="2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4" name="Rectangle 923">
              <a:extLst>
                <a:ext uri="{FF2B5EF4-FFF2-40B4-BE49-F238E27FC236}">
                  <a16:creationId xmlns:a16="http://schemas.microsoft.com/office/drawing/2014/main" id="{74C27ECD-4A26-F974-922E-0507D4E828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4136"/>
              <a:ext cx="593" cy="23"/>
            </a:xfrm>
            <a:prstGeom prst="rect">
              <a:avLst/>
            </a:prstGeom>
            <a:noFill/>
            <a:ln w="6350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Line 924">
              <a:extLst>
                <a:ext uri="{FF2B5EF4-FFF2-40B4-BE49-F238E27FC236}">
                  <a16:creationId xmlns:a16="http://schemas.microsoft.com/office/drawing/2014/main" id="{67BA3C27-AA3C-652A-18E7-1D695AF4BC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0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6" name="Line 925">
              <a:extLst>
                <a:ext uri="{FF2B5EF4-FFF2-40B4-BE49-F238E27FC236}">
                  <a16:creationId xmlns:a16="http://schemas.microsoft.com/office/drawing/2014/main" id="{31A94A6A-1F74-3D95-F7E5-CD8364E144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4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7" name="Line 926">
              <a:extLst>
                <a:ext uri="{FF2B5EF4-FFF2-40B4-BE49-F238E27FC236}">
                  <a16:creationId xmlns:a16="http://schemas.microsoft.com/office/drawing/2014/main" id="{2CDAB25A-6C7C-A7EC-F8AA-70A3A6CEC5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8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Rectangle 927">
              <a:extLst>
                <a:ext uri="{FF2B5EF4-FFF2-40B4-BE49-F238E27FC236}">
                  <a16:creationId xmlns:a16="http://schemas.microsoft.com/office/drawing/2014/main" id="{7ED6831E-0C9B-D558-6AB8-96061571BD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5" y="4044"/>
              <a:ext cx="43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9" name="Rectangle 928">
              <a:extLst>
                <a:ext uri="{FF2B5EF4-FFF2-40B4-BE49-F238E27FC236}">
                  <a16:creationId xmlns:a16="http://schemas.microsoft.com/office/drawing/2014/main" id="{265B8D2F-A69C-5B54-C0C9-95EA3137C8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0" name="Rectangle 929">
              <a:extLst>
                <a:ext uri="{FF2B5EF4-FFF2-40B4-BE49-F238E27FC236}">
                  <a16:creationId xmlns:a16="http://schemas.microsoft.com/office/drawing/2014/main" id="{44BE8B46-8A42-54FB-D86E-3C0350BF82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3" y="4124"/>
              <a:ext cx="65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1" name="Rectangle 930">
              <a:extLst>
                <a:ext uri="{FF2B5EF4-FFF2-40B4-BE49-F238E27FC236}">
                  <a16:creationId xmlns:a16="http://schemas.microsoft.com/office/drawing/2014/main" id="{EBB3B85A-DA5E-E34B-A8DF-14F9BD6BA0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5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2" name="Freeform 931">
              <a:extLst>
                <a:ext uri="{FF2B5EF4-FFF2-40B4-BE49-F238E27FC236}">
                  <a16:creationId xmlns:a16="http://schemas.microsoft.com/office/drawing/2014/main" id="{03A9A3F6-DE5C-72F4-279C-1F4E4C2F43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1" y="4070"/>
              <a:ext cx="10" cy="10"/>
            </a:xfrm>
            <a:custGeom>
              <a:avLst/>
              <a:gdLst>
                <a:gd name="T0" fmla="*/ 29 w 49"/>
                <a:gd name="T1" fmla="*/ 8 h 48"/>
                <a:gd name="T2" fmla="*/ 28 w 49"/>
                <a:gd name="T3" fmla="*/ 4 h 48"/>
                <a:gd name="T4" fmla="*/ 27 w 49"/>
                <a:gd name="T5" fmla="*/ 3 h 48"/>
                <a:gd name="T6" fmla="*/ 26 w 49"/>
                <a:gd name="T7" fmla="*/ 0 h 48"/>
                <a:gd name="T8" fmla="*/ 25 w 49"/>
                <a:gd name="T9" fmla="*/ 1 h 48"/>
                <a:gd name="T10" fmla="*/ 23 w 49"/>
                <a:gd name="T11" fmla="*/ 3 h 48"/>
                <a:gd name="T12" fmla="*/ 22 w 49"/>
                <a:gd name="T13" fmla="*/ 4 h 48"/>
                <a:gd name="T14" fmla="*/ 21 w 49"/>
                <a:gd name="T15" fmla="*/ 8 h 48"/>
                <a:gd name="T16" fmla="*/ 20 w 49"/>
                <a:gd name="T17" fmla="*/ 9 h 48"/>
                <a:gd name="T18" fmla="*/ 18 w 49"/>
                <a:gd name="T19" fmla="*/ 12 h 48"/>
                <a:gd name="T20" fmla="*/ 17 w 49"/>
                <a:gd name="T21" fmla="*/ 13 h 48"/>
                <a:gd name="T22" fmla="*/ 16 w 49"/>
                <a:gd name="T23" fmla="*/ 15 h 48"/>
                <a:gd name="T24" fmla="*/ 15 w 49"/>
                <a:gd name="T25" fmla="*/ 18 h 48"/>
                <a:gd name="T26" fmla="*/ 15 w 49"/>
                <a:gd name="T27" fmla="*/ 21 h 48"/>
                <a:gd name="T28" fmla="*/ 12 w 49"/>
                <a:gd name="T29" fmla="*/ 23 h 48"/>
                <a:gd name="T30" fmla="*/ 11 w 49"/>
                <a:gd name="T31" fmla="*/ 25 h 48"/>
                <a:gd name="T32" fmla="*/ 10 w 49"/>
                <a:gd name="T33" fmla="*/ 27 h 48"/>
                <a:gd name="T34" fmla="*/ 9 w 49"/>
                <a:gd name="T35" fmla="*/ 31 h 48"/>
                <a:gd name="T36" fmla="*/ 8 w 49"/>
                <a:gd name="T37" fmla="*/ 32 h 48"/>
                <a:gd name="T38" fmla="*/ 6 w 49"/>
                <a:gd name="T39" fmla="*/ 35 h 48"/>
                <a:gd name="T40" fmla="*/ 5 w 49"/>
                <a:gd name="T41" fmla="*/ 37 h 48"/>
                <a:gd name="T42" fmla="*/ 5 w 49"/>
                <a:gd name="T43" fmla="*/ 41 h 48"/>
                <a:gd name="T44" fmla="*/ 4 w 49"/>
                <a:gd name="T45" fmla="*/ 42 h 48"/>
                <a:gd name="T46" fmla="*/ 3 w 49"/>
                <a:gd name="T47" fmla="*/ 44 h 48"/>
                <a:gd name="T48" fmla="*/ 1 w 49"/>
                <a:gd name="T49" fmla="*/ 47 h 48"/>
                <a:gd name="T50" fmla="*/ 0 w 49"/>
                <a:gd name="T51" fmla="*/ 48 h 48"/>
                <a:gd name="T52" fmla="*/ 15 w 49"/>
                <a:gd name="T53" fmla="*/ 46 h 48"/>
                <a:gd name="T54" fmla="*/ 16 w 49"/>
                <a:gd name="T55" fmla="*/ 43 h 48"/>
                <a:gd name="T56" fmla="*/ 17 w 49"/>
                <a:gd name="T57" fmla="*/ 42 h 48"/>
                <a:gd name="T58" fmla="*/ 18 w 49"/>
                <a:gd name="T59" fmla="*/ 40 h 48"/>
                <a:gd name="T60" fmla="*/ 20 w 49"/>
                <a:gd name="T61" fmla="*/ 37 h 48"/>
                <a:gd name="T62" fmla="*/ 21 w 49"/>
                <a:gd name="T63" fmla="*/ 36 h 48"/>
                <a:gd name="T64" fmla="*/ 22 w 49"/>
                <a:gd name="T65" fmla="*/ 33 h 48"/>
                <a:gd name="T66" fmla="*/ 23 w 49"/>
                <a:gd name="T67" fmla="*/ 32 h 48"/>
                <a:gd name="T68" fmla="*/ 49 w 49"/>
                <a:gd name="T69" fmla="*/ 48 h 48"/>
                <a:gd name="T70" fmla="*/ 48 w 49"/>
                <a:gd name="T71" fmla="*/ 47 h 48"/>
                <a:gd name="T72" fmla="*/ 46 w 49"/>
                <a:gd name="T73" fmla="*/ 46 h 48"/>
                <a:gd name="T74" fmla="*/ 45 w 49"/>
                <a:gd name="T75" fmla="*/ 43 h 48"/>
                <a:gd name="T76" fmla="*/ 44 w 49"/>
                <a:gd name="T77" fmla="*/ 42 h 48"/>
                <a:gd name="T78" fmla="*/ 44 w 49"/>
                <a:gd name="T79" fmla="*/ 37 h 48"/>
                <a:gd name="T80" fmla="*/ 43 w 49"/>
                <a:gd name="T81" fmla="*/ 35 h 48"/>
                <a:gd name="T82" fmla="*/ 41 w 49"/>
                <a:gd name="T83" fmla="*/ 32 h 48"/>
                <a:gd name="T84" fmla="*/ 40 w 49"/>
                <a:gd name="T85" fmla="*/ 31 h 48"/>
                <a:gd name="T86" fmla="*/ 39 w 49"/>
                <a:gd name="T87" fmla="*/ 27 h 48"/>
                <a:gd name="T88" fmla="*/ 38 w 49"/>
                <a:gd name="T89" fmla="*/ 26 h 48"/>
                <a:gd name="T90" fmla="*/ 37 w 49"/>
                <a:gd name="T91" fmla="*/ 24 h 48"/>
                <a:gd name="T92" fmla="*/ 34 w 49"/>
                <a:gd name="T93" fmla="*/ 23 h 48"/>
                <a:gd name="T94" fmla="*/ 34 w 49"/>
                <a:gd name="T95" fmla="*/ 18 h 48"/>
                <a:gd name="T96" fmla="*/ 33 w 49"/>
                <a:gd name="T97" fmla="*/ 15 h 48"/>
                <a:gd name="T98" fmla="*/ 32 w 49"/>
                <a:gd name="T99" fmla="*/ 13 h 48"/>
                <a:gd name="T100" fmla="*/ 31 w 49"/>
                <a:gd name="T101" fmla="*/ 12 h 48"/>
                <a:gd name="T102" fmla="*/ 29 w 49"/>
                <a:gd name="T103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9" h="48">
                  <a:moveTo>
                    <a:pt x="29" y="9"/>
                  </a:moveTo>
                  <a:lnTo>
                    <a:pt x="29" y="8"/>
                  </a:lnTo>
                  <a:lnTo>
                    <a:pt x="28" y="8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3"/>
                  </a:lnTo>
                  <a:lnTo>
                    <a:pt x="26" y="3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3" y="1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3"/>
                  </a:lnTo>
                  <a:lnTo>
                    <a:pt x="17" y="13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2" y="21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1" y="44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2"/>
                  </a:lnTo>
                  <a:lnTo>
                    <a:pt x="23" y="32"/>
                  </a:lnTo>
                  <a:lnTo>
                    <a:pt x="23" y="48"/>
                  </a:lnTo>
                  <a:lnTo>
                    <a:pt x="49" y="48"/>
                  </a:lnTo>
                  <a:lnTo>
                    <a:pt x="49" y="47"/>
                  </a:lnTo>
                  <a:lnTo>
                    <a:pt x="48" y="47"/>
                  </a:lnTo>
                  <a:lnTo>
                    <a:pt x="48" y="46"/>
                  </a:lnTo>
                  <a:lnTo>
                    <a:pt x="46" y="46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2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4" y="37"/>
                  </a:lnTo>
                  <a:lnTo>
                    <a:pt x="43" y="37"/>
                  </a:lnTo>
                  <a:lnTo>
                    <a:pt x="43" y="35"/>
                  </a:lnTo>
                  <a:lnTo>
                    <a:pt x="41" y="35"/>
                  </a:lnTo>
                  <a:lnTo>
                    <a:pt x="41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39" y="31"/>
                  </a:lnTo>
                  <a:lnTo>
                    <a:pt x="39" y="27"/>
                  </a:lnTo>
                  <a:lnTo>
                    <a:pt x="39" y="26"/>
                  </a:lnTo>
                  <a:lnTo>
                    <a:pt x="38" y="26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4" y="19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2"/>
                  </a:lnTo>
                  <a:lnTo>
                    <a:pt x="29" y="12"/>
                  </a:lnTo>
                  <a:lnTo>
                    <a:pt x="29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Freeform 932">
              <a:extLst>
                <a:ext uri="{FF2B5EF4-FFF2-40B4-BE49-F238E27FC236}">
                  <a16:creationId xmlns:a16="http://schemas.microsoft.com/office/drawing/2014/main" id="{C53BE705-599D-E59B-7DC1-A3B349D3EA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80"/>
              <a:ext cx="10" cy="10"/>
            </a:xfrm>
            <a:custGeom>
              <a:avLst/>
              <a:gdLst>
                <a:gd name="T0" fmla="*/ 26 w 49"/>
                <a:gd name="T1" fmla="*/ 1 h 50"/>
                <a:gd name="T2" fmla="*/ 26 w 49"/>
                <a:gd name="T3" fmla="*/ 0 h 50"/>
                <a:gd name="T4" fmla="*/ 0 w 49"/>
                <a:gd name="T5" fmla="*/ 0 h 50"/>
                <a:gd name="T6" fmla="*/ 0 w 49"/>
                <a:gd name="T7" fmla="*/ 7 h 50"/>
                <a:gd name="T8" fmla="*/ 2 w 49"/>
                <a:gd name="T9" fmla="*/ 7 h 50"/>
                <a:gd name="T10" fmla="*/ 2 w 49"/>
                <a:gd name="T11" fmla="*/ 50 h 50"/>
                <a:gd name="T12" fmla="*/ 49 w 49"/>
                <a:gd name="T13" fmla="*/ 50 h 50"/>
                <a:gd name="T14" fmla="*/ 49 w 49"/>
                <a:gd name="T15" fmla="*/ 48 h 50"/>
                <a:gd name="T16" fmla="*/ 48 w 49"/>
                <a:gd name="T17" fmla="*/ 48 h 50"/>
                <a:gd name="T18" fmla="*/ 48 w 49"/>
                <a:gd name="T19" fmla="*/ 47 h 50"/>
                <a:gd name="T20" fmla="*/ 46 w 49"/>
                <a:gd name="T21" fmla="*/ 47 h 50"/>
                <a:gd name="T22" fmla="*/ 46 w 49"/>
                <a:gd name="T23" fmla="*/ 45 h 50"/>
                <a:gd name="T24" fmla="*/ 45 w 49"/>
                <a:gd name="T25" fmla="*/ 45 h 50"/>
                <a:gd name="T26" fmla="*/ 45 w 49"/>
                <a:gd name="T27" fmla="*/ 42 h 50"/>
                <a:gd name="T28" fmla="*/ 45 w 49"/>
                <a:gd name="T29" fmla="*/ 40 h 50"/>
                <a:gd name="T30" fmla="*/ 44 w 49"/>
                <a:gd name="T31" fmla="*/ 40 h 50"/>
                <a:gd name="T32" fmla="*/ 44 w 49"/>
                <a:gd name="T33" fmla="*/ 38 h 50"/>
                <a:gd name="T34" fmla="*/ 43 w 49"/>
                <a:gd name="T35" fmla="*/ 38 h 50"/>
                <a:gd name="T36" fmla="*/ 43 w 49"/>
                <a:gd name="T37" fmla="*/ 36 h 50"/>
                <a:gd name="T38" fmla="*/ 42 w 49"/>
                <a:gd name="T39" fmla="*/ 36 h 50"/>
                <a:gd name="T40" fmla="*/ 42 w 49"/>
                <a:gd name="T41" fmla="*/ 34 h 50"/>
                <a:gd name="T42" fmla="*/ 40 w 49"/>
                <a:gd name="T43" fmla="*/ 34 h 50"/>
                <a:gd name="T44" fmla="*/ 40 w 49"/>
                <a:gd name="T45" fmla="*/ 33 h 50"/>
                <a:gd name="T46" fmla="*/ 40 w 49"/>
                <a:gd name="T47" fmla="*/ 30 h 50"/>
                <a:gd name="T48" fmla="*/ 39 w 49"/>
                <a:gd name="T49" fmla="*/ 30 h 50"/>
                <a:gd name="T50" fmla="*/ 39 w 49"/>
                <a:gd name="T51" fmla="*/ 28 h 50"/>
                <a:gd name="T52" fmla="*/ 38 w 49"/>
                <a:gd name="T53" fmla="*/ 28 h 50"/>
                <a:gd name="T54" fmla="*/ 38 w 49"/>
                <a:gd name="T55" fmla="*/ 24 h 50"/>
                <a:gd name="T56" fmla="*/ 37 w 49"/>
                <a:gd name="T57" fmla="*/ 24 h 50"/>
                <a:gd name="T58" fmla="*/ 37 w 49"/>
                <a:gd name="T59" fmla="*/ 23 h 50"/>
                <a:gd name="T60" fmla="*/ 35 w 49"/>
                <a:gd name="T61" fmla="*/ 23 h 50"/>
                <a:gd name="T62" fmla="*/ 35 w 49"/>
                <a:gd name="T63" fmla="*/ 21 h 50"/>
                <a:gd name="T64" fmla="*/ 34 w 49"/>
                <a:gd name="T65" fmla="*/ 21 h 50"/>
                <a:gd name="T66" fmla="*/ 34 w 49"/>
                <a:gd name="T67" fmla="*/ 18 h 50"/>
                <a:gd name="T68" fmla="*/ 33 w 49"/>
                <a:gd name="T69" fmla="*/ 18 h 50"/>
                <a:gd name="T70" fmla="*/ 33 w 49"/>
                <a:gd name="T71" fmla="*/ 17 h 50"/>
                <a:gd name="T72" fmla="*/ 32 w 49"/>
                <a:gd name="T73" fmla="*/ 17 h 50"/>
                <a:gd name="T74" fmla="*/ 32 w 49"/>
                <a:gd name="T75" fmla="*/ 15 h 50"/>
                <a:gd name="T76" fmla="*/ 31 w 49"/>
                <a:gd name="T77" fmla="*/ 15 h 50"/>
                <a:gd name="T78" fmla="*/ 31 w 49"/>
                <a:gd name="T79" fmla="*/ 13 h 50"/>
                <a:gd name="T80" fmla="*/ 31 w 49"/>
                <a:gd name="T81" fmla="*/ 11 h 50"/>
                <a:gd name="T82" fmla="*/ 29 w 49"/>
                <a:gd name="T83" fmla="*/ 11 h 50"/>
                <a:gd name="T84" fmla="*/ 29 w 49"/>
                <a:gd name="T85" fmla="*/ 8 h 50"/>
                <a:gd name="T86" fmla="*/ 28 w 49"/>
                <a:gd name="T87" fmla="*/ 8 h 50"/>
                <a:gd name="T88" fmla="*/ 28 w 49"/>
                <a:gd name="T89" fmla="*/ 6 h 50"/>
                <a:gd name="T90" fmla="*/ 27 w 49"/>
                <a:gd name="T91" fmla="*/ 6 h 50"/>
                <a:gd name="T92" fmla="*/ 27 w 49"/>
                <a:gd name="T93" fmla="*/ 4 h 50"/>
                <a:gd name="T94" fmla="*/ 26 w 49"/>
                <a:gd name="T95" fmla="*/ 4 h 50"/>
                <a:gd name="T96" fmla="*/ 26 w 49"/>
                <a:gd name="T97" fmla="*/ 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50">
                  <a:moveTo>
                    <a:pt x="26" y="1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7"/>
                  </a:lnTo>
                  <a:lnTo>
                    <a:pt x="2" y="50"/>
                  </a:lnTo>
                  <a:lnTo>
                    <a:pt x="49" y="50"/>
                  </a:lnTo>
                  <a:lnTo>
                    <a:pt x="49" y="48"/>
                  </a:lnTo>
                  <a:lnTo>
                    <a:pt x="48" y="48"/>
                  </a:lnTo>
                  <a:lnTo>
                    <a:pt x="48" y="47"/>
                  </a:lnTo>
                  <a:lnTo>
                    <a:pt x="46" y="47"/>
                  </a:lnTo>
                  <a:lnTo>
                    <a:pt x="46" y="45"/>
                  </a:lnTo>
                  <a:lnTo>
                    <a:pt x="45" y="45"/>
                  </a:lnTo>
                  <a:lnTo>
                    <a:pt x="45" y="42"/>
                  </a:lnTo>
                  <a:lnTo>
                    <a:pt x="45" y="40"/>
                  </a:lnTo>
                  <a:lnTo>
                    <a:pt x="44" y="40"/>
                  </a:lnTo>
                  <a:lnTo>
                    <a:pt x="44" y="38"/>
                  </a:lnTo>
                  <a:lnTo>
                    <a:pt x="43" y="38"/>
                  </a:lnTo>
                  <a:lnTo>
                    <a:pt x="43" y="36"/>
                  </a:lnTo>
                  <a:lnTo>
                    <a:pt x="42" y="36"/>
                  </a:lnTo>
                  <a:lnTo>
                    <a:pt x="42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0"/>
                  </a:lnTo>
                  <a:lnTo>
                    <a:pt x="39" y="30"/>
                  </a:lnTo>
                  <a:lnTo>
                    <a:pt x="39" y="28"/>
                  </a:lnTo>
                  <a:lnTo>
                    <a:pt x="38" y="28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5" y="23"/>
                  </a:lnTo>
                  <a:lnTo>
                    <a:pt x="35" y="21"/>
                  </a:lnTo>
                  <a:lnTo>
                    <a:pt x="34" y="21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7"/>
                  </a:lnTo>
                  <a:lnTo>
                    <a:pt x="32" y="17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29" y="11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Freeform 933">
              <a:extLst>
                <a:ext uri="{FF2B5EF4-FFF2-40B4-BE49-F238E27FC236}">
                  <a16:creationId xmlns:a16="http://schemas.microsoft.com/office/drawing/2014/main" id="{1031E0CD-84E4-C1A1-1934-1AAB563F9F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90"/>
              <a:ext cx="14" cy="10"/>
            </a:xfrm>
            <a:custGeom>
              <a:avLst/>
              <a:gdLst>
                <a:gd name="T0" fmla="*/ 48 w 69"/>
                <a:gd name="T1" fmla="*/ 2 h 48"/>
                <a:gd name="T2" fmla="*/ 47 w 69"/>
                <a:gd name="T3" fmla="*/ 2 h 48"/>
                <a:gd name="T4" fmla="*/ 47 w 69"/>
                <a:gd name="T5" fmla="*/ 0 h 48"/>
                <a:gd name="T6" fmla="*/ 0 w 69"/>
                <a:gd name="T7" fmla="*/ 0 h 48"/>
                <a:gd name="T8" fmla="*/ 0 w 69"/>
                <a:gd name="T9" fmla="*/ 48 h 48"/>
                <a:gd name="T10" fmla="*/ 69 w 69"/>
                <a:gd name="T11" fmla="*/ 48 h 48"/>
                <a:gd name="T12" fmla="*/ 69 w 69"/>
                <a:gd name="T13" fmla="*/ 47 h 48"/>
                <a:gd name="T14" fmla="*/ 67 w 69"/>
                <a:gd name="T15" fmla="*/ 47 h 48"/>
                <a:gd name="T16" fmla="*/ 67 w 69"/>
                <a:gd name="T17" fmla="*/ 45 h 48"/>
                <a:gd name="T18" fmla="*/ 67 w 69"/>
                <a:gd name="T19" fmla="*/ 41 h 48"/>
                <a:gd name="T20" fmla="*/ 66 w 69"/>
                <a:gd name="T21" fmla="*/ 41 h 48"/>
                <a:gd name="T22" fmla="*/ 66 w 69"/>
                <a:gd name="T23" fmla="*/ 40 h 48"/>
                <a:gd name="T24" fmla="*/ 65 w 69"/>
                <a:gd name="T25" fmla="*/ 40 h 48"/>
                <a:gd name="T26" fmla="*/ 65 w 69"/>
                <a:gd name="T27" fmla="*/ 37 h 48"/>
                <a:gd name="T28" fmla="*/ 64 w 69"/>
                <a:gd name="T29" fmla="*/ 37 h 48"/>
                <a:gd name="T30" fmla="*/ 64 w 69"/>
                <a:gd name="T31" fmla="*/ 35 h 48"/>
                <a:gd name="T32" fmla="*/ 63 w 69"/>
                <a:gd name="T33" fmla="*/ 35 h 48"/>
                <a:gd name="T34" fmla="*/ 63 w 69"/>
                <a:gd name="T35" fmla="*/ 34 h 48"/>
                <a:gd name="T36" fmla="*/ 63 w 69"/>
                <a:gd name="T37" fmla="*/ 31 h 48"/>
                <a:gd name="T38" fmla="*/ 61 w 69"/>
                <a:gd name="T39" fmla="*/ 31 h 48"/>
                <a:gd name="T40" fmla="*/ 61 w 69"/>
                <a:gd name="T41" fmla="*/ 30 h 48"/>
                <a:gd name="T42" fmla="*/ 60 w 69"/>
                <a:gd name="T43" fmla="*/ 30 h 48"/>
                <a:gd name="T44" fmla="*/ 60 w 69"/>
                <a:gd name="T45" fmla="*/ 28 h 48"/>
                <a:gd name="T46" fmla="*/ 59 w 69"/>
                <a:gd name="T47" fmla="*/ 28 h 48"/>
                <a:gd name="T48" fmla="*/ 59 w 69"/>
                <a:gd name="T49" fmla="*/ 25 h 48"/>
                <a:gd name="T50" fmla="*/ 58 w 69"/>
                <a:gd name="T51" fmla="*/ 25 h 48"/>
                <a:gd name="T52" fmla="*/ 58 w 69"/>
                <a:gd name="T53" fmla="*/ 22 h 48"/>
                <a:gd name="T54" fmla="*/ 56 w 69"/>
                <a:gd name="T55" fmla="*/ 22 h 48"/>
                <a:gd name="T56" fmla="*/ 56 w 69"/>
                <a:gd name="T57" fmla="*/ 20 h 48"/>
                <a:gd name="T58" fmla="*/ 55 w 69"/>
                <a:gd name="T59" fmla="*/ 20 h 48"/>
                <a:gd name="T60" fmla="*/ 55 w 69"/>
                <a:gd name="T61" fmla="*/ 18 h 48"/>
                <a:gd name="T62" fmla="*/ 54 w 69"/>
                <a:gd name="T63" fmla="*/ 18 h 48"/>
                <a:gd name="T64" fmla="*/ 54 w 69"/>
                <a:gd name="T65" fmla="*/ 15 h 48"/>
                <a:gd name="T66" fmla="*/ 53 w 69"/>
                <a:gd name="T67" fmla="*/ 15 h 48"/>
                <a:gd name="T68" fmla="*/ 53 w 69"/>
                <a:gd name="T69" fmla="*/ 14 h 48"/>
                <a:gd name="T70" fmla="*/ 53 w 69"/>
                <a:gd name="T71" fmla="*/ 12 h 48"/>
                <a:gd name="T72" fmla="*/ 52 w 69"/>
                <a:gd name="T73" fmla="*/ 12 h 48"/>
                <a:gd name="T74" fmla="*/ 52 w 69"/>
                <a:gd name="T75" fmla="*/ 9 h 48"/>
                <a:gd name="T76" fmla="*/ 50 w 69"/>
                <a:gd name="T77" fmla="*/ 9 h 48"/>
                <a:gd name="T78" fmla="*/ 50 w 69"/>
                <a:gd name="T79" fmla="*/ 7 h 48"/>
                <a:gd name="T80" fmla="*/ 49 w 69"/>
                <a:gd name="T81" fmla="*/ 7 h 48"/>
                <a:gd name="T82" fmla="*/ 49 w 69"/>
                <a:gd name="T83" fmla="*/ 6 h 48"/>
                <a:gd name="T84" fmla="*/ 48 w 69"/>
                <a:gd name="T85" fmla="*/ 6 h 48"/>
                <a:gd name="T86" fmla="*/ 48 w 69"/>
                <a:gd name="T87" fmla="*/ 3 h 48"/>
                <a:gd name="T88" fmla="*/ 48 w 69"/>
                <a:gd name="T89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9" h="48">
                  <a:moveTo>
                    <a:pt x="48" y="2"/>
                  </a:moveTo>
                  <a:lnTo>
                    <a:pt x="47" y="2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69" y="48"/>
                  </a:lnTo>
                  <a:lnTo>
                    <a:pt x="69" y="47"/>
                  </a:lnTo>
                  <a:lnTo>
                    <a:pt x="67" y="47"/>
                  </a:lnTo>
                  <a:lnTo>
                    <a:pt x="67" y="45"/>
                  </a:lnTo>
                  <a:lnTo>
                    <a:pt x="67" y="41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5" y="40"/>
                  </a:lnTo>
                  <a:lnTo>
                    <a:pt x="65" y="37"/>
                  </a:lnTo>
                  <a:lnTo>
                    <a:pt x="64" y="37"/>
                  </a:lnTo>
                  <a:lnTo>
                    <a:pt x="64" y="35"/>
                  </a:lnTo>
                  <a:lnTo>
                    <a:pt x="63" y="35"/>
                  </a:lnTo>
                  <a:lnTo>
                    <a:pt x="63" y="34"/>
                  </a:lnTo>
                  <a:lnTo>
                    <a:pt x="63" y="31"/>
                  </a:lnTo>
                  <a:lnTo>
                    <a:pt x="61" y="31"/>
                  </a:lnTo>
                  <a:lnTo>
                    <a:pt x="61" y="30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59" y="28"/>
                  </a:lnTo>
                  <a:lnTo>
                    <a:pt x="59" y="25"/>
                  </a:lnTo>
                  <a:lnTo>
                    <a:pt x="58" y="25"/>
                  </a:lnTo>
                  <a:lnTo>
                    <a:pt x="58" y="22"/>
                  </a:lnTo>
                  <a:lnTo>
                    <a:pt x="56" y="22"/>
                  </a:lnTo>
                  <a:lnTo>
                    <a:pt x="56" y="20"/>
                  </a:lnTo>
                  <a:lnTo>
                    <a:pt x="55" y="20"/>
                  </a:lnTo>
                  <a:lnTo>
                    <a:pt x="55" y="18"/>
                  </a:lnTo>
                  <a:lnTo>
                    <a:pt x="54" y="18"/>
                  </a:lnTo>
                  <a:lnTo>
                    <a:pt x="54" y="15"/>
                  </a:lnTo>
                  <a:lnTo>
                    <a:pt x="53" y="15"/>
                  </a:lnTo>
                  <a:lnTo>
                    <a:pt x="53" y="14"/>
                  </a:lnTo>
                  <a:lnTo>
                    <a:pt x="53" y="12"/>
                  </a:lnTo>
                  <a:lnTo>
                    <a:pt x="52" y="12"/>
                  </a:lnTo>
                  <a:lnTo>
                    <a:pt x="52" y="9"/>
                  </a:lnTo>
                  <a:lnTo>
                    <a:pt x="50" y="9"/>
                  </a:lnTo>
                  <a:lnTo>
                    <a:pt x="50" y="7"/>
                  </a:lnTo>
                  <a:lnTo>
                    <a:pt x="49" y="7"/>
                  </a:lnTo>
                  <a:lnTo>
                    <a:pt x="49" y="6"/>
                  </a:lnTo>
                  <a:lnTo>
                    <a:pt x="48" y="6"/>
                  </a:lnTo>
                  <a:lnTo>
                    <a:pt x="48" y="3"/>
                  </a:lnTo>
                  <a:lnTo>
                    <a:pt x="48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Freeform 934">
              <a:extLst>
                <a:ext uri="{FF2B5EF4-FFF2-40B4-BE49-F238E27FC236}">
                  <a16:creationId xmlns:a16="http://schemas.microsoft.com/office/drawing/2014/main" id="{01E85ABE-15B6-3358-339E-F289533327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100"/>
              <a:ext cx="19" cy="9"/>
            </a:xfrm>
            <a:custGeom>
              <a:avLst/>
              <a:gdLst>
                <a:gd name="T0" fmla="*/ 69 w 92"/>
                <a:gd name="T1" fmla="*/ 1 h 49"/>
                <a:gd name="T2" fmla="*/ 69 w 92"/>
                <a:gd name="T3" fmla="*/ 0 h 49"/>
                <a:gd name="T4" fmla="*/ 0 w 92"/>
                <a:gd name="T5" fmla="*/ 0 h 49"/>
                <a:gd name="T6" fmla="*/ 0 w 92"/>
                <a:gd name="T7" fmla="*/ 49 h 49"/>
                <a:gd name="T8" fmla="*/ 92 w 92"/>
                <a:gd name="T9" fmla="*/ 49 h 49"/>
                <a:gd name="T10" fmla="*/ 92 w 92"/>
                <a:gd name="T11" fmla="*/ 46 h 49"/>
                <a:gd name="T12" fmla="*/ 90 w 92"/>
                <a:gd name="T13" fmla="*/ 46 h 49"/>
                <a:gd name="T14" fmla="*/ 90 w 92"/>
                <a:gd name="T15" fmla="*/ 43 h 49"/>
                <a:gd name="T16" fmla="*/ 89 w 92"/>
                <a:gd name="T17" fmla="*/ 43 h 49"/>
                <a:gd name="T18" fmla="*/ 89 w 92"/>
                <a:gd name="T19" fmla="*/ 40 h 49"/>
                <a:gd name="T20" fmla="*/ 88 w 92"/>
                <a:gd name="T21" fmla="*/ 40 h 49"/>
                <a:gd name="T22" fmla="*/ 88 w 92"/>
                <a:gd name="T23" fmla="*/ 39 h 49"/>
                <a:gd name="T24" fmla="*/ 87 w 92"/>
                <a:gd name="T25" fmla="*/ 39 h 49"/>
                <a:gd name="T26" fmla="*/ 87 w 92"/>
                <a:gd name="T27" fmla="*/ 37 h 49"/>
                <a:gd name="T28" fmla="*/ 87 w 92"/>
                <a:gd name="T29" fmla="*/ 35 h 49"/>
                <a:gd name="T30" fmla="*/ 86 w 92"/>
                <a:gd name="T31" fmla="*/ 35 h 49"/>
                <a:gd name="T32" fmla="*/ 86 w 92"/>
                <a:gd name="T33" fmla="*/ 33 h 49"/>
                <a:gd name="T34" fmla="*/ 84 w 92"/>
                <a:gd name="T35" fmla="*/ 33 h 49"/>
                <a:gd name="T36" fmla="*/ 84 w 92"/>
                <a:gd name="T37" fmla="*/ 30 h 49"/>
                <a:gd name="T38" fmla="*/ 83 w 92"/>
                <a:gd name="T39" fmla="*/ 30 h 49"/>
                <a:gd name="T40" fmla="*/ 83 w 92"/>
                <a:gd name="T41" fmla="*/ 28 h 49"/>
                <a:gd name="T42" fmla="*/ 82 w 92"/>
                <a:gd name="T43" fmla="*/ 28 h 49"/>
                <a:gd name="T44" fmla="*/ 82 w 92"/>
                <a:gd name="T45" fmla="*/ 26 h 49"/>
                <a:gd name="T46" fmla="*/ 82 w 92"/>
                <a:gd name="T47" fmla="*/ 24 h 49"/>
                <a:gd name="T48" fmla="*/ 79 w 92"/>
                <a:gd name="T49" fmla="*/ 24 h 49"/>
                <a:gd name="T50" fmla="*/ 79 w 92"/>
                <a:gd name="T51" fmla="*/ 22 h 49"/>
                <a:gd name="T52" fmla="*/ 78 w 92"/>
                <a:gd name="T53" fmla="*/ 22 h 49"/>
                <a:gd name="T54" fmla="*/ 78 w 92"/>
                <a:gd name="T55" fmla="*/ 20 h 49"/>
                <a:gd name="T56" fmla="*/ 77 w 92"/>
                <a:gd name="T57" fmla="*/ 20 h 49"/>
                <a:gd name="T58" fmla="*/ 77 w 92"/>
                <a:gd name="T59" fmla="*/ 17 h 49"/>
                <a:gd name="T60" fmla="*/ 77 w 92"/>
                <a:gd name="T61" fmla="*/ 16 h 49"/>
                <a:gd name="T62" fmla="*/ 76 w 92"/>
                <a:gd name="T63" fmla="*/ 16 h 49"/>
                <a:gd name="T64" fmla="*/ 76 w 92"/>
                <a:gd name="T65" fmla="*/ 14 h 49"/>
                <a:gd name="T66" fmla="*/ 75 w 92"/>
                <a:gd name="T67" fmla="*/ 14 h 49"/>
                <a:gd name="T68" fmla="*/ 75 w 92"/>
                <a:gd name="T69" fmla="*/ 11 h 49"/>
                <a:gd name="T70" fmla="*/ 73 w 92"/>
                <a:gd name="T71" fmla="*/ 11 h 49"/>
                <a:gd name="T72" fmla="*/ 73 w 92"/>
                <a:gd name="T73" fmla="*/ 9 h 49"/>
                <a:gd name="T74" fmla="*/ 72 w 92"/>
                <a:gd name="T75" fmla="*/ 9 h 49"/>
                <a:gd name="T76" fmla="*/ 72 w 92"/>
                <a:gd name="T77" fmla="*/ 6 h 49"/>
                <a:gd name="T78" fmla="*/ 72 w 92"/>
                <a:gd name="T79" fmla="*/ 5 h 49"/>
                <a:gd name="T80" fmla="*/ 71 w 92"/>
                <a:gd name="T81" fmla="*/ 5 h 49"/>
                <a:gd name="T82" fmla="*/ 71 w 92"/>
                <a:gd name="T83" fmla="*/ 3 h 49"/>
                <a:gd name="T84" fmla="*/ 70 w 92"/>
                <a:gd name="T85" fmla="*/ 3 h 49"/>
                <a:gd name="T86" fmla="*/ 70 w 92"/>
                <a:gd name="T87" fmla="*/ 1 h 49"/>
                <a:gd name="T88" fmla="*/ 69 w 92"/>
                <a:gd name="T8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49">
                  <a:moveTo>
                    <a:pt x="69" y="1"/>
                  </a:moveTo>
                  <a:lnTo>
                    <a:pt x="69" y="0"/>
                  </a:lnTo>
                  <a:lnTo>
                    <a:pt x="0" y="0"/>
                  </a:lnTo>
                  <a:lnTo>
                    <a:pt x="0" y="49"/>
                  </a:lnTo>
                  <a:lnTo>
                    <a:pt x="92" y="49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90" y="43"/>
                  </a:lnTo>
                  <a:lnTo>
                    <a:pt x="89" y="43"/>
                  </a:lnTo>
                  <a:lnTo>
                    <a:pt x="89" y="40"/>
                  </a:lnTo>
                  <a:lnTo>
                    <a:pt x="88" y="40"/>
                  </a:lnTo>
                  <a:lnTo>
                    <a:pt x="88" y="39"/>
                  </a:lnTo>
                  <a:lnTo>
                    <a:pt x="87" y="39"/>
                  </a:lnTo>
                  <a:lnTo>
                    <a:pt x="87" y="37"/>
                  </a:lnTo>
                  <a:lnTo>
                    <a:pt x="87" y="35"/>
                  </a:lnTo>
                  <a:lnTo>
                    <a:pt x="86" y="35"/>
                  </a:lnTo>
                  <a:lnTo>
                    <a:pt x="86" y="33"/>
                  </a:lnTo>
                  <a:lnTo>
                    <a:pt x="84" y="33"/>
                  </a:lnTo>
                  <a:lnTo>
                    <a:pt x="84" y="30"/>
                  </a:lnTo>
                  <a:lnTo>
                    <a:pt x="83" y="30"/>
                  </a:lnTo>
                  <a:lnTo>
                    <a:pt x="83" y="28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2" y="24"/>
                  </a:lnTo>
                  <a:lnTo>
                    <a:pt x="79" y="24"/>
                  </a:lnTo>
                  <a:lnTo>
                    <a:pt x="79" y="22"/>
                  </a:lnTo>
                  <a:lnTo>
                    <a:pt x="78" y="22"/>
                  </a:lnTo>
                  <a:lnTo>
                    <a:pt x="78" y="20"/>
                  </a:lnTo>
                  <a:lnTo>
                    <a:pt x="77" y="20"/>
                  </a:lnTo>
                  <a:lnTo>
                    <a:pt x="77" y="17"/>
                  </a:lnTo>
                  <a:lnTo>
                    <a:pt x="77" y="16"/>
                  </a:lnTo>
                  <a:lnTo>
                    <a:pt x="76" y="16"/>
                  </a:lnTo>
                  <a:lnTo>
                    <a:pt x="76" y="14"/>
                  </a:lnTo>
                  <a:lnTo>
                    <a:pt x="75" y="14"/>
                  </a:lnTo>
                  <a:lnTo>
                    <a:pt x="75" y="11"/>
                  </a:lnTo>
                  <a:lnTo>
                    <a:pt x="73" y="11"/>
                  </a:lnTo>
                  <a:lnTo>
                    <a:pt x="73" y="9"/>
                  </a:lnTo>
                  <a:lnTo>
                    <a:pt x="72" y="9"/>
                  </a:lnTo>
                  <a:lnTo>
                    <a:pt x="72" y="6"/>
                  </a:lnTo>
                  <a:lnTo>
                    <a:pt x="72" y="5"/>
                  </a:lnTo>
                  <a:lnTo>
                    <a:pt x="71" y="5"/>
                  </a:lnTo>
                  <a:lnTo>
                    <a:pt x="71" y="3"/>
                  </a:lnTo>
                  <a:lnTo>
                    <a:pt x="70" y="3"/>
                  </a:lnTo>
                  <a:lnTo>
                    <a:pt x="70" y="1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Freeform 935">
              <a:extLst>
                <a:ext uri="{FF2B5EF4-FFF2-40B4-BE49-F238E27FC236}">
                  <a16:creationId xmlns:a16="http://schemas.microsoft.com/office/drawing/2014/main" id="{042055F4-9DAD-1B72-3F49-7E998E99B5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5" y="4109"/>
              <a:ext cx="24" cy="10"/>
            </a:xfrm>
            <a:custGeom>
              <a:avLst/>
              <a:gdLst>
                <a:gd name="T0" fmla="*/ 98 w 120"/>
                <a:gd name="T1" fmla="*/ 1 h 48"/>
                <a:gd name="T2" fmla="*/ 97 w 120"/>
                <a:gd name="T3" fmla="*/ 1 h 48"/>
                <a:gd name="T4" fmla="*/ 97 w 120"/>
                <a:gd name="T5" fmla="*/ 0 h 48"/>
                <a:gd name="T6" fmla="*/ 5 w 120"/>
                <a:gd name="T7" fmla="*/ 0 h 48"/>
                <a:gd name="T8" fmla="*/ 5 w 120"/>
                <a:gd name="T9" fmla="*/ 45 h 48"/>
                <a:gd name="T10" fmla="*/ 3 w 120"/>
                <a:gd name="T11" fmla="*/ 45 h 48"/>
                <a:gd name="T12" fmla="*/ 2 w 120"/>
                <a:gd name="T13" fmla="*/ 45 h 48"/>
                <a:gd name="T14" fmla="*/ 2 w 120"/>
                <a:gd name="T15" fmla="*/ 46 h 48"/>
                <a:gd name="T16" fmla="*/ 1 w 120"/>
                <a:gd name="T17" fmla="*/ 46 h 48"/>
                <a:gd name="T18" fmla="*/ 1 w 120"/>
                <a:gd name="T19" fmla="*/ 47 h 48"/>
                <a:gd name="T20" fmla="*/ 0 w 120"/>
                <a:gd name="T21" fmla="*/ 47 h 48"/>
                <a:gd name="T22" fmla="*/ 0 w 120"/>
                <a:gd name="T23" fmla="*/ 48 h 48"/>
                <a:gd name="T24" fmla="*/ 120 w 120"/>
                <a:gd name="T25" fmla="*/ 48 h 48"/>
                <a:gd name="T26" fmla="*/ 120 w 120"/>
                <a:gd name="T27" fmla="*/ 46 h 48"/>
                <a:gd name="T28" fmla="*/ 118 w 120"/>
                <a:gd name="T29" fmla="*/ 46 h 48"/>
                <a:gd name="T30" fmla="*/ 118 w 120"/>
                <a:gd name="T31" fmla="*/ 45 h 48"/>
                <a:gd name="T32" fmla="*/ 117 w 120"/>
                <a:gd name="T33" fmla="*/ 45 h 48"/>
                <a:gd name="T34" fmla="*/ 117 w 120"/>
                <a:gd name="T35" fmla="*/ 42 h 48"/>
                <a:gd name="T36" fmla="*/ 116 w 120"/>
                <a:gd name="T37" fmla="*/ 42 h 48"/>
                <a:gd name="T38" fmla="*/ 116 w 120"/>
                <a:gd name="T39" fmla="*/ 40 h 48"/>
                <a:gd name="T40" fmla="*/ 116 w 120"/>
                <a:gd name="T41" fmla="*/ 37 h 48"/>
                <a:gd name="T42" fmla="*/ 115 w 120"/>
                <a:gd name="T43" fmla="*/ 37 h 48"/>
                <a:gd name="T44" fmla="*/ 115 w 120"/>
                <a:gd name="T45" fmla="*/ 35 h 48"/>
                <a:gd name="T46" fmla="*/ 114 w 120"/>
                <a:gd name="T47" fmla="*/ 35 h 48"/>
                <a:gd name="T48" fmla="*/ 114 w 120"/>
                <a:gd name="T49" fmla="*/ 34 h 48"/>
                <a:gd name="T50" fmla="*/ 112 w 120"/>
                <a:gd name="T51" fmla="*/ 34 h 48"/>
                <a:gd name="T52" fmla="*/ 112 w 120"/>
                <a:gd name="T53" fmla="*/ 31 h 48"/>
                <a:gd name="T54" fmla="*/ 111 w 120"/>
                <a:gd name="T55" fmla="*/ 31 h 48"/>
                <a:gd name="T56" fmla="*/ 111 w 120"/>
                <a:gd name="T57" fmla="*/ 29 h 48"/>
                <a:gd name="T58" fmla="*/ 111 w 120"/>
                <a:gd name="T59" fmla="*/ 26 h 48"/>
                <a:gd name="T60" fmla="*/ 110 w 120"/>
                <a:gd name="T61" fmla="*/ 26 h 48"/>
                <a:gd name="T62" fmla="*/ 110 w 120"/>
                <a:gd name="T63" fmla="*/ 25 h 48"/>
                <a:gd name="T64" fmla="*/ 109 w 120"/>
                <a:gd name="T65" fmla="*/ 25 h 48"/>
                <a:gd name="T66" fmla="*/ 109 w 120"/>
                <a:gd name="T67" fmla="*/ 23 h 48"/>
                <a:gd name="T68" fmla="*/ 106 w 120"/>
                <a:gd name="T69" fmla="*/ 23 h 48"/>
                <a:gd name="T70" fmla="*/ 106 w 120"/>
                <a:gd name="T71" fmla="*/ 20 h 48"/>
                <a:gd name="T72" fmla="*/ 106 w 120"/>
                <a:gd name="T73" fmla="*/ 19 h 48"/>
                <a:gd name="T74" fmla="*/ 105 w 120"/>
                <a:gd name="T75" fmla="*/ 19 h 48"/>
                <a:gd name="T76" fmla="*/ 105 w 120"/>
                <a:gd name="T77" fmla="*/ 15 h 48"/>
                <a:gd name="T78" fmla="*/ 104 w 120"/>
                <a:gd name="T79" fmla="*/ 15 h 48"/>
                <a:gd name="T80" fmla="*/ 104 w 120"/>
                <a:gd name="T81" fmla="*/ 14 h 48"/>
                <a:gd name="T82" fmla="*/ 103 w 120"/>
                <a:gd name="T83" fmla="*/ 14 h 48"/>
                <a:gd name="T84" fmla="*/ 103 w 120"/>
                <a:gd name="T85" fmla="*/ 11 h 48"/>
                <a:gd name="T86" fmla="*/ 101 w 120"/>
                <a:gd name="T87" fmla="*/ 11 h 48"/>
                <a:gd name="T88" fmla="*/ 101 w 120"/>
                <a:gd name="T89" fmla="*/ 9 h 48"/>
                <a:gd name="T90" fmla="*/ 101 w 120"/>
                <a:gd name="T91" fmla="*/ 7 h 48"/>
                <a:gd name="T92" fmla="*/ 100 w 120"/>
                <a:gd name="T93" fmla="*/ 7 h 48"/>
                <a:gd name="T94" fmla="*/ 100 w 120"/>
                <a:gd name="T95" fmla="*/ 6 h 48"/>
                <a:gd name="T96" fmla="*/ 99 w 120"/>
                <a:gd name="T97" fmla="*/ 6 h 48"/>
                <a:gd name="T98" fmla="*/ 99 w 120"/>
                <a:gd name="T99" fmla="*/ 3 h 48"/>
                <a:gd name="T100" fmla="*/ 98 w 120"/>
                <a:gd name="T101" fmla="*/ 3 h 48"/>
                <a:gd name="T102" fmla="*/ 98 w 120"/>
                <a:gd name="T103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48">
                  <a:moveTo>
                    <a:pt x="98" y="1"/>
                  </a:moveTo>
                  <a:lnTo>
                    <a:pt x="97" y="1"/>
                  </a:lnTo>
                  <a:lnTo>
                    <a:pt x="97" y="0"/>
                  </a:lnTo>
                  <a:lnTo>
                    <a:pt x="5" y="0"/>
                  </a:lnTo>
                  <a:lnTo>
                    <a:pt x="5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20" y="48"/>
                  </a:lnTo>
                  <a:lnTo>
                    <a:pt x="120" y="46"/>
                  </a:lnTo>
                  <a:lnTo>
                    <a:pt x="118" y="46"/>
                  </a:lnTo>
                  <a:lnTo>
                    <a:pt x="118" y="45"/>
                  </a:lnTo>
                  <a:lnTo>
                    <a:pt x="117" y="45"/>
                  </a:lnTo>
                  <a:lnTo>
                    <a:pt x="117" y="42"/>
                  </a:lnTo>
                  <a:lnTo>
                    <a:pt x="116" y="42"/>
                  </a:lnTo>
                  <a:lnTo>
                    <a:pt x="116" y="40"/>
                  </a:lnTo>
                  <a:lnTo>
                    <a:pt x="116" y="37"/>
                  </a:lnTo>
                  <a:lnTo>
                    <a:pt x="115" y="37"/>
                  </a:lnTo>
                  <a:lnTo>
                    <a:pt x="115" y="35"/>
                  </a:lnTo>
                  <a:lnTo>
                    <a:pt x="114" y="35"/>
                  </a:lnTo>
                  <a:lnTo>
                    <a:pt x="114" y="34"/>
                  </a:lnTo>
                  <a:lnTo>
                    <a:pt x="112" y="34"/>
                  </a:lnTo>
                  <a:lnTo>
                    <a:pt x="112" y="31"/>
                  </a:lnTo>
                  <a:lnTo>
                    <a:pt x="111" y="31"/>
                  </a:lnTo>
                  <a:lnTo>
                    <a:pt x="111" y="29"/>
                  </a:lnTo>
                  <a:lnTo>
                    <a:pt x="111" y="26"/>
                  </a:lnTo>
                  <a:lnTo>
                    <a:pt x="110" y="26"/>
                  </a:lnTo>
                  <a:lnTo>
                    <a:pt x="110" y="25"/>
                  </a:lnTo>
                  <a:lnTo>
                    <a:pt x="109" y="25"/>
                  </a:lnTo>
                  <a:lnTo>
                    <a:pt x="109" y="23"/>
                  </a:lnTo>
                  <a:lnTo>
                    <a:pt x="106" y="23"/>
                  </a:lnTo>
                  <a:lnTo>
                    <a:pt x="106" y="20"/>
                  </a:lnTo>
                  <a:lnTo>
                    <a:pt x="106" y="19"/>
                  </a:lnTo>
                  <a:lnTo>
                    <a:pt x="105" y="19"/>
                  </a:lnTo>
                  <a:lnTo>
                    <a:pt x="105" y="15"/>
                  </a:lnTo>
                  <a:lnTo>
                    <a:pt x="104" y="15"/>
                  </a:lnTo>
                  <a:lnTo>
                    <a:pt x="104" y="14"/>
                  </a:lnTo>
                  <a:lnTo>
                    <a:pt x="103" y="14"/>
                  </a:lnTo>
                  <a:lnTo>
                    <a:pt x="103" y="11"/>
                  </a:lnTo>
                  <a:lnTo>
                    <a:pt x="101" y="11"/>
                  </a:lnTo>
                  <a:lnTo>
                    <a:pt x="101" y="9"/>
                  </a:lnTo>
                  <a:lnTo>
                    <a:pt x="101" y="7"/>
                  </a:lnTo>
                  <a:lnTo>
                    <a:pt x="100" y="7"/>
                  </a:lnTo>
                  <a:lnTo>
                    <a:pt x="100" y="6"/>
                  </a:lnTo>
                  <a:lnTo>
                    <a:pt x="99" y="6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Freeform 936">
              <a:extLst>
                <a:ext uri="{FF2B5EF4-FFF2-40B4-BE49-F238E27FC236}">
                  <a16:creationId xmlns:a16="http://schemas.microsoft.com/office/drawing/2014/main" id="{FEC00736-24B2-619E-30AE-D123E51460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" y="4080"/>
              <a:ext cx="7" cy="10"/>
            </a:xfrm>
            <a:custGeom>
              <a:avLst/>
              <a:gdLst>
                <a:gd name="T0" fmla="*/ 39 w 39"/>
                <a:gd name="T1" fmla="*/ 0 h 50"/>
                <a:gd name="T2" fmla="*/ 24 w 39"/>
                <a:gd name="T3" fmla="*/ 2 h 50"/>
                <a:gd name="T4" fmla="*/ 23 w 39"/>
                <a:gd name="T5" fmla="*/ 5 h 50"/>
                <a:gd name="T6" fmla="*/ 22 w 39"/>
                <a:gd name="T7" fmla="*/ 8 h 50"/>
                <a:gd name="T8" fmla="*/ 21 w 39"/>
                <a:gd name="T9" fmla="*/ 10 h 50"/>
                <a:gd name="T10" fmla="*/ 19 w 39"/>
                <a:gd name="T11" fmla="*/ 12 h 50"/>
                <a:gd name="T12" fmla="*/ 18 w 39"/>
                <a:gd name="T13" fmla="*/ 13 h 50"/>
                <a:gd name="T14" fmla="*/ 17 w 39"/>
                <a:gd name="T15" fmla="*/ 16 h 50"/>
                <a:gd name="T16" fmla="*/ 16 w 39"/>
                <a:gd name="T17" fmla="*/ 18 h 50"/>
                <a:gd name="T18" fmla="*/ 15 w 39"/>
                <a:gd name="T19" fmla="*/ 19 h 50"/>
                <a:gd name="T20" fmla="*/ 13 w 39"/>
                <a:gd name="T21" fmla="*/ 22 h 50"/>
                <a:gd name="T22" fmla="*/ 12 w 39"/>
                <a:gd name="T23" fmla="*/ 23 h 50"/>
                <a:gd name="T24" fmla="*/ 11 w 39"/>
                <a:gd name="T25" fmla="*/ 25 h 50"/>
                <a:gd name="T26" fmla="*/ 10 w 39"/>
                <a:gd name="T27" fmla="*/ 28 h 50"/>
                <a:gd name="T28" fmla="*/ 10 w 39"/>
                <a:gd name="T29" fmla="*/ 33 h 50"/>
                <a:gd name="T30" fmla="*/ 9 w 39"/>
                <a:gd name="T31" fmla="*/ 35 h 50"/>
                <a:gd name="T32" fmla="*/ 7 w 39"/>
                <a:gd name="T33" fmla="*/ 38 h 50"/>
                <a:gd name="T34" fmla="*/ 6 w 39"/>
                <a:gd name="T35" fmla="*/ 39 h 50"/>
                <a:gd name="T36" fmla="*/ 5 w 39"/>
                <a:gd name="T37" fmla="*/ 41 h 50"/>
                <a:gd name="T38" fmla="*/ 4 w 39"/>
                <a:gd name="T39" fmla="*/ 42 h 50"/>
                <a:gd name="T40" fmla="*/ 2 w 39"/>
                <a:gd name="T41" fmla="*/ 45 h 50"/>
                <a:gd name="T42" fmla="*/ 1 w 39"/>
                <a:gd name="T43" fmla="*/ 47 h 50"/>
                <a:gd name="T44" fmla="*/ 0 w 39"/>
                <a:gd name="T45" fmla="*/ 48 h 50"/>
                <a:gd name="T46" fmla="*/ 15 w 39"/>
                <a:gd name="T47" fmla="*/ 50 h 50"/>
                <a:gd name="T48" fmla="*/ 16 w 39"/>
                <a:gd name="T49" fmla="*/ 48 h 50"/>
                <a:gd name="T50" fmla="*/ 17 w 39"/>
                <a:gd name="T51" fmla="*/ 47 h 50"/>
                <a:gd name="T52" fmla="*/ 18 w 39"/>
                <a:gd name="T53" fmla="*/ 45 h 50"/>
                <a:gd name="T54" fmla="*/ 19 w 39"/>
                <a:gd name="T55" fmla="*/ 42 h 50"/>
                <a:gd name="T56" fmla="*/ 19 w 39"/>
                <a:gd name="T57" fmla="*/ 38 h 50"/>
                <a:gd name="T58" fmla="*/ 21 w 39"/>
                <a:gd name="T59" fmla="*/ 36 h 50"/>
                <a:gd name="T60" fmla="*/ 22 w 39"/>
                <a:gd name="T61" fmla="*/ 34 h 50"/>
                <a:gd name="T62" fmla="*/ 23 w 39"/>
                <a:gd name="T63" fmla="*/ 33 h 50"/>
                <a:gd name="T64" fmla="*/ 24 w 39"/>
                <a:gd name="T65" fmla="*/ 30 h 50"/>
                <a:gd name="T66" fmla="*/ 25 w 39"/>
                <a:gd name="T67" fmla="*/ 28 h 50"/>
                <a:gd name="T68" fmla="*/ 27 w 39"/>
                <a:gd name="T69" fmla="*/ 25 h 50"/>
                <a:gd name="T70" fmla="*/ 28 w 39"/>
                <a:gd name="T71" fmla="*/ 23 h 50"/>
                <a:gd name="T72" fmla="*/ 29 w 39"/>
                <a:gd name="T73" fmla="*/ 22 h 50"/>
                <a:gd name="T74" fmla="*/ 29 w 39"/>
                <a:gd name="T75" fmla="*/ 17 h 50"/>
                <a:gd name="T76" fmla="*/ 30 w 39"/>
                <a:gd name="T77" fmla="*/ 15 h 50"/>
                <a:gd name="T78" fmla="*/ 32 w 39"/>
                <a:gd name="T79" fmla="*/ 13 h 50"/>
                <a:gd name="T80" fmla="*/ 33 w 39"/>
                <a:gd name="T81" fmla="*/ 11 h 50"/>
                <a:gd name="T82" fmla="*/ 34 w 39"/>
                <a:gd name="T83" fmla="*/ 8 h 50"/>
                <a:gd name="T84" fmla="*/ 35 w 39"/>
                <a:gd name="T85" fmla="*/ 7 h 50"/>
                <a:gd name="T86" fmla="*/ 36 w 39"/>
                <a:gd name="T87" fmla="*/ 5 h 50"/>
                <a:gd name="T88" fmla="*/ 39 w 39"/>
                <a:gd name="T89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" h="50">
                  <a:moveTo>
                    <a:pt x="39" y="2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5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18" y="13"/>
                  </a:lnTo>
                  <a:lnTo>
                    <a:pt x="18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6" y="18"/>
                  </a:lnTo>
                  <a:lnTo>
                    <a:pt x="16" y="19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3" y="22"/>
                  </a:lnTo>
                  <a:lnTo>
                    <a:pt x="13" y="23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8"/>
                  </a:lnTo>
                  <a:lnTo>
                    <a:pt x="10" y="28"/>
                  </a:lnTo>
                  <a:lnTo>
                    <a:pt x="10" y="30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5"/>
                  </a:lnTo>
                  <a:lnTo>
                    <a:pt x="7" y="35"/>
                  </a:lnTo>
                  <a:lnTo>
                    <a:pt x="7" y="38"/>
                  </a:lnTo>
                  <a:lnTo>
                    <a:pt x="6" y="38"/>
                  </a:lnTo>
                  <a:lnTo>
                    <a:pt x="6" y="39"/>
                  </a:lnTo>
                  <a:lnTo>
                    <a:pt x="5" y="39"/>
                  </a:lnTo>
                  <a:lnTo>
                    <a:pt x="5" y="41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5" y="50"/>
                  </a:lnTo>
                  <a:lnTo>
                    <a:pt x="15" y="48"/>
                  </a:lnTo>
                  <a:lnTo>
                    <a:pt x="16" y="48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5"/>
                  </a:lnTo>
                  <a:lnTo>
                    <a:pt x="18" y="45"/>
                  </a:lnTo>
                  <a:lnTo>
                    <a:pt x="18" y="42"/>
                  </a:lnTo>
                  <a:lnTo>
                    <a:pt x="19" y="42"/>
                  </a:lnTo>
                  <a:lnTo>
                    <a:pt x="19" y="41"/>
                  </a:lnTo>
                  <a:lnTo>
                    <a:pt x="19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3" y="34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0"/>
                  </a:lnTo>
                  <a:lnTo>
                    <a:pt x="24" y="28"/>
                  </a:lnTo>
                  <a:lnTo>
                    <a:pt x="25" y="28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4" y="11"/>
                  </a:lnTo>
                  <a:lnTo>
                    <a:pt x="34" y="8"/>
                  </a:lnTo>
                  <a:lnTo>
                    <a:pt x="34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6" y="5"/>
                  </a:lnTo>
                  <a:lnTo>
                    <a:pt x="36" y="2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Freeform 937">
              <a:extLst>
                <a:ext uri="{FF2B5EF4-FFF2-40B4-BE49-F238E27FC236}">
                  <a16:creationId xmlns:a16="http://schemas.microsoft.com/office/drawing/2014/main" id="{C71D69B6-A22C-1FD6-6EF3-8D21A7166A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090"/>
              <a:ext cx="8" cy="10"/>
            </a:xfrm>
            <a:custGeom>
              <a:avLst/>
              <a:gdLst>
                <a:gd name="T0" fmla="*/ 37 w 37"/>
                <a:gd name="T1" fmla="*/ 0 h 48"/>
                <a:gd name="T2" fmla="*/ 22 w 37"/>
                <a:gd name="T3" fmla="*/ 2 h 48"/>
                <a:gd name="T4" fmla="*/ 21 w 37"/>
                <a:gd name="T5" fmla="*/ 5 h 48"/>
                <a:gd name="T6" fmla="*/ 20 w 37"/>
                <a:gd name="T7" fmla="*/ 7 h 48"/>
                <a:gd name="T8" fmla="*/ 18 w 37"/>
                <a:gd name="T9" fmla="*/ 8 h 48"/>
                <a:gd name="T10" fmla="*/ 17 w 37"/>
                <a:gd name="T11" fmla="*/ 11 h 48"/>
                <a:gd name="T12" fmla="*/ 17 w 37"/>
                <a:gd name="T13" fmla="*/ 14 h 48"/>
                <a:gd name="T14" fmla="*/ 16 w 37"/>
                <a:gd name="T15" fmla="*/ 15 h 48"/>
                <a:gd name="T16" fmla="*/ 15 w 37"/>
                <a:gd name="T17" fmla="*/ 18 h 48"/>
                <a:gd name="T18" fmla="*/ 14 w 37"/>
                <a:gd name="T19" fmla="*/ 20 h 48"/>
                <a:gd name="T20" fmla="*/ 12 w 37"/>
                <a:gd name="T21" fmla="*/ 22 h 48"/>
                <a:gd name="T22" fmla="*/ 11 w 37"/>
                <a:gd name="T23" fmla="*/ 25 h 48"/>
                <a:gd name="T24" fmla="*/ 10 w 37"/>
                <a:gd name="T25" fmla="*/ 28 h 48"/>
                <a:gd name="T26" fmla="*/ 9 w 37"/>
                <a:gd name="T27" fmla="*/ 30 h 48"/>
                <a:gd name="T28" fmla="*/ 7 w 37"/>
                <a:gd name="T29" fmla="*/ 31 h 48"/>
                <a:gd name="T30" fmla="*/ 6 w 37"/>
                <a:gd name="T31" fmla="*/ 34 h 48"/>
                <a:gd name="T32" fmla="*/ 5 w 37"/>
                <a:gd name="T33" fmla="*/ 35 h 48"/>
                <a:gd name="T34" fmla="*/ 4 w 37"/>
                <a:gd name="T35" fmla="*/ 37 h 48"/>
                <a:gd name="T36" fmla="*/ 3 w 37"/>
                <a:gd name="T37" fmla="*/ 40 h 48"/>
                <a:gd name="T38" fmla="*/ 3 w 37"/>
                <a:gd name="T39" fmla="*/ 45 h 48"/>
                <a:gd name="T40" fmla="*/ 1 w 37"/>
                <a:gd name="T41" fmla="*/ 47 h 48"/>
                <a:gd name="T42" fmla="*/ 0 w 37"/>
                <a:gd name="T43" fmla="*/ 48 h 48"/>
                <a:gd name="T44" fmla="*/ 15 w 37"/>
                <a:gd name="T45" fmla="*/ 47 h 48"/>
                <a:gd name="T46" fmla="*/ 16 w 37"/>
                <a:gd name="T47" fmla="*/ 45 h 48"/>
                <a:gd name="T48" fmla="*/ 17 w 37"/>
                <a:gd name="T49" fmla="*/ 42 h 48"/>
                <a:gd name="T50" fmla="*/ 18 w 37"/>
                <a:gd name="T51" fmla="*/ 40 h 48"/>
                <a:gd name="T52" fmla="*/ 20 w 37"/>
                <a:gd name="T53" fmla="*/ 37 h 48"/>
                <a:gd name="T54" fmla="*/ 21 w 37"/>
                <a:gd name="T55" fmla="*/ 35 h 48"/>
                <a:gd name="T56" fmla="*/ 22 w 37"/>
                <a:gd name="T57" fmla="*/ 34 h 48"/>
                <a:gd name="T58" fmla="*/ 22 w 37"/>
                <a:gd name="T59" fmla="*/ 30 h 48"/>
                <a:gd name="T60" fmla="*/ 23 w 37"/>
                <a:gd name="T61" fmla="*/ 28 h 48"/>
                <a:gd name="T62" fmla="*/ 24 w 37"/>
                <a:gd name="T63" fmla="*/ 25 h 48"/>
                <a:gd name="T64" fmla="*/ 26 w 37"/>
                <a:gd name="T65" fmla="*/ 22 h 48"/>
                <a:gd name="T66" fmla="*/ 27 w 37"/>
                <a:gd name="T67" fmla="*/ 20 h 48"/>
                <a:gd name="T68" fmla="*/ 28 w 37"/>
                <a:gd name="T69" fmla="*/ 18 h 48"/>
                <a:gd name="T70" fmla="*/ 29 w 37"/>
                <a:gd name="T71" fmla="*/ 15 h 48"/>
                <a:gd name="T72" fmla="*/ 31 w 37"/>
                <a:gd name="T73" fmla="*/ 14 h 48"/>
                <a:gd name="T74" fmla="*/ 32 w 37"/>
                <a:gd name="T75" fmla="*/ 12 h 48"/>
                <a:gd name="T76" fmla="*/ 32 w 37"/>
                <a:gd name="T77" fmla="*/ 8 h 48"/>
                <a:gd name="T78" fmla="*/ 33 w 37"/>
                <a:gd name="T79" fmla="*/ 6 h 48"/>
                <a:gd name="T80" fmla="*/ 34 w 37"/>
                <a:gd name="T81" fmla="*/ 3 h 48"/>
                <a:gd name="T82" fmla="*/ 35 w 37"/>
                <a:gd name="T8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" h="48">
                  <a:moveTo>
                    <a:pt x="37" y="2"/>
                  </a:moveTo>
                  <a:lnTo>
                    <a:pt x="37" y="0"/>
                  </a:lnTo>
                  <a:lnTo>
                    <a:pt x="22" y="0"/>
                  </a:lnTo>
                  <a:lnTo>
                    <a:pt x="22" y="2"/>
                  </a:lnTo>
                  <a:lnTo>
                    <a:pt x="22" y="5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7" y="14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2" y="20"/>
                  </a:lnTo>
                  <a:lnTo>
                    <a:pt x="12" y="22"/>
                  </a:lnTo>
                  <a:lnTo>
                    <a:pt x="11" y="22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1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7" y="18"/>
                  </a:lnTo>
                  <a:lnTo>
                    <a:pt x="28" y="18"/>
                  </a:lnTo>
                  <a:lnTo>
                    <a:pt x="28" y="15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1" y="14"/>
                  </a:lnTo>
                  <a:lnTo>
                    <a:pt x="31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2" y="8"/>
                  </a:lnTo>
                  <a:lnTo>
                    <a:pt x="33" y="8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7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9" name="Freeform 938">
              <a:extLst>
                <a:ext uri="{FF2B5EF4-FFF2-40B4-BE49-F238E27FC236}">
                  <a16:creationId xmlns:a16="http://schemas.microsoft.com/office/drawing/2014/main" id="{20CE3DF6-6111-CBCD-1B60-F139717780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4100"/>
              <a:ext cx="7" cy="9"/>
            </a:xfrm>
            <a:custGeom>
              <a:avLst/>
              <a:gdLst>
                <a:gd name="T0" fmla="*/ 23 w 38"/>
                <a:gd name="T1" fmla="*/ 1 h 49"/>
                <a:gd name="T2" fmla="*/ 22 w 38"/>
                <a:gd name="T3" fmla="*/ 3 h 49"/>
                <a:gd name="T4" fmla="*/ 21 w 38"/>
                <a:gd name="T5" fmla="*/ 5 h 49"/>
                <a:gd name="T6" fmla="*/ 20 w 38"/>
                <a:gd name="T7" fmla="*/ 6 h 49"/>
                <a:gd name="T8" fmla="*/ 18 w 38"/>
                <a:gd name="T9" fmla="*/ 9 h 49"/>
                <a:gd name="T10" fmla="*/ 17 w 38"/>
                <a:gd name="T11" fmla="*/ 11 h 49"/>
                <a:gd name="T12" fmla="*/ 16 w 38"/>
                <a:gd name="T13" fmla="*/ 12 h 49"/>
                <a:gd name="T14" fmla="*/ 16 w 38"/>
                <a:gd name="T15" fmla="*/ 17 h 49"/>
                <a:gd name="T16" fmla="*/ 15 w 38"/>
                <a:gd name="T17" fmla="*/ 20 h 49"/>
                <a:gd name="T18" fmla="*/ 14 w 38"/>
                <a:gd name="T19" fmla="*/ 22 h 49"/>
                <a:gd name="T20" fmla="*/ 11 w 38"/>
                <a:gd name="T21" fmla="*/ 24 h 49"/>
                <a:gd name="T22" fmla="*/ 10 w 38"/>
                <a:gd name="T23" fmla="*/ 26 h 49"/>
                <a:gd name="T24" fmla="*/ 9 w 38"/>
                <a:gd name="T25" fmla="*/ 28 h 49"/>
                <a:gd name="T26" fmla="*/ 7 w 38"/>
                <a:gd name="T27" fmla="*/ 30 h 49"/>
                <a:gd name="T28" fmla="*/ 6 w 38"/>
                <a:gd name="T29" fmla="*/ 33 h 49"/>
                <a:gd name="T30" fmla="*/ 6 w 38"/>
                <a:gd name="T31" fmla="*/ 37 h 49"/>
                <a:gd name="T32" fmla="*/ 5 w 38"/>
                <a:gd name="T33" fmla="*/ 39 h 49"/>
                <a:gd name="T34" fmla="*/ 4 w 38"/>
                <a:gd name="T35" fmla="*/ 40 h 49"/>
                <a:gd name="T36" fmla="*/ 3 w 38"/>
                <a:gd name="T37" fmla="*/ 43 h 49"/>
                <a:gd name="T38" fmla="*/ 1 w 38"/>
                <a:gd name="T39" fmla="*/ 45 h 49"/>
                <a:gd name="T40" fmla="*/ 0 w 38"/>
                <a:gd name="T41" fmla="*/ 47 h 49"/>
                <a:gd name="T42" fmla="*/ 15 w 38"/>
                <a:gd name="T43" fmla="*/ 49 h 49"/>
                <a:gd name="T44" fmla="*/ 16 w 38"/>
                <a:gd name="T45" fmla="*/ 46 h 49"/>
                <a:gd name="T46" fmla="*/ 17 w 38"/>
                <a:gd name="T47" fmla="*/ 45 h 49"/>
                <a:gd name="T48" fmla="*/ 18 w 38"/>
                <a:gd name="T49" fmla="*/ 40 h 49"/>
                <a:gd name="T50" fmla="*/ 20 w 38"/>
                <a:gd name="T51" fmla="*/ 39 h 49"/>
                <a:gd name="T52" fmla="*/ 21 w 38"/>
                <a:gd name="T53" fmla="*/ 37 h 49"/>
                <a:gd name="T54" fmla="*/ 21 w 38"/>
                <a:gd name="T55" fmla="*/ 33 h 49"/>
                <a:gd name="T56" fmla="*/ 22 w 38"/>
                <a:gd name="T57" fmla="*/ 30 h 49"/>
                <a:gd name="T58" fmla="*/ 23 w 38"/>
                <a:gd name="T59" fmla="*/ 29 h 49"/>
                <a:gd name="T60" fmla="*/ 24 w 38"/>
                <a:gd name="T61" fmla="*/ 26 h 49"/>
                <a:gd name="T62" fmla="*/ 26 w 38"/>
                <a:gd name="T63" fmla="*/ 24 h 49"/>
                <a:gd name="T64" fmla="*/ 27 w 38"/>
                <a:gd name="T65" fmla="*/ 22 h 49"/>
                <a:gd name="T66" fmla="*/ 28 w 38"/>
                <a:gd name="T67" fmla="*/ 20 h 49"/>
                <a:gd name="T68" fmla="*/ 29 w 38"/>
                <a:gd name="T69" fmla="*/ 17 h 49"/>
                <a:gd name="T70" fmla="*/ 30 w 38"/>
                <a:gd name="T71" fmla="*/ 16 h 49"/>
                <a:gd name="T72" fmla="*/ 30 w 38"/>
                <a:gd name="T73" fmla="*/ 11 h 49"/>
                <a:gd name="T74" fmla="*/ 32 w 38"/>
                <a:gd name="T75" fmla="*/ 9 h 49"/>
                <a:gd name="T76" fmla="*/ 33 w 38"/>
                <a:gd name="T77" fmla="*/ 6 h 49"/>
                <a:gd name="T78" fmla="*/ 34 w 38"/>
                <a:gd name="T79" fmla="*/ 5 h 49"/>
                <a:gd name="T80" fmla="*/ 35 w 38"/>
                <a:gd name="T81" fmla="*/ 3 h 49"/>
                <a:gd name="T82" fmla="*/ 37 w 38"/>
                <a:gd name="T83" fmla="*/ 1 h 49"/>
                <a:gd name="T84" fmla="*/ 38 w 38"/>
                <a:gd name="T8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5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6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0" name="Freeform 939">
              <a:extLst>
                <a:ext uri="{FF2B5EF4-FFF2-40B4-BE49-F238E27FC236}">
                  <a16:creationId xmlns:a16="http://schemas.microsoft.com/office/drawing/2014/main" id="{C6E2B531-A06A-341E-B41A-C3EF62934C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4109"/>
              <a:ext cx="8" cy="10"/>
            </a:xfrm>
            <a:custGeom>
              <a:avLst/>
              <a:gdLst>
                <a:gd name="T0" fmla="*/ 23 w 38"/>
                <a:gd name="T1" fmla="*/ 1 h 48"/>
                <a:gd name="T2" fmla="*/ 22 w 38"/>
                <a:gd name="T3" fmla="*/ 3 h 48"/>
                <a:gd name="T4" fmla="*/ 21 w 38"/>
                <a:gd name="T5" fmla="*/ 6 h 48"/>
                <a:gd name="T6" fmla="*/ 20 w 38"/>
                <a:gd name="T7" fmla="*/ 7 h 48"/>
                <a:gd name="T8" fmla="*/ 18 w 38"/>
                <a:gd name="T9" fmla="*/ 9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5 h 48"/>
                <a:gd name="T16" fmla="*/ 15 w 38"/>
                <a:gd name="T17" fmla="*/ 20 h 48"/>
                <a:gd name="T18" fmla="*/ 12 w 38"/>
                <a:gd name="T19" fmla="*/ 23 h 48"/>
                <a:gd name="T20" fmla="*/ 11 w 38"/>
                <a:gd name="T21" fmla="*/ 25 h 48"/>
                <a:gd name="T22" fmla="*/ 10 w 38"/>
                <a:gd name="T23" fmla="*/ 26 h 48"/>
                <a:gd name="T24" fmla="*/ 9 w 38"/>
                <a:gd name="T25" fmla="*/ 29 h 48"/>
                <a:gd name="T26" fmla="*/ 7 w 38"/>
                <a:gd name="T27" fmla="*/ 30 h 48"/>
                <a:gd name="T28" fmla="*/ 6 w 38"/>
                <a:gd name="T29" fmla="*/ 32 h 48"/>
                <a:gd name="T30" fmla="*/ 5 w 38"/>
                <a:gd name="T31" fmla="*/ 35 h 48"/>
                <a:gd name="T32" fmla="*/ 5 w 38"/>
                <a:gd name="T33" fmla="*/ 40 h 48"/>
                <a:gd name="T34" fmla="*/ 4 w 38"/>
                <a:gd name="T35" fmla="*/ 42 h 48"/>
                <a:gd name="T36" fmla="*/ 3 w 38"/>
                <a:gd name="T37" fmla="*/ 45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7 h 48"/>
                <a:gd name="T44" fmla="*/ 16 w 38"/>
                <a:gd name="T45" fmla="*/ 45 h 48"/>
                <a:gd name="T46" fmla="*/ 17 w 38"/>
                <a:gd name="T47" fmla="*/ 42 h 48"/>
                <a:gd name="T48" fmla="*/ 18 w 38"/>
                <a:gd name="T49" fmla="*/ 40 h 48"/>
                <a:gd name="T50" fmla="*/ 20 w 38"/>
                <a:gd name="T51" fmla="*/ 37 h 48"/>
                <a:gd name="T52" fmla="*/ 21 w 38"/>
                <a:gd name="T53" fmla="*/ 35 h 48"/>
                <a:gd name="T54" fmla="*/ 22 w 38"/>
                <a:gd name="T55" fmla="*/ 34 h 48"/>
                <a:gd name="T56" fmla="*/ 23 w 38"/>
                <a:gd name="T57" fmla="*/ 31 h 48"/>
                <a:gd name="T58" fmla="*/ 24 w 38"/>
                <a:gd name="T59" fmla="*/ 30 h 48"/>
                <a:gd name="T60" fmla="*/ 24 w 38"/>
                <a:gd name="T61" fmla="*/ 25 h 48"/>
                <a:gd name="T62" fmla="*/ 26 w 38"/>
                <a:gd name="T63" fmla="*/ 23 h 48"/>
                <a:gd name="T64" fmla="*/ 27 w 38"/>
                <a:gd name="T65" fmla="*/ 20 h 48"/>
                <a:gd name="T66" fmla="*/ 28 w 38"/>
                <a:gd name="T67" fmla="*/ 19 h 48"/>
                <a:gd name="T68" fmla="*/ 29 w 38"/>
                <a:gd name="T69" fmla="*/ 15 h 48"/>
                <a:gd name="T70" fmla="*/ 30 w 38"/>
                <a:gd name="T71" fmla="*/ 14 h 48"/>
                <a:gd name="T72" fmla="*/ 32 w 38"/>
                <a:gd name="T73" fmla="*/ 12 h 48"/>
                <a:gd name="T74" fmla="*/ 33 w 38"/>
                <a:gd name="T75" fmla="*/ 9 h 48"/>
                <a:gd name="T76" fmla="*/ 34 w 38"/>
                <a:gd name="T77" fmla="*/ 7 h 48"/>
                <a:gd name="T78" fmla="*/ 34 w 38"/>
                <a:gd name="T79" fmla="*/ 3 h 48"/>
                <a:gd name="T80" fmla="*/ 37 w 38"/>
                <a:gd name="T81" fmla="*/ 1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2" y="20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6" y="32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26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3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1" name="Freeform 940">
              <a:extLst>
                <a:ext uri="{FF2B5EF4-FFF2-40B4-BE49-F238E27FC236}">
                  <a16:creationId xmlns:a16="http://schemas.microsoft.com/office/drawing/2014/main" id="{98E6CB13-8348-6E55-FB56-9C721A0620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6" y="4119"/>
              <a:ext cx="38" cy="10"/>
            </a:xfrm>
            <a:custGeom>
              <a:avLst/>
              <a:gdLst>
                <a:gd name="T0" fmla="*/ 44 w 189"/>
                <a:gd name="T1" fmla="*/ 3 h 49"/>
                <a:gd name="T2" fmla="*/ 42 w 189"/>
                <a:gd name="T3" fmla="*/ 5 h 49"/>
                <a:gd name="T4" fmla="*/ 38 w 189"/>
                <a:gd name="T5" fmla="*/ 7 h 49"/>
                <a:gd name="T6" fmla="*/ 36 w 189"/>
                <a:gd name="T7" fmla="*/ 10 h 49"/>
                <a:gd name="T8" fmla="*/ 34 w 189"/>
                <a:gd name="T9" fmla="*/ 12 h 49"/>
                <a:gd name="T10" fmla="*/ 31 w 189"/>
                <a:gd name="T11" fmla="*/ 15 h 49"/>
                <a:gd name="T12" fmla="*/ 29 w 189"/>
                <a:gd name="T13" fmla="*/ 17 h 49"/>
                <a:gd name="T14" fmla="*/ 26 w 189"/>
                <a:gd name="T15" fmla="*/ 21 h 49"/>
                <a:gd name="T16" fmla="*/ 24 w 189"/>
                <a:gd name="T17" fmla="*/ 23 h 49"/>
                <a:gd name="T18" fmla="*/ 21 w 189"/>
                <a:gd name="T19" fmla="*/ 26 h 49"/>
                <a:gd name="T20" fmla="*/ 19 w 189"/>
                <a:gd name="T21" fmla="*/ 28 h 49"/>
                <a:gd name="T22" fmla="*/ 17 w 189"/>
                <a:gd name="T23" fmla="*/ 30 h 49"/>
                <a:gd name="T24" fmla="*/ 14 w 189"/>
                <a:gd name="T25" fmla="*/ 33 h 49"/>
                <a:gd name="T26" fmla="*/ 12 w 189"/>
                <a:gd name="T27" fmla="*/ 35 h 49"/>
                <a:gd name="T28" fmla="*/ 9 w 189"/>
                <a:gd name="T29" fmla="*/ 38 h 49"/>
                <a:gd name="T30" fmla="*/ 7 w 189"/>
                <a:gd name="T31" fmla="*/ 41 h 49"/>
                <a:gd name="T32" fmla="*/ 4 w 189"/>
                <a:gd name="T33" fmla="*/ 44 h 49"/>
                <a:gd name="T34" fmla="*/ 2 w 189"/>
                <a:gd name="T35" fmla="*/ 46 h 49"/>
                <a:gd name="T36" fmla="*/ 0 w 189"/>
                <a:gd name="T37" fmla="*/ 49 h 49"/>
                <a:gd name="T38" fmla="*/ 20 w 189"/>
                <a:gd name="T39" fmla="*/ 47 h 49"/>
                <a:gd name="T40" fmla="*/ 23 w 189"/>
                <a:gd name="T41" fmla="*/ 45 h 49"/>
                <a:gd name="T42" fmla="*/ 25 w 189"/>
                <a:gd name="T43" fmla="*/ 43 h 49"/>
                <a:gd name="T44" fmla="*/ 27 w 189"/>
                <a:gd name="T45" fmla="*/ 40 h 49"/>
                <a:gd name="T46" fmla="*/ 30 w 189"/>
                <a:gd name="T47" fmla="*/ 37 h 49"/>
                <a:gd name="T48" fmla="*/ 31 w 189"/>
                <a:gd name="T49" fmla="*/ 33 h 49"/>
                <a:gd name="T50" fmla="*/ 34 w 189"/>
                <a:gd name="T51" fmla="*/ 30 h 49"/>
                <a:gd name="T52" fmla="*/ 36 w 189"/>
                <a:gd name="T53" fmla="*/ 28 h 49"/>
                <a:gd name="T54" fmla="*/ 38 w 189"/>
                <a:gd name="T55" fmla="*/ 26 h 49"/>
                <a:gd name="T56" fmla="*/ 42 w 189"/>
                <a:gd name="T57" fmla="*/ 23 h 49"/>
                <a:gd name="T58" fmla="*/ 44 w 189"/>
                <a:gd name="T59" fmla="*/ 21 h 49"/>
                <a:gd name="T60" fmla="*/ 47 w 189"/>
                <a:gd name="T61" fmla="*/ 18 h 49"/>
                <a:gd name="T62" fmla="*/ 49 w 189"/>
                <a:gd name="T63" fmla="*/ 16 h 49"/>
                <a:gd name="T64" fmla="*/ 52 w 189"/>
                <a:gd name="T65" fmla="*/ 18 h 49"/>
                <a:gd name="T66" fmla="*/ 54 w 189"/>
                <a:gd name="T67" fmla="*/ 21 h 49"/>
                <a:gd name="T68" fmla="*/ 57 w 189"/>
                <a:gd name="T69" fmla="*/ 23 h 49"/>
                <a:gd name="T70" fmla="*/ 59 w 189"/>
                <a:gd name="T71" fmla="*/ 26 h 49"/>
                <a:gd name="T72" fmla="*/ 63 w 189"/>
                <a:gd name="T73" fmla="*/ 28 h 49"/>
                <a:gd name="T74" fmla="*/ 65 w 189"/>
                <a:gd name="T75" fmla="*/ 30 h 49"/>
                <a:gd name="T76" fmla="*/ 67 w 189"/>
                <a:gd name="T77" fmla="*/ 33 h 49"/>
                <a:gd name="T78" fmla="*/ 70 w 189"/>
                <a:gd name="T79" fmla="*/ 35 h 49"/>
                <a:gd name="T80" fmla="*/ 72 w 189"/>
                <a:gd name="T81" fmla="*/ 38 h 49"/>
                <a:gd name="T82" fmla="*/ 75 w 189"/>
                <a:gd name="T83" fmla="*/ 41 h 49"/>
                <a:gd name="T84" fmla="*/ 77 w 189"/>
                <a:gd name="T85" fmla="*/ 45 h 49"/>
                <a:gd name="T86" fmla="*/ 80 w 189"/>
                <a:gd name="T87" fmla="*/ 47 h 49"/>
                <a:gd name="T88" fmla="*/ 187 w 189"/>
                <a:gd name="T89" fmla="*/ 49 h 49"/>
                <a:gd name="T90" fmla="*/ 186 w 189"/>
                <a:gd name="T91" fmla="*/ 41 h 49"/>
                <a:gd name="T92" fmla="*/ 184 w 189"/>
                <a:gd name="T93" fmla="*/ 37 h 49"/>
                <a:gd name="T94" fmla="*/ 181 w 189"/>
                <a:gd name="T95" fmla="*/ 33 h 49"/>
                <a:gd name="T96" fmla="*/ 179 w 189"/>
                <a:gd name="T97" fmla="*/ 28 h 49"/>
                <a:gd name="T98" fmla="*/ 177 w 189"/>
                <a:gd name="T99" fmla="*/ 24 h 49"/>
                <a:gd name="T100" fmla="*/ 174 w 189"/>
                <a:gd name="T101" fmla="*/ 21 h 49"/>
                <a:gd name="T102" fmla="*/ 172 w 189"/>
                <a:gd name="T103" fmla="*/ 16 h 49"/>
                <a:gd name="T104" fmla="*/ 170 w 189"/>
                <a:gd name="T105" fmla="*/ 9 h 49"/>
                <a:gd name="T106" fmla="*/ 168 w 189"/>
                <a:gd name="T107" fmla="*/ 5 h 49"/>
                <a:gd name="T108" fmla="*/ 166 w 189"/>
                <a:gd name="T10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9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4" y="3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38" y="6"/>
                  </a:lnTo>
                  <a:lnTo>
                    <a:pt x="38" y="7"/>
                  </a:lnTo>
                  <a:lnTo>
                    <a:pt x="37" y="7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0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5"/>
                  </a:lnTo>
                  <a:lnTo>
                    <a:pt x="31" y="16"/>
                  </a:lnTo>
                  <a:lnTo>
                    <a:pt x="30" y="16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7" y="18"/>
                  </a:lnTo>
                  <a:lnTo>
                    <a:pt x="27" y="21"/>
                  </a:lnTo>
                  <a:lnTo>
                    <a:pt x="26" y="21"/>
                  </a:lnTo>
                  <a:lnTo>
                    <a:pt x="26" y="22"/>
                  </a:lnTo>
                  <a:lnTo>
                    <a:pt x="25" y="22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3" y="24"/>
                  </a:lnTo>
                  <a:lnTo>
                    <a:pt x="23" y="26"/>
                  </a:lnTo>
                  <a:lnTo>
                    <a:pt x="21" y="26"/>
                  </a:lnTo>
                  <a:lnTo>
                    <a:pt x="21" y="27"/>
                  </a:lnTo>
                  <a:lnTo>
                    <a:pt x="20" y="27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5" y="30"/>
                  </a:lnTo>
                  <a:lnTo>
                    <a:pt x="15" y="32"/>
                  </a:lnTo>
                  <a:lnTo>
                    <a:pt x="14" y="32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7" y="40"/>
                  </a:lnTo>
                  <a:lnTo>
                    <a:pt x="7" y="41"/>
                  </a:lnTo>
                  <a:lnTo>
                    <a:pt x="7" y="43"/>
                  </a:lnTo>
                  <a:lnTo>
                    <a:pt x="6" y="43"/>
                  </a:lnTo>
                  <a:lnTo>
                    <a:pt x="6" y="44"/>
                  </a:lnTo>
                  <a:lnTo>
                    <a:pt x="4" y="44"/>
                  </a:lnTo>
                  <a:lnTo>
                    <a:pt x="4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9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5" y="43"/>
                  </a:lnTo>
                  <a:lnTo>
                    <a:pt x="25" y="41"/>
                  </a:lnTo>
                  <a:lnTo>
                    <a:pt x="26" y="41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30" y="37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4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6" y="28"/>
                  </a:lnTo>
                  <a:lnTo>
                    <a:pt x="37" y="28"/>
                  </a:lnTo>
                  <a:lnTo>
                    <a:pt x="37" y="27"/>
                  </a:lnTo>
                  <a:lnTo>
                    <a:pt x="38" y="27"/>
                  </a:lnTo>
                  <a:lnTo>
                    <a:pt x="38" y="26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6" y="21"/>
                  </a:lnTo>
                  <a:lnTo>
                    <a:pt x="46" y="20"/>
                  </a:lnTo>
                  <a:lnTo>
                    <a:pt x="47" y="20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9" y="17"/>
                  </a:lnTo>
                  <a:lnTo>
                    <a:pt x="49" y="16"/>
                  </a:lnTo>
                  <a:lnTo>
                    <a:pt x="51" y="16"/>
                  </a:lnTo>
                  <a:lnTo>
                    <a:pt x="51" y="17"/>
                  </a:lnTo>
                  <a:lnTo>
                    <a:pt x="51" y="18"/>
                  </a:lnTo>
                  <a:lnTo>
                    <a:pt x="52" y="18"/>
                  </a:lnTo>
                  <a:lnTo>
                    <a:pt x="52" y="20"/>
                  </a:lnTo>
                  <a:lnTo>
                    <a:pt x="53" y="20"/>
                  </a:lnTo>
                  <a:lnTo>
                    <a:pt x="53" y="21"/>
                  </a:lnTo>
                  <a:lnTo>
                    <a:pt x="54" y="21"/>
                  </a:lnTo>
                  <a:lnTo>
                    <a:pt x="55" y="21"/>
                  </a:lnTo>
                  <a:lnTo>
                    <a:pt x="55" y="22"/>
                  </a:lnTo>
                  <a:lnTo>
                    <a:pt x="55" y="23"/>
                  </a:lnTo>
                  <a:lnTo>
                    <a:pt x="57" y="23"/>
                  </a:lnTo>
                  <a:lnTo>
                    <a:pt x="57" y="24"/>
                  </a:lnTo>
                  <a:lnTo>
                    <a:pt x="58" y="24"/>
                  </a:lnTo>
                  <a:lnTo>
                    <a:pt x="58" y="26"/>
                  </a:lnTo>
                  <a:lnTo>
                    <a:pt x="59" y="26"/>
                  </a:lnTo>
                  <a:lnTo>
                    <a:pt x="60" y="26"/>
                  </a:lnTo>
                  <a:lnTo>
                    <a:pt x="60" y="27"/>
                  </a:lnTo>
                  <a:lnTo>
                    <a:pt x="60" y="28"/>
                  </a:lnTo>
                  <a:lnTo>
                    <a:pt x="63" y="28"/>
                  </a:lnTo>
                  <a:lnTo>
                    <a:pt x="63" y="29"/>
                  </a:lnTo>
                  <a:lnTo>
                    <a:pt x="64" y="29"/>
                  </a:lnTo>
                  <a:lnTo>
                    <a:pt x="64" y="30"/>
                  </a:lnTo>
                  <a:lnTo>
                    <a:pt x="65" y="30"/>
                  </a:lnTo>
                  <a:lnTo>
                    <a:pt x="65" y="32"/>
                  </a:lnTo>
                  <a:lnTo>
                    <a:pt x="66" y="32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4"/>
                  </a:lnTo>
                  <a:lnTo>
                    <a:pt x="69" y="34"/>
                  </a:lnTo>
                  <a:lnTo>
                    <a:pt x="69" y="35"/>
                  </a:lnTo>
                  <a:lnTo>
                    <a:pt x="70" y="35"/>
                  </a:lnTo>
                  <a:lnTo>
                    <a:pt x="70" y="37"/>
                  </a:lnTo>
                  <a:lnTo>
                    <a:pt x="71" y="37"/>
                  </a:lnTo>
                  <a:lnTo>
                    <a:pt x="71" y="38"/>
                  </a:lnTo>
                  <a:lnTo>
                    <a:pt x="72" y="38"/>
                  </a:lnTo>
                  <a:lnTo>
                    <a:pt x="72" y="40"/>
                  </a:lnTo>
                  <a:lnTo>
                    <a:pt x="74" y="40"/>
                  </a:lnTo>
                  <a:lnTo>
                    <a:pt x="75" y="40"/>
                  </a:lnTo>
                  <a:lnTo>
                    <a:pt x="75" y="41"/>
                  </a:lnTo>
                  <a:lnTo>
                    <a:pt x="75" y="44"/>
                  </a:lnTo>
                  <a:lnTo>
                    <a:pt x="76" y="44"/>
                  </a:lnTo>
                  <a:lnTo>
                    <a:pt x="76" y="45"/>
                  </a:lnTo>
                  <a:lnTo>
                    <a:pt x="77" y="45"/>
                  </a:lnTo>
                  <a:lnTo>
                    <a:pt x="78" y="45"/>
                  </a:lnTo>
                  <a:lnTo>
                    <a:pt x="78" y="46"/>
                  </a:lnTo>
                  <a:lnTo>
                    <a:pt x="80" y="46"/>
                  </a:lnTo>
                  <a:lnTo>
                    <a:pt x="80" y="47"/>
                  </a:lnTo>
                  <a:lnTo>
                    <a:pt x="80" y="49"/>
                  </a:lnTo>
                  <a:lnTo>
                    <a:pt x="81" y="49"/>
                  </a:lnTo>
                  <a:lnTo>
                    <a:pt x="189" y="49"/>
                  </a:lnTo>
                  <a:lnTo>
                    <a:pt x="187" y="49"/>
                  </a:lnTo>
                  <a:lnTo>
                    <a:pt x="187" y="45"/>
                  </a:lnTo>
                  <a:lnTo>
                    <a:pt x="186" y="45"/>
                  </a:lnTo>
                  <a:lnTo>
                    <a:pt x="186" y="44"/>
                  </a:lnTo>
                  <a:lnTo>
                    <a:pt x="186" y="41"/>
                  </a:lnTo>
                  <a:lnTo>
                    <a:pt x="185" y="41"/>
                  </a:lnTo>
                  <a:lnTo>
                    <a:pt x="185" y="40"/>
                  </a:lnTo>
                  <a:lnTo>
                    <a:pt x="184" y="40"/>
                  </a:lnTo>
                  <a:lnTo>
                    <a:pt x="184" y="37"/>
                  </a:lnTo>
                  <a:lnTo>
                    <a:pt x="183" y="37"/>
                  </a:lnTo>
                  <a:lnTo>
                    <a:pt x="183" y="35"/>
                  </a:lnTo>
                  <a:lnTo>
                    <a:pt x="181" y="35"/>
                  </a:lnTo>
                  <a:lnTo>
                    <a:pt x="181" y="33"/>
                  </a:lnTo>
                  <a:lnTo>
                    <a:pt x="181" y="30"/>
                  </a:lnTo>
                  <a:lnTo>
                    <a:pt x="180" y="30"/>
                  </a:lnTo>
                  <a:lnTo>
                    <a:pt x="180" y="28"/>
                  </a:lnTo>
                  <a:lnTo>
                    <a:pt x="179" y="28"/>
                  </a:lnTo>
                  <a:lnTo>
                    <a:pt x="179" y="26"/>
                  </a:lnTo>
                  <a:lnTo>
                    <a:pt x="178" y="26"/>
                  </a:lnTo>
                  <a:lnTo>
                    <a:pt x="178" y="24"/>
                  </a:lnTo>
                  <a:lnTo>
                    <a:pt x="177" y="24"/>
                  </a:lnTo>
                  <a:lnTo>
                    <a:pt x="177" y="22"/>
                  </a:lnTo>
                  <a:lnTo>
                    <a:pt x="175" y="22"/>
                  </a:lnTo>
                  <a:lnTo>
                    <a:pt x="175" y="21"/>
                  </a:lnTo>
                  <a:lnTo>
                    <a:pt x="174" y="21"/>
                  </a:lnTo>
                  <a:lnTo>
                    <a:pt x="174" y="18"/>
                  </a:lnTo>
                  <a:lnTo>
                    <a:pt x="173" y="18"/>
                  </a:lnTo>
                  <a:lnTo>
                    <a:pt x="173" y="16"/>
                  </a:lnTo>
                  <a:lnTo>
                    <a:pt x="172" y="16"/>
                  </a:lnTo>
                  <a:lnTo>
                    <a:pt x="172" y="12"/>
                  </a:lnTo>
                  <a:lnTo>
                    <a:pt x="172" y="11"/>
                  </a:lnTo>
                  <a:lnTo>
                    <a:pt x="170" y="11"/>
                  </a:lnTo>
                  <a:lnTo>
                    <a:pt x="170" y="9"/>
                  </a:lnTo>
                  <a:lnTo>
                    <a:pt x="169" y="9"/>
                  </a:lnTo>
                  <a:lnTo>
                    <a:pt x="169" y="6"/>
                  </a:lnTo>
                  <a:lnTo>
                    <a:pt x="168" y="6"/>
                  </a:lnTo>
                  <a:lnTo>
                    <a:pt x="168" y="5"/>
                  </a:lnTo>
                  <a:lnTo>
                    <a:pt x="167" y="5"/>
                  </a:lnTo>
                  <a:lnTo>
                    <a:pt x="167" y="3"/>
                  </a:lnTo>
                  <a:lnTo>
                    <a:pt x="167" y="1"/>
                  </a:lnTo>
                  <a:lnTo>
                    <a:pt x="166" y="1"/>
                  </a:lnTo>
                  <a:lnTo>
                    <a:pt x="16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2" name="Freeform 941">
              <a:extLst>
                <a:ext uri="{FF2B5EF4-FFF2-40B4-BE49-F238E27FC236}">
                  <a16:creationId xmlns:a16="http://schemas.microsoft.com/office/drawing/2014/main" id="{F4273354-454A-2A0B-4863-DFC6AF180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" y="4129"/>
              <a:ext cx="13" cy="10"/>
            </a:xfrm>
            <a:custGeom>
              <a:avLst/>
              <a:gdLst>
                <a:gd name="T0" fmla="*/ 44 w 64"/>
                <a:gd name="T1" fmla="*/ 1 h 49"/>
                <a:gd name="T2" fmla="*/ 43 w 64"/>
                <a:gd name="T3" fmla="*/ 4 h 49"/>
                <a:gd name="T4" fmla="*/ 41 w 64"/>
                <a:gd name="T5" fmla="*/ 6 h 49"/>
                <a:gd name="T6" fmla="*/ 38 w 64"/>
                <a:gd name="T7" fmla="*/ 7 h 49"/>
                <a:gd name="T8" fmla="*/ 37 w 64"/>
                <a:gd name="T9" fmla="*/ 9 h 49"/>
                <a:gd name="T10" fmla="*/ 35 w 64"/>
                <a:gd name="T11" fmla="*/ 11 h 49"/>
                <a:gd name="T12" fmla="*/ 33 w 64"/>
                <a:gd name="T13" fmla="*/ 14 h 49"/>
                <a:gd name="T14" fmla="*/ 31 w 64"/>
                <a:gd name="T15" fmla="*/ 15 h 49"/>
                <a:gd name="T16" fmla="*/ 29 w 64"/>
                <a:gd name="T17" fmla="*/ 17 h 49"/>
                <a:gd name="T18" fmla="*/ 27 w 64"/>
                <a:gd name="T19" fmla="*/ 19 h 49"/>
                <a:gd name="T20" fmla="*/ 26 w 64"/>
                <a:gd name="T21" fmla="*/ 21 h 49"/>
                <a:gd name="T22" fmla="*/ 24 w 64"/>
                <a:gd name="T23" fmla="*/ 23 h 49"/>
                <a:gd name="T24" fmla="*/ 23 w 64"/>
                <a:gd name="T25" fmla="*/ 25 h 49"/>
                <a:gd name="T26" fmla="*/ 20 w 64"/>
                <a:gd name="T27" fmla="*/ 26 h 49"/>
                <a:gd name="T28" fmla="*/ 19 w 64"/>
                <a:gd name="T29" fmla="*/ 29 h 49"/>
                <a:gd name="T30" fmla="*/ 17 w 64"/>
                <a:gd name="T31" fmla="*/ 30 h 49"/>
                <a:gd name="T32" fmla="*/ 14 w 64"/>
                <a:gd name="T33" fmla="*/ 32 h 49"/>
                <a:gd name="T34" fmla="*/ 13 w 64"/>
                <a:gd name="T35" fmla="*/ 35 h 49"/>
                <a:gd name="T36" fmla="*/ 10 w 64"/>
                <a:gd name="T37" fmla="*/ 36 h 49"/>
                <a:gd name="T38" fmla="*/ 9 w 64"/>
                <a:gd name="T39" fmla="*/ 40 h 49"/>
                <a:gd name="T40" fmla="*/ 7 w 64"/>
                <a:gd name="T41" fmla="*/ 41 h 49"/>
                <a:gd name="T42" fmla="*/ 6 w 64"/>
                <a:gd name="T43" fmla="*/ 43 h 49"/>
                <a:gd name="T44" fmla="*/ 3 w 64"/>
                <a:gd name="T45" fmla="*/ 44 h 49"/>
                <a:gd name="T46" fmla="*/ 2 w 64"/>
                <a:gd name="T47" fmla="*/ 47 h 49"/>
                <a:gd name="T48" fmla="*/ 0 w 64"/>
                <a:gd name="T49" fmla="*/ 48 h 49"/>
                <a:gd name="T50" fmla="*/ 19 w 64"/>
                <a:gd name="T51" fmla="*/ 48 h 49"/>
                <a:gd name="T52" fmla="*/ 20 w 64"/>
                <a:gd name="T53" fmla="*/ 46 h 49"/>
                <a:gd name="T54" fmla="*/ 23 w 64"/>
                <a:gd name="T55" fmla="*/ 44 h 49"/>
                <a:gd name="T56" fmla="*/ 24 w 64"/>
                <a:gd name="T57" fmla="*/ 41 h 49"/>
                <a:gd name="T58" fmla="*/ 26 w 64"/>
                <a:gd name="T59" fmla="*/ 40 h 49"/>
                <a:gd name="T60" fmla="*/ 29 w 64"/>
                <a:gd name="T61" fmla="*/ 38 h 49"/>
                <a:gd name="T62" fmla="*/ 30 w 64"/>
                <a:gd name="T63" fmla="*/ 36 h 49"/>
                <a:gd name="T64" fmla="*/ 31 w 64"/>
                <a:gd name="T65" fmla="*/ 34 h 49"/>
                <a:gd name="T66" fmla="*/ 33 w 64"/>
                <a:gd name="T67" fmla="*/ 32 h 49"/>
                <a:gd name="T68" fmla="*/ 35 w 64"/>
                <a:gd name="T69" fmla="*/ 30 h 49"/>
                <a:gd name="T70" fmla="*/ 37 w 64"/>
                <a:gd name="T71" fmla="*/ 29 h 49"/>
                <a:gd name="T72" fmla="*/ 38 w 64"/>
                <a:gd name="T73" fmla="*/ 26 h 49"/>
                <a:gd name="T74" fmla="*/ 41 w 64"/>
                <a:gd name="T75" fmla="*/ 25 h 49"/>
                <a:gd name="T76" fmla="*/ 42 w 64"/>
                <a:gd name="T77" fmla="*/ 23 h 49"/>
                <a:gd name="T78" fmla="*/ 43 w 64"/>
                <a:gd name="T79" fmla="*/ 20 h 49"/>
                <a:gd name="T80" fmla="*/ 46 w 64"/>
                <a:gd name="T81" fmla="*/ 19 h 49"/>
                <a:gd name="T82" fmla="*/ 48 w 64"/>
                <a:gd name="T83" fmla="*/ 18 h 49"/>
                <a:gd name="T84" fmla="*/ 49 w 64"/>
                <a:gd name="T85" fmla="*/ 15 h 49"/>
                <a:gd name="T86" fmla="*/ 52 w 64"/>
                <a:gd name="T87" fmla="*/ 14 h 49"/>
                <a:gd name="T88" fmla="*/ 53 w 64"/>
                <a:gd name="T89" fmla="*/ 11 h 49"/>
                <a:gd name="T90" fmla="*/ 55 w 64"/>
                <a:gd name="T91" fmla="*/ 9 h 49"/>
                <a:gd name="T92" fmla="*/ 57 w 64"/>
                <a:gd name="T93" fmla="*/ 7 h 49"/>
                <a:gd name="T94" fmla="*/ 58 w 64"/>
                <a:gd name="T95" fmla="*/ 4 h 49"/>
                <a:gd name="T96" fmla="*/ 60 w 64"/>
                <a:gd name="T97" fmla="*/ 3 h 49"/>
                <a:gd name="T98" fmla="*/ 61 w 64"/>
                <a:gd name="T99" fmla="*/ 1 h 49"/>
                <a:gd name="T100" fmla="*/ 64 w 64"/>
                <a:gd name="T10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3" y="1"/>
                  </a:lnTo>
                  <a:lnTo>
                    <a:pt x="43" y="2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6"/>
                  </a:lnTo>
                  <a:lnTo>
                    <a:pt x="41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38" y="7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3" y="11"/>
                  </a:lnTo>
                  <a:lnTo>
                    <a:pt x="33" y="12"/>
                  </a:lnTo>
                  <a:lnTo>
                    <a:pt x="33" y="14"/>
                  </a:lnTo>
                  <a:lnTo>
                    <a:pt x="32" y="14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9" y="19"/>
                  </a:lnTo>
                  <a:lnTo>
                    <a:pt x="27" y="19"/>
                  </a:lnTo>
                  <a:lnTo>
                    <a:pt x="27" y="20"/>
                  </a:lnTo>
                  <a:lnTo>
                    <a:pt x="26" y="20"/>
                  </a:lnTo>
                  <a:lnTo>
                    <a:pt x="26" y="21"/>
                  </a:lnTo>
                  <a:lnTo>
                    <a:pt x="25" y="21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3" y="25"/>
                  </a:lnTo>
                  <a:lnTo>
                    <a:pt x="21" y="25"/>
                  </a:lnTo>
                  <a:lnTo>
                    <a:pt x="21" y="26"/>
                  </a:lnTo>
                  <a:lnTo>
                    <a:pt x="20" y="26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3" y="34"/>
                  </a:lnTo>
                  <a:lnTo>
                    <a:pt x="13" y="35"/>
                  </a:lnTo>
                  <a:lnTo>
                    <a:pt x="12" y="35"/>
                  </a:lnTo>
                  <a:lnTo>
                    <a:pt x="12" y="36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7" y="41"/>
                  </a:lnTo>
                  <a:lnTo>
                    <a:pt x="7" y="42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4" y="43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9" y="49"/>
                  </a:lnTo>
                  <a:lnTo>
                    <a:pt x="19" y="48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4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5" y="41"/>
                  </a:lnTo>
                  <a:lnTo>
                    <a:pt x="25" y="40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6"/>
                  </a:lnTo>
                  <a:lnTo>
                    <a:pt x="30" y="36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2"/>
                  </a:lnTo>
                  <a:lnTo>
                    <a:pt x="33" y="32"/>
                  </a:lnTo>
                  <a:lnTo>
                    <a:pt x="33" y="31"/>
                  </a:lnTo>
                  <a:lnTo>
                    <a:pt x="33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7" y="29"/>
                  </a:lnTo>
                  <a:lnTo>
                    <a:pt x="37" y="28"/>
                  </a:lnTo>
                  <a:lnTo>
                    <a:pt x="38" y="28"/>
                  </a:lnTo>
                  <a:lnTo>
                    <a:pt x="38" y="26"/>
                  </a:lnTo>
                  <a:lnTo>
                    <a:pt x="40" y="26"/>
                  </a:lnTo>
                  <a:lnTo>
                    <a:pt x="40" y="25"/>
                  </a:lnTo>
                  <a:lnTo>
                    <a:pt x="41" y="25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4" y="20"/>
                  </a:lnTo>
                  <a:lnTo>
                    <a:pt x="46" y="20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50" y="14"/>
                  </a:lnTo>
                  <a:lnTo>
                    <a:pt x="52" y="14"/>
                  </a:lnTo>
                  <a:lnTo>
                    <a:pt x="52" y="12"/>
                  </a:lnTo>
                  <a:lnTo>
                    <a:pt x="53" y="12"/>
                  </a:lnTo>
                  <a:lnTo>
                    <a:pt x="53" y="11"/>
                  </a:lnTo>
                  <a:lnTo>
                    <a:pt x="54" y="11"/>
                  </a:lnTo>
                  <a:lnTo>
                    <a:pt x="54" y="9"/>
                  </a:lnTo>
                  <a:lnTo>
                    <a:pt x="55" y="9"/>
                  </a:lnTo>
                  <a:lnTo>
                    <a:pt x="55" y="8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8" y="7"/>
                  </a:lnTo>
                  <a:lnTo>
                    <a:pt x="58" y="6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60" y="3"/>
                  </a:lnTo>
                  <a:lnTo>
                    <a:pt x="60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3" y="1"/>
                  </a:lnTo>
                  <a:lnTo>
                    <a:pt x="64" y="1"/>
                  </a:lnTo>
                  <a:lnTo>
                    <a:pt x="64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3" name="Freeform 942">
              <a:extLst>
                <a:ext uri="{FF2B5EF4-FFF2-40B4-BE49-F238E27FC236}">
                  <a16:creationId xmlns:a16="http://schemas.microsoft.com/office/drawing/2014/main" id="{6AA7BA12-9414-3002-CA3C-8945E5F01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19"/>
              <a:ext cx="8" cy="10"/>
            </a:xfrm>
            <a:custGeom>
              <a:avLst/>
              <a:gdLst>
                <a:gd name="T0" fmla="*/ 38 w 38"/>
                <a:gd name="T1" fmla="*/ 0 h 49"/>
                <a:gd name="T2" fmla="*/ 23 w 38"/>
                <a:gd name="T3" fmla="*/ 1 h 49"/>
                <a:gd name="T4" fmla="*/ 22 w 38"/>
                <a:gd name="T5" fmla="*/ 4 h 49"/>
                <a:gd name="T6" fmla="*/ 21 w 38"/>
                <a:gd name="T7" fmla="*/ 6 h 49"/>
                <a:gd name="T8" fmla="*/ 20 w 38"/>
                <a:gd name="T9" fmla="*/ 9 h 49"/>
                <a:gd name="T10" fmla="*/ 18 w 38"/>
                <a:gd name="T11" fmla="*/ 11 h 49"/>
                <a:gd name="T12" fmla="*/ 17 w 38"/>
                <a:gd name="T13" fmla="*/ 12 h 49"/>
                <a:gd name="T14" fmla="*/ 16 w 38"/>
                <a:gd name="T15" fmla="*/ 15 h 49"/>
                <a:gd name="T16" fmla="*/ 15 w 38"/>
                <a:gd name="T17" fmla="*/ 17 h 49"/>
                <a:gd name="T18" fmla="*/ 13 w 38"/>
                <a:gd name="T19" fmla="*/ 20 h 49"/>
                <a:gd name="T20" fmla="*/ 12 w 38"/>
                <a:gd name="T21" fmla="*/ 21 h 49"/>
                <a:gd name="T22" fmla="*/ 11 w 38"/>
                <a:gd name="T23" fmla="*/ 24 h 49"/>
                <a:gd name="T24" fmla="*/ 10 w 38"/>
                <a:gd name="T25" fmla="*/ 26 h 49"/>
                <a:gd name="T26" fmla="*/ 9 w 38"/>
                <a:gd name="T27" fmla="*/ 28 h 49"/>
                <a:gd name="T28" fmla="*/ 9 w 38"/>
                <a:gd name="T29" fmla="*/ 32 h 49"/>
                <a:gd name="T30" fmla="*/ 7 w 38"/>
                <a:gd name="T31" fmla="*/ 34 h 49"/>
                <a:gd name="T32" fmla="*/ 6 w 38"/>
                <a:gd name="T33" fmla="*/ 35 h 49"/>
                <a:gd name="T34" fmla="*/ 5 w 38"/>
                <a:gd name="T35" fmla="*/ 38 h 49"/>
                <a:gd name="T36" fmla="*/ 4 w 38"/>
                <a:gd name="T37" fmla="*/ 41 h 49"/>
                <a:gd name="T38" fmla="*/ 3 w 38"/>
                <a:gd name="T39" fmla="*/ 44 h 49"/>
                <a:gd name="T40" fmla="*/ 1 w 38"/>
                <a:gd name="T41" fmla="*/ 45 h 49"/>
                <a:gd name="T42" fmla="*/ 0 w 38"/>
                <a:gd name="T43" fmla="*/ 47 h 49"/>
                <a:gd name="T44" fmla="*/ 15 w 38"/>
                <a:gd name="T45" fmla="*/ 49 h 49"/>
                <a:gd name="T46" fmla="*/ 16 w 38"/>
                <a:gd name="T47" fmla="*/ 45 h 49"/>
                <a:gd name="T48" fmla="*/ 17 w 38"/>
                <a:gd name="T49" fmla="*/ 44 h 49"/>
                <a:gd name="T50" fmla="*/ 18 w 38"/>
                <a:gd name="T51" fmla="*/ 41 h 49"/>
                <a:gd name="T52" fmla="*/ 20 w 38"/>
                <a:gd name="T53" fmla="*/ 40 h 49"/>
                <a:gd name="T54" fmla="*/ 21 w 38"/>
                <a:gd name="T55" fmla="*/ 37 h 49"/>
                <a:gd name="T56" fmla="*/ 22 w 38"/>
                <a:gd name="T57" fmla="*/ 35 h 49"/>
                <a:gd name="T58" fmla="*/ 23 w 38"/>
                <a:gd name="T59" fmla="*/ 33 h 49"/>
                <a:gd name="T60" fmla="*/ 23 w 38"/>
                <a:gd name="T61" fmla="*/ 28 h 49"/>
                <a:gd name="T62" fmla="*/ 24 w 38"/>
                <a:gd name="T63" fmla="*/ 26 h 49"/>
                <a:gd name="T64" fmla="*/ 26 w 38"/>
                <a:gd name="T65" fmla="*/ 24 h 49"/>
                <a:gd name="T66" fmla="*/ 27 w 38"/>
                <a:gd name="T67" fmla="*/ 22 h 49"/>
                <a:gd name="T68" fmla="*/ 28 w 38"/>
                <a:gd name="T69" fmla="*/ 21 h 49"/>
                <a:gd name="T70" fmla="*/ 29 w 38"/>
                <a:gd name="T71" fmla="*/ 18 h 49"/>
                <a:gd name="T72" fmla="*/ 30 w 38"/>
                <a:gd name="T73" fmla="*/ 16 h 49"/>
                <a:gd name="T74" fmla="*/ 32 w 38"/>
                <a:gd name="T75" fmla="*/ 12 h 49"/>
                <a:gd name="T76" fmla="*/ 33 w 38"/>
                <a:gd name="T77" fmla="*/ 11 h 49"/>
                <a:gd name="T78" fmla="*/ 33 w 38"/>
                <a:gd name="T79" fmla="*/ 6 h 49"/>
                <a:gd name="T80" fmla="*/ 34 w 38"/>
                <a:gd name="T81" fmla="*/ 5 h 49"/>
                <a:gd name="T82" fmla="*/ 35 w 38"/>
                <a:gd name="T83" fmla="*/ 3 h 49"/>
                <a:gd name="T84" fmla="*/ 38 w 38"/>
                <a:gd name="T8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8" y="1"/>
                  </a:move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8" y="12"/>
                  </a:lnTo>
                  <a:lnTo>
                    <a:pt x="17" y="12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4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9" y="32"/>
                  </a:lnTo>
                  <a:lnTo>
                    <a:pt x="7" y="32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41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2" y="35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7" y="24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1"/>
                  </a:lnTo>
                  <a:lnTo>
                    <a:pt x="28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8" y="3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4" name="Freeform 943">
              <a:extLst>
                <a:ext uri="{FF2B5EF4-FFF2-40B4-BE49-F238E27FC236}">
                  <a16:creationId xmlns:a16="http://schemas.microsoft.com/office/drawing/2014/main" id="{73563511-3788-0C83-70F2-63C8D1758A2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4" y="4129"/>
              <a:ext cx="7" cy="10"/>
            </a:xfrm>
            <a:custGeom>
              <a:avLst/>
              <a:gdLst>
                <a:gd name="T0" fmla="*/ 36 w 38"/>
                <a:gd name="T1" fmla="*/ 3 h 49"/>
                <a:gd name="T2" fmla="*/ 38 w 38"/>
                <a:gd name="T3" fmla="*/ 1 h 49"/>
                <a:gd name="T4" fmla="*/ 23 w 38"/>
                <a:gd name="T5" fmla="*/ 0 h 49"/>
                <a:gd name="T6" fmla="*/ 22 w 38"/>
                <a:gd name="T7" fmla="*/ 1 h 49"/>
                <a:gd name="T8" fmla="*/ 22 w 38"/>
                <a:gd name="T9" fmla="*/ 4 h 49"/>
                <a:gd name="T10" fmla="*/ 21 w 38"/>
                <a:gd name="T11" fmla="*/ 6 h 49"/>
                <a:gd name="T12" fmla="*/ 20 w 38"/>
                <a:gd name="T13" fmla="*/ 9 h 49"/>
                <a:gd name="T14" fmla="*/ 18 w 38"/>
                <a:gd name="T15" fmla="*/ 11 h 49"/>
                <a:gd name="T16" fmla="*/ 17 w 38"/>
                <a:gd name="T17" fmla="*/ 14 h 49"/>
                <a:gd name="T18" fmla="*/ 16 w 38"/>
                <a:gd name="T19" fmla="*/ 15 h 49"/>
                <a:gd name="T20" fmla="*/ 15 w 38"/>
                <a:gd name="T21" fmla="*/ 18 h 49"/>
                <a:gd name="T22" fmla="*/ 13 w 38"/>
                <a:gd name="T23" fmla="*/ 20 h 49"/>
                <a:gd name="T24" fmla="*/ 12 w 38"/>
                <a:gd name="T25" fmla="*/ 21 h 49"/>
                <a:gd name="T26" fmla="*/ 11 w 38"/>
                <a:gd name="T27" fmla="*/ 25 h 49"/>
                <a:gd name="T28" fmla="*/ 10 w 38"/>
                <a:gd name="T29" fmla="*/ 26 h 49"/>
                <a:gd name="T30" fmla="*/ 9 w 38"/>
                <a:gd name="T31" fmla="*/ 29 h 49"/>
                <a:gd name="T32" fmla="*/ 7 w 38"/>
                <a:gd name="T33" fmla="*/ 30 h 49"/>
                <a:gd name="T34" fmla="*/ 7 w 38"/>
                <a:gd name="T35" fmla="*/ 35 h 49"/>
                <a:gd name="T36" fmla="*/ 6 w 38"/>
                <a:gd name="T37" fmla="*/ 37 h 49"/>
                <a:gd name="T38" fmla="*/ 5 w 38"/>
                <a:gd name="T39" fmla="*/ 40 h 49"/>
                <a:gd name="T40" fmla="*/ 4 w 38"/>
                <a:gd name="T41" fmla="*/ 42 h 49"/>
                <a:gd name="T42" fmla="*/ 3 w 38"/>
                <a:gd name="T43" fmla="*/ 44 h 49"/>
                <a:gd name="T44" fmla="*/ 1 w 38"/>
                <a:gd name="T45" fmla="*/ 46 h 49"/>
                <a:gd name="T46" fmla="*/ 0 w 38"/>
                <a:gd name="T47" fmla="*/ 48 h 49"/>
                <a:gd name="T48" fmla="*/ 16 w 38"/>
                <a:gd name="T49" fmla="*/ 49 h 49"/>
                <a:gd name="T50" fmla="*/ 17 w 38"/>
                <a:gd name="T51" fmla="*/ 47 h 49"/>
                <a:gd name="T52" fmla="*/ 17 w 38"/>
                <a:gd name="T53" fmla="*/ 42 h 49"/>
                <a:gd name="T54" fmla="*/ 18 w 38"/>
                <a:gd name="T55" fmla="*/ 40 h 49"/>
                <a:gd name="T56" fmla="*/ 20 w 38"/>
                <a:gd name="T57" fmla="*/ 38 h 49"/>
                <a:gd name="T58" fmla="*/ 21 w 38"/>
                <a:gd name="T59" fmla="*/ 36 h 49"/>
                <a:gd name="T60" fmla="*/ 22 w 38"/>
                <a:gd name="T61" fmla="*/ 34 h 49"/>
                <a:gd name="T62" fmla="*/ 23 w 38"/>
                <a:gd name="T63" fmla="*/ 31 h 49"/>
                <a:gd name="T64" fmla="*/ 24 w 38"/>
                <a:gd name="T65" fmla="*/ 29 h 49"/>
                <a:gd name="T66" fmla="*/ 26 w 38"/>
                <a:gd name="T67" fmla="*/ 26 h 49"/>
                <a:gd name="T68" fmla="*/ 27 w 38"/>
                <a:gd name="T69" fmla="*/ 25 h 49"/>
                <a:gd name="T70" fmla="*/ 27 w 38"/>
                <a:gd name="T71" fmla="*/ 20 h 49"/>
                <a:gd name="T72" fmla="*/ 28 w 38"/>
                <a:gd name="T73" fmla="*/ 19 h 49"/>
                <a:gd name="T74" fmla="*/ 29 w 38"/>
                <a:gd name="T75" fmla="*/ 17 h 49"/>
                <a:gd name="T76" fmla="*/ 30 w 38"/>
                <a:gd name="T77" fmla="*/ 15 h 49"/>
                <a:gd name="T78" fmla="*/ 32 w 38"/>
                <a:gd name="T79" fmla="*/ 11 h 49"/>
                <a:gd name="T80" fmla="*/ 33 w 38"/>
                <a:gd name="T81" fmla="*/ 9 h 49"/>
                <a:gd name="T82" fmla="*/ 34 w 38"/>
                <a:gd name="T83" fmla="*/ 7 h 49"/>
                <a:gd name="T84" fmla="*/ 35 w 38"/>
                <a:gd name="T8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5" y="3"/>
                  </a:moveTo>
                  <a:lnTo>
                    <a:pt x="36" y="3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6" y="49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4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5" y="6"/>
                  </a:lnTo>
                  <a:lnTo>
                    <a:pt x="3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5" name="Freeform 944">
              <a:extLst>
                <a:ext uri="{FF2B5EF4-FFF2-40B4-BE49-F238E27FC236}">
                  <a16:creationId xmlns:a16="http://schemas.microsoft.com/office/drawing/2014/main" id="{449FB37D-67B1-CC06-997D-D0267DA4073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39"/>
              <a:ext cx="13" cy="9"/>
            </a:xfrm>
            <a:custGeom>
              <a:avLst/>
              <a:gdLst>
                <a:gd name="T0" fmla="*/ 43 w 64"/>
                <a:gd name="T1" fmla="*/ 2 h 49"/>
                <a:gd name="T2" fmla="*/ 41 w 64"/>
                <a:gd name="T3" fmla="*/ 3 h 49"/>
                <a:gd name="T4" fmla="*/ 40 w 64"/>
                <a:gd name="T5" fmla="*/ 5 h 49"/>
                <a:gd name="T6" fmla="*/ 37 w 64"/>
                <a:gd name="T7" fmla="*/ 8 h 49"/>
                <a:gd name="T8" fmla="*/ 35 w 64"/>
                <a:gd name="T9" fmla="*/ 9 h 49"/>
                <a:gd name="T10" fmla="*/ 34 w 64"/>
                <a:gd name="T11" fmla="*/ 11 h 49"/>
                <a:gd name="T12" fmla="*/ 32 w 64"/>
                <a:gd name="T13" fmla="*/ 14 h 49"/>
                <a:gd name="T14" fmla="*/ 30 w 64"/>
                <a:gd name="T15" fmla="*/ 15 h 49"/>
                <a:gd name="T16" fmla="*/ 29 w 64"/>
                <a:gd name="T17" fmla="*/ 17 h 49"/>
                <a:gd name="T18" fmla="*/ 26 w 64"/>
                <a:gd name="T19" fmla="*/ 19 h 49"/>
                <a:gd name="T20" fmla="*/ 25 w 64"/>
                <a:gd name="T21" fmla="*/ 21 h 49"/>
                <a:gd name="T22" fmla="*/ 23 w 64"/>
                <a:gd name="T23" fmla="*/ 23 h 49"/>
                <a:gd name="T24" fmla="*/ 20 w 64"/>
                <a:gd name="T25" fmla="*/ 25 h 49"/>
                <a:gd name="T26" fmla="*/ 19 w 64"/>
                <a:gd name="T27" fmla="*/ 27 h 49"/>
                <a:gd name="T28" fmla="*/ 18 w 64"/>
                <a:gd name="T29" fmla="*/ 29 h 49"/>
                <a:gd name="T30" fmla="*/ 15 w 64"/>
                <a:gd name="T31" fmla="*/ 31 h 49"/>
                <a:gd name="T32" fmla="*/ 13 w 64"/>
                <a:gd name="T33" fmla="*/ 32 h 49"/>
                <a:gd name="T34" fmla="*/ 11 w 64"/>
                <a:gd name="T35" fmla="*/ 34 h 49"/>
                <a:gd name="T36" fmla="*/ 9 w 64"/>
                <a:gd name="T37" fmla="*/ 37 h 49"/>
                <a:gd name="T38" fmla="*/ 8 w 64"/>
                <a:gd name="T39" fmla="*/ 39 h 49"/>
                <a:gd name="T40" fmla="*/ 6 w 64"/>
                <a:gd name="T41" fmla="*/ 40 h 49"/>
                <a:gd name="T42" fmla="*/ 5 w 64"/>
                <a:gd name="T43" fmla="*/ 43 h 49"/>
                <a:gd name="T44" fmla="*/ 2 w 64"/>
                <a:gd name="T45" fmla="*/ 44 h 49"/>
                <a:gd name="T46" fmla="*/ 1 w 64"/>
                <a:gd name="T47" fmla="*/ 46 h 49"/>
                <a:gd name="T48" fmla="*/ 0 w 64"/>
                <a:gd name="T49" fmla="*/ 49 h 49"/>
                <a:gd name="T50" fmla="*/ 19 w 64"/>
                <a:gd name="T51" fmla="*/ 48 h 49"/>
                <a:gd name="T52" fmla="*/ 20 w 64"/>
                <a:gd name="T53" fmla="*/ 44 h 49"/>
                <a:gd name="T54" fmla="*/ 23 w 64"/>
                <a:gd name="T55" fmla="*/ 43 h 49"/>
                <a:gd name="T56" fmla="*/ 24 w 64"/>
                <a:gd name="T57" fmla="*/ 40 h 49"/>
                <a:gd name="T58" fmla="*/ 26 w 64"/>
                <a:gd name="T59" fmla="*/ 39 h 49"/>
                <a:gd name="T60" fmla="*/ 28 w 64"/>
                <a:gd name="T61" fmla="*/ 37 h 49"/>
                <a:gd name="T62" fmla="*/ 30 w 64"/>
                <a:gd name="T63" fmla="*/ 35 h 49"/>
                <a:gd name="T64" fmla="*/ 31 w 64"/>
                <a:gd name="T65" fmla="*/ 32 h 49"/>
                <a:gd name="T66" fmla="*/ 34 w 64"/>
                <a:gd name="T67" fmla="*/ 31 h 49"/>
                <a:gd name="T68" fmla="*/ 35 w 64"/>
                <a:gd name="T69" fmla="*/ 27 h 49"/>
                <a:gd name="T70" fmla="*/ 37 w 64"/>
                <a:gd name="T71" fmla="*/ 26 h 49"/>
                <a:gd name="T72" fmla="*/ 40 w 64"/>
                <a:gd name="T73" fmla="*/ 23 h 49"/>
                <a:gd name="T74" fmla="*/ 42 w 64"/>
                <a:gd name="T75" fmla="*/ 22 h 49"/>
                <a:gd name="T76" fmla="*/ 43 w 64"/>
                <a:gd name="T77" fmla="*/ 20 h 49"/>
                <a:gd name="T78" fmla="*/ 46 w 64"/>
                <a:gd name="T79" fmla="*/ 19 h 49"/>
                <a:gd name="T80" fmla="*/ 47 w 64"/>
                <a:gd name="T81" fmla="*/ 16 h 49"/>
                <a:gd name="T82" fmla="*/ 49 w 64"/>
                <a:gd name="T83" fmla="*/ 15 h 49"/>
                <a:gd name="T84" fmla="*/ 51 w 64"/>
                <a:gd name="T85" fmla="*/ 12 h 49"/>
                <a:gd name="T86" fmla="*/ 53 w 64"/>
                <a:gd name="T87" fmla="*/ 10 h 49"/>
                <a:gd name="T88" fmla="*/ 54 w 64"/>
                <a:gd name="T89" fmla="*/ 8 h 49"/>
                <a:gd name="T90" fmla="*/ 55 w 64"/>
                <a:gd name="T91" fmla="*/ 5 h 49"/>
                <a:gd name="T92" fmla="*/ 58 w 64"/>
                <a:gd name="T93" fmla="*/ 4 h 49"/>
                <a:gd name="T94" fmla="*/ 59 w 64"/>
                <a:gd name="T95" fmla="*/ 2 h 49"/>
                <a:gd name="T96" fmla="*/ 63 w 64"/>
                <a:gd name="T9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49">
                  <a:moveTo>
                    <a:pt x="45" y="0"/>
                  </a:moveTo>
                  <a:lnTo>
                    <a:pt x="43" y="0"/>
                  </a:lnTo>
                  <a:lnTo>
                    <a:pt x="43" y="2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37" y="6"/>
                  </a:lnTo>
                  <a:lnTo>
                    <a:pt x="37" y="8"/>
                  </a:lnTo>
                  <a:lnTo>
                    <a:pt x="36" y="8"/>
                  </a:lnTo>
                  <a:lnTo>
                    <a:pt x="36" y="9"/>
                  </a:lnTo>
                  <a:lnTo>
                    <a:pt x="35" y="9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5" y="20"/>
                  </a:lnTo>
                  <a:lnTo>
                    <a:pt x="25" y="21"/>
                  </a:lnTo>
                  <a:lnTo>
                    <a:pt x="24" y="21"/>
                  </a:lnTo>
                  <a:lnTo>
                    <a:pt x="24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2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20" y="27"/>
                  </a:lnTo>
                  <a:lnTo>
                    <a:pt x="19" y="27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5" y="29"/>
                  </a:lnTo>
                  <a:lnTo>
                    <a:pt x="15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3" y="32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1" y="34"/>
                  </a:lnTo>
                  <a:lnTo>
                    <a:pt x="11" y="35"/>
                  </a:lnTo>
                  <a:lnTo>
                    <a:pt x="11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4"/>
                  </a:lnTo>
                  <a:lnTo>
                    <a:pt x="3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4"/>
                  </a:lnTo>
                  <a:lnTo>
                    <a:pt x="22" y="44"/>
                  </a:lnTo>
                  <a:lnTo>
                    <a:pt x="22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4" y="42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6" y="38"/>
                  </a:lnTo>
                  <a:lnTo>
                    <a:pt x="28" y="38"/>
                  </a:lnTo>
                  <a:lnTo>
                    <a:pt x="28" y="37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1"/>
                  </a:lnTo>
                  <a:lnTo>
                    <a:pt x="34" y="31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7"/>
                  </a:lnTo>
                  <a:lnTo>
                    <a:pt x="36" y="27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40" y="25"/>
                  </a:lnTo>
                  <a:lnTo>
                    <a:pt x="40" y="23"/>
                  </a:lnTo>
                  <a:lnTo>
                    <a:pt x="41" y="23"/>
                  </a:lnTo>
                  <a:lnTo>
                    <a:pt x="41" y="22"/>
                  </a:lnTo>
                  <a:lnTo>
                    <a:pt x="42" y="22"/>
                  </a:lnTo>
                  <a:lnTo>
                    <a:pt x="42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5" y="20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7"/>
                  </a:lnTo>
                  <a:lnTo>
                    <a:pt x="47" y="17"/>
                  </a:lnTo>
                  <a:lnTo>
                    <a:pt x="47" y="16"/>
                  </a:lnTo>
                  <a:lnTo>
                    <a:pt x="48" y="16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49" y="14"/>
                  </a:lnTo>
                  <a:lnTo>
                    <a:pt x="51" y="14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3" y="9"/>
                  </a:lnTo>
                  <a:lnTo>
                    <a:pt x="54" y="9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5" y="6"/>
                  </a:lnTo>
                  <a:lnTo>
                    <a:pt x="55" y="5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2" y="2"/>
                  </a:lnTo>
                  <a:lnTo>
                    <a:pt x="62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6" name="Freeform 945">
              <a:extLst>
                <a:ext uri="{FF2B5EF4-FFF2-40B4-BE49-F238E27FC236}">
                  <a16:creationId xmlns:a16="http://schemas.microsoft.com/office/drawing/2014/main" id="{70B0731C-D295-BC47-8286-B3D78740A6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39"/>
              <a:ext cx="8" cy="9"/>
            </a:xfrm>
            <a:custGeom>
              <a:avLst/>
              <a:gdLst>
                <a:gd name="T0" fmla="*/ 33 w 38"/>
                <a:gd name="T1" fmla="*/ 5 h 49"/>
                <a:gd name="T2" fmla="*/ 34 w 38"/>
                <a:gd name="T3" fmla="*/ 4 h 49"/>
                <a:gd name="T4" fmla="*/ 35 w 38"/>
                <a:gd name="T5" fmla="*/ 2 h 49"/>
                <a:gd name="T6" fmla="*/ 37 w 38"/>
                <a:gd name="T7" fmla="*/ 0 h 49"/>
                <a:gd name="T8" fmla="*/ 22 w 38"/>
                <a:gd name="T9" fmla="*/ 0 h 49"/>
                <a:gd name="T10" fmla="*/ 21 w 38"/>
                <a:gd name="T11" fmla="*/ 3 h 49"/>
                <a:gd name="T12" fmla="*/ 20 w 38"/>
                <a:gd name="T13" fmla="*/ 5 h 49"/>
                <a:gd name="T14" fmla="*/ 18 w 38"/>
                <a:gd name="T15" fmla="*/ 6 h 49"/>
                <a:gd name="T16" fmla="*/ 17 w 38"/>
                <a:gd name="T17" fmla="*/ 10 h 49"/>
                <a:gd name="T18" fmla="*/ 16 w 38"/>
                <a:gd name="T19" fmla="*/ 12 h 49"/>
                <a:gd name="T20" fmla="*/ 15 w 38"/>
                <a:gd name="T21" fmla="*/ 15 h 49"/>
                <a:gd name="T22" fmla="*/ 15 w 38"/>
                <a:gd name="T23" fmla="*/ 19 h 49"/>
                <a:gd name="T24" fmla="*/ 14 w 38"/>
                <a:gd name="T25" fmla="*/ 20 h 49"/>
                <a:gd name="T26" fmla="*/ 11 w 38"/>
                <a:gd name="T27" fmla="*/ 22 h 49"/>
                <a:gd name="T28" fmla="*/ 10 w 38"/>
                <a:gd name="T29" fmla="*/ 25 h 49"/>
                <a:gd name="T30" fmla="*/ 9 w 38"/>
                <a:gd name="T31" fmla="*/ 27 h 49"/>
                <a:gd name="T32" fmla="*/ 8 w 38"/>
                <a:gd name="T33" fmla="*/ 29 h 49"/>
                <a:gd name="T34" fmla="*/ 6 w 38"/>
                <a:gd name="T35" fmla="*/ 31 h 49"/>
                <a:gd name="T36" fmla="*/ 5 w 38"/>
                <a:gd name="T37" fmla="*/ 34 h 49"/>
                <a:gd name="T38" fmla="*/ 5 w 38"/>
                <a:gd name="T39" fmla="*/ 38 h 49"/>
                <a:gd name="T40" fmla="*/ 4 w 38"/>
                <a:gd name="T41" fmla="*/ 39 h 49"/>
                <a:gd name="T42" fmla="*/ 3 w 38"/>
                <a:gd name="T43" fmla="*/ 43 h 49"/>
                <a:gd name="T44" fmla="*/ 2 w 38"/>
                <a:gd name="T45" fmla="*/ 44 h 49"/>
                <a:gd name="T46" fmla="*/ 0 w 38"/>
                <a:gd name="T47" fmla="*/ 46 h 49"/>
                <a:gd name="T48" fmla="*/ 15 w 38"/>
                <a:gd name="T49" fmla="*/ 49 h 49"/>
                <a:gd name="T50" fmla="*/ 15 w 38"/>
                <a:gd name="T51" fmla="*/ 44 h 49"/>
                <a:gd name="T52" fmla="*/ 16 w 38"/>
                <a:gd name="T53" fmla="*/ 43 h 49"/>
                <a:gd name="T54" fmla="*/ 17 w 38"/>
                <a:gd name="T55" fmla="*/ 40 h 49"/>
                <a:gd name="T56" fmla="*/ 18 w 38"/>
                <a:gd name="T57" fmla="*/ 39 h 49"/>
                <a:gd name="T58" fmla="*/ 20 w 38"/>
                <a:gd name="T59" fmla="*/ 37 h 49"/>
                <a:gd name="T60" fmla="*/ 21 w 38"/>
                <a:gd name="T61" fmla="*/ 34 h 49"/>
                <a:gd name="T62" fmla="*/ 22 w 38"/>
                <a:gd name="T63" fmla="*/ 32 h 49"/>
                <a:gd name="T64" fmla="*/ 23 w 38"/>
                <a:gd name="T65" fmla="*/ 29 h 49"/>
                <a:gd name="T66" fmla="*/ 25 w 38"/>
                <a:gd name="T67" fmla="*/ 27 h 49"/>
                <a:gd name="T68" fmla="*/ 25 w 38"/>
                <a:gd name="T69" fmla="*/ 23 h 49"/>
                <a:gd name="T70" fmla="*/ 26 w 38"/>
                <a:gd name="T71" fmla="*/ 21 h 49"/>
                <a:gd name="T72" fmla="*/ 27 w 38"/>
                <a:gd name="T73" fmla="*/ 20 h 49"/>
                <a:gd name="T74" fmla="*/ 28 w 38"/>
                <a:gd name="T75" fmla="*/ 17 h 49"/>
                <a:gd name="T76" fmla="*/ 29 w 38"/>
                <a:gd name="T77" fmla="*/ 15 h 49"/>
                <a:gd name="T78" fmla="*/ 31 w 38"/>
                <a:gd name="T79" fmla="*/ 12 h 49"/>
                <a:gd name="T80" fmla="*/ 32 w 38"/>
                <a:gd name="T81" fmla="*/ 10 h 49"/>
                <a:gd name="T82" fmla="*/ 33 w 38"/>
                <a:gd name="T8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9">
                  <a:moveTo>
                    <a:pt x="33" y="8"/>
                  </a:moveTo>
                  <a:lnTo>
                    <a:pt x="33" y="5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5" y="4"/>
                  </a:lnTo>
                  <a:lnTo>
                    <a:pt x="35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5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8" y="10"/>
                  </a:lnTo>
                  <a:lnTo>
                    <a:pt x="17" y="10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5" y="19"/>
                  </a:lnTo>
                  <a:lnTo>
                    <a:pt x="14" y="19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11" y="22"/>
                  </a:lnTo>
                  <a:lnTo>
                    <a:pt x="10" y="22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9" y="27"/>
                  </a:lnTo>
                  <a:lnTo>
                    <a:pt x="9" y="29"/>
                  </a:lnTo>
                  <a:lnTo>
                    <a:pt x="8" y="29"/>
                  </a:lnTo>
                  <a:lnTo>
                    <a:pt x="8" y="31"/>
                  </a:lnTo>
                  <a:lnTo>
                    <a:pt x="6" y="31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6" y="44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0" y="34"/>
                  </a:lnTo>
                  <a:lnTo>
                    <a:pt x="21" y="34"/>
                  </a:lnTo>
                  <a:lnTo>
                    <a:pt x="21" y="32"/>
                  </a:lnTo>
                  <a:lnTo>
                    <a:pt x="22" y="32"/>
                  </a:lnTo>
                  <a:lnTo>
                    <a:pt x="22" y="29"/>
                  </a:lnTo>
                  <a:lnTo>
                    <a:pt x="23" y="29"/>
                  </a:lnTo>
                  <a:lnTo>
                    <a:pt x="23" y="27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3"/>
                  </a:lnTo>
                  <a:lnTo>
                    <a:pt x="26" y="23"/>
                  </a:lnTo>
                  <a:lnTo>
                    <a:pt x="26" y="21"/>
                  </a:lnTo>
                  <a:lnTo>
                    <a:pt x="27" y="21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5"/>
                  </a:lnTo>
                  <a:lnTo>
                    <a:pt x="29" y="12"/>
                  </a:lnTo>
                  <a:lnTo>
                    <a:pt x="31" y="12"/>
                  </a:lnTo>
                  <a:lnTo>
                    <a:pt x="31" y="10"/>
                  </a:lnTo>
                  <a:lnTo>
                    <a:pt x="32" y="10"/>
                  </a:lnTo>
                  <a:lnTo>
                    <a:pt x="32" y="8"/>
                  </a:lnTo>
                  <a:lnTo>
                    <a:pt x="33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7" name="Freeform 946">
              <a:extLst>
                <a:ext uri="{FF2B5EF4-FFF2-40B4-BE49-F238E27FC236}">
                  <a16:creationId xmlns:a16="http://schemas.microsoft.com/office/drawing/2014/main" id="{03BA1B16-7898-ECC2-1B1F-2338752E52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48"/>
              <a:ext cx="13" cy="10"/>
            </a:xfrm>
            <a:custGeom>
              <a:avLst/>
              <a:gdLst>
                <a:gd name="T0" fmla="*/ 61 w 64"/>
                <a:gd name="T1" fmla="*/ 0 h 48"/>
                <a:gd name="T2" fmla="*/ 46 w 64"/>
                <a:gd name="T3" fmla="*/ 0 h 48"/>
                <a:gd name="T4" fmla="*/ 43 w 64"/>
                <a:gd name="T5" fmla="*/ 1 h 48"/>
                <a:gd name="T6" fmla="*/ 42 w 64"/>
                <a:gd name="T7" fmla="*/ 3 h 48"/>
                <a:gd name="T8" fmla="*/ 40 w 64"/>
                <a:gd name="T9" fmla="*/ 5 h 48"/>
                <a:gd name="T10" fmla="*/ 37 w 64"/>
                <a:gd name="T11" fmla="*/ 8 h 48"/>
                <a:gd name="T12" fmla="*/ 35 w 64"/>
                <a:gd name="T13" fmla="*/ 10 h 48"/>
                <a:gd name="T14" fmla="*/ 34 w 64"/>
                <a:gd name="T15" fmla="*/ 12 h 48"/>
                <a:gd name="T16" fmla="*/ 32 w 64"/>
                <a:gd name="T17" fmla="*/ 14 h 48"/>
                <a:gd name="T18" fmla="*/ 30 w 64"/>
                <a:gd name="T19" fmla="*/ 16 h 48"/>
                <a:gd name="T20" fmla="*/ 28 w 64"/>
                <a:gd name="T21" fmla="*/ 17 h 48"/>
                <a:gd name="T22" fmla="*/ 26 w 64"/>
                <a:gd name="T23" fmla="*/ 19 h 48"/>
                <a:gd name="T24" fmla="*/ 24 w 64"/>
                <a:gd name="T25" fmla="*/ 20 h 48"/>
                <a:gd name="T26" fmla="*/ 23 w 64"/>
                <a:gd name="T27" fmla="*/ 23 h 48"/>
                <a:gd name="T28" fmla="*/ 21 w 64"/>
                <a:gd name="T29" fmla="*/ 25 h 48"/>
                <a:gd name="T30" fmla="*/ 19 w 64"/>
                <a:gd name="T31" fmla="*/ 26 h 48"/>
                <a:gd name="T32" fmla="*/ 18 w 64"/>
                <a:gd name="T33" fmla="*/ 29 h 48"/>
                <a:gd name="T34" fmla="*/ 17 w 64"/>
                <a:gd name="T35" fmla="*/ 31 h 48"/>
                <a:gd name="T36" fmla="*/ 13 w 64"/>
                <a:gd name="T37" fmla="*/ 33 h 48"/>
                <a:gd name="T38" fmla="*/ 12 w 64"/>
                <a:gd name="T39" fmla="*/ 35 h 48"/>
                <a:gd name="T40" fmla="*/ 9 w 64"/>
                <a:gd name="T41" fmla="*/ 36 h 48"/>
                <a:gd name="T42" fmla="*/ 8 w 64"/>
                <a:gd name="T43" fmla="*/ 39 h 48"/>
                <a:gd name="T44" fmla="*/ 6 w 64"/>
                <a:gd name="T45" fmla="*/ 40 h 48"/>
                <a:gd name="T46" fmla="*/ 5 w 64"/>
                <a:gd name="T47" fmla="*/ 43 h 48"/>
                <a:gd name="T48" fmla="*/ 2 w 64"/>
                <a:gd name="T49" fmla="*/ 45 h 48"/>
                <a:gd name="T50" fmla="*/ 1 w 64"/>
                <a:gd name="T51" fmla="*/ 47 h 48"/>
                <a:gd name="T52" fmla="*/ 17 w 64"/>
                <a:gd name="T53" fmla="*/ 48 h 48"/>
                <a:gd name="T54" fmla="*/ 18 w 64"/>
                <a:gd name="T55" fmla="*/ 46 h 48"/>
                <a:gd name="T56" fmla="*/ 20 w 64"/>
                <a:gd name="T57" fmla="*/ 45 h 48"/>
                <a:gd name="T58" fmla="*/ 23 w 64"/>
                <a:gd name="T59" fmla="*/ 43 h 48"/>
                <a:gd name="T60" fmla="*/ 24 w 64"/>
                <a:gd name="T61" fmla="*/ 41 h 48"/>
                <a:gd name="T62" fmla="*/ 25 w 64"/>
                <a:gd name="T63" fmla="*/ 39 h 48"/>
                <a:gd name="T64" fmla="*/ 28 w 64"/>
                <a:gd name="T65" fmla="*/ 37 h 48"/>
                <a:gd name="T66" fmla="*/ 29 w 64"/>
                <a:gd name="T67" fmla="*/ 35 h 48"/>
                <a:gd name="T68" fmla="*/ 31 w 64"/>
                <a:gd name="T69" fmla="*/ 34 h 48"/>
                <a:gd name="T70" fmla="*/ 32 w 64"/>
                <a:gd name="T71" fmla="*/ 31 h 48"/>
                <a:gd name="T72" fmla="*/ 34 w 64"/>
                <a:gd name="T73" fmla="*/ 29 h 48"/>
                <a:gd name="T74" fmla="*/ 36 w 64"/>
                <a:gd name="T75" fmla="*/ 28 h 48"/>
                <a:gd name="T76" fmla="*/ 37 w 64"/>
                <a:gd name="T77" fmla="*/ 25 h 48"/>
                <a:gd name="T78" fmla="*/ 40 w 64"/>
                <a:gd name="T79" fmla="*/ 24 h 48"/>
                <a:gd name="T80" fmla="*/ 42 w 64"/>
                <a:gd name="T81" fmla="*/ 23 h 48"/>
                <a:gd name="T82" fmla="*/ 43 w 64"/>
                <a:gd name="T83" fmla="*/ 20 h 48"/>
                <a:gd name="T84" fmla="*/ 46 w 64"/>
                <a:gd name="T85" fmla="*/ 19 h 48"/>
                <a:gd name="T86" fmla="*/ 47 w 64"/>
                <a:gd name="T87" fmla="*/ 17 h 48"/>
                <a:gd name="T88" fmla="*/ 49 w 64"/>
                <a:gd name="T89" fmla="*/ 14 h 48"/>
                <a:gd name="T90" fmla="*/ 51 w 64"/>
                <a:gd name="T91" fmla="*/ 12 h 48"/>
                <a:gd name="T92" fmla="*/ 52 w 64"/>
                <a:gd name="T93" fmla="*/ 10 h 48"/>
                <a:gd name="T94" fmla="*/ 54 w 64"/>
                <a:gd name="T95" fmla="*/ 8 h 48"/>
                <a:gd name="T96" fmla="*/ 57 w 64"/>
                <a:gd name="T97" fmla="*/ 7 h 48"/>
                <a:gd name="T98" fmla="*/ 58 w 64"/>
                <a:gd name="T99" fmla="*/ 3 h 48"/>
                <a:gd name="T100" fmla="*/ 60 w 64"/>
                <a:gd name="T10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8">
                  <a:moveTo>
                    <a:pt x="60" y="1"/>
                  </a:moveTo>
                  <a:lnTo>
                    <a:pt x="61" y="1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5"/>
                  </a:lnTo>
                  <a:lnTo>
                    <a:pt x="40" y="5"/>
                  </a:lnTo>
                  <a:lnTo>
                    <a:pt x="38" y="5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10"/>
                  </a:lnTo>
                  <a:lnTo>
                    <a:pt x="36" y="10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0" y="14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5" y="19"/>
                  </a:lnTo>
                  <a:lnTo>
                    <a:pt x="25" y="20"/>
                  </a:lnTo>
                  <a:lnTo>
                    <a:pt x="24" y="20"/>
                  </a:lnTo>
                  <a:lnTo>
                    <a:pt x="24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19" y="26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1" y="35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8" y="37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5" y="42"/>
                  </a:lnTo>
                  <a:lnTo>
                    <a:pt x="5" y="43"/>
                  </a:lnTo>
                  <a:lnTo>
                    <a:pt x="3" y="43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7"/>
                  </a:lnTo>
                  <a:lnTo>
                    <a:pt x="18" y="46"/>
                  </a:lnTo>
                  <a:lnTo>
                    <a:pt x="19" y="46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3"/>
                  </a:lnTo>
                  <a:lnTo>
                    <a:pt x="21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4" y="41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8" y="39"/>
                  </a:lnTo>
                  <a:lnTo>
                    <a:pt x="28" y="37"/>
                  </a:lnTo>
                  <a:lnTo>
                    <a:pt x="28" y="36"/>
                  </a:lnTo>
                  <a:lnTo>
                    <a:pt x="29" y="36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1"/>
                  </a:lnTo>
                  <a:lnTo>
                    <a:pt x="32" y="30"/>
                  </a:lnTo>
                  <a:lnTo>
                    <a:pt x="34" y="30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6" y="28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1" y="24"/>
                  </a:lnTo>
                  <a:lnTo>
                    <a:pt x="41" y="23"/>
                  </a:lnTo>
                  <a:lnTo>
                    <a:pt x="42" y="23"/>
                  </a:lnTo>
                  <a:lnTo>
                    <a:pt x="42" y="22"/>
                  </a:lnTo>
                  <a:lnTo>
                    <a:pt x="42" y="20"/>
                  </a:lnTo>
                  <a:lnTo>
                    <a:pt x="43" y="20"/>
                  </a:lnTo>
                  <a:lnTo>
                    <a:pt x="43" y="19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7" y="17"/>
                  </a:lnTo>
                  <a:lnTo>
                    <a:pt x="47" y="14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49" y="13"/>
                  </a:lnTo>
                  <a:lnTo>
                    <a:pt x="51" y="13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1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55" y="8"/>
                  </a:lnTo>
                  <a:lnTo>
                    <a:pt x="55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3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0" y="2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8" name="Freeform 947">
              <a:extLst>
                <a:ext uri="{FF2B5EF4-FFF2-40B4-BE49-F238E27FC236}">
                  <a16:creationId xmlns:a16="http://schemas.microsoft.com/office/drawing/2014/main" id="{64C30ED5-A967-342D-B458-F0D98CA67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" y="4148"/>
              <a:ext cx="7" cy="10"/>
            </a:xfrm>
            <a:custGeom>
              <a:avLst/>
              <a:gdLst>
                <a:gd name="T0" fmla="*/ 23 w 38"/>
                <a:gd name="T1" fmla="*/ 0 h 48"/>
                <a:gd name="T2" fmla="*/ 22 w 38"/>
                <a:gd name="T3" fmla="*/ 1 h 48"/>
                <a:gd name="T4" fmla="*/ 21 w 38"/>
                <a:gd name="T5" fmla="*/ 3 h 48"/>
                <a:gd name="T6" fmla="*/ 20 w 38"/>
                <a:gd name="T7" fmla="*/ 7 h 48"/>
                <a:gd name="T8" fmla="*/ 18 w 38"/>
                <a:gd name="T9" fmla="*/ 10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4 h 48"/>
                <a:gd name="T16" fmla="*/ 14 w 38"/>
                <a:gd name="T17" fmla="*/ 17 h 48"/>
                <a:gd name="T18" fmla="*/ 14 w 38"/>
                <a:gd name="T19" fmla="*/ 22 h 48"/>
                <a:gd name="T20" fmla="*/ 11 w 38"/>
                <a:gd name="T21" fmla="*/ 24 h 48"/>
                <a:gd name="T22" fmla="*/ 10 w 38"/>
                <a:gd name="T23" fmla="*/ 25 h 48"/>
                <a:gd name="T24" fmla="*/ 9 w 38"/>
                <a:gd name="T25" fmla="*/ 28 h 48"/>
                <a:gd name="T26" fmla="*/ 8 w 38"/>
                <a:gd name="T27" fmla="*/ 30 h 48"/>
                <a:gd name="T28" fmla="*/ 6 w 38"/>
                <a:gd name="T29" fmla="*/ 33 h 48"/>
                <a:gd name="T30" fmla="*/ 5 w 38"/>
                <a:gd name="T31" fmla="*/ 35 h 48"/>
                <a:gd name="T32" fmla="*/ 4 w 38"/>
                <a:gd name="T33" fmla="*/ 37 h 48"/>
                <a:gd name="T34" fmla="*/ 4 w 38"/>
                <a:gd name="T35" fmla="*/ 41 h 48"/>
                <a:gd name="T36" fmla="*/ 3 w 38"/>
                <a:gd name="T37" fmla="*/ 43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8 h 48"/>
                <a:gd name="T44" fmla="*/ 16 w 38"/>
                <a:gd name="T45" fmla="*/ 45 h 48"/>
                <a:gd name="T46" fmla="*/ 17 w 38"/>
                <a:gd name="T47" fmla="*/ 43 h 48"/>
                <a:gd name="T48" fmla="*/ 18 w 38"/>
                <a:gd name="T49" fmla="*/ 41 h 48"/>
                <a:gd name="T50" fmla="*/ 18 w 38"/>
                <a:gd name="T51" fmla="*/ 37 h 48"/>
                <a:gd name="T52" fmla="*/ 20 w 38"/>
                <a:gd name="T53" fmla="*/ 35 h 48"/>
                <a:gd name="T54" fmla="*/ 21 w 38"/>
                <a:gd name="T55" fmla="*/ 34 h 48"/>
                <a:gd name="T56" fmla="*/ 22 w 38"/>
                <a:gd name="T57" fmla="*/ 31 h 48"/>
                <a:gd name="T58" fmla="*/ 23 w 38"/>
                <a:gd name="T59" fmla="*/ 28 h 48"/>
                <a:gd name="T60" fmla="*/ 25 w 38"/>
                <a:gd name="T61" fmla="*/ 25 h 48"/>
                <a:gd name="T62" fmla="*/ 26 w 38"/>
                <a:gd name="T63" fmla="*/ 24 h 48"/>
                <a:gd name="T64" fmla="*/ 27 w 38"/>
                <a:gd name="T65" fmla="*/ 22 h 48"/>
                <a:gd name="T66" fmla="*/ 28 w 38"/>
                <a:gd name="T67" fmla="*/ 19 h 48"/>
                <a:gd name="T68" fmla="*/ 28 w 38"/>
                <a:gd name="T69" fmla="*/ 16 h 48"/>
                <a:gd name="T70" fmla="*/ 29 w 38"/>
                <a:gd name="T71" fmla="*/ 13 h 48"/>
                <a:gd name="T72" fmla="*/ 31 w 38"/>
                <a:gd name="T73" fmla="*/ 11 h 48"/>
                <a:gd name="T74" fmla="*/ 32 w 38"/>
                <a:gd name="T75" fmla="*/ 10 h 48"/>
                <a:gd name="T76" fmla="*/ 33 w 38"/>
                <a:gd name="T77" fmla="*/ 7 h 48"/>
                <a:gd name="T78" fmla="*/ 34 w 38"/>
                <a:gd name="T79" fmla="*/ 5 h 48"/>
                <a:gd name="T80" fmla="*/ 37 w 38"/>
                <a:gd name="T81" fmla="*/ 2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38" y="0"/>
                  </a:moveTo>
                  <a:lnTo>
                    <a:pt x="23" y="0"/>
                  </a:lnTo>
                  <a:lnTo>
                    <a:pt x="22" y="0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7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4"/>
                  </a:lnTo>
                  <a:lnTo>
                    <a:pt x="15" y="14"/>
                  </a:lnTo>
                  <a:lnTo>
                    <a:pt x="15" y="17"/>
                  </a:lnTo>
                  <a:lnTo>
                    <a:pt x="14" y="17"/>
                  </a:lnTo>
                  <a:lnTo>
                    <a:pt x="14" y="19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0" y="24"/>
                  </a:lnTo>
                  <a:lnTo>
                    <a:pt x="10" y="25"/>
                  </a:lnTo>
                  <a:lnTo>
                    <a:pt x="9" y="25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39"/>
                  </a:lnTo>
                  <a:lnTo>
                    <a:pt x="4" y="41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4" y="48"/>
                  </a:lnTo>
                  <a:lnTo>
                    <a:pt x="15" y="48"/>
                  </a:lnTo>
                  <a:lnTo>
                    <a:pt x="15" y="45"/>
                  </a:lnTo>
                  <a:lnTo>
                    <a:pt x="16" y="45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39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8"/>
                  </a:lnTo>
                  <a:lnTo>
                    <a:pt x="23" y="25"/>
                  </a:lnTo>
                  <a:lnTo>
                    <a:pt x="25" y="25"/>
                  </a:lnTo>
                  <a:lnTo>
                    <a:pt x="25" y="24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8"/>
                  </a:lnTo>
                  <a:lnTo>
                    <a:pt x="28" y="16"/>
                  </a:lnTo>
                  <a:lnTo>
                    <a:pt x="29" y="16"/>
                  </a:lnTo>
                  <a:lnTo>
                    <a:pt x="29" y="13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32" y="11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4" y="5"/>
                  </a:lnTo>
                  <a:lnTo>
                    <a:pt x="34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9" name="Freeform 948">
              <a:extLst>
                <a:ext uri="{FF2B5EF4-FFF2-40B4-BE49-F238E27FC236}">
                  <a16:creationId xmlns:a16="http://schemas.microsoft.com/office/drawing/2014/main" id="{E3984552-E28A-495A-933B-55581CA9DC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" y="4158"/>
              <a:ext cx="11" cy="10"/>
            </a:xfrm>
            <a:custGeom>
              <a:avLst/>
              <a:gdLst>
                <a:gd name="T0" fmla="*/ 35 w 54"/>
                <a:gd name="T1" fmla="*/ 2 h 49"/>
                <a:gd name="T2" fmla="*/ 33 w 54"/>
                <a:gd name="T3" fmla="*/ 3 h 49"/>
                <a:gd name="T4" fmla="*/ 32 w 54"/>
                <a:gd name="T5" fmla="*/ 5 h 49"/>
                <a:gd name="T6" fmla="*/ 31 w 54"/>
                <a:gd name="T7" fmla="*/ 8 h 49"/>
                <a:gd name="T8" fmla="*/ 27 w 54"/>
                <a:gd name="T9" fmla="*/ 9 h 49"/>
                <a:gd name="T10" fmla="*/ 26 w 54"/>
                <a:gd name="T11" fmla="*/ 9 h 49"/>
                <a:gd name="T12" fmla="*/ 28 w 54"/>
                <a:gd name="T13" fmla="*/ 6 h 49"/>
                <a:gd name="T14" fmla="*/ 31 w 54"/>
                <a:gd name="T15" fmla="*/ 2 h 49"/>
                <a:gd name="T16" fmla="*/ 16 w 54"/>
                <a:gd name="T17" fmla="*/ 0 h 49"/>
                <a:gd name="T18" fmla="*/ 15 w 54"/>
                <a:gd name="T19" fmla="*/ 4 h 49"/>
                <a:gd name="T20" fmla="*/ 14 w 54"/>
                <a:gd name="T21" fmla="*/ 10 h 49"/>
                <a:gd name="T22" fmla="*/ 11 w 54"/>
                <a:gd name="T23" fmla="*/ 11 h 49"/>
                <a:gd name="T24" fmla="*/ 10 w 54"/>
                <a:gd name="T25" fmla="*/ 15 h 49"/>
                <a:gd name="T26" fmla="*/ 9 w 54"/>
                <a:gd name="T27" fmla="*/ 20 h 49"/>
                <a:gd name="T28" fmla="*/ 6 w 54"/>
                <a:gd name="T29" fmla="*/ 22 h 49"/>
                <a:gd name="T30" fmla="*/ 5 w 54"/>
                <a:gd name="T31" fmla="*/ 27 h 49"/>
                <a:gd name="T32" fmla="*/ 3 w 54"/>
                <a:gd name="T33" fmla="*/ 29 h 49"/>
                <a:gd name="T34" fmla="*/ 2 w 54"/>
                <a:gd name="T35" fmla="*/ 35 h 49"/>
                <a:gd name="T36" fmla="*/ 0 w 54"/>
                <a:gd name="T37" fmla="*/ 45 h 49"/>
                <a:gd name="T38" fmla="*/ 3 w 54"/>
                <a:gd name="T39" fmla="*/ 46 h 49"/>
                <a:gd name="T40" fmla="*/ 5 w 54"/>
                <a:gd name="T41" fmla="*/ 49 h 49"/>
                <a:gd name="T42" fmla="*/ 9 w 54"/>
                <a:gd name="T43" fmla="*/ 48 h 49"/>
                <a:gd name="T44" fmla="*/ 10 w 54"/>
                <a:gd name="T45" fmla="*/ 45 h 49"/>
                <a:gd name="T46" fmla="*/ 12 w 54"/>
                <a:gd name="T47" fmla="*/ 44 h 49"/>
                <a:gd name="T48" fmla="*/ 14 w 54"/>
                <a:gd name="T49" fmla="*/ 42 h 49"/>
                <a:gd name="T50" fmla="*/ 16 w 54"/>
                <a:gd name="T51" fmla="*/ 40 h 49"/>
                <a:gd name="T52" fmla="*/ 17 w 54"/>
                <a:gd name="T53" fmla="*/ 38 h 49"/>
                <a:gd name="T54" fmla="*/ 20 w 54"/>
                <a:gd name="T55" fmla="*/ 37 h 49"/>
                <a:gd name="T56" fmla="*/ 21 w 54"/>
                <a:gd name="T57" fmla="*/ 34 h 49"/>
                <a:gd name="T58" fmla="*/ 23 w 54"/>
                <a:gd name="T59" fmla="*/ 33 h 49"/>
                <a:gd name="T60" fmla="*/ 25 w 54"/>
                <a:gd name="T61" fmla="*/ 31 h 49"/>
                <a:gd name="T62" fmla="*/ 27 w 54"/>
                <a:gd name="T63" fmla="*/ 29 h 49"/>
                <a:gd name="T64" fmla="*/ 28 w 54"/>
                <a:gd name="T65" fmla="*/ 26 h 49"/>
                <a:gd name="T66" fmla="*/ 31 w 54"/>
                <a:gd name="T67" fmla="*/ 23 h 49"/>
                <a:gd name="T68" fmla="*/ 33 w 54"/>
                <a:gd name="T69" fmla="*/ 22 h 49"/>
                <a:gd name="T70" fmla="*/ 34 w 54"/>
                <a:gd name="T71" fmla="*/ 20 h 49"/>
                <a:gd name="T72" fmla="*/ 37 w 54"/>
                <a:gd name="T73" fmla="*/ 18 h 49"/>
                <a:gd name="T74" fmla="*/ 38 w 54"/>
                <a:gd name="T75" fmla="*/ 16 h 49"/>
                <a:gd name="T76" fmla="*/ 40 w 54"/>
                <a:gd name="T77" fmla="*/ 15 h 49"/>
                <a:gd name="T78" fmla="*/ 42 w 54"/>
                <a:gd name="T79" fmla="*/ 12 h 49"/>
                <a:gd name="T80" fmla="*/ 44 w 54"/>
                <a:gd name="T81" fmla="*/ 11 h 49"/>
                <a:gd name="T82" fmla="*/ 45 w 54"/>
                <a:gd name="T83" fmla="*/ 9 h 49"/>
                <a:gd name="T84" fmla="*/ 48 w 54"/>
                <a:gd name="T85" fmla="*/ 8 h 49"/>
                <a:gd name="T86" fmla="*/ 49 w 54"/>
                <a:gd name="T87" fmla="*/ 5 h 49"/>
                <a:gd name="T88" fmla="*/ 50 w 54"/>
                <a:gd name="T89" fmla="*/ 2 h 49"/>
                <a:gd name="T90" fmla="*/ 54 w 54"/>
                <a:gd name="T9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49">
                  <a:moveTo>
                    <a:pt x="37" y="0"/>
                  </a:moveTo>
                  <a:lnTo>
                    <a:pt x="35" y="0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5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1" y="8"/>
                  </a:lnTo>
                  <a:lnTo>
                    <a:pt x="28" y="8"/>
                  </a:lnTo>
                  <a:lnTo>
                    <a:pt x="28" y="9"/>
                  </a:lnTo>
                  <a:lnTo>
                    <a:pt x="27" y="9"/>
                  </a:lnTo>
                  <a:lnTo>
                    <a:pt x="27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1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0" y="15"/>
                  </a:lnTo>
                  <a:lnTo>
                    <a:pt x="10" y="18"/>
                  </a:lnTo>
                  <a:lnTo>
                    <a:pt x="9" y="18"/>
                  </a:lnTo>
                  <a:lnTo>
                    <a:pt x="9" y="20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6" y="22"/>
                  </a:lnTo>
                  <a:lnTo>
                    <a:pt x="6" y="25"/>
                  </a:lnTo>
                  <a:lnTo>
                    <a:pt x="5" y="25"/>
                  </a:lnTo>
                  <a:lnTo>
                    <a:pt x="5" y="27"/>
                  </a:lnTo>
                  <a:lnTo>
                    <a:pt x="4" y="27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3" y="33"/>
                  </a:lnTo>
                  <a:lnTo>
                    <a:pt x="2" y="33"/>
                  </a:lnTo>
                  <a:lnTo>
                    <a:pt x="2" y="35"/>
                  </a:lnTo>
                  <a:lnTo>
                    <a:pt x="2" y="38"/>
                  </a:lnTo>
                  <a:lnTo>
                    <a:pt x="0" y="38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5" y="48"/>
                  </a:lnTo>
                  <a:lnTo>
                    <a:pt x="5" y="49"/>
                  </a:lnTo>
                  <a:lnTo>
                    <a:pt x="8" y="49"/>
                  </a:lnTo>
                  <a:lnTo>
                    <a:pt x="8" y="48"/>
                  </a:lnTo>
                  <a:lnTo>
                    <a:pt x="9" y="48"/>
                  </a:lnTo>
                  <a:lnTo>
                    <a:pt x="9" y="46"/>
                  </a:lnTo>
                  <a:lnTo>
                    <a:pt x="10" y="46"/>
                  </a:lnTo>
                  <a:lnTo>
                    <a:pt x="10" y="45"/>
                  </a:lnTo>
                  <a:lnTo>
                    <a:pt x="11" y="45"/>
                  </a:lnTo>
                  <a:lnTo>
                    <a:pt x="11" y="44"/>
                  </a:lnTo>
                  <a:lnTo>
                    <a:pt x="12" y="44"/>
                  </a:lnTo>
                  <a:lnTo>
                    <a:pt x="12" y="43"/>
                  </a:lnTo>
                  <a:lnTo>
                    <a:pt x="14" y="43"/>
                  </a:lnTo>
                  <a:lnTo>
                    <a:pt x="14" y="42"/>
                  </a:lnTo>
                  <a:lnTo>
                    <a:pt x="15" y="42"/>
                  </a:lnTo>
                  <a:lnTo>
                    <a:pt x="15" y="40"/>
                  </a:lnTo>
                  <a:lnTo>
                    <a:pt x="16" y="40"/>
                  </a:lnTo>
                  <a:lnTo>
                    <a:pt x="16" y="39"/>
                  </a:lnTo>
                  <a:lnTo>
                    <a:pt x="17" y="39"/>
                  </a:lnTo>
                  <a:lnTo>
                    <a:pt x="17" y="38"/>
                  </a:lnTo>
                  <a:lnTo>
                    <a:pt x="18" y="38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5" y="20"/>
                  </a:lnTo>
                  <a:lnTo>
                    <a:pt x="35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9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9" y="6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3"/>
                  </a:lnTo>
                  <a:lnTo>
                    <a:pt x="50" y="2"/>
                  </a:lnTo>
                  <a:lnTo>
                    <a:pt x="51" y="2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0" name="Freeform 949">
              <a:extLst>
                <a:ext uri="{FF2B5EF4-FFF2-40B4-BE49-F238E27FC236}">
                  <a16:creationId xmlns:a16="http://schemas.microsoft.com/office/drawing/2014/main" id="{3EF71630-1916-7644-BED5-4315BC2F0D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2" y="4139"/>
              <a:ext cx="21" cy="9"/>
            </a:xfrm>
            <a:custGeom>
              <a:avLst/>
              <a:gdLst>
                <a:gd name="T0" fmla="*/ 0 w 106"/>
                <a:gd name="T1" fmla="*/ 0 h 49"/>
                <a:gd name="T2" fmla="*/ 1 w 106"/>
                <a:gd name="T3" fmla="*/ 2 h 49"/>
                <a:gd name="T4" fmla="*/ 2 w 106"/>
                <a:gd name="T5" fmla="*/ 3 h 49"/>
                <a:gd name="T6" fmla="*/ 5 w 106"/>
                <a:gd name="T7" fmla="*/ 4 h 49"/>
                <a:gd name="T8" fmla="*/ 6 w 106"/>
                <a:gd name="T9" fmla="*/ 5 h 49"/>
                <a:gd name="T10" fmla="*/ 7 w 106"/>
                <a:gd name="T11" fmla="*/ 6 h 49"/>
                <a:gd name="T12" fmla="*/ 9 w 106"/>
                <a:gd name="T13" fmla="*/ 9 h 49"/>
                <a:gd name="T14" fmla="*/ 10 w 106"/>
                <a:gd name="T15" fmla="*/ 10 h 49"/>
                <a:gd name="T16" fmla="*/ 11 w 106"/>
                <a:gd name="T17" fmla="*/ 11 h 49"/>
                <a:gd name="T18" fmla="*/ 12 w 106"/>
                <a:gd name="T19" fmla="*/ 12 h 49"/>
                <a:gd name="T20" fmla="*/ 13 w 106"/>
                <a:gd name="T21" fmla="*/ 14 h 49"/>
                <a:gd name="T22" fmla="*/ 15 w 106"/>
                <a:gd name="T23" fmla="*/ 15 h 49"/>
                <a:gd name="T24" fmla="*/ 16 w 106"/>
                <a:gd name="T25" fmla="*/ 16 h 49"/>
                <a:gd name="T26" fmla="*/ 17 w 106"/>
                <a:gd name="T27" fmla="*/ 17 h 49"/>
                <a:gd name="T28" fmla="*/ 18 w 106"/>
                <a:gd name="T29" fmla="*/ 19 h 49"/>
                <a:gd name="T30" fmla="*/ 19 w 106"/>
                <a:gd name="T31" fmla="*/ 20 h 49"/>
                <a:gd name="T32" fmla="*/ 21 w 106"/>
                <a:gd name="T33" fmla="*/ 21 h 49"/>
                <a:gd name="T34" fmla="*/ 22 w 106"/>
                <a:gd name="T35" fmla="*/ 22 h 49"/>
                <a:gd name="T36" fmla="*/ 23 w 106"/>
                <a:gd name="T37" fmla="*/ 23 h 49"/>
                <a:gd name="T38" fmla="*/ 24 w 106"/>
                <a:gd name="T39" fmla="*/ 25 h 49"/>
                <a:gd name="T40" fmla="*/ 27 w 106"/>
                <a:gd name="T41" fmla="*/ 27 h 49"/>
                <a:gd name="T42" fmla="*/ 28 w 106"/>
                <a:gd name="T43" fmla="*/ 28 h 49"/>
                <a:gd name="T44" fmla="*/ 29 w 106"/>
                <a:gd name="T45" fmla="*/ 29 h 49"/>
                <a:gd name="T46" fmla="*/ 30 w 106"/>
                <a:gd name="T47" fmla="*/ 31 h 49"/>
                <a:gd name="T48" fmla="*/ 32 w 106"/>
                <a:gd name="T49" fmla="*/ 32 h 49"/>
                <a:gd name="T50" fmla="*/ 33 w 106"/>
                <a:gd name="T51" fmla="*/ 34 h 49"/>
                <a:gd name="T52" fmla="*/ 34 w 106"/>
                <a:gd name="T53" fmla="*/ 35 h 49"/>
                <a:gd name="T54" fmla="*/ 35 w 106"/>
                <a:gd name="T55" fmla="*/ 37 h 49"/>
                <a:gd name="T56" fmla="*/ 36 w 106"/>
                <a:gd name="T57" fmla="*/ 38 h 49"/>
                <a:gd name="T58" fmla="*/ 38 w 106"/>
                <a:gd name="T59" fmla="*/ 39 h 49"/>
                <a:gd name="T60" fmla="*/ 39 w 106"/>
                <a:gd name="T61" fmla="*/ 40 h 49"/>
                <a:gd name="T62" fmla="*/ 40 w 106"/>
                <a:gd name="T63" fmla="*/ 42 h 49"/>
                <a:gd name="T64" fmla="*/ 41 w 106"/>
                <a:gd name="T65" fmla="*/ 43 h 49"/>
                <a:gd name="T66" fmla="*/ 42 w 106"/>
                <a:gd name="T67" fmla="*/ 44 h 49"/>
                <a:gd name="T68" fmla="*/ 44 w 106"/>
                <a:gd name="T69" fmla="*/ 45 h 49"/>
                <a:gd name="T70" fmla="*/ 44 w 106"/>
                <a:gd name="T71" fmla="*/ 48 h 49"/>
                <a:gd name="T72" fmla="*/ 45 w 106"/>
                <a:gd name="T73" fmla="*/ 49 h 49"/>
                <a:gd name="T74" fmla="*/ 106 w 106"/>
                <a:gd name="T75" fmla="*/ 48 h 49"/>
                <a:gd name="T76" fmla="*/ 104 w 106"/>
                <a:gd name="T77" fmla="*/ 45 h 49"/>
                <a:gd name="T78" fmla="*/ 103 w 106"/>
                <a:gd name="T79" fmla="*/ 44 h 49"/>
                <a:gd name="T80" fmla="*/ 102 w 106"/>
                <a:gd name="T81" fmla="*/ 40 h 49"/>
                <a:gd name="T82" fmla="*/ 101 w 106"/>
                <a:gd name="T83" fmla="*/ 39 h 49"/>
                <a:gd name="T84" fmla="*/ 101 w 106"/>
                <a:gd name="T85" fmla="*/ 34 h 49"/>
                <a:gd name="T86" fmla="*/ 99 w 106"/>
                <a:gd name="T87" fmla="*/ 32 h 49"/>
                <a:gd name="T88" fmla="*/ 98 w 106"/>
                <a:gd name="T89" fmla="*/ 29 h 49"/>
                <a:gd name="T90" fmla="*/ 97 w 106"/>
                <a:gd name="T91" fmla="*/ 28 h 49"/>
                <a:gd name="T92" fmla="*/ 96 w 106"/>
                <a:gd name="T93" fmla="*/ 25 h 49"/>
                <a:gd name="T94" fmla="*/ 93 w 106"/>
                <a:gd name="T95" fmla="*/ 23 h 49"/>
                <a:gd name="T96" fmla="*/ 92 w 106"/>
                <a:gd name="T97" fmla="*/ 21 h 49"/>
                <a:gd name="T98" fmla="*/ 92 w 106"/>
                <a:gd name="T99" fmla="*/ 17 h 49"/>
                <a:gd name="T100" fmla="*/ 91 w 106"/>
                <a:gd name="T101" fmla="*/ 15 h 49"/>
                <a:gd name="T102" fmla="*/ 90 w 106"/>
                <a:gd name="T103" fmla="*/ 14 h 49"/>
                <a:gd name="T104" fmla="*/ 89 w 106"/>
                <a:gd name="T105" fmla="*/ 10 h 49"/>
                <a:gd name="T106" fmla="*/ 87 w 106"/>
                <a:gd name="T107" fmla="*/ 8 h 49"/>
                <a:gd name="T108" fmla="*/ 86 w 106"/>
                <a:gd name="T109" fmla="*/ 5 h 49"/>
                <a:gd name="T110" fmla="*/ 85 w 106"/>
                <a:gd name="T111" fmla="*/ 4 h 49"/>
                <a:gd name="T112" fmla="*/ 84 w 106"/>
                <a:gd name="T113" fmla="*/ 2 h 49"/>
                <a:gd name="T114" fmla="*/ 82 w 106"/>
                <a:gd name="T11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6" h="49">
                  <a:moveTo>
                    <a:pt x="8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6"/>
                  </a:lnTo>
                  <a:lnTo>
                    <a:pt x="9" y="6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19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6" y="38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2" y="44"/>
                  </a:lnTo>
                  <a:lnTo>
                    <a:pt x="42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8"/>
                  </a:lnTo>
                  <a:lnTo>
                    <a:pt x="45" y="48"/>
                  </a:lnTo>
                  <a:lnTo>
                    <a:pt x="45" y="49"/>
                  </a:lnTo>
                  <a:lnTo>
                    <a:pt x="106" y="49"/>
                  </a:lnTo>
                  <a:lnTo>
                    <a:pt x="106" y="48"/>
                  </a:lnTo>
                  <a:lnTo>
                    <a:pt x="106" y="45"/>
                  </a:lnTo>
                  <a:lnTo>
                    <a:pt x="104" y="45"/>
                  </a:lnTo>
                  <a:lnTo>
                    <a:pt x="104" y="44"/>
                  </a:lnTo>
                  <a:lnTo>
                    <a:pt x="103" y="44"/>
                  </a:lnTo>
                  <a:lnTo>
                    <a:pt x="103" y="40"/>
                  </a:lnTo>
                  <a:lnTo>
                    <a:pt x="102" y="40"/>
                  </a:lnTo>
                  <a:lnTo>
                    <a:pt x="102" y="39"/>
                  </a:lnTo>
                  <a:lnTo>
                    <a:pt x="101" y="39"/>
                  </a:lnTo>
                  <a:lnTo>
                    <a:pt x="101" y="37"/>
                  </a:lnTo>
                  <a:lnTo>
                    <a:pt x="101" y="34"/>
                  </a:lnTo>
                  <a:lnTo>
                    <a:pt x="99" y="34"/>
                  </a:lnTo>
                  <a:lnTo>
                    <a:pt x="99" y="32"/>
                  </a:lnTo>
                  <a:lnTo>
                    <a:pt x="98" y="32"/>
                  </a:lnTo>
                  <a:lnTo>
                    <a:pt x="98" y="29"/>
                  </a:lnTo>
                  <a:lnTo>
                    <a:pt x="97" y="29"/>
                  </a:lnTo>
                  <a:lnTo>
                    <a:pt x="97" y="28"/>
                  </a:lnTo>
                  <a:lnTo>
                    <a:pt x="96" y="28"/>
                  </a:lnTo>
                  <a:lnTo>
                    <a:pt x="96" y="25"/>
                  </a:lnTo>
                  <a:lnTo>
                    <a:pt x="96" y="23"/>
                  </a:lnTo>
                  <a:lnTo>
                    <a:pt x="93" y="23"/>
                  </a:lnTo>
                  <a:lnTo>
                    <a:pt x="93" y="21"/>
                  </a:lnTo>
                  <a:lnTo>
                    <a:pt x="92" y="21"/>
                  </a:lnTo>
                  <a:lnTo>
                    <a:pt x="92" y="20"/>
                  </a:lnTo>
                  <a:lnTo>
                    <a:pt x="92" y="17"/>
                  </a:lnTo>
                  <a:lnTo>
                    <a:pt x="91" y="17"/>
                  </a:lnTo>
                  <a:lnTo>
                    <a:pt x="91" y="15"/>
                  </a:lnTo>
                  <a:lnTo>
                    <a:pt x="90" y="15"/>
                  </a:lnTo>
                  <a:lnTo>
                    <a:pt x="90" y="14"/>
                  </a:lnTo>
                  <a:lnTo>
                    <a:pt x="89" y="14"/>
                  </a:lnTo>
                  <a:lnTo>
                    <a:pt x="89" y="10"/>
                  </a:lnTo>
                  <a:lnTo>
                    <a:pt x="87" y="10"/>
                  </a:lnTo>
                  <a:lnTo>
                    <a:pt x="87" y="8"/>
                  </a:lnTo>
                  <a:lnTo>
                    <a:pt x="87" y="5"/>
                  </a:lnTo>
                  <a:lnTo>
                    <a:pt x="86" y="5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0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1" name="Freeform 950">
              <a:extLst>
                <a:ext uri="{FF2B5EF4-FFF2-40B4-BE49-F238E27FC236}">
                  <a16:creationId xmlns:a16="http://schemas.microsoft.com/office/drawing/2014/main" id="{1B651C9A-D9F3-79E7-12B7-298CB7B5A0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2" y="4129"/>
              <a:ext cx="26" cy="10"/>
            </a:xfrm>
            <a:custGeom>
              <a:avLst/>
              <a:gdLst>
                <a:gd name="T0" fmla="*/ 129 w 129"/>
                <a:gd name="T1" fmla="*/ 47 h 49"/>
                <a:gd name="T2" fmla="*/ 128 w 129"/>
                <a:gd name="T3" fmla="*/ 44 h 49"/>
                <a:gd name="T4" fmla="*/ 127 w 129"/>
                <a:gd name="T5" fmla="*/ 42 h 49"/>
                <a:gd name="T6" fmla="*/ 126 w 129"/>
                <a:gd name="T7" fmla="*/ 40 h 49"/>
                <a:gd name="T8" fmla="*/ 125 w 129"/>
                <a:gd name="T9" fmla="*/ 38 h 49"/>
                <a:gd name="T10" fmla="*/ 125 w 129"/>
                <a:gd name="T11" fmla="*/ 34 h 49"/>
                <a:gd name="T12" fmla="*/ 123 w 129"/>
                <a:gd name="T13" fmla="*/ 31 h 49"/>
                <a:gd name="T14" fmla="*/ 122 w 129"/>
                <a:gd name="T15" fmla="*/ 30 h 49"/>
                <a:gd name="T16" fmla="*/ 121 w 129"/>
                <a:gd name="T17" fmla="*/ 26 h 49"/>
                <a:gd name="T18" fmla="*/ 120 w 129"/>
                <a:gd name="T19" fmla="*/ 25 h 49"/>
                <a:gd name="T20" fmla="*/ 119 w 129"/>
                <a:gd name="T21" fmla="*/ 23 h 49"/>
                <a:gd name="T22" fmla="*/ 117 w 129"/>
                <a:gd name="T23" fmla="*/ 20 h 49"/>
                <a:gd name="T24" fmla="*/ 116 w 129"/>
                <a:gd name="T25" fmla="*/ 19 h 49"/>
                <a:gd name="T26" fmla="*/ 115 w 129"/>
                <a:gd name="T27" fmla="*/ 17 h 49"/>
                <a:gd name="T28" fmla="*/ 114 w 129"/>
                <a:gd name="T29" fmla="*/ 15 h 49"/>
                <a:gd name="T30" fmla="*/ 113 w 129"/>
                <a:gd name="T31" fmla="*/ 11 h 49"/>
                <a:gd name="T32" fmla="*/ 111 w 129"/>
                <a:gd name="T33" fmla="*/ 9 h 49"/>
                <a:gd name="T34" fmla="*/ 110 w 129"/>
                <a:gd name="T35" fmla="*/ 7 h 49"/>
                <a:gd name="T36" fmla="*/ 110 w 129"/>
                <a:gd name="T37" fmla="*/ 3 h 49"/>
                <a:gd name="T38" fmla="*/ 109 w 129"/>
                <a:gd name="T39" fmla="*/ 1 h 49"/>
                <a:gd name="T40" fmla="*/ 108 w 129"/>
                <a:gd name="T41" fmla="*/ 0 h 49"/>
                <a:gd name="T42" fmla="*/ 0 w 129"/>
                <a:gd name="T43" fmla="*/ 1 h 49"/>
                <a:gd name="T44" fmla="*/ 2 w 129"/>
                <a:gd name="T45" fmla="*/ 1 h 49"/>
                <a:gd name="T46" fmla="*/ 3 w 129"/>
                <a:gd name="T47" fmla="*/ 2 h 49"/>
                <a:gd name="T48" fmla="*/ 5 w 129"/>
                <a:gd name="T49" fmla="*/ 3 h 49"/>
                <a:gd name="T50" fmla="*/ 6 w 129"/>
                <a:gd name="T51" fmla="*/ 4 h 49"/>
                <a:gd name="T52" fmla="*/ 7 w 129"/>
                <a:gd name="T53" fmla="*/ 6 h 49"/>
                <a:gd name="T54" fmla="*/ 8 w 129"/>
                <a:gd name="T55" fmla="*/ 7 h 49"/>
                <a:gd name="T56" fmla="*/ 10 w 129"/>
                <a:gd name="T57" fmla="*/ 8 h 49"/>
                <a:gd name="T58" fmla="*/ 11 w 129"/>
                <a:gd name="T59" fmla="*/ 9 h 49"/>
                <a:gd name="T60" fmla="*/ 12 w 129"/>
                <a:gd name="T61" fmla="*/ 11 h 49"/>
                <a:gd name="T62" fmla="*/ 13 w 129"/>
                <a:gd name="T63" fmla="*/ 12 h 49"/>
                <a:gd name="T64" fmla="*/ 14 w 129"/>
                <a:gd name="T65" fmla="*/ 14 h 49"/>
                <a:gd name="T66" fmla="*/ 16 w 129"/>
                <a:gd name="T67" fmla="*/ 15 h 49"/>
                <a:gd name="T68" fmla="*/ 17 w 129"/>
                <a:gd name="T69" fmla="*/ 17 h 49"/>
                <a:gd name="T70" fmla="*/ 18 w 129"/>
                <a:gd name="T71" fmla="*/ 19 h 49"/>
                <a:gd name="T72" fmla="*/ 19 w 129"/>
                <a:gd name="T73" fmla="*/ 20 h 49"/>
                <a:gd name="T74" fmla="*/ 20 w 129"/>
                <a:gd name="T75" fmla="*/ 21 h 49"/>
                <a:gd name="T76" fmla="*/ 22 w 129"/>
                <a:gd name="T77" fmla="*/ 23 h 49"/>
                <a:gd name="T78" fmla="*/ 23 w 129"/>
                <a:gd name="T79" fmla="*/ 24 h 49"/>
                <a:gd name="T80" fmla="*/ 24 w 129"/>
                <a:gd name="T81" fmla="*/ 25 h 49"/>
                <a:gd name="T82" fmla="*/ 25 w 129"/>
                <a:gd name="T83" fmla="*/ 26 h 49"/>
                <a:gd name="T84" fmla="*/ 26 w 129"/>
                <a:gd name="T85" fmla="*/ 28 h 49"/>
                <a:gd name="T86" fmla="*/ 28 w 129"/>
                <a:gd name="T87" fmla="*/ 29 h 49"/>
                <a:gd name="T88" fmla="*/ 29 w 129"/>
                <a:gd name="T89" fmla="*/ 30 h 49"/>
                <a:gd name="T90" fmla="*/ 31 w 129"/>
                <a:gd name="T91" fmla="*/ 30 h 49"/>
                <a:gd name="T92" fmla="*/ 33 w 129"/>
                <a:gd name="T93" fmla="*/ 31 h 49"/>
                <a:gd name="T94" fmla="*/ 33 w 129"/>
                <a:gd name="T95" fmla="*/ 34 h 49"/>
                <a:gd name="T96" fmla="*/ 34 w 129"/>
                <a:gd name="T97" fmla="*/ 35 h 49"/>
                <a:gd name="T98" fmla="*/ 35 w 129"/>
                <a:gd name="T99" fmla="*/ 36 h 49"/>
                <a:gd name="T100" fmla="*/ 36 w 129"/>
                <a:gd name="T101" fmla="*/ 37 h 49"/>
                <a:gd name="T102" fmla="*/ 37 w 129"/>
                <a:gd name="T103" fmla="*/ 38 h 49"/>
                <a:gd name="T104" fmla="*/ 39 w 129"/>
                <a:gd name="T105" fmla="*/ 40 h 49"/>
                <a:gd name="T106" fmla="*/ 40 w 129"/>
                <a:gd name="T107" fmla="*/ 41 h 49"/>
                <a:gd name="T108" fmla="*/ 41 w 129"/>
                <a:gd name="T109" fmla="*/ 42 h 49"/>
                <a:gd name="T110" fmla="*/ 42 w 129"/>
                <a:gd name="T111" fmla="*/ 43 h 49"/>
                <a:gd name="T112" fmla="*/ 43 w 129"/>
                <a:gd name="T113" fmla="*/ 44 h 49"/>
                <a:gd name="T114" fmla="*/ 45 w 129"/>
                <a:gd name="T115" fmla="*/ 46 h 49"/>
                <a:gd name="T116" fmla="*/ 46 w 129"/>
                <a:gd name="T117" fmla="*/ 47 h 49"/>
                <a:gd name="T118" fmla="*/ 47 w 129"/>
                <a:gd name="T119" fmla="*/ 48 h 49"/>
                <a:gd name="T120" fmla="*/ 129 w 129"/>
                <a:gd name="T1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9" h="49">
                  <a:moveTo>
                    <a:pt x="129" y="49"/>
                  </a:moveTo>
                  <a:lnTo>
                    <a:pt x="129" y="47"/>
                  </a:lnTo>
                  <a:lnTo>
                    <a:pt x="129" y="44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6" y="40"/>
                  </a:lnTo>
                  <a:lnTo>
                    <a:pt x="126" y="38"/>
                  </a:lnTo>
                  <a:lnTo>
                    <a:pt x="125" y="38"/>
                  </a:lnTo>
                  <a:lnTo>
                    <a:pt x="125" y="36"/>
                  </a:lnTo>
                  <a:lnTo>
                    <a:pt x="125" y="34"/>
                  </a:lnTo>
                  <a:lnTo>
                    <a:pt x="123" y="34"/>
                  </a:lnTo>
                  <a:lnTo>
                    <a:pt x="123" y="31"/>
                  </a:lnTo>
                  <a:lnTo>
                    <a:pt x="122" y="31"/>
                  </a:lnTo>
                  <a:lnTo>
                    <a:pt x="122" y="30"/>
                  </a:lnTo>
                  <a:lnTo>
                    <a:pt x="121" y="30"/>
                  </a:lnTo>
                  <a:lnTo>
                    <a:pt x="121" y="26"/>
                  </a:lnTo>
                  <a:lnTo>
                    <a:pt x="120" y="26"/>
                  </a:lnTo>
                  <a:lnTo>
                    <a:pt x="120" y="25"/>
                  </a:lnTo>
                  <a:lnTo>
                    <a:pt x="119" y="25"/>
                  </a:lnTo>
                  <a:lnTo>
                    <a:pt x="119" y="23"/>
                  </a:lnTo>
                  <a:lnTo>
                    <a:pt x="117" y="23"/>
                  </a:lnTo>
                  <a:lnTo>
                    <a:pt x="117" y="20"/>
                  </a:lnTo>
                  <a:lnTo>
                    <a:pt x="116" y="20"/>
                  </a:lnTo>
                  <a:lnTo>
                    <a:pt x="116" y="19"/>
                  </a:lnTo>
                  <a:lnTo>
                    <a:pt x="115" y="19"/>
                  </a:lnTo>
                  <a:lnTo>
                    <a:pt x="115" y="17"/>
                  </a:lnTo>
                  <a:lnTo>
                    <a:pt x="115" y="15"/>
                  </a:lnTo>
                  <a:lnTo>
                    <a:pt x="114" y="15"/>
                  </a:lnTo>
                  <a:lnTo>
                    <a:pt x="114" y="11"/>
                  </a:lnTo>
                  <a:lnTo>
                    <a:pt x="113" y="11"/>
                  </a:lnTo>
                  <a:lnTo>
                    <a:pt x="113" y="9"/>
                  </a:lnTo>
                  <a:lnTo>
                    <a:pt x="111" y="9"/>
                  </a:lnTo>
                  <a:lnTo>
                    <a:pt x="111" y="7"/>
                  </a:lnTo>
                  <a:lnTo>
                    <a:pt x="110" y="7"/>
                  </a:lnTo>
                  <a:lnTo>
                    <a:pt x="110" y="6"/>
                  </a:lnTo>
                  <a:lnTo>
                    <a:pt x="110" y="3"/>
                  </a:lnTo>
                  <a:lnTo>
                    <a:pt x="109" y="3"/>
                  </a:lnTo>
                  <a:lnTo>
                    <a:pt x="109" y="1"/>
                  </a:lnTo>
                  <a:lnTo>
                    <a:pt x="108" y="1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6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1"/>
                  </a:lnTo>
                  <a:lnTo>
                    <a:pt x="33" y="31"/>
                  </a:lnTo>
                  <a:lnTo>
                    <a:pt x="33" y="32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7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3" y="44"/>
                  </a:lnTo>
                  <a:lnTo>
                    <a:pt x="43" y="46"/>
                  </a:lnTo>
                  <a:lnTo>
                    <a:pt x="45" y="46"/>
                  </a:lnTo>
                  <a:lnTo>
                    <a:pt x="45" y="47"/>
                  </a:lnTo>
                  <a:lnTo>
                    <a:pt x="46" y="47"/>
                  </a:lnTo>
                  <a:lnTo>
                    <a:pt x="46" y="48"/>
                  </a:lnTo>
                  <a:lnTo>
                    <a:pt x="47" y="48"/>
                  </a:lnTo>
                  <a:lnTo>
                    <a:pt x="47" y="49"/>
                  </a:lnTo>
                  <a:lnTo>
                    <a:pt x="129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2" name="Freeform 951">
              <a:extLst>
                <a:ext uri="{FF2B5EF4-FFF2-40B4-BE49-F238E27FC236}">
                  <a16:creationId xmlns:a16="http://schemas.microsoft.com/office/drawing/2014/main" id="{0E9DB363-4A92-F728-73A7-F97E701389C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1" y="4148"/>
              <a:ext cx="17" cy="10"/>
            </a:xfrm>
            <a:custGeom>
              <a:avLst/>
              <a:gdLst>
                <a:gd name="T0" fmla="*/ 61 w 84"/>
                <a:gd name="T1" fmla="*/ 0 h 48"/>
                <a:gd name="T2" fmla="*/ 1 w 84"/>
                <a:gd name="T3" fmla="*/ 0 h 48"/>
                <a:gd name="T4" fmla="*/ 2 w 84"/>
                <a:gd name="T5" fmla="*/ 1 h 48"/>
                <a:gd name="T6" fmla="*/ 4 w 84"/>
                <a:gd name="T7" fmla="*/ 2 h 48"/>
                <a:gd name="T8" fmla="*/ 5 w 84"/>
                <a:gd name="T9" fmla="*/ 3 h 48"/>
                <a:gd name="T10" fmla="*/ 6 w 84"/>
                <a:gd name="T11" fmla="*/ 5 h 48"/>
                <a:gd name="T12" fmla="*/ 8 w 84"/>
                <a:gd name="T13" fmla="*/ 5 h 48"/>
                <a:gd name="T14" fmla="*/ 8 w 84"/>
                <a:gd name="T15" fmla="*/ 8 h 48"/>
                <a:gd name="T16" fmla="*/ 10 w 84"/>
                <a:gd name="T17" fmla="*/ 10 h 48"/>
                <a:gd name="T18" fmla="*/ 12 w 84"/>
                <a:gd name="T19" fmla="*/ 10 h 48"/>
                <a:gd name="T20" fmla="*/ 13 w 84"/>
                <a:gd name="T21" fmla="*/ 11 h 48"/>
                <a:gd name="T22" fmla="*/ 13 w 84"/>
                <a:gd name="T23" fmla="*/ 14 h 48"/>
                <a:gd name="T24" fmla="*/ 16 w 84"/>
                <a:gd name="T25" fmla="*/ 14 h 48"/>
                <a:gd name="T26" fmla="*/ 17 w 84"/>
                <a:gd name="T27" fmla="*/ 16 h 48"/>
                <a:gd name="T28" fmla="*/ 18 w 84"/>
                <a:gd name="T29" fmla="*/ 17 h 48"/>
                <a:gd name="T30" fmla="*/ 18 w 84"/>
                <a:gd name="T31" fmla="*/ 19 h 48"/>
                <a:gd name="T32" fmla="*/ 21 w 84"/>
                <a:gd name="T33" fmla="*/ 19 h 48"/>
                <a:gd name="T34" fmla="*/ 22 w 84"/>
                <a:gd name="T35" fmla="*/ 20 h 48"/>
                <a:gd name="T36" fmla="*/ 23 w 84"/>
                <a:gd name="T37" fmla="*/ 22 h 48"/>
                <a:gd name="T38" fmla="*/ 23 w 84"/>
                <a:gd name="T39" fmla="*/ 24 h 48"/>
                <a:gd name="T40" fmla="*/ 25 w 84"/>
                <a:gd name="T41" fmla="*/ 24 h 48"/>
                <a:gd name="T42" fmla="*/ 27 w 84"/>
                <a:gd name="T43" fmla="*/ 25 h 48"/>
                <a:gd name="T44" fmla="*/ 28 w 84"/>
                <a:gd name="T45" fmla="*/ 26 h 48"/>
                <a:gd name="T46" fmla="*/ 29 w 84"/>
                <a:gd name="T47" fmla="*/ 28 h 48"/>
                <a:gd name="T48" fmla="*/ 30 w 84"/>
                <a:gd name="T49" fmla="*/ 29 h 48"/>
                <a:gd name="T50" fmla="*/ 31 w 84"/>
                <a:gd name="T51" fmla="*/ 30 h 48"/>
                <a:gd name="T52" fmla="*/ 33 w 84"/>
                <a:gd name="T53" fmla="*/ 33 h 48"/>
                <a:gd name="T54" fmla="*/ 34 w 84"/>
                <a:gd name="T55" fmla="*/ 34 h 48"/>
                <a:gd name="T56" fmla="*/ 35 w 84"/>
                <a:gd name="T57" fmla="*/ 35 h 48"/>
                <a:gd name="T58" fmla="*/ 36 w 84"/>
                <a:gd name="T59" fmla="*/ 36 h 48"/>
                <a:gd name="T60" fmla="*/ 37 w 84"/>
                <a:gd name="T61" fmla="*/ 37 h 48"/>
                <a:gd name="T62" fmla="*/ 39 w 84"/>
                <a:gd name="T63" fmla="*/ 39 h 48"/>
                <a:gd name="T64" fmla="*/ 40 w 84"/>
                <a:gd name="T65" fmla="*/ 40 h 48"/>
                <a:gd name="T66" fmla="*/ 41 w 84"/>
                <a:gd name="T67" fmla="*/ 41 h 48"/>
                <a:gd name="T68" fmla="*/ 42 w 84"/>
                <a:gd name="T69" fmla="*/ 42 h 48"/>
                <a:gd name="T70" fmla="*/ 44 w 84"/>
                <a:gd name="T71" fmla="*/ 43 h 48"/>
                <a:gd name="T72" fmla="*/ 45 w 84"/>
                <a:gd name="T73" fmla="*/ 45 h 48"/>
                <a:gd name="T74" fmla="*/ 46 w 84"/>
                <a:gd name="T75" fmla="*/ 46 h 48"/>
                <a:gd name="T76" fmla="*/ 47 w 84"/>
                <a:gd name="T77" fmla="*/ 47 h 48"/>
                <a:gd name="T78" fmla="*/ 84 w 84"/>
                <a:gd name="T79" fmla="*/ 48 h 48"/>
                <a:gd name="T80" fmla="*/ 82 w 84"/>
                <a:gd name="T81" fmla="*/ 47 h 48"/>
                <a:gd name="T82" fmla="*/ 81 w 84"/>
                <a:gd name="T83" fmla="*/ 45 h 48"/>
                <a:gd name="T84" fmla="*/ 80 w 84"/>
                <a:gd name="T85" fmla="*/ 42 h 48"/>
                <a:gd name="T86" fmla="*/ 80 w 84"/>
                <a:gd name="T87" fmla="*/ 39 h 48"/>
                <a:gd name="T88" fmla="*/ 79 w 84"/>
                <a:gd name="T89" fmla="*/ 36 h 48"/>
                <a:gd name="T90" fmla="*/ 77 w 84"/>
                <a:gd name="T91" fmla="*/ 34 h 48"/>
                <a:gd name="T92" fmla="*/ 76 w 84"/>
                <a:gd name="T93" fmla="*/ 31 h 48"/>
                <a:gd name="T94" fmla="*/ 75 w 84"/>
                <a:gd name="T95" fmla="*/ 29 h 48"/>
                <a:gd name="T96" fmla="*/ 74 w 84"/>
                <a:gd name="T97" fmla="*/ 26 h 48"/>
                <a:gd name="T98" fmla="*/ 71 w 84"/>
                <a:gd name="T99" fmla="*/ 24 h 48"/>
                <a:gd name="T100" fmla="*/ 70 w 84"/>
                <a:gd name="T101" fmla="*/ 23 h 48"/>
                <a:gd name="T102" fmla="*/ 70 w 84"/>
                <a:gd name="T103" fmla="*/ 18 h 48"/>
                <a:gd name="T104" fmla="*/ 69 w 84"/>
                <a:gd name="T105" fmla="*/ 16 h 48"/>
                <a:gd name="T106" fmla="*/ 68 w 84"/>
                <a:gd name="T107" fmla="*/ 14 h 48"/>
                <a:gd name="T108" fmla="*/ 67 w 84"/>
                <a:gd name="T109" fmla="*/ 12 h 48"/>
                <a:gd name="T110" fmla="*/ 65 w 84"/>
                <a:gd name="T111" fmla="*/ 10 h 48"/>
                <a:gd name="T112" fmla="*/ 64 w 84"/>
                <a:gd name="T113" fmla="*/ 8 h 48"/>
                <a:gd name="T114" fmla="*/ 63 w 84"/>
                <a:gd name="T115" fmla="*/ 5 h 48"/>
                <a:gd name="T116" fmla="*/ 62 w 84"/>
                <a:gd name="T11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" h="48">
                  <a:moveTo>
                    <a:pt x="62" y="0"/>
                  </a:moveTo>
                  <a:lnTo>
                    <a:pt x="61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0" y="40"/>
                  </a:lnTo>
                  <a:lnTo>
                    <a:pt x="40" y="41"/>
                  </a:lnTo>
                  <a:lnTo>
                    <a:pt x="41" y="41"/>
                  </a:lnTo>
                  <a:lnTo>
                    <a:pt x="41" y="42"/>
                  </a:lnTo>
                  <a:lnTo>
                    <a:pt x="42" y="42"/>
                  </a:lnTo>
                  <a:lnTo>
                    <a:pt x="42" y="43"/>
                  </a:lnTo>
                  <a:lnTo>
                    <a:pt x="44" y="43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6"/>
                  </a:lnTo>
                  <a:lnTo>
                    <a:pt x="46" y="46"/>
                  </a:lnTo>
                  <a:lnTo>
                    <a:pt x="46" y="47"/>
                  </a:lnTo>
                  <a:lnTo>
                    <a:pt x="47" y="47"/>
                  </a:lnTo>
                  <a:lnTo>
                    <a:pt x="47" y="48"/>
                  </a:lnTo>
                  <a:lnTo>
                    <a:pt x="84" y="48"/>
                  </a:lnTo>
                  <a:lnTo>
                    <a:pt x="84" y="47"/>
                  </a:lnTo>
                  <a:lnTo>
                    <a:pt x="82" y="47"/>
                  </a:lnTo>
                  <a:lnTo>
                    <a:pt x="82" y="45"/>
                  </a:lnTo>
                  <a:lnTo>
                    <a:pt x="81" y="45"/>
                  </a:lnTo>
                  <a:lnTo>
                    <a:pt x="81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80" y="39"/>
                  </a:lnTo>
                  <a:lnTo>
                    <a:pt x="79" y="39"/>
                  </a:lnTo>
                  <a:lnTo>
                    <a:pt x="79" y="36"/>
                  </a:lnTo>
                  <a:lnTo>
                    <a:pt x="77" y="36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5" y="26"/>
                  </a:lnTo>
                  <a:lnTo>
                    <a:pt x="74" y="26"/>
                  </a:lnTo>
                  <a:lnTo>
                    <a:pt x="74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0" y="23"/>
                  </a:lnTo>
                  <a:lnTo>
                    <a:pt x="70" y="19"/>
                  </a:lnTo>
                  <a:lnTo>
                    <a:pt x="70" y="18"/>
                  </a:lnTo>
                  <a:lnTo>
                    <a:pt x="69" y="18"/>
                  </a:lnTo>
                  <a:lnTo>
                    <a:pt x="69" y="16"/>
                  </a:lnTo>
                  <a:lnTo>
                    <a:pt x="68" y="16"/>
                  </a:lnTo>
                  <a:lnTo>
                    <a:pt x="68" y="14"/>
                  </a:lnTo>
                  <a:lnTo>
                    <a:pt x="67" y="14"/>
                  </a:lnTo>
                  <a:lnTo>
                    <a:pt x="67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5" y="8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5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3" name="Freeform 952">
              <a:extLst>
                <a:ext uri="{FF2B5EF4-FFF2-40B4-BE49-F238E27FC236}">
                  <a16:creationId xmlns:a16="http://schemas.microsoft.com/office/drawing/2014/main" id="{2B5F8E04-9271-4AC3-10A0-78C1346427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" y="4158"/>
              <a:ext cx="11" cy="10"/>
            </a:xfrm>
            <a:custGeom>
              <a:avLst/>
              <a:gdLst>
                <a:gd name="T0" fmla="*/ 0 w 53"/>
                <a:gd name="T1" fmla="*/ 0 h 49"/>
                <a:gd name="T2" fmla="*/ 1 w 53"/>
                <a:gd name="T3" fmla="*/ 2 h 49"/>
                <a:gd name="T4" fmla="*/ 4 w 53"/>
                <a:gd name="T5" fmla="*/ 4 h 49"/>
                <a:gd name="T6" fmla="*/ 5 w 53"/>
                <a:gd name="T7" fmla="*/ 5 h 49"/>
                <a:gd name="T8" fmla="*/ 6 w 53"/>
                <a:gd name="T9" fmla="*/ 6 h 49"/>
                <a:gd name="T10" fmla="*/ 7 w 53"/>
                <a:gd name="T11" fmla="*/ 8 h 49"/>
                <a:gd name="T12" fmla="*/ 9 w 53"/>
                <a:gd name="T13" fmla="*/ 9 h 49"/>
                <a:gd name="T14" fmla="*/ 10 w 53"/>
                <a:gd name="T15" fmla="*/ 10 h 49"/>
                <a:gd name="T16" fmla="*/ 11 w 53"/>
                <a:gd name="T17" fmla="*/ 11 h 49"/>
                <a:gd name="T18" fmla="*/ 12 w 53"/>
                <a:gd name="T19" fmla="*/ 12 h 49"/>
                <a:gd name="T20" fmla="*/ 14 w 53"/>
                <a:gd name="T21" fmla="*/ 14 h 49"/>
                <a:gd name="T22" fmla="*/ 15 w 53"/>
                <a:gd name="T23" fmla="*/ 15 h 49"/>
                <a:gd name="T24" fmla="*/ 16 w 53"/>
                <a:gd name="T25" fmla="*/ 16 h 49"/>
                <a:gd name="T26" fmla="*/ 17 w 53"/>
                <a:gd name="T27" fmla="*/ 17 h 49"/>
                <a:gd name="T28" fmla="*/ 18 w 53"/>
                <a:gd name="T29" fmla="*/ 18 h 49"/>
                <a:gd name="T30" fmla="*/ 20 w 53"/>
                <a:gd name="T31" fmla="*/ 20 h 49"/>
                <a:gd name="T32" fmla="*/ 21 w 53"/>
                <a:gd name="T33" fmla="*/ 21 h 49"/>
                <a:gd name="T34" fmla="*/ 22 w 53"/>
                <a:gd name="T35" fmla="*/ 22 h 49"/>
                <a:gd name="T36" fmla="*/ 23 w 53"/>
                <a:gd name="T37" fmla="*/ 23 h 49"/>
                <a:gd name="T38" fmla="*/ 24 w 53"/>
                <a:gd name="T39" fmla="*/ 25 h 49"/>
                <a:gd name="T40" fmla="*/ 27 w 53"/>
                <a:gd name="T41" fmla="*/ 27 h 49"/>
                <a:gd name="T42" fmla="*/ 28 w 53"/>
                <a:gd name="T43" fmla="*/ 29 h 49"/>
                <a:gd name="T44" fmla="*/ 29 w 53"/>
                <a:gd name="T45" fmla="*/ 31 h 49"/>
                <a:gd name="T46" fmla="*/ 30 w 53"/>
                <a:gd name="T47" fmla="*/ 32 h 49"/>
                <a:gd name="T48" fmla="*/ 32 w 53"/>
                <a:gd name="T49" fmla="*/ 33 h 49"/>
                <a:gd name="T50" fmla="*/ 33 w 53"/>
                <a:gd name="T51" fmla="*/ 34 h 49"/>
                <a:gd name="T52" fmla="*/ 34 w 53"/>
                <a:gd name="T53" fmla="*/ 35 h 49"/>
                <a:gd name="T54" fmla="*/ 35 w 53"/>
                <a:gd name="T55" fmla="*/ 37 h 49"/>
                <a:gd name="T56" fmla="*/ 37 w 53"/>
                <a:gd name="T57" fmla="*/ 38 h 49"/>
                <a:gd name="T58" fmla="*/ 38 w 53"/>
                <a:gd name="T59" fmla="*/ 39 h 49"/>
                <a:gd name="T60" fmla="*/ 39 w 53"/>
                <a:gd name="T61" fmla="*/ 40 h 49"/>
                <a:gd name="T62" fmla="*/ 40 w 53"/>
                <a:gd name="T63" fmla="*/ 42 h 49"/>
                <a:gd name="T64" fmla="*/ 41 w 53"/>
                <a:gd name="T65" fmla="*/ 43 h 49"/>
                <a:gd name="T66" fmla="*/ 43 w 53"/>
                <a:gd name="T67" fmla="*/ 44 h 49"/>
                <a:gd name="T68" fmla="*/ 44 w 53"/>
                <a:gd name="T69" fmla="*/ 45 h 49"/>
                <a:gd name="T70" fmla="*/ 45 w 53"/>
                <a:gd name="T71" fmla="*/ 46 h 49"/>
                <a:gd name="T72" fmla="*/ 46 w 53"/>
                <a:gd name="T73" fmla="*/ 48 h 49"/>
                <a:gd name="T74" fmla="*/ 47 w 53"/>
                <a:gd name="T75" fmla="*/ 49 h 49"/>
                <a:gd name="T76" fmla="*/ 52 w 53"/>
                <a:gd name="T77" fmla="*/ 48 h 49"/>
                <a:gd name="T78" fmla="*/ 52 w 53"/>
                <a:gd name="T79" fmla="*/ 45 h 49"/>
                <a:gd name="T80" fmla="*/ 53 w 53"/>
                <a:gd name="T81" fmla="*/ 39 h 49"/>
                <a:gd name="T82" fmla="*/ 52 w 53"/>
                <a:gd name="T83" fmla="*/ 37 h 49"/>
                <a:gd name="T84" fmla="*/ 51 w 53"/>
                <a:gd name="T85" fmla="*/ 34 h 49"/>
                <a:gd name="T86" fmla="*/ 50 w 53"/>
                <a:gd name="T87" fmla="*/ 32 h 49"/>
                <a:gd name="T88" fmla="*/ 47 w 53"/>
                <a:gd name="T89" fmla="*/ 29 h 49"/>
                <a:gd name="T90" fmla="*/ 47 w 53"/>
                <a:gd name="T91" fmla="*/ 25 h 49"/>
                <a:gd name="T92" fmla="*/ 46 w 53"/>
                <a:gd name="T93" fmla="*/ 21 h 49"/>
                <a:gd name="T94" fmla="*/ 45 w 53"/>
                <a:gd name="T95" fmla="*/ 20 h 49"/>
                <a:gd name="T96" fmla="*/ 44 w 53"/>
                <a:gd name="T97" fmla="*/ 17 h 49"/>
                <a:gd name="T98" fmla="*/ 43 w 53"/>
                <a:gd name="T99" fmla="*/ 15 h 49"/>
                <a:gd name="T100" fmla="*/ 41 w 53"/>
                <a:gd name="T101" fmla="*/ 12 h 49"/>
                <a:gd name="T102" fmla="*/ 40 w 53"/>
                <a:gd name="T103" fmla="*/ 10 h 49"/>
                <a:gd name="T104" fmla="*/ 39 w 53"/>
                <a:gd name="T105" fmla="*/ 8 h 49"/>
                <a:gd name="T106" fmla="*/ 38 w 53"/>
                <a:gd name="T107" fmla="*/ 5 h 49"/>
                <a:gd name="T108" fmla="*/ 38 w 53"/>
                <a:gd name="T10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" h="49">
                  <a:moveTo>
                    <a:pt x="37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1"/>
                  </a:lnTo>
                  <a:lnTo>
                    <a:pt x="29" y="31"/>
                  </a:lnTo>
                  <a:lnTo>
                    <a:pt x="29" y="32"/>
                  </a:lnTo>
                  <a:lnTo>
                    <a:pt x="30" y="32"/>
                  </a:lnTo>
                  <a:lnTo>
                    <a:pt x="30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3" y="44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5" y="46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6" y="49"/>
                  </a:lnTo>
                  <a:lnTo>
                    <a:pt x="47" y="49"/>
                  </a:lnTo>
                  <a:lnTo>
                    <a:pt x="47" y="48"/>
                  </a:lnTo>
                  <a:lnTo>
                    <a:pt x="52" y="48"/>
                  </a:lnTo>
                  <a:lnTo>
                    <a:pt x="52" y="46"/>
                  </a:lnTo>
                  <a:lnTo>
                    <a:pt x="52" y="45"/>
                  </a:lnTo>
                  <a:lnTo>
                    <a:pt x="53" y="45"/>
                  </a:lnTo>
                  <a:lnTo>
                    <a:pt x="53" y="39"/>
                  </a:lnTo>
                  <a:lnTo>
                    <a:pt x="52" y="39"/>
                  </a:lnTo>
                  <a:lnTo>
                    <a:pt x="52" y="37"/>
                  </a:lnTo>
                  <a:lnTo>
                    <a:pt x="52" y="34"/>
                  </a:lnTo>
                  <a:lnTo>
                    <a:pt x="51" y="34"/>
                  </a:lnTo>
                  <a:lnTo>
                    <a:pt x="51" y="32"/>
                  </a:lnTo>
                  <a:lnTo>
                    <a:pt x="50" y="32"/>
                  </a:lnTo>
                  <a:lnTo>
                    <a:pt x="50" y="29"/>
                  </a:lnTo>
                  <a:lnTo>
                    <a:pt x="47" y="29"/>
                  </a:lnTo>
                  <a:lnTo>
                    <a:pt x="47" y="26"/>
                  </a:lnTo>
                  <a:lnTo>
                    <a:pt x="47" y="25"/>
                  </a:lnTo>
                  <a:lnTo>
                    <a:pt x="46" y="25"/>
                  </a:lnTo>
                  <a:lnTo>
                    <a:pt x="46" y="21"/>
                  </a:lnTo>
                  <a:lnTo>
                    <a:pt x="45" y="21"/>
                  </a:lnTo>
                  <a:lnTo>
                    <a:pt x="45" y="20"/>
                  </a:lnTo>
                  <a:lnTo>
                    <a:pt x="44" y="20"/>
                  </a:lnTo>
                  <a:lnTo>
                    <a:pt x="44" y="17"/>
                  </a:lnTo>
                  <a:lnTo>
                    <a:pt x="43" y="17"/>
                  </a:lnTo>
                  <a:lnTo>
                    <a:pt x="43" y="15"/>
                  </a:lnTo>
                  <a:lnTo>
                    <a:pt x="43" y="12"/>
                  </a:lnTo>
                  <a:lnTo>
                    <a:pt x="41" y="12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8"/>
                  </a:lnTo>
                  <a:lnTo>
                    <a:pt x="39" y="8"/>
                  </a:lnTo>
                  <a:lnTo>
                    <a:pt x="39" y="5"/>
                  </a:lnTo>
                  <a:lnTo>
                    <a:pt x="38" y="5"/>
                  </a:lnTo>
                  <a:lnTo>
                    <a:pt x="38" y="3"/>
                  </a:lnTo>
                  <a:lnTo>
                    <a:pt x="38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4" name="Freeform 953">
              <a:extLst>
                <a:ext uri="{FF2B5EF4-FFF2-40B4-BE49-F238E27FC236}">
                  <a16:creationId xmlns:a16="http://schemas.microsoft.com/office/drawing/2014/main" id="{5364965A-5EAB-D887-0286-BABB378ACD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78"/>
              <a:ext cx="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5" name="Freeform 954">
              <a:extLst>
                <a:ext uri="{FF2B5EF4-FFF2-40B4-BE49-F238E27FC236}">
                  <a16:creationId xmlns:a16="http://schemas.microsoft.com/office/drawing/2014/main" id="{B0E9D624-589A-3B6F-E070-FFF26163AD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166"/>
              <a:ext cx="26" cy="34"/>
            </a:xfrm>
            <a:custGeom>
              <a:avLst/>
              <a:gdLst>
                <a:gd name="T0" fmla="*/ 23 w 130"/>
                <a:gd name="T1" fmla="*/ 30 h 170"/>
                <a:gd name="T2" fmla="*/ 27 w 130"/>
                <a:gd name="T3" fmla="*/ 35 h 170"/>
                <a:gd name="T4" fmla="*/ 29 w 130"/>
                <a:gd name="T5" fmla="*/ 40 h 170"/>
                <a:gd name="T6" fmla="*/ 32 w 130"/>
                <a:gd name="T7" fmla="*/ 46 h 170"/>
                <a:gd name="T8" fmla="*/ 34 w 130"/>
                <a:gd name="T9" fmla="*/ 52 h 170"/>
                <a:gd name="T10" fmla="*/ 38 w 130"/>
                <a:gd name="T11" fmla="*/ 56 h 170"/>
                <a:gd name="T12" fmla="*/ 40 w 130"/>
                <a:gd name="T13" fmla="*/ 62 h 170"/>
                <a:gd name="T14" fmla="*/ 42 w 130"/>
                <a:gd name="T15" fmla="*/ 68 h 170"/>
                <a:gd name="T16" fmla="*/ 46 w 130"/>
                <a:gd name="T17" fmla="*/ 72 h 170"/>
                <a:gd name="T18" fmla="*/ 48 w 130"/>
                <a:gd name="T19" fmla="*/ 76 h 170"/>
                <a:gd name="T20" fmla="*/ 51 w 130"/>
                <a:gd name="T21" fmla="*/ 83 h 170"/>
                <a:gd name="T22" fmla="*/ 53 w 130"/>
                <a:gd name="T23" fmla="*/ 89 h 170"/>
                <a:gd name="T24" fmla="*/ 57 w 130"/>
                <a:gd name="T25" fmla="*/ 92 h 170"/>
                <a:gd name="T26" fmla="*/ 59 w 130"/>
                <a:gd name="T27" fmla="*/ 97 h 170"/>
                <a:gd name="T28" fmla="*/ 63 w 130"/>
                <a:gd name="T29" fmla="*/ 104 h 170"/>
                <a:gd name="T30" fmla="*/ 65 w 130"/>
                <a:gd name="T31" fmla="*/ 109 h 170"/>
                <a:gd name="T32" fmla="*/ 68 w 130"/>
                <a:gd name="T33" fmla="*/ 115 h 170"/>
                <a:gd name="T34" fmla="*/ 72 w 130"/>
                <a:gd name="T35" fmla="*/ 119 h 170"/>
                <a:gd name="T36" fmla="*/ 74 w 130"/>
                <a:gd name="T37" fmla="*/ 125 h 170"/>
                <a:gd name="T38" fmla="*/ 76 w 130"/>
                <a:gd name="T39" fmla="*/ 131 h 170"/>
                <a:gd name="T40" fmla="*/ 79 w 130"/>
                <a:gd name="T41" fmla="*/ 136 h 170"/>
                <a:gd name="T42" fmla="*/ 81 w 130"/>
                <a:gd name="T43" fmla="*/ 142 h 170"/>
                <a:gd name="T44" fmla="*/ 86 w 130"/>
                <a:gd name="T45" fmla="*/ 146 h 170"/>
                <a:gd name="T46" fmla="*/ 88 w 130"/>
                <a:gd name="T47" fmla="*/ 152 h 170"/>
                <a:gd name="T48" fmla="*/ 91 w 130"/>
                <a:gd name="T49" fmla="*/ 158 h 170"/>
                <a:gd name="T50" fmla="*/ 95 w 130"/>
                <a:gd name="T51" fmla="*/ 163 h 170"/>
                <a:gd name="T52" fmla="*/ 97 w 130"/>
                <a:gd name="T53" fmla="*/ 169 h 170"/>
                <a:gd name="T54" fmla="*/ 107 w 130"/>
                <a:gd name="T55" fmla="*/ 141 h 170"/>
                <a:gd name="T56" fmla="*/ 103 w 130"/>
                <a:gd name="T57" fmla="*/ 136 h 170"/>
                <a:gd name="T58" fmla="*/ 101 w 130"/>
                <a:gd name="T59" fmla="*/ 131 h 170"/>
                <a:gd name="T60" fmla="*/ 98 w 130"/>
                <a:gd name="T61" fmla="*/ 124 h 170"/>
                <a:gd name="T62" fmla="*/ 96 w 130"/>
                <a:gd name="T63" fmla="*/ 119 h 170"/>
                <a:gd name="T64" fmla="*/ 92 w 130"/>
                <a:gd name="T65" fmla="*/ 115 h 170"/>
                <a:gd name="T66" fmla="*/ 90 w 130"/>
                <a:gd name="T67" fmla="*/ 109 h 170"/>
                <a:gd name="T68" fmla="*/ 86 w 130"/>
                <a:gd name="T69" fmla="*/ 104 h 170"/>
                <a:gd name="T70" fmla="*/ 84 w 130"/>
                <a:gd name="T71" fmla="*/ 97 h 170"/>
                <a:gd name="T72" fmla="*/ 80 w 130"/>
                <a:gd name="T73" fmla="*/ 92 h 170"/>
                <a:gd name="T74" fmla="*/ 78 w 130"/>
                <a:gd name="T75" fmla="*/ 87 h 170"/>
                <a:gd name="T76" fmla="*/ 75 w 130"/>
                <a:gd name="T77" fmla="*/ 80 h 170"/>
                <a:gd name="T78" fmla="*/ 72 w 130"/>
                <a:gd name="T79" fmla="*/ 76 h 170"/>
                <a:gd name="T80" fmla="*/ 69 w 130"/>
                <a:gd name="T81" fmla="*/ 72 h 170"/>
                <a:gd name="T82" fmla="*/ 67 w 130"/>
                <a:gd name="T83" fmla="*/ 66 h 170"/>
                <a:gd name="T84" fmla="*/ 64 w 130"/>
                <a:gd name="T85" fmla="*/ 59 h 170"/>
                <a:gd name="T86" fmla="*/ 62 w 130"/>
                <a:gd name="T87" fmla="*/ 53 h 170"/>
                <a:gd name="T88" fmla="*/ 57 w 130"/>
                <a:gd name="T89" fmla="*/ 50 h 170"/>
                <a:gd name="T90" fmla="*/ 55 w 130"/>
                <a:gd name="T91" fmla="*/ 44 h 170"/>
                <a:gd name="T92" fmla="*/ 52 w 130"/>
                <a:gd name="T93" fmla="*/ 39 h 170"/>
                <a:gd name="T94" fmla="*/ 50 w 130"/>
                <a:gd name="T95" fmla="*/ 33 h 170"/>
                <a:gd name="T96" fmla="*/ 47 w 130"/>
                <a:gd name="T97" fmla="*/ 27 h 170"/>
                <a:gd name="T98" fmla="*/ 44 w 130"/>
                <a:gd name="T99" fmla="*/ 23 h 170"/>
                <a:gd name="T100" fmla="*/ 41 w 130"/>
                <a:gd name="T101" fmla="*/ 18 h 170"/>
                <a:gd name="T102" fmla="*/ 39 w 130"/>
                <a:gd name="T103" fmla="*/ 12 h 170"/>
                <a:gd name="T104" fmla="*/ 35 w 130"/>
                <a:gd name="T105" fmla="*/ 7 h 170"/>
                <a:gd name="T106" fmla="*/ 33 w 130"/>
                <a:gd name="T10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0" h="170">
                  <a:moveTo>
                    <a:pt x="32" y="0"/>
                  </a:moveTo>
                  <a:lnTo>
                    <a:pt x="0" y="0"/>
                  </a:lnTo>
                  <a:lnTo>
                    <a:pt x="0" y="170"/>
                  </a:lnTo>
                  <a:lnTo>
                    <a:pt x="23" y="170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5"/>
                  </a:lnTo>
                  <a:lnTo>
                    <a:pt x="27" y="35"/>
                  </a:lnTo>
                  <a:lnTo>
                    <a:pt x="27" y="38"/>
                  </a:lnTo>
                  <a:lnTo>
                    <a:pt x="28" y="38"/>
                  </a:lnTo>
                  <a:lnTo>
                    <a:pt x="28" y="39"/>
                  </a:lnTo>
                  <a:lnTo>
                    <a:pt x="28" y="40"/>
                  </a:lnTo>
                  <a:lnTo>
                    <a:pt x="29" y="40"/>
                  </a:lnTo>
                  <a:lnTo>
                    <a:pt x="29" y="43"/>
                  </a:lnTo>
                  <a:lnTo>
                    <a:pt x="30" y="43"/>
                  </a:lnTo>
                  <a:lnTo>
                    <a:pt x="30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3" y="46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4" y="50"/>
                  </a:lnTo>
                  <a:lnTo>
                    <a:pt x="34" y="52"/>
                  </a:lnTo>
                  <a:lnTo>
                    <a:pt x="35" y="52"/>
                  </a:lnTo>
                  <a:lnTo>
                    <a:pt x="35" y="53"/>
                  </a:lnTo>
                  <a:lnTo>
                    <a:pt x="36" y="53"/>
                  </a:lnTo>
                  <a:lnTo>
                    <a:pt x="36" y="56"/>
                  </a:lnTo>
                  <a:lnTo>
                    <a:pt x="38" y="56"/>
                  </a:lnTo>
                  <a:lnTo>
                    <a:pt x="38" y="57"/>
                  </a:lnTo>
                  <a:lnTo>
                    <a:pt x="39" y="57"/>
                  </a:lnTo>
                  <a:lnTo>
                    <a:pt x="39" y="59"/>
                  </a:lnTo>
                  <a:lnTo>
                    <a:pt x="40" y="59"/>
                  </a:lnTo>
                  <a:lnTo>
                    <a:pt x="40" y="62"/>
                  </a:lnTo>
                  <a:lnTo>
                    <a:pt x="41" y="62"/>
                  </a:lnTo>
                  <a:lnTo>
                    <a:pt x="41" y="63"/>
                  </a:lnTo>
                  <a:lnTo>
                    <a:pt x="42" y="63"/>
                  </a:lnTo>
                  <a:lnTo>
                    <a:pt x="42" y="66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4" y="69"/>
                  </a:lnTo>
                  <a:lnTo>
                    <a:pt x="45" y="69"/>
                  </a:lnTo>
                  <a:lnTo>
                    <a:pt x="45" y="72"/>
                  </a:lnTo>
                  <a:lnTo>
                    <a:pt x="46" y="72"/>
                  </a:lnTo>
                  <a:lnTo>
                    <a:pt x="46" y="73"/>
                  </a:lnTo>
                  <a:lnTo>
                    <a:pt x="47" y="73"/>
                  </a:lnTo>
                  <a:lnTo>
                    <a:pt x="47" y="74"/>
                  </a:lnTo>
                  <a:lnTo>
                    <a:pt x="47" y="76"/>
                  </a:lnTo>
                  <a:lnTo>
                    <a:pt x="48" y="76"/>
                  </a:lnTo>
                  <a:lnTo>
                    <a:pt x="48" y="78"/>
                  </a:lnTo>
                  <a:lnTo>
                    <a:pt x="50" y="78"/>
                  </a:lnTo>
                  <a:lnTo>
                    <a:pt x="50" y="80"/>
                  </a:lnTo>
                  <a:lnTo>
                    <a:pt x="51" y="80"/>
                  </a:lnTo>
                  <a:lnTo>
                    <a:pt x="51" y="83"/>
                  </a:lnTo>
                  <a:lnTo>
                    <a:pt x="52" y="83"/>
                  </a:lnTo>
                  <a:lnTo>
                    <a:pt x="52" y="85"/>
                  </a:lnTo>
                  <a:lnTo>
                    <a:pt x="52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5" y="89"/>
                  </a:lnTo>
                  <a:lnTo>
                    <a:pt x="55" y="91"/>
                  </a:lnTo>
                  <a:lnTo>
                    <a:pt x="56" y="91"/>
                  </a:lnTo>
                  <a:lnTo>
                    <a:pt x="56" y="92"/>
                  </a:lnTo>
                  <a:lnTo>
                    <a:pt x="57" y="92"/>
                  </a:lnTo>
                  <a:lnTo>
                    <a:pt x="57" y="93"/>
                  </a:lnTo>
                  <a:lnTo>
                    <a:pt x="57" y="96"/>
                  </a:lnTo>
                  <a:lnTo>
                    <a:pt x="58" y="96"/>
                  </a:lnTo>
                  <a:lnTo>
                    <a:pt x="58" y="97"/>
                  </a:lnTo>
                  <a:lnTo>
                    <a:pt x="59" y="97"/>
                  </a:lnTo>
                  <a:lnTo>
                    <a:pt x="59" y="99"/>
                  </a:lnTo>
                  <a:lnTo>
                    <a:pt x="62" y="99"/>
                  </a:lnTo>
                  <a:lnTo>
                    <a:pt x="62" y="102"/>
                  </a:lnTo>
                  <a:lnTo>
                    <a:pt x="62" y="104"/>
                  </a:lnTo>
                  <a:lnTo>
                    <a:pt x="63" y="104"/>
                  </a:lnTo>
                  <a:lnTo>
                    <a:pt x="63" y="107"/>
                  </a:lnTo>
                  <a:lnTo>
                    <a:pt x="64" y="107"/>
                  </a:lnTo>
                  <a:lnTo>
                    <a:pt x="64" y="108"/>
                  </a:lnTo>
                  <a:lnTo>
                    <a:pt x="65" y="108"/>
                  </a:lnTo>
                  <a:lnTo>
                    <a:pt x="65" y="109"/>
                  </a:lnTo>
                  <a:lnTo>
                    <a:pt x="67" y="109"/>
                  </a:lnTo>
                  <a:lnTo>
                    <a:pt x="67" y="112"/>
                  </a:lnTo>
                  <a:lnTo>
                    <a:pt x="67" y="113"/>
                  </a:lnTo>
                  <a:lnTo>
                    <a:pt x="68" y="113"/>
                  </a:lnTo>
                  <a:lnTo>
                    <a:pt x="68" y="115"/>
                  </a:lnTo>
                  <a:lnTo>
                    <a:pt x="69" y="115"/>
                  </a:lnTo>
                  <a:lnTo>
                    <a:pt x="69" y="116"/>
                  </a:lnTo>
                  <a:lnTo>
                    <a:pt x="70" y="116"/>
                  </a:lnTo>
                  <a:lnTo>
                    <a:pt x="70" y="119"/>
                  </a:lnTo>
                  <a:lnTo>
                    <a:pt x="72" y="119"/>
                  </a:lnTo>
                  <a:lnTo>
                    <a:pt x="72" y="121"/>
                  </a:lnTo>
                  <a:lnTo>
                    <a:pt x="72" y="123"/>
                  </a:lnTo>
                  <a:lnTo>
                    <a:pt x="73" y="123"/>
                  </a:lnTo>
                  <a:lnTo>
                    <a:pt x="73" y="125"/>
                  </a:lnTo>
                  <a:lnTo>
                    <a:pt x="74" y="125"/>
                  </a:lnTo>
                  <a:lnTo>
                    <a:pt x="74" y="126"/>
                  </a:lnTo>
                  <a:lnTo>
                    <a:pt x="75" y="126"/>
                  </a:lnTo>
                  <a:lnTo>
                    <a:pt x="75" y="129"/>
                  </a:lnTo>
                  <a:lnTo>
                    <a:pt x="76" y="129"/>
                  </a:lnTo>
                  <a:lnTo>
                    <a:pt x="76" y="131"/>
                  </a:lnTo>
                  <a:lnTo>
                    <a:pt x="76" y="132"/>
                  </a:lnTo>
                  <a:lnTo>
                    <a:pt x="78" y="132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6"/>
                  </a:lnTo>
                  <a:lnTo>
                    <a:pt x="80" y="136"/>
                  </a:lnTo>
                  <a:lnTo>
                    <a:pt x="80" y="138"/>
                  </a:lnTo>
                  <a:lnTo>
                    <a:pt x="81" y="138"/>
                  </a:lnTo>
                  <a:lnTo>
                    <a:pt x="81" y="141"/>
                  </a:lnTo>
                  <a:lnTo>
                    <a:pt x="81" y="142"/>
                  </a:lnTo>
                  <a:lnTo>
                    <a:pt x="84" y="142"/>
                  </a:lnTo>
                  <a:lnTo>
                    <a:pt x="84" y="143"/>
                  </a:lnTo>
                  <a:lnTo>
                    <a:pt x="85" y="143"/>
                  </a:lnTo>
                  <a:lnTo>
                    <a:pt x="85" y="146"/>
                  </a:lnTo>
                  <a:lnTo>
                    <a:pt x="86" y="146"/>
                  </a:lnTo>
                  <a:lnTo>
                    <a:pt x="86" y="147"/>
                  </a:lnTo>
                  <a:lnTo>
                    <a:pt x="86" y="149"/>
                  </a:lnTo>
                  <a:lnTo>
                    <a:pt x="87" y="149"/>
                  </a:lnTo>
                  <a:lnTo>
                    <a:pt x="87" y="152"/>
                  </a:lnTo>
                  <a:lnTo>
                    <a:pt x="88" y="152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5"/>
                  </a:lnTo>
                  <a:lnTo>
                    <a:pt x="91" y="155"/>
                  </a:lnTo>
                  <a:lnTo>
                    <a:pt x="91" y="158"/>
                  </a:lnTo>
                  <a:lnTo>
                    <a:pt x="91" y="160"/>
                  </a:lnTo>
                  <a:lnTo>
                    <a:pt x="92" y="160"/>
                  </a:lnTo>
                  <a:lnTo>
                    <a:pt x="93" y="160"/>
                  </a:lnTo>
                  <a:lnTo>
                    <a:pt x="93" y="163"/>
                  </a:lnTo>
                  <a:lnTo>
                    <a:pt x="95" y="163"/>
                  </a:lnTo>
                  <a:lnTo>
                    <a:pt x="95" y="165"/>
                  </a:lnTo>
                  <a:lnTo>
                    <a:pt x="96" y="165"/>
                  </a:lnTo>
                  <a:lnTo>
                    <a:pt x="96" y="166"/>
                  </a:lnTo>
                  <a:lnTo>
                    <a:pt x="96" y="169"/>
                  </a:lnTo>
                  <a:lnTo>
                    <a:pt x="97" y="169"/>
                  </a:lnTo>
                  <a:lnTo>
                    <a:pt x="97" y="170"/>
                  </a:lnTo>
                  <a:lnTo>
                    <a:pt x="130" y="170"/>
                  </a:lnTo>
                  <a:lnTo>
                    <a:pt x="130" y="0"/>
                  </a:lnTo>
                  <a:lnTo>
                    <a:pt x="107" y="0"/>
                  </a:lnTo>
                  <a:lnTo>
                    <a:pt x="107" y="141"/>
                  </a:lnTo>
                  <a:lnTo>
                    <a:pt x="105" y="141"/>
                  </a:lnTo>
                  <a:lnTo>
                    <a:pt x="105" y="138"/>
                  </a:lnTo>
                  <a:lnTo>
                    <a:pt x="104" y="138"/>
                  </a:lnTo>
                  <a:lnTo>
                    <a:pt x="104" y="136"/>
                  </a:lnTo>
                  <a:lnTo>
                    <a:pt x="103" y="136"/>
                  </a:lnTo>
                  <a:lnTo>
                    <a:pt x="103" y="135"/>
                  </a:lnTo>
                  <a:lnTo>
                    <a:pt x="102" y="135"/>
                  </a:lnTo>
                  <a:lnTo>
                    <a:pt x="102" y="132"/>
                  </a:lnTo>
                  <a:lnTo>
                    <a:pt x="101" y="132"/>
                  </a:lnTo>
                  <a:lnTo>
                    <a:pt x="101" y="131"/>
                  </a:lnTo>
                  <a:lnTo>
                    <a:pt x="101" y="129"/>
                  </a:lnTo>
                  <a:lnTo>
                    <a:pt x="99" y="129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4"/>
                  </a:lnTo>
                  <a:lnTo>
                    <a:pt x="97" y="124"/>
                  </a:lnTo>
                  <a:lnTo>
                    <a:pt x="97" y="123"/>
                  </a:lnTo>
                  <a:lnTo>
                    <a:pt x="96" y="123"/>
                  </a:lnTo>
                  <a:lnTo>
                    <a:pt x="96" y="121"/>
                  </a:lnTo>
                  <a:lnTo>
                    <a:pt x="96" y="119"/>
                  </a:lnTo>
                  <a:lnTo>
                    <a:pt x="95" y="119"/>
                  </a:lnTo>
                  <a:lnTo>
                    <a:pt x="95" y="116"/>
                  </a:lnTo>
                  <a:lnTo>
                    <a:pt x="93" y="116"/>
                  </a:lnTo>
                  <a:lnTo>
                    <a:pt x="93" y="115"/>
                  </a:lnTo>
                  <a:lnTo>
                    <a:pt x="92" y="115"/>
                  </a:lnTo>
                  <a:lnTo>
                    <a:pt x="92" y="113"/>
                  </a:lnTo>
                  <a:lnTo>
                    <a:pt x="91" y="113"/>
                  </a:lnTo>
                  <a:lnTo>
                    <a:pt x="91" y="112"/>
                  </a:lnTo>
                  <a:lnTo>
                    <a:pt x="91" y="109"/>
                  </a:lnTo>
                  <a:lnTo>
                    <a:pt x="90" y="109"/>
                  </a:lnTo>
                  <a:lnTo>
                    <a:pt x="90" y="107"/>
                  </a:lnTo>
                  <a:lnTo>
                    <a:pt x="88" y="107"/>
                  </a:lnTo>
                  <a:lnTo>
                    <a:pt x="87" y="107"/>
                  </a:lnTo>
                  <a:lnTo>
                    <a:pt x="87" y="104"/>
                  </a:lnTo>
                  <a:lnTo>
                    <a:pt x="86" y="104"/>
                  </a:lnTo>
                  <a:lnTo>
                    <a:pt x="86" y="102"/>
                  </a:lnTo>
                  <a:lnTo>
                    <a:pt x="86" y="99"/>
                  </a:lnTo>
                  <a:lnTo>
                    <a:pt x="85" y="99"/>
                  </a:lnTo>
                  <a:lnTo>
                    <a:pt x="85" y="97"/>
                  </a:lnTo>
                  <a:lnTo>
                    <a:pt x="84" y="97"/>
                  </a:lnTo>
                  <a:lnTo>
                    <a:pt x="84" y="96"/>
                  </a:lnTo>
                  <a:lnTo>
                    <a:pt x="81" y="96"/>
                  </a:lnTo>
                  <a:lnTo>
                    <a:pt x="81" y="93"/>
                  </a:lnTo>
                  <a:lnTo>
                    <a:pt x="81" y="92"/>
                  </a:lnTo>
                  <a:lnTo>
                    <a:pt x="80" y="92"/>
                  </a:lnTo>
                  <a:lnTo>
                    <a:pt x="80" y="90"/>
                  </a:lnTo>
                  <a:lnTo>
                    <a:pt x="79" y="90"/>
                  </a:lnTo>
                  <a:lnTo>
                    <a:pt x="79" y="89"/>
                  </a:lnTo>
                  <a:lnTo>
                    <a:pt x="78" y="89"/>
                  </a:lnTo>
                  <a:lnTo>
                    <a:pt x="78" y="87"/>
                  </a:lnTo>
                  <a:lnTo>
                    <a:pt x="76" y="87"/>
                  </a:lnTo>
                  <a:lnTo>
                    <a:pt x="76" y="85"/>
                  </a:lnTo>
                  <a:lnTo>
                    <a:pt x="76" y="83"/>
                  </a:lnTo>
                  <a:lnTo>
                    <a:pt x="75" y="83"/>
                  </a:lnTo>
                  <a:lnTo>
                    <a:pt x="75" y="80"/>
                  </a:lnTo>
                  <a:lnTo>
                    <a:pt x="74" y="80"/>
                  </a:lnTo>
                  <a:lnTo>
                    <a:pt x="74" y="78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2" y="76"/>
                  </a:lnTo>
                  <a:lnTo>
                    <a:pt x="72" y="74"/>
                  </a:lnTo>
                  <a:lnTo>
                    <a:pt x="72" y="73"/>
                  </a:lnTo>
                  <a:lnTo>
                    <a:pt x="70" y="73"/>
                  </a:lnTo>
                  <a:lnTo>
                    <a:pt x="70" y="72"/>
                  </a:lnTo>
                  <a:lnTo>
                    <a:pt x="69" y="72"/>
                  </a:lnTo>
                  <a:lnTo>
                    <a:pt x="69" y="69"/>
                  </a:lnTo>
                  <a:lnTo>
                    <a:pt x="68" y="69"/>
                  </a:lnTo>
                  <a:lnTo>
                    <a:pt x="68" y="68"/>
                  </a:lnTo>
                  <a:lnTo>
                    <a:pt x="67" y="68"/>
                  </a:lnTo>
                  <a:lnTo>
                    <a:pt x="67" y="66"/>
                  </a:lnTo>
                  <a:lnTo>
                    <a:pt x="67" y="63"/>
                  </a:lnTo>
                  <a:lnTo>
                    <a:pt x="65" y="63"/>
                  </a:lnTo>
                  <a:lnTo>
                    <a:pt x="65" y="62"/>
                  </a:lnTo>
                  <a:lnTo>
                    <a:pt x="64" y="62"/>
                  </a:lnTo>
                  <a:lnTo>
                    <a:pt x="64" y="59"/>
                  </a:lnTo>
                  <a:lnTo>
                    <a:pt x="63" y="59"/>
                  </a:lnTo>
                  <a:lnTo>
                    <a:pt x="63" y="57"/>
                  </a:lnTo>
                  <a:lnTo>
                    <a:pt x="62" y="57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59" y="53"/>
                  </a:lnTo>
                  <a:lnTo>
                    <a:pt x="59" y="52"/>
                  </a:lnTo>
                  <a:lnTo>
                    <a:pt x="58" y="52"/>
                  </a:lnTo>
                  <a:lnTo>
                    <a:pt x="58" y="50"/>
                  </a:lnTo>
                  <a:lnTo>
                    <a:pt x="57" y="50"/>
                  </a:lnTo>
                  <a:lnTo>
                    <a:pt x="57" y="49"/>
                  </a:lnTo>
                  <a:lnTo>
                    <a:pt x="57" y="46"/>
                  </a:lnTo>
                  <a:lnTo>
                    <a:pt x="56" y="46"/>
                  </a:lnTo>
                  <a:lnTo>
                    <a:pt x="56" y="44"/>
                  </a:lnTo>
                  <a:lnTo>
                    <a:pt x="55" y="44"/>
                  </a:lnTo>
                  <a:lnTo>
                    <a:pt x="55" y="43"/>
                  </a:lnTo>
                  <a:lnTo>
                    <a:pt x="53" y="43"/>
                  </a:lnTo>
                  <a:lnTo>
                    <a:pt x="53" y="40"/>
                  </a:lnTo>
                  <a:lnTo>
                    <a:pt x="52" y="40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1" y="38"/>
                  </a:lnTo>
                  <a:lnTo>
                    <a:pt x="51" y="35"/>
                  </a:lnTo>
                  <a:lnTo>
                    <a:pt x="50" y="35"/>
                  </a:lnTo>
                  <a:lnTo>
                    <a:pt x="50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47" y="30"/>
                  </a:lnTo>
                  <a:lnTo>
                    <a:pt x="47" y="29"/>
                  </a:lnTo>
                  <a:lnTo>
                    <a:pt x="47" y="27"/>
                  </a:lnTo>
                  <a:lnTo>
                    <a:pt x="46" y="27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4" y="23"/>
                  </a:lnTo>
                  <a:lnTo>
                    <a:pt x="44" y="21"/>
                  </a:lnTo>
                  <a:lnTo>
                    <a:pt x="42" y="21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40" y="16"/>
                  </a:lnTo>
                  <a:lnTo>
                    <a:pt x="40" y="15"/>
                  </a:lnTo>
                  <a:lnTo>
                    <a:pt x="39" y="15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8" y="10"/>
                  </a:lnTo>
                  <a:lnTo>
                    <a:pt x="36" y="10"/>
                  </a:lnTo>
                  <a:lnTo>
                    <a:pt x="36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3"/>
                  </a:lnTo>
                  <a:lnTo>
                    <a:pt x="33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6" name="Rectangle 955">
              <a:extLst>
                <a:ext uri="{FF2B5EF4-FFF2-40B4-BE49-F238E27FC236}">
                  <a16:creationId xmlns:a16="http://schemas.microsoft.com/office/drawing/2014/main" id="{DF3F6CFB-5510-C780-11D5-FDE7E9B456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7" y="417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7" name="Rectangle 956">
              <a:extLst>
                <a:ext uri="{FF2B5EF4-FFF2-40B4-BE49-F238E27FC236}">
                  <a16:creationId xmlns:a16="http://schemas.microsoft.com/office/drawing/2014/main" id="{31650DC6-3816-515E-01A7-4EF0AF8963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3" y="419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8" name="Rectangle 957">
              <a:extLst>
                <a:ext uri="{FF2B5EF4-FFF2-40B4-BE49-F238E27FC236}">
                  <a16:creationId xmlns:a16="http://schemas.microsoft.com/office/drawing/2014/main" id="{105B25C7-41BC-18B9-E27B-26E0E932E3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7" y="4"/>
              <a:ext cx="3046" cy="4312"/>
            </a:xfrm>
            <a:prstGeom prst="rect">
              <a:avLst/>
            </a:prstGeom>
            <a:noFill/>
            <a:ln w="793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240A6601-23CA-4CBC-BB12-DA0D5F96C6EA}" vid="{FA3962E3-0EA5-41DA-817B-530DF9E5C66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2025-02-28T10:55:01Z</dcterms:modified>
</cp:coreProperties>
</file>