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B034D958-2FCE-B852-52E3-5D96358DD42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936875" y="0"/>
            <a:ext cx="6318250" cy="6858000"/>
            <a:chOff x="1850" y="0"/>
            <a:chExt cx="3980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1D26080C-749B-BB50-BF78-FFC0292C530A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850" y="0"/>
              <a:ext cx="398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5DEC8669-6196-634D-DDBC-B7F1EF15B78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1" y="1"/>
              <a:ext cx="3979" cy="4319"/>
              <a:chOff x="1851" y="1"/>
              <a:chExt cx="3979" cy="4319"/>
            </a:xfrm>
          </p:grpSpPr>
          <p:sp>
            <p:nvSpPr>
              <p:cNvPr id="7" name="Freeform 5">
                <a:extLst>
                  <a:ext uri="{FF2B5EF4-FFF2-40B4-BE49-F238E27FC236}">
                    <a16:creationId xmlns:a16="http://schemas.microsoft.com/office/drawing/2014/main" id="{F723DACF-386D-7DB8-7062-AB4BEC24EE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0" y="3461"/>
                <a:ext cx="2132" cy="528"/>
              </a:xfrm>
              <a:custGeom>
                <a:avLst/>
                <a:gdLst>
                  <a:gd name="T0" fmla="*/ 126 w 6396"/>
                  <a:gd name="T1" fmla="*/ 0 h 1583"/>
                  <a:gd name="T2" fmla="*/ 96 w 6396"/>
                  <a:gd name="T3" fmla="*/ 1 h 1583"/>
                  <a:gd name="T4" fmla="*/ 82 w 6396"/>
                  <a:gd name="T5" fmla="*/ 3 h 1583"/>
                  <a:gd name="T6" fmla="*/ 70 w 6396"/>
                  <a:gd name="T7" fmla="*/ 7 h 1583"/>
                  <a:gd name="T8" fmla="*/ 48 w 6396"/>
                  <a:gd name="T9" fmla="*/ 17 h 1583"/>
                  <a:gd name="T10" fmla="*/ 39 w 6396"/>
                  <a:gd name="T11" fmla="*/ 23 h 1583"/>
                  <a:gd name="T12" fmla="*/ 31 w 6396"/>
                  <a:gd name="T13" fmla="*/ 32 h 1583"/>
                  <a:gd name="T14" fmla="*/ 23 w 6396"/>
                  <a:gd name="T15" fmla="*/ 39 h 1583"/>
                  <a:gd name="T16" fmla="*/ 17 w 6396"/>
                  <a:gd name="T17" fmla="*/ 49 h 1583"/>
                  <a:gd name="T18" fmla="*/ 7 w 6396"/>
                  <a:gd name="T19" fmla="*/ 71 h 1583"/>
                  <a:gd name="T20" fmla="*/ 3 w 6396"/>
                  <a:gd name="T21" fmla="*/ 82 h 1583"/>
                  <a:gd name="T22" fmla="*/ 1 w 6396"/>
                  <a:gd name="T23" fmla="*/ 96 h 1583"/>
                  <a:gd name="T24" fmla="*/ 0 w 6396"/>
                  <a:gd name="T25" fmla="*/ 127 h 1583"/>
                  <a:gd name="T26" fmla="*/ 0 w 6396"/>
                  <a:gd name="T27" fmla="*/ 1456 h 1583"/>
                  <a:gd name="T28" fmla="*/ 1 w 6396"/>
                  <a:gd name="T29" fmla="*/ 1486 h 1583"/>
                  <a:gd name="T30" fmla="*/ 3 w 6396"/>
                  <a:gd name="T31" fmla="*/ 1499 h 1583"/>
                  <a:gd name="T32" fmla="*/ 7 w 6396"/>
                  <a:gd name="T33" fmla="*/ 1511 h 1583"/>
                  <a:gd name="T34" fmla="*/ 17 w 6396"/>
                  <a:gd name="T35" fmla="*/ 1532 h 1583"/>
                  <a:gd name="T36" fmla="*/ 23 w 6396"/>
                  <a:gd name="T37" fmla="*/ 1542 h 1583"/>
                  <a:gd name="T38" fmla="*/ 31 w 6396"/>
                  <a:gd name="T39" fmla="*/ 1551 h 1583"/>
                  <a:gd name="T40" fmla="*/ 39 w 6396"/>
                  <a:gd name="T41" fmla="*/ 1558 h 1583"/>
                  <a:gd name="T42" fmla="*/ 48 w 6396"/>
                  <a:gd name="T43" fmla="*/ 1564 h 1583"/>
                  <a:gd name="T44" fmla="*/ 70 w 6396"/>
                  <a:gd name="T45" fmla="*/ 1575 h 1583"/>
                  <a:gd name="T46" fmla="*/ 82 w 6396"/>
                  <a:gd name="T47" fmla="*/ 1578 h 1583"/>
                  <a:gd name="T48" fmla="*/ 96 w 6396"/>
                  <a:gd name="T49" fmla="*/ 1581 h 1583"/>
                  <a:gd name="T50" fmla="*/ 126 w 6396"/>
                  <a:gd name="T51" fmla="*/ 1583 h 1583"/>
                  <a:gd name="T52" fmla="*/ 6269 w 6396"/>
                  <a:gd name="T53" fmla="*/ 1583 h 1583"/>
                  <a:gd name="T54" fmla="*/ 6284 w 6396"/>
                  <a:gd name="T55" fmla="*/ 1582 h 1583"/>
                  <a:gd name="T56" fmla="*/ 6299 w 6396"/>
                  <a:gd name="T57" fmla="*/ 1581 h 1583"/>
                  <a:gd name="T58" fmla="*/ 6312 w 6396"/>
                  <a:gd name="T59" fmla="*/ 1578 h 1583"/>
                  <a:gd name="T60" fmla="*/ 6324 w 6396"/>
                  <a:gd name="T61" fmla="*/ 1575 h 1583"/>
                  <a:gd name="T62" fmla="*/ 6335 w 6396"/>
                  <a:gd name="T63" fmla="*/ 1569 h 1583"/>
                  <a:gd name="T64" fmla="*/ 6345 w 6396"/>
                  <a:gd name="T65" fmla="*/ 1564 h 1583"/>
                  <a:gd name="T66" fmla="*/ 6355 w 6396"/>
                  <a:gd name="T67" fmla="*/ 1558 h 1583"/>
                  <a:gd name="T68" fmla="*/ 6364 w 6396"/>
                  <a:gd name="T69" fmla="*/ 1551 h 1583"/>
                  <a:gd name="T70" fmla="*/ 6371 w 6396"/>
                  <a:gd name="T71" fmla="*/ 1542 h 1583"/>
                  <a:gd name="T72" fmla="*/ 6377 w 6396"/>
                  <a:gd name="T73" fmla="*/ 1532 h 1583"/>
                  <a:gd name="T74" fmla="*/ 6382 w 6396"/>
                  <a:gd name="T75" fmla="*/ 1522 h 1583"/>
                  <a:gd name="T76" fmla="*/ 6388 w 6396"/>
                  <a:gd name="T77" fmla="*/ 1511 h 1583"/>
                  <a:gd name="T78" fmla="*/ 6391 w 6396"/>
                  <a:gd name="T79" fmla="*/ 1499 h 1583"/>
                  <a:gd name="T80" fmla="*/ 6394 w 6396"/>
                  <a:gd name="T81" fmla="*/ 1486 h 1583"/>
                  <a:gd name="T82" fmla="*/ 6395 w 6396"/>
                  <a:gd name="T83" fmla="*/ 1471 h 1583"/>
                  <a:gd name="T84" fmla="*/ 6396 w 6396"/>
                  <a:gd name="T85" fmla="*/ 1456 h 1583"/>
                  <a:gd name="T86" fmla="*/ 6396 w 6396"/>
                  <a:gd name="T87" fmla="*/ 127 h 1583"/>
                  <a:gd name="T88" fmla="*/ 6394 w 6396"/>
                  <a:gd name="T89" fmla="*/ 96 h 1583"/>
                  <a:gd name="T90" fmla="*/ 6391 w 6396"/>
                  <a:gd name="T91" fmla="*/ 82 h 1583"/>
                  <a:gd name="T92" fmla="*/ 6388 w 6396"/>
                  <a:gd name="T93" fmla="*/ 71 h 1583"/>
                  <a:gd name="T94" fmla="*/ 6377 w 6396"/>
                  <a:gd name="T95" fmla="*/ 49 h 1583"/>
                  <a:gd name="T96" fmla="*/ 6371 w 6396"/>
                  <a:gd name="T97" fmla="*/ 39 h 1583"/>
                  <a:gd name="T98" fmla="*/ 6364 w 6396"/>
                  <a:gd name="T99" fmla="*/ 32 h 1583"/>
                  <a:gd name="T100" fmla="*/ 6355 w 6396"/>
                  <a:gd name="T101" fmla="*/ 23 h 1583"/>
                  <a:gd name="T102" fmla="*/ 6345 w 6396"/>
                  <a:gd name="T103" fmla="*/ 17 h 1583"/>
                  <a:gd name="T104" fmla="*/ 6324 w 6396"/>
                  <a:gd name="T105" fmla="*/ 7 h 1583"/>
                  <a:gd name="T106" fmla="*/ 6312 w 6396"/>
                  <a:gd name="T107" fmla="*/ 3 h 1583"/>
                  <a:gd name="T108" fmla="*/ 6299 w 6396"/>
                  <a:gd name="T109" fmla="*/ 1 h 1583"/>
                  <a:gd name="T110" fmla="*/ 6269 w 6396"/>
                  <a:gd name="T111" fmla="*/ 0 h 1583"/>
                  <a:gd name="T112" fmla="*/ 126 w 6396"/>
                  <a:gd name="T113" fmla="*/ 0 h 15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396" h="1583">
                    <a:moveTo>
                      <a:pt x="126" y="0"/>
                    </a:moveTo>
                    <a:lnTo>
                      <a:pt x="96" y="1"/>
                    </a:lnTo>
                    <a:lnTo>
                      <a:pt x="82" y="3"/>
                    </a:lnTo>
                    <a:lnTo>
                      <a:pt x="70" y="7"/>
                    </a:lnTo>
                    <a:lnTo>
                      <a:pt x="48" y="17"/>
                    </a:lnTo>
                    <a:lnTo>
                      <a:pt x="39" y="23"/>
                    </a:lnTo>
                    <a:lnTo>
                      <a:pt x="31" y="32"/>
                    </a:lnTo>
                    <a:lnTo>
                      <a:pt x="23" y="39"/>
                    </a:lnTo>
                    <a:lnTo>
                      <a:pt x="17" y="49"/>
                    </a:lnTo>
                    <a:lnTo>
                      <a:pt x="7" y="71"/>
                    </a:lnTo>
                    <a:lnTo>
                      <a:pt x="3" y="82"/>
                    </a:lnTo>
                    <a:lnTo>
                      <a:pt x="1" y="96"/>
                    </a:lnTo>
                    <a:lnTo>
                      <a:pt x="0" y="127"/>
                    </a:lnTo>
                    <a:lnTo>
                      <a:pt x="0" y="1456"/>
                    </a:lnTo>
                    <a:lnTo>
                      <a:pt x="1" y="1486"/>
                    </a:lnTo>
                    <a:lnTo>
                      <a:pt x="3" y="1499"/>
                    </a:lnTo>
                    <a:lnTo>
                      <a:pt x="7" y="1511"/>
                    </a:lnTo>
                    <a:lnTo>
                      <a:pt x="17" y="1532"/>
                    </a:lnTo>
                    <a:lnTo>
                      <a:pt x="23" y="1542"/>
                    </a:lnTo>
                    <a:lnTo>
                      <a:pt x="31" y="1551"/>
                    </a:lnTo>
                    <a:lnTo>
                      <a:pt x="39" y="1558"/>
                    </a:lnTo>
                    <a:lnTo>
                      <a:pt x="48" y="1564"/>
                    </a:lnTo>
                    <a:lnTo>
                      <a:pt x="70" y="1575"/>
                    </a:lnTo>
                    <a:lnTo>
                      <a:pt x="82" y="1578"/>
                    </a:lnTo>
                    <a:lnTo>
                      <a:pt x="96" y="1581"/>
                    </a:lnTo>
                    <a:lnTo>
                      <a:pt x="126" y="1583"/>
                    </a:lnTo>
                    <a:lnTo>
                      <a:pt x="6269" y="1583"/>
                    </a:lnTo>
                    <a:lnTo>
                      <a:pt x="6284" y="1582"/>
                    </a:lnTo>
                    <a:lnTo>
                      <a:pt x="6299" y="1581"/>
                    </a:lnTo>
                    <a:lnTo>
                      <a:pt x="6312" y="1578"/>
                    </a:lnTo>
                    <a:lnTo>
                      <a:pt x="6324" y="1575"/>
                    </a:lnTo>
                    <a:lnTo>
                      <a:pt x="6335" y="1569"/>
                    </a:lnTo>
                    <a:lnTo>
                      <a:pt x="6345" y="1564"/>
                    </a:lnTo>
                    <a:lnTo>
                      <a:pt x="6355" y="1558"/>
                    </a:lnTo>
                    <a:lnTo>
                      <a:pt x="6364" y="1551"/>
                    </a:lnTo>
                    <a:lnTo>
                      <a:pt x="6371" y="1542"/>
                    </a:lnTo>
                    <a:lnTo>
                      <a:pt x="6377" y="1532"/>
                    </a:lnTo>
                    <a:lnTo>
                      <a:pt x="6382" y="1522"/>
                    </a:lnTo>
                    <a:lnTo>
                      <a:pt x="6388" y="1511"/>
                    </a:lnTo>
                    <a:lnTo>
                      <a:pt x="6391" y="1499"/>
                    </a:lnTo>
                    <a:lnTo>
                      <a:pt x="6394" y="1486"/>
                    </a:lnTo>
                    <a:lnTo>
                      <a:pt x="6395" y="1471"/>
                    </a:lnTo>
                    <a:lnTo>
                      <a:pt x="6396" y="1456"/>
                    </a:lnTo>
                    <a:lnTo>
                      <a:pt x="6396" y="127"/>
                    </a:lnTo>
                    <a:lnTo>
                      <a:pt x="6394" y="96"/>
                    </a:lnTo>
                    <a:lnTo>
                      <a:pt x="6391" y="82"/>
                    </a:lnTo>
                    <a:lnTo>
                      <a:pt x="6388" y="71"/>
                    </a:lnTo>
                    <a:lnTo>
                      <a:pt x="6377" y="49"/>
                    </a:lnTo>
                    <a:lnTo>
                      <a:pt x="6371" y="39"/>
                    </a:lnTo>
                    <a:lnTo>
                      <a:pt x="6364" y="32"/>
                    </a:lnTo>
                    <a:lnTo>
                      <a:pt x="6355" y="23"/>
                    </a:lnTo>
                    <a:lnTo>
                      <a:pt x="6345" y="17"/>
                    </a:lnTo>
                    <a:lnTo>
                      <a:pt x="6324" y="7"/>
                    </a:lnTo>
                    <a:lnTo>
                      <a:pt x="6312" y="3"/>
                    </a:lnTo>
                    <a:lnTo>
                      <a:pt x="6299" y="1"/>
                    </a:lnTo>
                    <a:lnTo>
                      <a:pt x="6269" y="0"/>
                    </a:lnTo>
                    <a:lnTo>
                      <a:pt x="12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" name="Freeform 6">
                <a:extLst>
                  <a:ext uri="{FF2B5EF4-FFF2-40B4-BE49-F238E27FC236}">
                    <a16:creationId xmlns:a16="http://schemas.microsoft.com/office/drawing/2014/main" id="{A0E7A3BC-529F-4B66-F237-75161EA1BF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0" y="3461"/>
                <a:ext cx="2132" cy="528"/>
              </a:xfrm>
              <a:custGeom>
                <a:avLst/>
                <a:gdLst>
                  <a:gd name="T0" fmla="*/ 126 w 6396"/>
                  <a:gd name="T1" fmla="*/ 0 h 1583"/>
                  <a:gd name="T2" fmla="*/ 6269 w 6396"/>
                  <a:gd name="T3" fmla="*/ 0 h 1583"/>
                  <a:gd name="T4" fmla="*/ 6299 w 6396"/>
                  <a:gd name="T5" fmla="*/ 1 h 1583"/>
                  <a:gd name="T6" fmla="*/ 6312 w 6396"/>
                  <a:gd name="T7" fmla="*/ 3 h 1583"/>
                  <a:gd name="T8" fmla="*/ 6324 w 6396"/>
                  <a:gd name="T9" fmla="*/ 7 h 1583"/>
                  <a:gd name="T10" fmla="*/ 6345 w 6396"/>
                  <a:gd name="T11" fmla="*/ 17 h 1583"/>
                  <a:gd name="T12" fmla="*/ 6355 w 6396"/>
                  <a:gd name="T13" fmla="*/ 23 h 1583"/>
                  <a:gd name="T14" fmla="*/ 6364 w 6396"/>
                  <a:gd name="T15" fmla="*/ 32 h 1583"/>
                  <a:gd name="T16" fmla="*/ 6371 w 6396"/>
                  <a:gd name="T17" fmla="*/ 39 h 1583"/>
                  <a:gd name="T18" fmla="*/ 6377 w 6396"/>
                  <a:gd name="T19" fmla="*/ 49 h 1583"/>
                  <a:gd name="T20" fmla="*/ 6388 w 6396"/>
                  <a:gd name="T21" fmla="*/ 71 h 1583"/>
                  <a:gd name="T22" fmla="*/ 6391 w 6396"/>
                  <a:gd name="T23" fmla="*/ 82 h 1583"/>
                  <a:gd name="T24" fmla="*/ 6394 w 6396"/>
                  <a:gd name="T25" fmla="*/ 96 h 1583"/>
                  <a:gd name="T26" fmla="*/ 6396 w 6396"/>
                  <a:gd name="T27" fmla="*/ 127 h 1583"/>
                  <a:gd name="T28" fmla="*/ 6396 w 6396"/>
                  <a:gd name="T29" fmla="*/ 1456 h 1583"/>
                  <a:gd name="T30" fmla="*/ 6395 w 6396"/>
                  <a:gd name="T31" fmla="*/ 1471 h 1583"/>
                  <a:gd name="T32" fmla="*/ 6394 w 6396"/>
                  <a:gd name="T33" fmla="*/ 1486 h 1583"/>
                  <a:gd name="T34" fmla="*/ 6391 w 6396"/>
                  <a:gd name="T35" fmla="*/ 1499 h 1583"/>
                  <a:gd name="T36" fmla="*/ 6388 w 6396"/>
                  <a:gd name="T37" fmla="*/ 1511 h 1583"/>
                  <a:gd name="T38" fmla="*/ 6382 w 6396"/>
                  <a:gd name="T39" fmla="*/ 1522 h 1583"/>
                  <a:gd name="T40" fmla="*/ 6377 w 6396"/>
                  <a:gd name="T41" fmla="*/ 1532 h 1583"/>
                  <a:gd name="T42" fmla="*/ 6371 w 6396"/>
                  <a:gd name="T43" fmla="*/ 1542 h 1583"/>
                  <a:gd name="T44" fmla="*/ 6364 w 6396"/>
                  <a:gd name="T45" fmla="*/ 1551 h 1583"/>
                  <a:gd name="T46" fmla="*/ 6355 w 6396"/>
                  <a:gd name="T47" fmla="*/ 1558 h 1583"/>
                  <a:gd name="T48" fmla="*/ 6345 w 6396"/>
                  <a:gd name="T49" fmla="*/ 1564 h 1583"/>
                  <a:gd name="T50" fmla="*/ 6335 w 6396"/>
                  <a:gd name="T51" fmla="*/ 1569 h 1583"/>
                  <a:gd name="T52" fmla="*/ 6324 w 6396"/>
                  <a:gd name="T53" fmla="*/ 1575 h 1583"/>
                  <a:gd name="T54" fmla="*/ 6312 w 6396"/>
                  <a:gd name="T55" fmla="*/ 1578 h 1583"/>
                  <a:gd name="T56" fmla="*/ 6299 w 6396"/>
                  <a:gd name="T57" fmla="*/ 1581 h 1583"/>
                  <a:gd name="T58" fmla="*/ 6284 w 6396"/>
                  <a:gd name="T59" fmla="*/ 1582 h 1583"/>
                  <a:gd name="T60" fmla="*/ 6269 w 6396"/>
                  <a:gd name="T61" fmla="*/ 1583 h 1583"/>
                  <a:gd name="T62" fmla="*/ 126 w 6396"/>
                  <a:gd name="T63" fmla="*/ 1583 h 1583"/>
                  <a:gd name="T64" fmla="*/ 96 w 6396"/>
                  <a:gd name="T65" fmla="*/ 1581 h 1583"/>
                  <a:gd name="T66" fmla="*/ 82 w 6396"/>
                  <a:gd name="T67" fmla="*/ 1578 h 1583"/>
                  <a:gd name="T68" fmla="*/ 70 w 6396"/>
                  <a:gd name="T69" fmla="*/ 1575 h 1583"/>
                  <a:gd name="T70" fmla="*/ 48 w 6396"/>
                  <a:gd name="T71" fmla="*/ 1564 h 1583"/>
                  <a:gd name="T72" fmla="*/ 39 w 6396"/>
                  <a:gd name="T73" fmla="*/ 1558 h 1583"/>
                  <a:gd name="T74" fmla="*/ 31 w 6396"/>
                  <a:gd name="T75" fmla="*/ 1551 h 1583"/>
                  <a:gd name="T76" fmla="*/ 23 w 6396"/>
                  <a:gd name="T77" fmla="*/ 1542 h 1583"/>
                  <a:gd name="T78" fmla="*/ 17 w 6396"/>
                  <a:gd name="T79" fmla="*/ 1532 h 1583"/>
                  <a:gd name="T80" fmla="*/ 7 w 6396"/>
                  <a:gd name="T81" fmla="*/ 1511 h 1583"/>
                  <a:gd name="T82" fmla="*/ 3 w 6396"/>
                  <a:gd name="T83" fmla="*/ 1499 h 1583"/>
                  <a:gd name="T84" fmla="*/ 1 w 6396"/>
                  <a:gd name="T85" fmla="*/ 1486 h 1583"/>
                  <a:gd name="T86" fmla="*/ 0 w 6396"/>
                  <a:gd name="T87" fmla="*/ 1456 h 1583"/>
                  <a:gd name="T88" fmla="*/ 0 w 6396"/>
                  <a:gd name="T89" fmla="*/ 127 h 1583"/>
                  <a:gd name="T90" fmla="*/ 1 w 6396"/>
                  <a:gd name="T91" fmla="*/ 96 h 1583"/>
                  <a:gd name="T92" fmla="*/ 3 w 6396"/>
                  <a:gd name="T93" fmla="*/ 82 h 1583"/>
                  <a:gd name="T94" fmla="*/ 7 w 6396"/>
                  <a:gd name="T95" fmla="*/ 71 h 1583"/>
                  <a:gd name="T96" fmla="*/ 17 w 6396"/>
                  <a:gd name="T97" fmla="*/ 49 h 1583"/>
                  <a:gd name="T98" fmla="*/ 23 w 6396"/>
                  <a:gd name="T99" fmla="*/ 39 h 1583"/>
                  <a:gd name="T100" fmla="*/ 31 w 6396"/>
                  <a:gd name="T101" fmla="*/ 32 h 1583"/>
                  <a:gd name="T102" fmla="*/ 39 w 6396"/>
                  <a:gd name="T103" fmla="*/ 23 h 1583"/>
                  <a:gd name="T104" fmla="*/ 48 w 6396"/>
                  <a:gd name="T105" fmla="*/ 17 h 1583"/>
                  <a:gd name="T106" fmla="*/ 70 w 6396"/>
                  <a:gd name="T107" fmla="*/ 7 h 1583"/>
                  <a:gd name="T108" fmla="*/ 82 w 6396"/>
                  <a:gd name="T109" fmla="*/ 3 h 1583"/>
                  <a:gd name="T110" fmla="*/ 96 w 6396"/>
                  <a:gd name="T111" fmla="*/ 1 h 1583"/>
                  <a:gd name="T112" fmla="*/ 126 w 6396"/>
                  <a:gd name="T113" fmla="*/ 0 h 15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396" h="1583">
                    <a:moveTo>
                      <a:pt x="126" y="0"/>
                    </a:moveTo>
                    <a:lnTo>
                      <a:pt x="6269" y="0"/>
                    </a:lnTo>
                    <a:lnTo>
                      <a:pt x="6299" y="1"/>
                    </a:lnTo>
                    <a:lnTo>
                      <a:pt x="6312" y="3"/>
                    </a:lnTo>
                    <a:lnTo>
                      <a:pt x="6324" y="7"/>
                    </a:lnTo>
                    <a:lnTo>
                      <a:pt x="6345" y="17"/>
                    </a:lnTo>
                    <a:lnTo>
                      <a:pt x="6355" y="23"/>
                    </a:lnTo>
                    <a:lnTo>
                      <a:pt x="6364" y="32"/>
                    </a:lnTo>
                    <a:lnTo>
                      <a:pt x="6371" y="39"/>
                    </a:lnTo>
                    <a:lnTo>
                      <a:pt x="6377" y="49"/>
                    </a:lnTo>
                    <a:lnTo>
                      <a:pt x="6388" y="71"/>
                    </a:lnTo>
                    <a:lnTo>
                      <a:pt x="6391" y="82"/>
                    </a:lnTo>
                    <a:lnTo>
                      <a:pt x="6394" y="96"/>
                    </a:lnTo>
                    <a:lnTo>
                      <a:pt x="6396" y="127"/>
                    </a:lnTo>
                    <a:lnTo>
                      <a:pt x="6396" y="1456"/>
                    </a:lnTo>
                    <a:lnTo>
                      <a:pt x="6395" y="1471"/>
                    </a:lnTo>
                    <a:lnTo>
                      <a:pt x="6394" y="1486"/>
                    </a:lnTo>
                    <a:lnTo>
                      <a:pt x="6391" y="1499"/>
                    </a:lnTo>
                    <a:lnTo>
                      <a:pt x="6388" y="1511"/>
                    </a:lnTo>
                    <a:lnTo>
                      <a:pt x="6382" y="1522"/>
                    </a:lnTo>
                    <a:lnTo>
                      <a:pt x="6377" y="1532"/>
                    </a:lnTo>
                    <a:lnTo>
                      <a:pt x="6371" y="1542"/>
                    </a:lnTo>
                    <a:lnTo>
                      <a:pt x="6364" y="1551"/>
                    </a:lnTo>
                    <a:lnTo>
                      <a:pt x="6355" y="1558"/>
                    </a:lnTo>
                    <a:lnTo>
                      <a:pt x="6345" y="1564"/>
                    </a:lnTo>
                    <a:lnTo>
                      <a:pt x="6335" y="1569"/>
                    </a:lnTo>
                    <a:lnTo>
                      <a:pt x="6324" y="1575"/>
                    </a:lnTo>
                    <a:lnTo>
                      <a:pt x="6312" y="1578"/>
                    </a:lnTo>
                    <a:lnTo>
                      <a:pt x="6299" y="1581"/>
                    </a:lnTo>
                    <a:lnTo>
                      <a:pt x="6284" y="1582"/>
                    </a:lnTo>
                    <a:lnTo>
                      <a:pt x="6269" y="1583"/>
                    </a:lnTo>
                    <a:lnTo>
                      <a:pt x="126" y="1583"/>
                    </a:lnTo>
                    <a:lnTo>
                      <a:pt x="96" y="1581"/>
                    </a:lnTo>
                    <a:lnTo>
                      <a:pt x="82" y="1578"/>
                    </a:lnTo>
                    <a:lnTo>
                      <a:pt x="70" y="1575"/>
                    </a:lnTo>
                    <a:lnTo>
                      <a:pt x="48" y="1564"/>
                    </a:lnTo>
                    <a:lnTo>
                      <a:pt x="39" y="1558"/>
                    </a:lnTo>
                    <a:lnTo>
                      <a:pt x="31" y="1551"/>
                    </a:lnTo>
                    <a:lnTo>
                      <a:pt x="23" y="1542"/>
                    </a:lnTo>
                    <a:lnTo>
                      <a:pt x="17" y="1532"/>
                    </a:lnTo>
                    <a:lnTo>
                      <a:pt x="7" y="1511"/>
                    </a:lnTo>
                    <a:lnTo>
                      <a:pt x="3" y="1499"/>
                    </a:lnTo>
                    <a:lnTo>
                      <a:pt x="1" y="1486"/>
                    </a:lnTo>
                    <a:lnTo>
                      <a:pt x="0" y="1456"/>
                    </a:lnTo>
                    <a:lnTo>
                      <a:pt x="0" y="127"/>
                    </a:lnTo>
                    <a:lnTo>
                      <a:pt x="1" y="96"/>
                    </a:lnTo>
                    <a:lnTo>
                      <a:pt x="3" y="82"/>
                    </a:lnTo>
                    <a:lnTo>
                      <a:pt x="7" y="71"/>
                    </a:lnTo>
                    <a:lnTo>
                      <a:pt x="17" y="49"/>
                    </a:lnTo>
                    <a:lnTo>
                      <a:pt x="23" y="39"/>
                    </a:lnTo>
                    <a:lnTo>
                      <a:pt x="31" y="32"/>
                    </a:lnTo>
                    <a:lnTo>
                      <a:pt x="39" y="23"/>
                    </a:lnTo>
                    <a:lnTo>
                      <a:pt x="48" y="17"/>
                    </a:lnTo>
                    <a:lnTo>
                      <a:pt x="70" y="7"/>
                    </a:lnTo>
                    <a:lnTo>
                      <a:pt x="82" y="3"/>
                    </a:lnTo>
                    <a:lnTo>
                      <a:pt x="96" y="1"/>
                    </a:lnTo>
                    <a:lnTo>
                      <a:pt x="12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" name="Freeform 7">
                <a:extLst>
                  <a:ext uri="{FF2B5EF4-FFF2-40B4-BE49-F238E27FC236}">
                    <a16:creationId xmlns:a16="http://schemas.microsoft.com/office/drawing/2014/main" id="{96F750C6-C923-663F-28BE-1DC5299F5A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" y="3551"/>
                <a:ext cx="221" cy="369"/>
              </a:xfrm>
              <a:custGeom>
                <a:avLst/>
                <a:gdLst>
                  <a:gd name="T0" fmla="*/ 664 w 664"/>
                  <a:gd name="T1" fmla="*/ 373 h 1106"/>
                  <a:gd name="T2" fmla="*/ 664 w 664"/>
                  <a:gd name="T3" fmla="*/ 288 h 1106"/>
                  <a:gd name="T4" fmla="*/ 506 w 664"/>
                  <a:gd name="T5" fmla="*/ 195 h 1106"/>
                  <a:gd name="T6" fmla="*/ 435 w 664"/>
                  <a:gd name="T7" fmla="*/ 185 h 1106"/>
                  <a:gd name="T8" fmla="*/ 394 w 664"/>
                  <a:gd name="T9" fmla="*/ 227 h 1106"/>
                  <a:gd name="T10" fmla="*/ 290 w 664"/>
                  <a:gd name="T11" fmla="*/ 185 h 1106"/>
                  <a:gd name="T12" fmla="*/ 269 w 664"/>
                  <a:gd name="T13" fmla="*/ 103 h 1106"/>
                  <a:gd name="T14" fmla="*/ 197 w 664"/>
                  <a:gd name="T15" fmla="*/ 10 h 1106"/>
                  <a:gd name="T16" fmla="*/ 154 w 664"/>
                  <a:gd name="T17" fmla="*/ 0 h 1106"/>
                  <a:gd name="T18" fmla="*/ 94 w 664"/>
                  <a:gd name="T19" fmla="*/ 103 h 1106"/>
                  <a:gd name="T20" fmla="*/ 41 w 664"/>
                  <a:gd name="T21" fmla="*/ 146 h 1106"/>
                  <a:gd name="T22" fmla="*/ 20 w 664"/>
                  <a:gd name="T23" fmla="*/ 175 h 1106"/>
                  <a:gd name="T24" fmla="*/ 9 w 664"/>
                  <a:gd name="T25" fmla="*/ 269 h 1106"/>
                  <a:gd name="T26" fmla="*/ 0 w 664"/>
                  <a:gd name="T27" fmla="*/ 288 h 1106"/>
                  <a:gd name="T28" fmla="*/ 62 w 664"/>
                  <a:gd name="T29" fmla="*/ 309 h 1106"/>
                  <a:gd name="T30" fmla="*/ 123 w 664"/>
                  <a:gd name="T31" fmla="*/ 341 h 1106"/>
                  <a:gd name="T32" fmla="*/ 197 w 664"/>
                  <a:gd name="T33" fmla="*/ 341 h 1106"/>
                  <a:gd name="T34" fmla="*/ 217 w 664"/>
                  <a:gd name="T35" fmla="*/ 454 h 1106"/>
                  <a:gd name="T36" fmla="*/ 217 w 664"/>
                  <a:gd name="T37" fmla="*/ 600 h 1106"/>
                  <a:gd name="T38" fmla="*/ 269 w 664"/>
                  <a:gd name="T39" fmla="*/ 691 h 1106"/>
                  <a:gd name="T40" fmla="*/ 332 w 664"/>
                  <a:gd name="T41" fmla="*/ 765 h 1106"/>
                  <a:gd name="T42" fmla="*/ 353 w 664"/>
                  <a:gd name="T43" fmla="*/ 878 h 1106"/>
                  <a:gd name="T44" fmla="*/ 290 w 664"/>
                  <a:gd name="T45" fmla="*/ 909 h 1106"/>
                  <a:gd name="T46" fmla="*/ 197 w 664"/>
                  <a:gd name="T47" fmla="*/ 837 h 1106"/>
                  <a:gd name="T48" fmla="*/ 197 w 664"/>
                  <a:gd name="T49" fmla="*/ 775 h 1106"/>
                  <a:gd name="T50" fmla="*/ 52 w 664"/>
                  <a:gd name="T51" fmla="*/ 754 h 1106"/>
                  <a:gd name="T52" fmla="*/ 94 w 664"/>
                  <a:gd name="T53" fmla="*/ 795 h 1106"/>
                  <a:gd name="T54" fmla="*/ 133 w 664"/>
                  <a:gd name="T55" fmla="*/ 878 h 1106"/>
                  <a:gd name="T56" fmla="*/ 197 w 664"/>
                  <a:gd name="T57" fmla="*/ 878 h 1106"/>
                  <a:gd name="T58" fmla="*/ 187 w 664"/>
                  <a:gd name="T59" fmla="*/ 929 h 1106"/>
                  <a:gd name="T60" fmla="*/ 123 w 664"/>
                  <a:gd name="T61" fmla="*/ 982 h 1106"/>
                  <a:gd name="T62" fmla="*/ 217 w 664"/>
                  <a:gd name="T63" fmla="*/ 982 h 1106"/>
                  <a:gd name="T64" fmla="*/ 217 w 664"/>
                  <a:gd name="T65" fmla="*/ 1053 h 1106"/>
                  <a:gd name="T66" fmla="*/ 269 w 664"/>
                  <a:gd name="T67" fmla="*/ 1053 h 1106"/>
                  <a:gd name="T68" fmla="*/ 290 w 664"/>
                  <a:gd name="T69" fmla="*/ 1097 h 1106"/>
                  <a:gd name="T70" fmla="*/ 373 w 664"/>
                  <a:gd name="T71" fmla="*/ 1106 h 1106"/>
                  <a:gd name="T72" fmla="*/ 383 w 664"/>
                  <a:gd name="T73" fmla="*/ 1043 h 1106"/>
                  <a:gd name="T74" fmla="*/ 457 w 664"/>
                  <a:gd name="T75" fmla="*/ 1043 h 1106"/>
                  <a:gd name="T76" fmla="*/ 506 w 664"/>
                  <a:gd name="T77" fmla="*/ 1097 h 1106"/>
                  <a:gd name="T78" fmla="*/ 506 w 664"/>
                  <a:gd name="T79" fmla="*/ 1053 h 1106"/>
                  <a:gd name="T80" fmla="*/ 477 w 664"/>
                  <a:gd name="T81" fmla="*/ 1002 h 1106"/>
                  <a:gd name="T82" fmla="*/ 435 w 664"/>
                  <a:gd name="T83" fmla="*/ 950 h 1106"/>
                  <a:gd name="T84" fmla="*/ 466 w 664"/>
                  <a:gd name="T85" fmla="*/ 889 h 1106"/>
                  <a:gd name="T86" fmla="*/ 518 w 664"/>
                  <a:gd name="T87" fmla="*/ 837 h 1106"/>
                  <a:gd name="T88" fmla="*/ 518 w 664"/>
                  <a:gd name="T89" fmla="*/ 775 h 1106"/>
                  <a:gd name="T90" fmla="*/ 571 w 664"/>
                  <a:gd name="T91" fmla="*/ 754 h 1106"/>
                  <a:gd name="T92" fmla="*/ 600 w 664"/>
                  <a:gd name="T93" fmla="*/ 702 h 1106"/>
                  <a:gd name="T94" fmla="*/ 518 w 664"/>
                  <a:gd name="T95" fmla="*/ 600 h 1106"/>
                  <a:gd name="T96" fmla="*/ 497 w 664"/>
                  <a:gd name="T97" fmla="*/ 536 h 1106"/>
                  <a:gd name="T98" fmla="*/ 559 w 664"/>
                  <a:gd name="T99" fmla="*/ 465 h 1106"/>
                  <a:gd name="T100" fmla="*/ 664 w 664"/>
                  <a:gd name="T101" fmla="*/ 373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64" h="1106">
                    <a:moveTo>
                      <a:pt x="664" y="373"/>
                    </a:moveTo>
                    <a:lnTo>
                      <a:pt x="664" y="288"/>
                    </a:lnTo>
                    <a:lnTo>
                      <a:pt x="506" y="195"/>
                    </a:lnTo>
                    <a:lnTo>
                      <a:pt x="435" y="185"/>
                    </a:lnTo>
                    <a:lnTo>
                      <a:pt x="394" y="227"/>
                    </a:lnTo>
                    <a:lnTo>
                      <a:pt x="290" y="185"/>
                    </a:lnTo>
                    <a:lnTo>
                      <a:pt x="269" y="103"/>
                    </a:lnTo>
                    <a:lnTo>
                      <a:pt x="197" y="10"/>
                    </a:lnTo>
                    <a:lnTo>
                      <a:pt x="154" y="0"/>
                    </a:lnTo>
                    <a:lnTo>
                      <a:pt x="94" y="103"/>
                    </a:lnTo>
                    <a:lnTo>
                      <a:pt x="41" y="146"/>
                    </a:lnTo>
                    <a:lnTo>
                      <a:pt x="20" y="175"/>
                    </a:lnTo>
                    <a:lnTo>
                      <a:pt x="9" y="269"/>
                    </a:lnTo>
                    <a:lnTo>
                      <a:pt x="0" y="288"/>
                    </a:lnTo>
                    <a:lnTo>
                      <a:pt x="62" y="309"/>
                    </a:lnTo>
                    <a:lnTo>
                      <a:pt x="123" y="341"/>
                    </a:lnTo>
                    <a:lnTo>
                      <a:pt x="197" y="341"/>
                    </a:lnTo>
                    <a:lnTo>
                      <a:pt x="217" y="454"/>
                    </a:lnTo>
                    <a:lnTo>
                      <a:pt x="217" y="600"/>
                    </a:lnTo>
                    <a:lnTo>
                      <a:pt x="269" y="691"/>
                    </a:lnTo>
                    <a:lnTo>
                      <a:pt x="332" y="765"/>
                    </a:lnTo>
                    <a:lnTo>
                      <a:pt x="353" y="878"/>
                    </a:lnTo>
                    <a:lnTo>
                      <a:pt x="290" y="909"/>
                    </a:lnTo>
                    <a:lnTo>
                      <a:pt x="197" y="837"/>
                    </a:lnTo>
                    <a:lnTo>
                      <a:pt x="197" y="775"/>
                    </a:lnTo>
                    <a:lnTo>
                      <a:pt x="52" y="754"/>
                    </a:lnTo>
                    <a:lnTo>
                      <a:pt x="94" y="795"/>
                    </a:lnTo>
                    <a:lnTo>
                      <a:pt x="133" y="878"/>
                    </a:lnTo>
                    <a:lnTo>
                      <a:pt x="197" y="878"/>
                    </a:lnTo>
                    <a:lnTo>
                      <a:pt x="187" y="929"/>
                    </a:lnTo>
                    <a:lnTo>
                      <a:pt x="123" y="982"/>
                    </a:lnTo>
                    <a:lnTo>
                      <a:pt x="217" y="982"/>
                    </a:lnTo>
                    <a:lnTo>
                      <a:pt x="217" y="1053"/>
                    </a:lnTo>
                    <a:lnTo>
                      <a:pt x="269" y="1053"/>
                    </a:lnTo>
                    <a:lnTo>
                      <a:pt x="290" y="1097"/>
                    </a:lnTo>
                    <a:lnTo>
                      <a:pt x="373" y="1106"/>
                    </a:lnTo>
                    <a:lnTo>
                      <a:pt x="383" y="1043"/>
                    </a:lnTo>
                    <a:lnTo>
                      <a:pt x="457" y="1043"/>
                    </a:lnTo>
                    <a:lnTo>
                      <a:pt x="506" y="1097"/>
                    </a:lnTo>
                    <a:lnTo>
                      <a:pt x="506" y="1053"/>
                    </a:lnTo>
                    <a:lnTo>
                      <a:pt x="477" y="1002"/>
                    </a:lnTo>
                    <a:lnTo>
                      <a:pt x="435" y="950"/>
                    </a:lnTo>
                    <a:lnTo>
                      <a:pt x="466" y="889"/>
                    </a:lnTo>
                    <a:lnTo>
                      <a:pt x="518" y="837"/>
                    </a:lnTo>
                    <a:lnTo>
                      <a:pt x="518" y="775"/>
                    </a:lnTo>
                    <a:lnTo>
                      <a:pt x="571" y="754"/>
                    </a:lnTo>
                    <a:lnTo>
                      <a:pt x="600" y="702"/>
                    </a:lnTo>
                    <a:lnTo>
                      <a:pt x="518" y="600"/>
                    </a:lnTo>
                    <a:lnTo>
                      <a:pt x="497" y="536"/>
                    </a:lnTo>
                    <a:lnTo>
                      <a:pt x="559" y="465"/>
                    </a:lnTo>
                    <a:lnTo>
                      <a:pt x="664" y="3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" name="Freeform 8">
                <a:extLst>
                  <a:ext uri="{FF2B5EF4-FFF2-40B4-BE49-F238E27FC236}">
                    <a16:creationId xmlns:a16="http://schemas.microsoft.com/office/drawing/2014/main" id="{120E1AAD-1996-CB7B-5DE9-E179C617AD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5" y="3551"/>
                <a:ext cx="324" cy="282"/>
              </a:xfrm>
              <a:custGeom>
                <a:avLst/>
                <a:gdLst>
                  <a:gd name="T0" fmla="*/ 921 w 972"/>
                  <a:gd name="T1" fmla="*/ 603 h 845"/>
                  <a:gd name="T2" fmla="*/ 972 w 972"/>
                  <a:gd name="T3" fmla="*/ 482 h 845"/>
                  <a:gd name="T4" fmla="*/ 956 w 972"/>
                  <a:gd name="T5" fmla="*/ 428 h 845"/>
                  <a:gd name="T6" fmla="*/ 856 w 972"/>
                  <a:gd name="T7" fmla="*/ 359 h 845"/>
                  <a:gd name="T8" fmla="*/ 743 w 972"/>
                  <a:gd name="T9" fmla="*/ 204 h 845"/>
                  <a:gd name="T10" fmla="*/ 743 w 972"/>
                  <a:gd name="T11" fmla="*/ 142 h 845"/>
                  <a:gd name="T12" fmla="*/ 666 w 972"/>
                  <a:gd name="T13" fmla="*/ 61 h 845"/>
                  <a:gd name="T14" fmla="*/ 346 w 972"/>
                  <a:gd name="T15" fmla="*/ 0 h 845"/>
                  <a:gd name="T16" fmla="*/ 258 w 972"/>
                  <a:gd name="T17" fmla="*/ 12 h 845"/>
                  <a:gd name="T18" fmla="*/ 144 w 972"/>
                  <a:gd name="T19" fmla="*/ 105 h 845"/>
                  <a:gd name="T20" fmla="*/ 93 w 972"/>
                  <a:gd name="T21" fmla="*/ 99 h 845"/>
                  <a:gd name="T22" fmla="*/ 82 w 972"/>
                  <a:gd name="T23" fmla="*/ 219 h 845"/>
                  <a:gd name="T24" fmla="*/ 20 w 972"/>
                  <a:gd name="T25" fmla="*/ 256 h 845"/>
                  <a:gd name="T26" fmla="*/ 0 w 972"/>
                  <a:gd name="T27" fmla="*/ 348 h 845"/>
                  <a:gd name="T28" fmla="*/ 102 w 972"/>
                  <a:gd name="T29" fmla="*/ 478 h 845"/>
                  <a:gd name="T30" fmla="*/ 121 w 972"/>
                  <a:gd name="T31" fmla="*/ 602 h 845"/>
                  <a:gd name="T32" fmla="*/ 177 w 972"/>
                  <a:gd name="T33" fmla="*/ 637 h 845"/>
                  <a:gd name="T34" fmla="*/ 190 w 972"/>
                  <a:gd name="T35" fmla="*/ 675 h 845"/>
                  <a:gd name="T36" fmla="*/ 262 w 972"/>
                  <a:gd name="T37" fmla="*/ 694 h 845"/>
                  <a:gd name="T38" fmla="*/ 321 w 972"/>
                  <a:gd name="T39" fmla="*/ 747 h 845"/>
                  <a:gd name="T40" fmla="*/ 619 w 972"/>
                  <a:gd name="T41" fmla="*/ 845 h 845"/>
                  <a:gd name="T42" fmla="*/ 884 w 972"/>
                  <a:gd name="T43" fmla="*/ 802 h 845"/>
                  <a:gd name="T44" fmla="*/ 935 w 972"/>
                  <a:gd name="T45" fmla="*/ 748 h 845"/>
                  <a:gd name="T46" fmla="*/ 921 w 972"/>
                  <a:gd name="T47" fmla="*/ 603 h 8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72" h="845">
                    <a:moveTo>
                      <a:pt x="921" y="603"/>
                    </a:moveTo>
                    <a:lnTo>
                      <a:pt x="972" y="482"/>
                    </a:lnTo>
                    <a:lnTo>
                      <a:pt x="956" y="428"/>
                    </a:lnTo>
                    <a:lnTo>
                      <a:pt x="856" y="359"/>
                    </a:lnTo>
                    <a:lnTo>
                      <a:pt x="743" y="204"/>
                    </a:lnTo>
                    <a:lnTo>
                      <a:pt x="743" y="142"/>
                    </a:lnTo>
                    <a:lnTo>
                      <a:pt x="666" y="61"/>
                    </a:lnTo>
                    <a:lnTo>
                      <a:pt x="346" y="0"/>
                    </a:lnTo>
                    <a:lnTo>
                      <a:pt x="258" y="12"/>
                    </a:lnTo>
                    <a:lnTo>
                      <a:pt x="144" y="105"/>
                    </a:lnTo>
                    <a:lnTo>
                      <a:pt x="93" y="99"/>
                    </a:lnTo>
                    <a:lnTo>
                      <a:pt x="82" y="219"/>
                    </a:lnTo>
                    <a:lnTo>
                      <a:pt x="20" y="256"/>
                    </a:lnTo>
                    <a:lnTo>
                      <a:pt x="0" y="348"/>
                    </a:lnTo>
                    <a:lnTo>
                      <a:pt x="102" y="478"/>
                    </a:lnTo>
                    <a:lnTo>
                      <a:pt x="121" y="602"/>
                    </a:lnTo>
                    <a:lnTo>
                      <a:pt x="177" y="637"/>
                    </a:lnTo>
                    <a:lnTo>
                      <a:pt x="190" y="675"/>
                    </a:lnTo>
                    <a:lnTo>
                      <a:pt x="262" y="694"/>
                    </a:lnTo>
                    <a:lnTo>
                      <a:pt x="321" y="747"/>
                    </a:lnTo>
                    <a:lnTo>
                      <a:pt x="619" y="845"/>
                    </a:lnTo>
                    <a:lnTo>
                      <a:pt x="884" y="802"/>
                    </a:lnTo>
                    <a:lnTo>
                      <a:pt x="935" y="748"/>
                    </a:lnTo>
                    <a:lnTo>
                      <a:pt x="921" y="6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" name="Freeform 9">
                <a:extLst>
                  <a:ext uri="{FF2B5EF4-FFF2-40B4-BE49-F238E27FC236}">
                    <a16:creationId xmlns:a16="http://schemas.microsoft.com/office/drawing/2014/main" id="{47DB0D4A-2803-22F8-D140-E5A0C8E744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4" y="3551"/>
                <a:ext cx="47" cy="40"/>
              </a:xfrm>
              <a:custGeom>
                <a:avLst/>
                <a:gdLst>
                  <a:gd name="T0" fmla="*/ 141 w 141"/>
                  <a:gd name="T1" fmla="*/ 110 h 119"/>
                  <a:gd name="T2" fmla="*/ 130 w 141"/>
                  <a:gd name="T3" fmla="*/ 0 h 119"/>
                  <a:gd name="T4" fmla="*/ 52 w 141"/>
                  <a:gd name="T5" fmla="*/ 32 h 119"/>
                  <a:gd name="T6" fmla="*/ 2 w 141"/>
                  <a:gd name="T7" fmla="*/ 98 h 119"/>
                  <a:gd name="T8" fmla="*/ 0 w 141"/>
                  <a:gd name="T9" fmla="*/ 115 h 119"/>
                  <a:gd name="T10" fmla="*/ 41 w 141"/>
                  <a:gd name="T11" fmla="*/ 119 h 119"/>
                  <a:gd name="T12" fmla="*/ 72 w 141"/>
                  <a:gd name="T13" fmla="*/ 93 h 119"/>
                  <a:gd name="T14" fmla="*/ 141 w 141"/>
                  <a:gd name="T15" fmla="*/ 11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1" h="119">
                    <a:moveTo>
                      <a:pt x="141" y="110"/>
                    </a:moveTo>
                    <a:lnTo>
                      <a:pt x="130" y="0"/>
                    </a:lnTo>
                    <a:lnTo>
                      <a:pt x="52" y="32"/>
                    </a:lnTo>
                    <a:lnTo>
                      <a:pt x="2" y="98"/>
                    </a:lnTo>
                    <a:lnTo>
                      <a:pt x="0" y="115"/>
                    </a:lnTo>
                    <a:lnTo>
                      <a:pt x="41" y="119"/>
                    </a:lnTo>
                    <a:lnTo>
                      <a:pt x="72" y="93"/>
                    </a:lnTo>
                    <a:lnTo>
                      <a:pt x="141" y="1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" name="Freeform 10">
                <a:extLst>
                  <a:ext uri="{FF2B5EF4-FFF2-40B4-BE49-F238E27FC236}">
                    <a16:creationId xmlns:a16="http://schemas.microsoft.com/office/drawing/2014/main" id="{C5AA85A8-7954-F1E9-1B49-E221B8A95A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1" y="3551"/>
                <a:ext cx="325" cy="304"/>
              </a:xfrm>
              <a:custGeom>
                <a:avLst/>
                <a:gdLst>
                  <a:gd name="T0" fmla="*/ 8 w 976"/>
                  <a:gd name="T1" fmla="*/ 346 h 910"/>
                  <a:gd name="T2" fmla="*/ 0 w 976"/>
                  <a:gd name="T3" fmla="*/ 399 h 910"/>
                  <a:gd name="T4" fmla="*/ 48 w 976"/>
                  <a:gd name="T5" fmla="*/ 548 h 910"/>
                  <a:gd name="T6" fmla="*/ 58 w 976"/>
                  <a:gd name="T7" fmla="*/ 730 h 910"/>
                  <a:gd name="T8" fmla="*/ 152 w 976"/>
                  <a:gd name="T9" fmla="*/ 869 h 910"/>
                  <a:gd name="T10" fmla="*/ 162 w 976"/>
                  <a:gd name="T11" fmla="*/ 910 h 910"/>
                  <a:gd name="T12" fmla="*/ 301 w 976"/>
                  <a:gd name="T13" fmla="*/ 853 h 910"/>
                  <a:gd name="T14" fmla="*/ 391 w 976"/>
                  <a:gd name="T15" fmla="*/ 747 h 910"/>
                  <a:gd name="T16" fmla="*/ 385 w 976"/>
                  <a:gd name="T17" fmla="*/ 614 h 910"/>
                  <a:gd name="T18" fmla="*/ 343 w 976"/>
                  <a:gd name="T19" fmla="*/ 535 h 910"/>
                  <a:gd name="T20" fmla="*/ 344 w 976"/>
                  <a:gd name="T21" fmla="*/ 451 h 910"/>
                  <a:gd name="T22" fmla="*/ 400 w 976"/>
                  <a:gd name="T23" fmla="*/ 453 h 910"/>
                  <a:gd name="T24" fmla="*/ 414 w 976"/>
                  <a:gd name="T25" fmla="*/ 429 h 910"/>
                  <a:gd name="T26" fmla="*/ 435 w 976"/>
                  <a:gd name="T27" fmla="*/ 474 h 910"/>
                  <a:gd name="T28" fmla="*/ 539 w 976"/>
                  <a:gd name="T29" fmla="*/ 505 h 910"/>
                  <a:gd name="T30" fmla="*/ 751 w 976"/>
                  <a:gd name="T31" fmla="*/ 430 h 910"/>
                  <a:gd name="T32" fmla="*/ 976 w 976"/>
                  <a:gd name="T33" fmla="*/ 412 h 910"/>
                  <a:gd name="T34" fmla="*/ 873 w 976"/>
                  <a:gd name="T35" fmla="*/ 379 h 910"/>
                  <a:gd name="T36" fmla="*/ 837 w 976"/>
                  <a:gd name="T37" fmla="*/ 314 h 910"/>
                  <a:gd name="T38" fmla="*/ 667 w 976"/>
                  <a:gd name="T39" fmla="*/ 276 h 910"/>
                  <a:gd name="T40" fmla="*/ 627 w 976"/>
                  <a:gd name="T41" fmla="*/ 190 h 910"/>
                  <a:gd name="T42" fmla="*/ 616 w 976"/>
                  <a:gd name="T43" fmla="*/ 73 h 910"/>
                  <a:gd name="T44" fmla="*/ 521 w 976"/>
                  <a:gd name="T45" fmla="*/ 0 h 910"/>
                  <a:gd name="T46" fmla="*/ 431 w 976"/>
                  <a:gd name="T47" fmla="*/ 84 h 910"/>
                  <a:gd name="T48" fmla="*/ 419 w 976"/>
                  <a:gd name="T49" fmla="*/ 129 h 910"/>
                  <a:gd name="T50" fmla="*/ 436 w 976"/>
                  <a:gd name="T51" fmla="*/ 198 h 910"/>
                  <a:gd name="T52" fmla="*/ 485 w 976"/>
                  <a:gd name="T53" fmla="*/ 215 h 910"/>
                  <a:gd name="T54" fmla="*/ 468 w 976"/>
                  <a:gd name="T55" fmla="*/ 267 h 910"/>
                  <a:gd name="T56" fmla="*/ 430 w 976"/>
                  <a:gd name="T57" fmla="*/ 286 h 910"/>
                  <a:gd name="T58" fmla="*/ 391 w 976"/>
                  <a:gd name="T59" fmla="*/ 362 h 910"/>
                  <a:gd name="T60" fmla="*/ 361 w 976"/>
                  <a:gd name="T61" fmla="*/ 359 h 910"/>
                  <a:gd name="T62" fmla="*/ 347 w 976"/>
                  <a:gd name="T63" fmla="*/ 390 h 910"/>
                  <a:gd name="T64" fmla="*/ 282 w 976"/>
                  <a:gd name="T65" fmla="*/ 378 h 910"/>
                  <a:gd name="T66" fmla="*/ 309 w 976"/>
                  <a:gd name="T67" fmla="*/ 367 h 910"/>
                  <a:gd name="T68" fmla="*/ 256 w 976"/>
                  <a:gd name="T69" fmla="*/ 312 h 910"/>
                  <a:gd name="T70" fmla="*/ 96 w 976"/>
                  <a:gd name="T71" fmla="*/ 249 h 910"/>
                  <a:gd name="T72" fmla="*/ 45 w 976"/>
                  <a:gd name="T73" fmla="*/ 274 h 910"/>
                  <a:gd name="T74" fmla="*/ 8 w 976"/>
                  <a:gd name="T75" fmla="*/ 346 h 9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76" h="910">
                    <a:moveTo>
                      <a:pt x="8" y="346"/>
                    </a:moveTo>
                    <a:lnTo>
                      <a:pt x="0" y="399"/>
                    </a:lnTo>
                    <a:lnTo>
                      <a:pt x="48" y="548"/>
                    </a:lnTo>
                    <a:lnTo>
                      <a:pt x="58" y="730"/>
                    </a:lnTo>
                    <a:lnTo>
                      <a:pt x="152" y="869"/>
                    </a:lnTo>
                    <a:lnTo>
                      <a:pt x="162" y="910"/>
                    </a:lnTo>
                    <a:lnTo>
                      <a:pt x="301" y="853"/>
                    </a:lnTo>
                    <a:lnTo>
                      <a:pt x="391" y="747"/>
                    </a:lnTo>
                    <a:lnTo>
                      <a:pt x="385" y="614"/>
                    </a:lnTo>
                    <a:lnTo>
                      <a:pt x="343" y="535"/>
                    </a:lnTo>
                    <a:lnTo>
                      <a:pt x="344" y="451"/>
                    </a:lnTo>
                    <a:lnTo>
                      <a:pt x="400" y="453"/>
                    </a:lnTo>
                    <a:lnTo>
                      <a:pt x="414" y="429"/>
                    </a:lnTo>
                    <a:lnTo>
                      <a:pt x="435" y="474"/>
                    </a:lnTo>
                    <a:lnTo>
                      <a:pt x="539" y="505"/>
                    </a:lnTo>
                    <a:lnTo>
                      <a:pt x="751" y="430"/>
                    </a:lnTo>
                    <a:lnTo>
                      <a:pt x="976" y="412"/>
                    </a:lnTo>
                    <a:lnTo>
                      <a:pt x="873" y="379"/>
                    </a:lnTo>
                    <a:lnTo>
                      <a:pt x="837" y="314"/>
                    </a:lnTo>
                    <a:lnTo>
                      <a:pt x="667" y="276"/>
                    </a:lnTo>
                    <a:lnTo>
                      <a:pt x="627" y="190"/>
                    </a:lnTo>
                    <a:lnTo>
                      <a:pt x="616" y="73"/>
                    </a:lnTo>
                    <a:lnTo>
                      <a:pt x="521" y="0"/>
                    </a:lnTo>
                    <a:lnTo>
                      <a:pt x="431" y="84"/>
                    </a:lnTo>
                    <a:lnTo>
                      <a:pt x="419" y="129"/>
                    </a:lnTo>
                    <a:lnTo>
                      <a:pt x="436" y="198"/>
                    </a:lnTo>
                    <a:lnTo>
                      <a:pt x="485" y="215"/>
                    </a:lnTo>
                    <a:lnTo>
                      <a:pt x="468" y="267"/>
                    </a:lnTo>
                    <a:lnTo>
                      <a:pt x="430" y="286"/>
                    </a:lnTo>
                    <a:lnTo>
                      <a:pt x="391" y="362"/>
                    </a:lnTo>
                    <a:lnTo>
                      <a:pt x="361" y="359"/>
                    </a:lnTo>
                    <a:lnTo>
                      <a:pt x="347" y="390"/>
                    </a:lnTo>
                    <a:lnTo>
                      <a:pt x="282" y="378"/>
                    </a:lnTo>
                    <a:lnTo>
                      <a:pt x="309" y="367"/>
                    </a:lnTo>
                    <a:lnTo>
                      <a:pt x="256" y="312"/>
                    </a:lnTo>
                    <a:lnTo>
                      <a:pt x="96" y="249"/>
                    </a:lnTo>
                    <a:lnTo>
                      <a:pt x="45" y="274"/>
                    </a:lnTo>
                    <a:lnTo>
                      <a:pt x="8" y="3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" name="Freeform 11">
                <a:extLst>
                  <a:ext uri="{FF2B5EF4-FFF2-40B4-BE49-F238E27FC236}">
                    <a16:creationId xmlns:a16="http://schemas.microsoft.com/office/drawing/2014/main" id="{7EFD4B7A-A268-2658-EA02-7E7116A6C1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" y="3551"/>
                <a:ext cx="269" cy="329"/>
              </a:xfrm>
              <a:custGeom>
                <a:avLst/>
                <a:gdLst>
                  <a:gd name="T0" fmla="*/ 662 w 809"/>
                  <a:gd name="T1" fmla="*/ 206 h 986"/>
                  <a:gd name="T2" fmla="*/ 518 w 809"/>
                  <a:gd name="T3" fmla="*/ 287 h 986"/>
                  <a:gd name="T4" fmla="*/ 411 w 809"/>
                  <a:gd name="T5" fmla="*/ 152 h 986"/>
                  <a:gd name="T6" fmla="*/ 152 w 809"/>
                  <a:gd name="T7" fmla="*/ 0 h 986"/>
                  <a:gd name="T8" fmla="*/ 78 w 809"/>
                  <a:gd name="T9" fmla="*/ 14 h 986"/>
                  <a:gd name="T10" fmla="*/ 5 w 809"/>
                  <a:gd name="T11" fmla="*/ 75 h 986"/>
                  <a:gd name="T12" fmla="*/ 0 w 809"/>
                  <a:gd name="T13" fmla="*/ 164 h 986"/>
                  <a:gd name="T14" fmla="*/ 94 w 809"/>
                  <a:gd name="T15" fmla="*/ 279 h 986"/>
                  <a:gd name="T16" fmla="*/ 74 w 809"/>
                  <a:gd name="T17" fmla="*/ 341 h 986"/>
                  <a:gd name="T18" fmla="*/ 139 w 809"/>
                  <a:gd name="T19" fmla="*/ 465 h 986"/>
                  <a:gd name="T20" fmla="*/ 257 w 809"/>
                  <a:gd name="T21" fmla="*/ 571 h 986"/>
                  <a:gd name="T22" fmla="*/ 365 w 809"/>
                  <a:gd name="T23" fmla="*/ 588 h 986"/>
                  <a:gd name="T24" fmla="*/ 392 w 809"/>
                  <a:gd name="T25" fmla="*/ 570 h 986"/>
                  <a:gd name="T26" fmla="*/ 390 w 809"/>
                  <a:gd name="T27" fmla="*/ 606 h 986"/>
                  <a:gd name="T28" fmla="*/ 457 w 809"/>
                  <a:gd name="T29" fmla="*/ 678 h 986"/>
                  <a:gd name="T30" fmla="*/ 408 w 809"/>
                  <a:gd name="T31" fmla="*/ 707 h 986"/>
                  <a:gd name="T32" fmla="*/ 333 w 809"/>
                  <a:gd name="T33" fmla="*/ 656 h 986"/>
                  <a:gd name="T34" fmla="*/ 282 w 809"/>
                  <a:gd name="T35" fmla="*/ 695 h 986"/>
                  <a:gd name="T36" fmla="*/ 243 w 809"/>
                  <a:gd name="T37" fmla="*/ 767 h 986"/>
                  <a:gd name="T38" fmla="*/ 274 w 809"/>
                  <a:gd name="T39" fmla="*/ 798 h 986"/>
                  <a:gd name="T40" fmla="*/ 272 w 809"/>
                  <a:gd name="T41" fmla="*/ 840 h 986"/>
                  <a:gd name="T42" fmla="*/ 308 w 809"/>
                  <a:gd name="T43" fmla="*/ 872 h 986"/>
                  <a:gd name="T44" fmla="*/ 390 w 809"/>
                  <a:gd name="T45" fmla="*/ 818 h 986"/>
                  <a:gd name="T46" fmla="*/ 474 w 809"/>
                  <a:gd name="T47" fmla="*/ 817 h 986"/>
                  <a:gd name="T48" fmla="*/ 566 w 809"/>
                  <a:gd name="T49" fmla="*/ 859 h 986"/>
                  <a:gd name="T50" fmla="*/ 601 w 809"/>
                  <a:gd name="T51" fmla="*/ 841 h 986"/>
                  <a:gd name="T52" fmla="*/ 640 w 809"/>
                  <a:gd name="T53" fmla="*/ 880 h 986"/>
                  <a:gd name="T54" fmla="*/ 706 w 809"/>
                  <a:gd name="T55" fmla="*/ 854 h 986"/>
                  <a:gd name="T56" fmla="*/ 650 w 809"/>
                  <a:gd name="T57" fmla="*/ 942 h 986"/>
                  <a:gd name="T58" fmla="*/ 681 w 809"/>
                  <a:gd name="T59" fmla="*/ 986 h 986"/>
                  <a:gd name="T60" fmla="*/ 720 w 809"/>
                  <a:gd name="T61" fmla="*/ 986 h 986"/>
                  <a:gd name="T62" fmla="*/ 783 w 809"/>
                  <a:gd name="T63" fmla="*/ 908 h 986"/>
                  <a:gd name="T64" fmla="*/ 809 w 809"/>
                  <a:gd name="T65" fmla="*/ 824 h 986"/>
                  <a:gd name="T66" fmla="*/ 693 w 809"/>
                  <a:gd name="T67" fmla="*/ 535 h 986"/>
                  <a:gd name="T68" fmla="*/ 637 w 809"/>
                  <a:gd name="T69" fmla="*/ 532 h 986"/>
                  <a:gd name="T70" fmla="*/ 650 w 809"/>
                  <a:gd name="T71" fmla="*/ 447 h 986"/>
                  <a:gd name="T72" fmla="*/ 581 w 809"/>
                  <a:gd name="T73" fmla="*/ 469 h 986"/>
                  <a:gd name="T74" fmla="*/ 556 w 809"/>
                  <a:gd name="T75" fmla="*/ 434 h 986"/>
                  <a:gd name="T76" fmla="*/ 637 w 809"/>
                  <a:gd name="T77" fmla="*/ 359 h 986"/>
                  <a:gd name="T78" fmla="*/ 559 w 809"/>
                  <a:gd name="T79" fmla="*/ 336 h 986"/>
                  <a:gd name="T80" fmla="*/ 550 w 809"/>
                  <a:gd name="T81" fmla="*/ 297 h 986"/>
                  <a:gd name="T82" fmla="*/ 578 w 809"/>
                  <a:gd name="T83" fmla="*/ 270 h 986"/>
                  <a:gd name="T84" fmla="*/ 613 w 809"/>
                  <a:gd name="T85" fmla="*/ 306 h 986"/>
                  <a:gd name="T86" fmla="*/ 657 w 809"/>
                  <a:gd name="T87" fmla="*/ 291 h 986"/>
                  <a:gd name="T88" fmla="*/ 647 w 809"/>
                  <a:gd name="T89" fmla="*/ 252 h 986"/>
                  <a:gd name="T90" fmla="*/ 689 w 809"/>
                  <a:gd name="T91" fmla="*/ 241 h 986"/>
                  <a:gd name="T92" fmla="*/ 662 w 809"/>
                  <a:gd name="T93" fmla="*/ 206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09" h="986">
                    <a:moveTo>
                      <a:pt x="662" y="206"/>
                    </a:moveTo>
                    <a:lnTo>
                      <a:pt x="518" y="287"/>
                    </a:lnTo>
                    <a:lnTo>
                      <a:pt x="411" y="152"/>
                    </a:lnTo>
                    <a:lnTo>
                      <a:pt x="152" y="0"/>
                    </a:lnTo>
                    <a:lnTo>
                      <a:pt x="78" y="14"/>
                    </a:lnTo>
                    <a:lnTo>
                      <a:pt x="5" y="75"/>
                    </a:lnTo>
                    <a:lnTo>
                      <a:pt x="0" y="164"/>
                    </a:lnTo>
                    <a:lnTo>
                      <a:pt x="94" y="279"/>
                    </a:lnTo>
                    <a:lnTo>
                      <a:pt x="74" y="341"/>
                    </a:lnTo>
                    <a:lnTo>
                      <a:pt x="139" y="465"/>
                    </a:lnTo>
                    <a:lnTo>
                      <a:pt x="257" y="571"/>
                    </a:lnTo>
                    <a:lnTo>
                      <a:pt x="365" y="588"/>
                    </a:lnTo>
                    <a:lnTo>
                      <a:pt x="392" y="570"/>
                    </a:lnTo>
                    <a:lnTo>
                      <a:pt x="390" y="606"/>
                    </a:lnTo>
                    <a:lnTo>
                      <a:pt x="457" y="678"/>
                    </a:lnTo>
                    <a:lnTo>
                      <a:pt x="408" y="707"/>
                    </a:lnTo>
                    <a:lnTo>
                      <a:pt x="333" y="656"/>
                    </a:lnTo>
                    <a:lnTo>
                      <a:pt x="282" y="695"/>
                    </a:lnTo>
                    <a:lnTo>
                      <a:pt x="243" y="767"/>
                    </a:lnTo>
                    <a:lnTo>
                      <a:pt x="274" y="798"/>
                    </a:lnTo>
                    <a:lnTo>
                      <a:pt x="272" y="840"/>
                    </a:lnTo>
                    <a:lnTo>
                      <a:pt x="308" y="872"/>
                    </a:lnTo>
                    <a:lnTo>
                      <a:pt x="390" y="818"/>
                    </a:lnTo>
                    <a:lnTo>
                      <a:pt x="474" y="817"/>
                    </a:lnTo>
                    <a:lnTo>
                      <a:pt x="566" y="859"/>
                    </a:lnTo>
                    <a:lnTo>
                      <a:pt x="601" y="841"/>
                    </a:lnTo>
                    <a:lnTo>
                      <a:pt x="640" y="880"/>
                    </a:lnTo>
                    <a:lnTo>
                      <a:pt x="706" y="854"/>
                    </a:lnTo>
                    <a:lnTo>
                      <a:pt x="650" y="942"/>
                    </a:lnTo>
                    <a:lnTo>
                      <a:pt x="681" y="986"/>
                    </a:lnTo>
                    <a:lnTo>
                      <a:pt x="720" y="986"/>
                    </a:lnTo>
                    <a:lnTo>
                      <a:pt x="783" y="908"/>
                    </a:lnTo>
                    <a:lnTo>
                      <a:pt x="809" y="824"/>
                    </a:lnTo>
                    <a:lnTo>
                      <a:pt x="693" y="535"/>
                    </a:lnTo>
                    <a:lnTo>
                      <a:pt x="637" y="532"/>
                    </a:lnTo>
                    <a:lnTo>
                      <a:pt x="650" y="447"/>
                    </a:lnTo>
                    <a:lnTo>
                      <a:pt x="581" y="469"/>
                    </a:lnTo>
                    <a:lnTo>
                      <a:pt x="556" y="434"/>
                    </a:lnTo>
                    <a:lnTo>
                      <a:pt x="637" y="359"/>
                    </a:lnTo>
                    <a:lnTo>
                      <a:pt x="559" y="336"/>
                    </a:lnTo>
                    <a:lnTo>
                      <a:pt x="550" y="297"/>
                    </a:lnTo>
                    <a:lnTo>
                      <a:pt x="578" y="270"/>
                    </a:lnTo>
                    <a:lnTo>
                      <a:pt x="613" y="306"/>
                    </a:lnTo>
                    <a:lnTo>
                      <a:pt x="657" y="291"/>
                    </a:lnTo>
                    <a:lnTo>
                      <a:pt x="647" y="252"/>
                    </a:lnTo>
                    <a:lnTo>
                      <a:pt x="689" y="241"/>
                    </a:lnTo>
                    <a:lnTo>
                      <a:pt x="662" y="2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" name="Freeform 12">
                <a:extLst>
                  <a:ext uri="{FF2B5EF4-FFF2-40B4-BE49-F238E27FC236}">
                    <a16:creationId xmlns:a16="http://schemas.microsoft.com/office/drawing/2014/main" id="{FAA734ED-103A-C11E-6B80-29838044E1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7" y="3551"/>
                <a:ext cx="74" cy="75"/>
              </a:xfrm>
              <a:custGeom>
                <a:avLst/>
                <a:gdLst>
                  <a:gd name="T0" fmla="*/ 88 w 222"/>
                  <a:gd name="T1" fmla="*/ 223 h 223"/>
                  <a:gd name="T2" fmla="*/ 139 w 222"/>
                  <a:gd name="T3" fmla="*/ 215 h 223"/>
                  <a:gd name="T4" fmla="*/ 222 w 222"/>
                  <a:gd name="T5" fmla="*/ 139 h 223"/>
                  <a:gd name="T6" fmla="*/ 215 w 222"/>
                  <a:gd name="T7" fmla="*/ 100 h 223"/>
                  <a:gd name="T8" fmla="*/ 155 w 222"/>
                  <a:gd name="T9" fmla="*/ 27 h 223"/>
                  <a:gd name="T10" fmla="*/ 88 w 222"/>
                  <a:gd name="T11" fmla="*/ 0 h 223"/>
                  <a:gd name="T12" fmla="*/ 60 w 222"/>
                  <a:gd name="T13" fmla="*/ 12 h 223"/>
                  <a:gd name="T14" fmla="*/ 63 w 222"/>
                  <a:gd name="T15" fmla="*/ 45 h 223"/>
                  <a:gd name="T16" fmla="*/ 33 w 222"/>
                  <a:gd name="T17" fmla="*/ 48 h 223"/>
                  <a:gd name="T18" fmla="*/ 0 w 222"/>
                  <a:gd name="T19" fmla="*/ 124 h 223"/>
                  <a:gd name="T20" fmla="*/ 11 w 222"/>
                  <a:gd name="T21" fmla="*/ 161 h 223"/>
                  <a:gd name="T22" fmla="*/ 37 w 222"/>
                  <a:gd name="T23" fmla="*/ 204 h 223"/>
                  <a:gd name="T24" fmla="*/ 88 w 222"/>
                  <a:gd name="T25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2" h="223">
                    <a:moveTo>
                      <a:pt x="88" y="223"/>
                    </a:moveTo>
                    <a:lnTo>
                      <a:pt x="139" y="215"/>
                    </a:lnTo>
                    <a:lnTo>
                      <a:pt x="222" y="139"/>
                    </a:lnTo>
                    <a:lnTo>
                      <a:pt x="215" y="100"/>
                    </a:lnTo>
                    <a:lnTo>
                      <a:pt x="155" y="27"/>
                    </a:lnTo>
                    <a:lnTo>
                      <a:pt x="88" y="0"/>
                    </a:lnTo>
                    <a:lnTo>
                      <a:pt x="60" y="12"/>
                    </a:lnTo>
                    <a:lnTo>
                      <a:pt x="63" y="45"/>
                    </a:lnTo>
                    <a:lnTo>
                      <a:pt x="33" y="48"/>
                    </a:lnTo>
                    <a:lnTo>
                      <a:pt x="0" y="124"/>
                    </a:lnTo>
                    <a:lnTo>
                      <a:pt x="11" y="161"/>
                    </a:lnTo>
                    <a:lnTo>
                      <a:pt x="37" y="204"/>
                    </a:lnTo>
                    <a:lnTo>
                      <a:pt x="88" y="2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" name="Freeform 13">
                <a:extLst>
                  <a:ext uri="{FF2B5EF4-FFF2-40B4-BE49-F238E27FC236}">
                    <a16:creationId xmlns:a16="http://schemas.microsoft.com/office/drawing/2014/main" id="{F764BA05-F6A8-D7E1-B209-3E8DBE6029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8" y="3530"/>
                <a:ext cx="321" cy="409"/>
              </a:xfrm>
              <a:custGeom>
                <a:avLst/>
                <a:gdLst>
                  <a:gd name="T0" fmla="*/ 758 w 964"/>
                  <a:gd name="T1" fmla="*/ 270 h 1227"/>
                  <a:gd name="T2" fmla="*/ 711 w 964"/>
                  <a:gd name="T3" fmla="*/ 265 h 1227"/>
                  <a:gd name="T4" fmla="*/ 569 w 964"/>
                  <a:gd name="T5" fmla="*/ 132 h 1227"/>
                  <a:gd name="T6" fmla="*/ 193 w 964"/>
                  <a:gd name="T7" fmla="*/ 0 h 1227"/>
                  <a:gd name="T8" fmla="*/ 229 w 964"/>
                  <a:gd name="T9" fmla="*/ 30 h 1227"/>
                  <a:gd name="T10" fmla="*/ 164 w 964"/>
                  <a:gd name="T11" fmla="*/ 24 h 1227"/>
                  <a:gd name="T12" fmla="*/ 149 w 964"/>
                  <a:gd name="T13" fmla="*/ 85 h 1227"/>
                  <a:gd name="T14" fmla="*/ 59 w 964"/>
                  <a:gd name="T15" fmla="*/ 167 h 1227"/>
                  <a:gd name="T16" fmla="*/ 0 w 964"/>
                  <a:gd name="T17" fmla="*/ 282 h 1227"/>
                  <a:gd name="T18" fmla="*/ 11 w 964"/>
                  <a:gd name="T19" fmla="*/ 455 h 1227"/>
                  <a:gd name="T20" fmla="*/ 52 w 964"/>
                  <a:gd name="T21" fmla="*/ 578 h 1227"/>
                  <a:gd name="T22" fmla="*/ 178 w 964"/>
                  <a:gd name="T23" fmla="*/ 724 h 1227"/>
                  <a:gd name="T24" fmla="*/ 113 w 964"/>
                  <a:gd name="T25" fmla="*/ 888 h 1227"/>
                  <a:gd name="T26" fmla="*/ 109 w 964"/>
                  <a:gd name="T27" fmla="*/ 979 h 1227"/>
                  <a:gd name="T28" fmla="*/ 8 w 964"/>
                  <a:gd name="T29" fmla="*/ 1161 h 1227"/>
                  <a:gd name="T30" fmla="*/ 147 w 964"/>
                  <a:gd name="T31" fmla="*/ 1227 h 1227"/>
                  <a:gd name="T32" fmla="*/ 210 w 964"/>
                  <a:gd name="T33" fmla="*/ 1165 h 1227"/>
                  <a:gd name="T34" fmla="*/ 276 w 964"/>
                  <a:gd name="T35" fmla="*/ 1152 h 1227"/>
                  <a:gd name="T36" fmla="*/ 437 w 964"/>
                  <a:gd name="T37" fmla="*/ 1156 h 1227"/>
                  <a:gd name="T38" fmla="*/ 427 w 964"/>
                  <a:gd name="T39" fmla="*/ 1185 h 1227"/>
                  <a:gd name="T40" fmla="*/ 494 w 964"/>
                  <a:gd name="T41" fmla="*/ 1172 h 1227"/>
                  <a:gd name="T42" fmla="*/ 529 w 964"/>
                  <a:gd name="T43" fmla="*/ 1199 h 1227"/>
                  <a:gd name="T44" fmla="*/ 568 w 964"/>
                  <a:gd name="T45" fmla="*/ 1179 h 1227"/>
                  <a:gd name="T46" fmla="*/ 636 w 964"/>
                  <a:gd name="T47" fmla="*/ 1118 h 1227"/>
                  <a:gd name="T48" fmla="*/ 747 w 964"/>
                  <a:gd name="T49" fmla="*/ 891 h 1227"/>
                  <a:gd name="T50" fmla="*/ 742 w 964"/>
                  <a:gd name="T51" fmla="*/ 855 h 1227"/>
                  <a:gd name="T52" fmla="*/ 921 w 964"/>
                  <a:gd name="T53" fmla="*/ 604 h 1227"/>
                  <a:gd name="T54" fmla="*/ 964 w 964"/>
                  <a:gd name="T55" fmla="*/ 512 h 1227"/>
                  <a:gd name="T56" fmla="*/ 927 w 964"/>
                  <a:gd name="T57" fmla="*/ 405 h 1227"/>
                  <a:gd name="T58" fmla="*/ 866 w 964"/>
                  <a:gd name="T59" fmla="*/ 351 h 1227"/>
                  <a:gd name="T60" fmla="*/ 866 w 964"/>
                  <a:gd name="T61" fmla="*/ 436 h 1227"/>
                  <a:gd name="T62" fmla="*/ 826 w 964"/>
                  <a:gd name="T63" fmla="*/ 460 h 1227"/>
                  <a:gd name="T64" fmla="*/ 862 w 964"/>
                  <a:gd name="T65" fmla="*/ 412 h 1227"/>
                  <a:gd name="T66" fmla="*/ 840 w 964"/>
                  <a:gd name="T67" fmla="*/ 350 h 1227"/>
                  <a:gd name="T68" fmla="*/ 748 w 964"/>
                  <a:gd name="T69" fmla="*/ 289 h 1227"/>
                  <a:gd name="T70" fmla="*/ 758 w 964"/>
                  <a:gd name="T71" fmla="*/ 270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4" h="1227">
                    <a:moveTo>
                      <a:pt x="758" y="270"/>
                    </a:moveTo>
                    <a:lnTo>
                      <a:pt x="711" y="265"/>
                    </a:lnTo>
                    <a:lnTo>
                      <a:pt x="569" y="132"/>
                    </a:lnTo>
                    <a:lnTo>
                      <a:pt x="193" y="0"/>
                    </a:lnTo>
                    <a:lnTo>
                      <a:pt x="229" y="30"/>
                    </a:lnTo>
                    <a:lnTo>
                      <a:pt x="164" y="24"/>
                    </a:lnTo>
                    <a:lnTo>
                      <a:pt x="149" y="85"/>
                    </a:lnTo>
                    <a:lnTo>
                      <a:pt x="59" y="167"/>
                    </a:lnTo>
                    <a:lnTo>
                      <a:pt x="0" y="282"/>
                    </a:lnTo>
                    <a:lnTo>
                      <a:pt x="11" y="455"/>
                    </a:lnTo>
                    <a:lnTo>
                      <a:pt x="52" y="578"/>
                    </a:lnTo>
                    <a:lnTo>
                      <a:pt x="178" y="724"/>
                    </a:lnTo>
                    <a:lnTo>
                      <a:pt x="113" y="888"/>
                    </a:lnTo>
                    <a:lnTo>
                      <a:pt x="109" y="979"/>
                    </a:lnTo>
                    <a:lnTo>
                      <a:pt x="8" y="1161"/>
                    </a:lnTo>
                    <a:lnTo>
                      <a:pt x="147" y="1227"/>
                    </a:lnTo>
                    <a:lnTo>
                      <a:pt x="210" y="1165"/>
                    </a:lnTo>
                    <a:lnTo>
                      <a:pt x="276" y="1152"/>
                    </a:lnTo>
                    <a:lnTo>
                      <a:pt x="437" y="1156"/>
                    </a:lnTo>
                    <a:lnTo>
                      <a:pt x="427" y="1185"/>
                    </a:lnTo>
                    <a:lnTo>
                      <a:pt x="494" y="1172"/>
                    </a:lnTo>
                    <a:lnTo>
                      <a:pt x="529" y="1199"/>
                    </a:lnTo>
                    <a:lnTo>
                      <a:pt x="568" y="1179"/>
                    </a:lnTo>
                    <a:lnTo>
                      <a:pt x="636" y="1118"/>
                    </a:lnTo>
                    <a:lnTo>
                      <a:pt x="747" y="891"/>
                    </a:lnTo>
                    <a:lnTo>
                      <a:pt x="742" y="855"/>
                    </a:lnTo>
                    <a:lnTo>
                      <a:pt x="921" y="604"/>
                    </a:lnTo>
                    <a:lnTo>
                      <a:pt x="964" y="512"/>
                    </a:lnTo>
                    <a:lnTo>
                      <a:pt x="927" y="405"/>
                    </a:lnTo>
                    <a:lnTo>
                      <a:pt x="866" y="351"/>
                    </a:lnTo>
                    <a:lnTo>
                      <a:pt x="866" y="436"/>
                    </a:lnTo>
                    <a:lnTo>
                      <a:pt x="826" y="460"/>
                    </a:lnTo>
                    <a:lnTo>
                      <a:pt x="862" y="412"/>
                    </a:lnTo>
                    <a:lnTo>
                      <a:pt x="840" y="350"/>
                    </a:lnTo>
                    <a:lnTo>
                      <a:pt x="748" y="289"/>
                    </a:lnTo>
                    <a:lnTo>
                      <a:pt x="758" y="2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" name="Freeform 14">
                <a:extLst>
                  <a:ext uri="{FF2B5EF4-FFF2-40B4-BE49-F238E27FC236}">
                    <a16:creationId xmlns:a16="http://schemas.microsoft.com/office/drawing/2014/main" id="{402E1F1F-295D-2326-B3BF-F4D4B54B69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5" y="3551"/>
                <a:ext cx="324" cy="282"/>
              </a:xfrm>
              <a:custGeom>
                <a:avLst/>
                <a:gdLst>
                  <a:gd name="T0" fmla="*/ 921 w 972"/>
                  <a:gd name="T1" fmla="*/ 603 h 845"/>
                  <a:gd name="T2" fmla="*/ 935 w 972"/>
                  <a:gd name="T3" fmla="*/ 748 h 845"/>
                  <a:gd name="T4" fmla="*/ 884 w 972"/>
                  <a:gd name="T5" fmla="*/ 802 h 845"/>
                  <a:gd name="T6" fmla="*/ 619 w 972"/>
                  <a:gd name="T7" fmla="*/ 845 h 845"/>
                  <a:gd name="T8" fmla="*/ 321 w 972"/>
                  <a:gd name="T9" fmla="*/ 747 h 845"/>
                  <a:gd name="T10" fmla="*/ 262 w 972"/>
                  <a:gd name="T11" fmla="*/ 694 h 845"/>
                  <a:gd name="T12" fmla="*/ 190 w 972"/>
                  <a:gd name="T13" fmla="*/ 675 h 845"/>
                  <a:gd name="T14" fmla="*/ 177 w 972"/>
                  <a:gd name="T15" fmla="*/ 637 h 845"/>
                  <a:gd name="T16" fmla="*/ 121 w 972"/>
                  <a:gd name="T17" fmla="*/ 602 h 845"/>
                  <a:gd name="T18" fmla="*/ 102 w 972"/>
                  <a:gd name="T19" fmla="*/ 478 h 845"/>
                  <a:gd name="T20" fmla="*/ 0 w 972"/>
                  <a:gd name="T21" fmla="*/ 348 h 845"/>
                  <a:gd name="T22" fmla="*/ 20 w 972"/>
                  <a:gd name="T23" fmla="*/ 256 h 845"/>
                  <a:gd name="T24" fmla="*/ 82 w 972"/>
                  <a:gd name="T25" fmla="*/ 219 h 845"/>
                  <a:gd name="T26" fmla="*/ 93 w 972"/>
                  <a:gd name="T27" fmla="*/ 99 h 845"/>
                  <a:gd name="T28" fmla="*/ 144 w 972"/>
                  <a:gd name="T29" fmla="*/ 105 h 845"/>
                  <a:gd name="T30" fmla="*/ 258 w 972"/>
                  <a:gd name="T31" fmla="*/ 12 h 845"/>
                  <a:gd name="T32" fmla="*/ 346 w 972"/>
                  <a:gd name="T33" fmla="*/ 0 h 845"/>
                  <a:gd name="T34" fmla="*/ 666 w 972"/>
                  <a:gd name="T35" fmla="*/ 61 h 845"/>
                  <a:gd name="T36" fmla="*/ 743 w 972"/>
                  <a:gd name="T37" fmla="*/ 142 h 845"/>
                  <a:gd name="T38" fmla="*/ 743 w 972"/>
                  <a:gd name="T39" fmla="*/ 204 h 845"/>
                  <a:gd name="T40" fmla="*/ 856 w 972"/>
                  <a:gd name="T41" fmla="*/ 359 h 845"/>
                  <a:gd name="T42" fmla="*/ 956 w 972"/>
                  <a:gd name="T43" fmla="*/ 428 h 845"/>
                  <a:gd name="T44" fmla="*/ 972 w 972"/>
                  <a:gd name="T45" fmla="*/ 482 h 845"/>
                  <a:gd name="T46" fmla="*/ 921 w 972"/>
                  <a:gd name="T47" fmla="*/ 603 h 8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72" h="845">
                    <a:moveTo>
                      <a:pt x="921" y="603"/>
                    </a:moveTo>
                    <a:lnTo>
                      <a:pt x="935" y="748"/>
                    </a:lnTo>
                    <a:lnTo>
                      <a:pt x="884" y="802"/>
                    </a:lnTo>
                    <a:lnTo>
                      <a:pt x="619" y="845"/>
                    </a:lnTo>
                    <a:lnTo>
                      <a:pt x="321" y="747"/>
                    </a:lnTo>
                    <a:lnTo>
                      <a:pt x="262" y="694"/>
                    </a:lnTo>
                    <a:lnTo>
                      <a:pt x="190" y="675"/>
                    </a:lnTo>
                    <a:lnTo>
                      <a:pt x="177" y="637"/>
                    </a:lnTo>
                    <a:lnTo>
                      <a:pt x="121" y="602"/>
                    </a:lnTo>
                    <a:lnTo>
                      <a:pt x="102" y="478"/>
                    </a:lnTo>
                    <a:lnTo>
                      <a:pt x="0" y="348"/>
                    </a:lnTo>
                    <a:lnTo>
                      <a:pt x="20" y="256"/>
                    </a:lnTo>
                    <a:lnTo>
                      <a:pt x="82" y="219"/>
                    </a:lnTo>
                    <a:lnTo>
                      <a:pt x="93" y="99"/>
                    </a:lnTo>
                    <a:lnTo>
                      <a:pt x="144" y="105"/>
                    </a:lnTo>
                    <a:lnTo>
                      <a:pt x="258" y="12"/>
                    </a:lnTo>
                    <a:lnTo>
                      <a:pt x="346" y="0"/>
                    </a:lnTo>
                    <a:lnTo>
                      <a:pt x="666" y="61"/>
                    </a:lnTo>
                    <a:lnTo>
                      <a:pt x="743" y="142"/>
                    </a:lnTo>
                    <a:lnTo>
                      <a:pt x="743" y="204"/>
                    </a:lnTo>
                    <a:lnTo>
                      <a:pt x="856" y="359"/>
                    </a:lnTo>
                    <a:lnTo>
                      <a:pt x="956" y="428"/>
                    </a:lnTo>
                    <a:lnTo>
                      <a:pt x="972" y="482"/>
                    </a:lnTo>
                    <a:lnTo>
                      <a:pt x="921" y="603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" name="Freeform 15">
                <a:extLst>
                  <a:ext uri="{FF2B5EF4-FFF2-40B4-BE49-F238E27FC236}">
                    <a16:creationId xmlns:a16="http://schemas.microsoft.com/office/drawing/2014/main" id="{FAF1DBAF-A180-5C3B-8877-CBD5D5F860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8" y="3530"/>
                <a:ext cx="321" cy="409"/>
              </a:xfrm>
              <a:custGeom>
                <a:avLst/>
                <a:gdLst>
                  <a:gd name="T0" fmla="*/ 758 w 964"/>
                  <a:gd name="T1" fmla="*/ 270 h 1227"/>
                  <a:gd name="T2" fmla="*/ 748 w 964"/>
                  <a:gd name="T3" fmla="*/ 289 h 1227"/>
                  <a:gd name="T4" fmla="*/ 840 w 964"/>
                  <a:gd name="T5" fmla="*/ 350 h 1227"/>
                  <a:gd name="T6" fmla="*/ 862 w 964"/>
                  <a:gd name="T7" fmla="*/ 412 h 1227"/>
                  <a:gd name="T8" fmla="*/ 826 w 964"/>
                  <a:gd name="T9" fmla="*/ 460 h 1227"/>
                  <a:gd name="T10" fmla="*/ 866 w 964"/>
                  <a:gd name="T11" fmla="*/ 436 h 1227"/>
                  <a:gd name="T12" fmla="*/ 866 w 964"/>
                  <a:gd name="T13" fmla="*/ 351 h 1227"/>
                  <a:gd name="T14" fmla="*/ 927 w 964"/>
                  <a:gd name="T15" fmla="*/ 405 h 1227"/>
                  <a:gd name="T16" fmla="*/ 964 w 964"/>
                  <a:gd name="T17" fmla="*/ 512 h 1227"/>
                  <a:gd name="T18" fmla="*/ 921 w 964"/>
                  <a:gd name="T19" fmla="*/ 604 h 1227"/>
                  <a:gd name="T20" fmla="*/ 742 w 964"/>
                  <a:gd name="T21" fmla="*/ 855 h 1227"/>
                  <a:gd name="T22" fmla="*/ 747 w 964"/>
                  <a:gd name="T23" fmla="*/ 891 h 1227"/>
                  <a:gd name="T24" fmla="*/ 636 w 964"/>
                  <a:gd name="T25" fmla="*/ 1118 h 1227"/>
                  <a:gd name="T26" fmla="*/ 568 w 964"/>
                  <a:gd name="T27" fmla="*/ 1179 h 1227"/>
                  <a:gd name="T28" fmla="*/ 529 w 964"/>
                  <a:gd name="T29" fmla="*/ 1199 h 1227"/>
                  <a:gd name="T30" fmla="*/ 494 w 964"/>
                  <a:gd name="T31" fmla="*/ 1172 h 1227"/>
                  <a:gd name="T32" fmla="*/ 427 w 964"/>
                  <a:gd name="T33" fmla="*/ 1185 h 1227"/>
                  <a:gd name="T34" fmla="*/ 437 w 964"/>
                  <a:gd name="T35" fmla="*/ 1156 h 1227"/>
                  <a:gd name="T36" fmla="*/ 276 w 964"/>
                  <a:gd name="T37" fmla="*/ 1152 h 1227"/>
                  <a:gd name="T38" fmla="*/ 210 w 964"/>
                  <a:gd name="T39" fmla="*/ 1165 h 1227"/>
                  <a:gd name="T40" fmla="*/ 147 w 964"/>
                  <a:gd name="T41" fmla="*/ 1227 h 1227"/>
                  <a:gd name="T42" fmla="*/ 8 w 964"/>
                  <a:gd name="T43" fmla="*/ 1161 h 1227"/>
                  <a:gd name="T44" fmla="*/ 109 w 964"/>
                  <a:gd name="T45" fmla="*/ 979 h 1227"/>
                  <a:gd name="T46" fmla="*/ 113 w 964"/>
                  <a:gd name="T47" fmla="*/ 888 h 1227"/>
                  <a:gd name="T48" fmla="*/ 178 w 964"/>
                  <a:gd name="T49" fmla="*/ 724 h 1227"/>
                  <a:gd name="T50" fmla="*/ 52 w 964"/>
                  <a:gd name="T51" fmla="*/ 578 h 1227"/>
                  <a:gd name="T52" fmla="*/ 11 w 964"/>
                  <a:gd name="T53" fmla="*/ 455 h 1227"/>
                  <a:gd name="T54" fmla="*/ 0 w 964"/>
                  <a:gd name="T55" fmla="*/ 282 h 1227"/>
                  <a:gd name="T56" fmla="*/ 59 w 964"/>
                  <a:gd name="T57" fmla="*/ 167 h 1227"/>
                  <a:gd name="T58" fmla="*/ 149 w 964"/>
                  <a:gd name="T59" fmla="*/ 85 h 1227"/>
                  <a:gd name="T60" fmla="*/ 164 w 964"/>
                  <a:gd name="T61" fmla="*/ 24 h 1227"/>
                  <a:gd name="T62" fmla="*/ 229 w 964"/>
                  <a:gd name="T63" fmla="*/ 30 h 1227"/>
                  <a:gd name="T64" fmla="*/ 193 w 964"/>
                  <a:gd name="T65" fmla="*/ 0 h 1227"/>
                  <a:gd name="T66" fmla="*/ 569 w 964"/>
                  <a:gd name="T67" fmla="*/ 132 h 1227"/>
                  <a:gd name="T68" fmla="*/ 711 w 964"/>
                  <a:gd name="T69" fmla="*/ 265 h 1227"/>
                  <a:gd name="T70" fmla="*/ 758 w 964"/>
                  <a:gd name="T71" fmla="*/ 270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4" h="1227">
                    <a:moveTo>
                      <a:pt x="758" y="270"/>
                    </a:moveTo>
                    <a:lnTo>
                      <a:pt x="748" y="289"/>
                    </a:lnTo>
                    <a:lnTo>
                      <a:pt x="840" y="350"/>
                    </a:lnTo>
                    <a:lnTo>
                      <a:pt x="862" y="412"/>
                    </a:lnTo>
                    <a:lnTo>
                      <a:pt x="826" y="460"/>
                    </a:lnTo>
                    <a:lnTo>
                      <a:pt x="866" y="436"/>
                    </a:lnTo>
                    <a:lnTo>
                      <a:pt x="866" y="351"/>
                    </a:lnTo>
                    <a:lnTo>
                      <a:pt x="927" y="405"/>
                    </a:lnTo>
                    <a:lnTo>
                      <a:pt x="964" y="512"/>
                    </a:lnTo>
                    <a:lnTo>
                      <a:pt x="921" y="604"/>
                    </a:lnTo>
                    <a:lnTo>
                      <a:pt x="742" y="855"/>
                    </a:lnTo>
                    <a:lnTo>
                      <a:pt x="747" y="891"/>
                    </a:lnTo>
                    <a:lnTo>
                      <a:pt x="636" y="1118"/>
                    </a:lnTo>
                    <a:lnTo>
                      <a:pt x="568" y="1179"/>
                    </a:lnTo>
                    <a:lnTo>
                      <a:pt x="529" y="1199"/>
                    </a:lnTo>
                    <a:lnTo>
                      <a:pt x="494" y="1172"/>
                    </a:lnTo>
                    <a:lnTo>
                      <a:pt x="427" y="1185"/>
                    </a:lnTo>
                    <a:lnTo>
                      <a:pt x="437" y="1156"/>
                    </a:lnTo>
                    <a:lnTo>
                      <a:pt x="276" y="1152"/>
                    </a:lnTo>
                    <a:lnTo>
                      <a:pt x="210" y="1165"/>
                    </a:lnTo>
                    <a:lnTo>
                      <a:pt x="147" y="1227"/>
                    </a:lnTo>
                    <a:lnTo>
                      <a:pt x="8" y="1161"/>
                    </a:lnTo>
                    <a:lnTo>
                      <a:pt x="109" y="979"/>
                    </a:lnTo>
                    <a:lnTo>
                      <a:pt x="113" y="888"/>
                    </a:lnTo>
                    <a:lnTo>
                      <a:pt x="178" y="724"/>
                    </a:lnTo>
                    <a:lnTo>
                      <a:pt x="52" y="578"/>
                    </a:lnTo>
                    <a:lnTo>
                      <a:pt x="11" y="455"/>
                    </a:lnTo>
                    <a:lnTo>
                      <a:pt x="0" y="282"/>
                    </a:lnTo>
                    <a:lnTo>
                      <a:pt x="59" y="167"/>
                    </a:lnTo>
                    <a:lnTo>
                      <a:pt x="149" y="85"/>
                    </a:lnTo>
                    <a:lnTo>
                      <a:pt x="164" y="24"/>
                    </a:lnTo>
                    <a:lnTo>
                      <a:pt x="229" y="30"/>
                    </a:lnTo>
                    <a:lnTo>
                      <a:pt x="193" y="0"/>
                    </a:lnTo>
                    <a:lnTo>
                      <a:pt x="569" y="132"/>
                    </a:lnTo>
                    <a:lnTo>
                      <a:pt x="711" y="265"/>
                    </a:lnTo>
                    <a:lnTo>
                      <a:pt x="758" y="270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" name="Freeform 16">
                <a:extLst>
                  <a:ext uri="{FF2B5EF4-FFF2-40B4-BE49-F238E27FC236}">
                    <a16:creationId xmlns:a16="http://schemas.microsoft.com/office/drawing/2014/main" id="{CD136E36-1795-0B6D-652F-5BBA5413BD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9" y="3551"/>
                <a:ext cx="72" cy="40"/>
              </a:xfrm>
              <a:custGeom>
                <a:avLst/>
                <a:gdLst>
                  <a:gd name="T0" fmla="*/ 214 w 214"/>
                  <a:gd name="T1" fmla="*/ 110 h 119"/>
                  <a:gd name="T2" fmla="*/ 145 w 214"/>
                  <a:gd name="T3" fmla="*/ 93 h 119"/>
                  <a:gd name="T4" fmla="*/ 114 w 214"/>
                  <a:gd name="T5" fmla="*/ 119 h 119"/>
                  <a:gd name="T6" fmla="*/ 73 w 214"/>
                  <a:gd name="T7" fmla="*/ 115 h 119"/>
                  <a:gd name="T8" fmla="*/ 27 w 214"/>
                  <a:gd name="T9" fmla="*/ 111 h 119"/>
                  <a:gd name="T10" fmla="*/ 0 w 214"/>
                  <a:gd name="T11" fmla="*/ 91 h 119"/>
                  <a:gd name="T12" fmla="*/ 75 w 214"/>
                  <a:gd name="T13" fmla="*/ 98 h 119"/>
                  <a:gd name="T14" fmla="*/ 125 w 214"/>
                  <a:gd name="T15" fmla="*/ 32 h 119"/>
                  <a:gd name="T16" fmla="*/ 203 w 214"/>
                  <a:gd name="T17" fmla="*/ 0 h 119"/>
                  <a:gd name="T18" fmla="*/ 214 w 214"/>
                  <a:gd name="T19" fmla="*/ 11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4" h="119">
                    <a:moveTo>
                      <a:pt x="214" y="110"/>
                    </a:moveTo>
                    <a:lnTo>
                      <a:pt x="145" y="93"/>
                    </a:lnTo>
                    <a:lnTo>
                      <a:pt x="114" y="119"/>
                    </a:lnTo>
                    <a:lnTo>
                      <a:pt x="73" y="115"/>
                    </a:lnTo>
                    <a:lnTo>
                      <a:pt x="27" y="111"/>
                    </a:lnTo>
                    <a:lnTo>
                      <a:pt x="0" y="91"/>
                    </a:lnTo>
                    <a:lnTo>
                      <a:pt x="75" y="98"/>
                    </a:lnTo>
                    <a:lnTo>
                      <a:pt x="125" y="32"/>
                    </a:lnTo>
                    <a:lnTo>
                      <a:pt x="203" y="0"/>
                    </a:lnTo>
                    <a:lnTo>
                      <a:pt x="214" y="110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" name="Freeform 17">
                <a:extLst>
                  <a:ext uri="{FF2B5EF4-FFF2-40B4-BE49-F238E27FC236}">
                    <a16:creationId xmlns:a16="http://schemas.microsoft.com/office/drawing/2014/main" id="{342E6C0D-8474-C8F6-2766-3EEBC0A603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1" y="3551"/>
                <a:ext cx="325" cy="304"/>
              </a:xfrm>
              <a:custGeom>
                <a:avLst/>
                <a:gdLst>
                  <a:gd name="T0" fmla="*/ 8 w 976"/>
                  <a:gd name="T1" fmla="*/ 346 h 910"/>
                  <a:gd name="T2" fmla="*/ 45 w 976"/>
                  <a:gd name="T3" fmla="*/ 274 h 910"/>
                  <a:gd name="T4" fmla="*/ 96 w 976"/>
                  <a:gd name="T5" fmla="*/ 249 h 910"/>
                  <a:gd name="T6" fmla="*/ 256 w 976"/>
                  <a:gd name="T7" fmla="*/ 312 h 910"/>
                  <a:gd name="T8" fmla="*/ 309 w 976"/>
                  <a:gd name="T9" fmla="*/ 367 h 910"/>
                  <a:gd name="T10" fmla="*/ 282 w 976"/>
                  <a:gd name="T11" fmla="*/ 378 h 910"/>
                  <a:gd name="T12" fmla="*/ 347 w 976"/>
                  <a:gd name="T13" fmla="*/ 390 h 910"/>
                  <a:gd name="T14" fmla="*/ 361 w 976"/>
                  <a:gd name="T15" fmla="*/ 359 h 910"/>
                  <a:gd name="T16" fmla="*/ 391 w 976"/>
                  <a:gd name="T17" fmla="*/ 362 h 910"/>
                  <a:gd name="T18" fmla="*/ 430 w 976"/>
                  <a:gd name="T19" fmla="*/ 286 h 910"/>
                  <a:gd name="T20" fmla="*/ 468 w 976"/>
                  <a:gd name="T21" fmla="*/ 267 h 910"/>
                  <a:gd name="T22" fmla="*/ 485 w 976"/>
                  <a:gd name="T23" fmla="*/ 215 h 910"/>
                  <a:gd name="T24" fmla="*/ 436 w 976"/>
                  <a:gd name="T25" fmla="*/ 198 h 910"/>
                  <a:gd name="T26" fmla="*/ 419 w 976"/>
                  <a:gd name="T27" fmla="*/ 129 h 910"/>
                  <a:gd name="T28" fmla="*/ 431 w 976"/>
                  <a:gd name="T29" fmla="*/ 84 h 910"/>
                  <a:gd name="T30" fmla="*/ 521 w 976"/>
                  <a:gd name="T31" fmla="*/ 0 h 910"/>
                  <a:gd name="T32" fmla="*/ 616 w 976"/>
                  <a:gd name="T33" fmla="*/ 73 h 910"/>
                  <a:gd name="T34" fmla="*/ 627 w 976"/>
                  <a:gd name="T35" fmla="*/ 190 h 910"/>
                  <a:gd name="T36" fmla="*/ 667 w 976"/>
                  <a:gd name="T37" fmla="*/ 276 h 910"/>
                  <a:gd name="T38" fmla="*/ 837 w 976"/>
                  <a:gd name="T39" fmla="*/ 314 h 910"/>
                  <a:gd name="T40" fmla="*/ 873 w 976"/>
                  <a:gd name="T41" fmla="*/ 379 h 910"/>
                  <a:gd name="T42" fmla="*/ 976 w 976"/>
                  <a:gd name="T43" fmla="*/ 412 h 910"/>
                  <a:gd name="T44" fmla="*/ 751 w 976"/>
                  <a:gd name="T45" fmla="*/ 430 h 910"/>
                  <a:gd name="T46" fmla="*/ 539 w 976"/>
                  <a:gd name="T47" fmla="*/ 505 h 910"/>
                  <a:gd name="T48" fmla="*/ 435 w 976"/>
                  <a:gd name="T49" fmla="*/ 474 h 910"/>
                  <a:gd name="T50" fmla="*/ 414 w 976"/>
                  <a:gd name="T51" fmla="*/ 429 h 910"/>
                  <a:gd name="T52" fmla="*/ 400 w 976"/>
                  <a:gd name="T53" fmla="*/ 453 h 910"/>
                  <a:gd name="T54" fmla="*/ 344 w 976"/>
                  <a:gd name="T55" fmla="*/ 451 h 910"/>
                  <a:gd name="T56" fmla="*/ 343 w 976"/>
                  <a:gd name="T57" fmla="*/ 535 h 910"/>
                  <a:gd name="T58" fmla="*/ 385 w 976"/>
                  <a:gd name="T59" fmla="*/ 614 h 910"/>
                  <a:gd name="T60" fmla="*/ 391 w 976"/>
                  <a:gd name="T61" fmla="*/ 747 h 910"/>
                  <a:gd name="T62" fmla="*/ 301 w 976"/>
                  <a:gd name="T63" fmla="*/ 853 h 910"/>
                  <a:gd name="T64" fmla="*/ 162 w 976"/>
                  <a:gd name="T65" fmla="*/ 910 h 910"/>
                  <a:gd name="T66" fmla="*/ 152 w 976"/>
                  <a:gd name="T67" fmla="*/ 869 h 910"/>
                  <a:gd name="T68" fmla="*/ 58 w 976"/>
                  <a:gd name="T69" fmla="*/ 730 h 910"/>
                  <a:gd name="T70" fmla="*/ 48 w 976"/>
                  <a:gd name="T71" fmla="*/ 548 h 910"/>
                  <a:gd name="T72" fmla="*/ 0 w 976"/>
                  <a:gd name="T73" fmla="*/ 399 h 910"/>
                  <a:gd name="T74" fmla="*/ 8 w 976"/>
                  <a:gd name="T75" fmla="*/ 346 h 9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76" h="910">
                    <a:moveTo>
                      <a:pt x="8" y="346"/>
                    </a:moveTo>
                    <a:lnTo>
                      <a:pt x="45" y="274"/>
                    </a:lnTo>
                    <a:lnTo>
                      <a:pt x="96" y="249"/>
                    </a:lnTo>
                    <a:lnTo>
                      <a:pt x="256" y="312"/>
                    </a:lnTo>
                    <a:lnTo>
                      <a:pt x="309" y="367"/>
                    </a:lnTo>
                    <a:lnTo>
                      <a:pt x="282" y="378"/>
                    </a:lnTo>
                    <a:lnTo>
                      <a:pt x="347" y="390"/>
                    </a:lnTo>
                    <a:lnTo>
                      <a:pt x="361" y="359"/>
                    </a:lnTo>
                    <a:lnTo>
                      <a:pt x="391" y="362"/>
                    </a:lnTo>
                    <a:lnTo>
                      <a:pt x="430" y="286"/>
                    </a:lnTo>
                    <a:lnTo>
                      <a:pt x="468" y="267"/>
                    </a:lnTo>
                    <a:lnTo>
                      <a:pt x="485" y="215"/>
                    </a:lnTo>
                    <a:lnTo>
                      <a:pt x="436" y="198"/>
                    </a:lnTo>
                    <a:lnTo>
                      <a:pt x="419" y="129"/>
                    </a:lnTo>
                    <a:lnTo>
                      <a:pt x="431" y="84"/>
                    </a:lnTo>
                    <a:lnTo>
                      <a:pt x="521" y="0"/>
                    </a:lnTo>
                    <a:lnTo>
                      <a:pt x="616" y="73"/>
                    </a:lnTo>
                    <a:lnTo>
                      <a:pt x="627" y="190"/>
                    </a:lnTo>
                    <a:lnTo>
                      <a:pt x="667" y="276"/>
                    </a:lnTo>
                    <a:lnTo>
                      <a:pt x="837" y="314"/>
                    </a:lnTo>
                    <a:lnTo>
                      <a:pt x="873" y="379"/>
                    </a:lnTo>
                    <a:lnTo>
                      <a:pt x="976" y="412"/>
                    </a:lnTo>
                    <a:lnTo>
                      <a:pt x="751" y="430"/>
                    </a:lnTo>
                    <a:lnTo>
                      <a:pt x="539" y="505"/>
                    </a:lnTo>
                    <a:lnTo>
                      <a:pt x="435" y="474"/>
                    </a:lnTo>
                    <a:lnTo>
                      <a:pt x="414" y="429"/>
                    </a:lnTo>
                    <a:lnTo>
                      <a:pt x="400" y="453"/>
                    </a:lnTo>
                    <a:lnTo>
                      <a:pt x="344" y="451"/>
                    </a:lnTo>
                    <a:lnTo>
                      <a:pt x="343" y="535"/>
                    </a:lnTo>
                    <a:lnTo>
                      <a:pt x="385" y="614"/>
                    </a:lnTo>
                    <a:lnTo>
                      <a:pt x="391" y="747"/>
                    </a:lnTo>
                    <a:lnTo>
                      <a:pt x="301" y="853"/>
                    </a:lnTo>
                    <a:lnTo>
                      <a:pt x="162" y="910"/>
                    </a:lnTo>
                    <a:lnTo>
                      <a:pt x="152" y="869"/>
                    </a:lnTo>
                    <a:lnTo>
                      <a:pt x="58" y="730"/>
                    </a:lnTo>
                    <a:lnTo>
                      <a:pt x="48" y="548"/>
                    </a:lnTo>
                    <a:lnTo>
                      <a:pt x="0" y="399"/>
                    </a:lnTo>
                    <a:lnTo>
                      <a:pt x="8" y="346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" name="Freeform 18">
                <a:extLst>
                  <a:ext uri="{FF2B5EF4-FFF2-40B4-BE49-F238E27FC236}">
                    <a16:creationId xmlns:a16="http://schemas.microsoft.com/office/drawing/2014/main" id="{D8A9AC00-69EC-2F2B-50B0-6ACDC3716C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" y="3551"/>
                <a:ext cx="269" cy="329"/>
              </a:xfrm>
              <a:custGeom>
                <a:avLst/>
                <a:gdLst>
                  <a:gd name="T0" fmla="*/ 662 w 809"/>
                  <a:gd name="T1" fmla="*/ 206 h 986"/>
                  <a:gd name="T2" fmla="*/ 689 w 809"/>
                  <a:gd name="T3" fmla="*/ 241 h 986"/>
                  <a:gd name="T4" fmla="*/ 647 w 809"/>
                  <a:gd name="T5" fmla="*/ 252 h 986"/>
                  <a:gd name="T6" fmla="*/ 657 w 809"/>
                  <a:gd name="T7" fmla="*/ 291 h 986"/>
                  <a:gd name="T8" fmla="*/ 613 w 809"/>
                  <a:gd name="T9" fmla="*/ 306 h 986"/>
                  <a:gd name="T10" fmla="*/ 578 w 809"/>
                  <a:gd name="T11" fmla="*/ 270 h 986"/>
                  <a:gd name="T12" fmla="*/ 550 w 809"/>
                  <a:gd name="T13" fmla="*/ 297 h 986"/>
                  <a:gd name="T14" fmla="*/ 559 w 809"/>
                  <a:gd name="T15" fmla="*/ 336 h 986"/>
                  <a:gd name="T16" fmla="*/ 637 w 809"/>
                  <a:gd name="T17" fmla="*/ 359 h 986"/>
                  <a:gd name="T18" fmla="*/ 556 w 809"/>
                  <a:gd name="T19" fmla="*/ 434 h 986"/>
                  <a:gd name="T20" fmla="*/ 581 w 809"/>
                  <a:gd name="T21" fmla="*/ 469 h 986"/>
                  <a:gd name="T22" fmla="*/ 650 w 809"/>
                  <a:gd name="T23" fmla="*/ 447 h 986"/>
                  <a:gd name="T24" fmla="*/ 637 w 809"/>
                  <a:gd name="T25" fmla="*/ 532 h 986"/>
                  <a:gd name="T26" fmla="*/ 693 w 809"/>
                  <a:gd name="T27" fmla="*/ 535 h 986"/>
                  <a:gd name="T28" fmla="*/ 809 w 809"/>
                  <a:gd name="T29" fmla="*/ 824 h 986"/>
                  <a:gd name="T30" fmla="*/ 783 w 809"/>
                  <a:gd name="T31" fmla="*/ 908 h 986"/>
                  <a:gd name="T32" fmla="*/ 720 w 809"/>
                  <a:gd name="T33" fmla="*/ 986 h 986"/>
                  <a:gd name="T34" fmla="*/ 681 w 809"/>
                  <a:gd name="T35" fmla="*/ 986 h 986"/>
                  <a:gd name="T36" fmla="*/ 650 w 809"/>
                  <a:gd name="T37" fmla="*/ 942 h 986"/>
                  <a:gd name="T38" fmla="*/ 706 w 809"/>
                  <a:gd name="T39" fmla="*/ 854 h 986"/>
                  <a:gd name="T40" fmla="*/ 640 w 809"/>
                  <a:gd name="T41" fmla="*/ 880 h 986"/>
                  <a:gd name="T42" fmla="*/ 601 w 809"/>
                  <a:gd name="T43" fmla="*/ 841 h 986"/>
                  <a:gd name="T44" fmla="*/ 566 w 809"/>
                  <a:gd name="T45" fmla="*/ 859 h 986"/>
                  <a:gd name="T46" fmla="*/ 474 w 809"/>
                  <a:gd name="T47" fmla="*/ 817 h 986"/>
                  <a:gd name="T48" fmla="*/ 390 w 809"/>
                  <a:gd name="T49" fmla="*/ 818 h 986"/>
                  <a:gd name="T50" fmla="*/ 308 w 809"/>
                  <a:gd name="T51" fmla="*/ 872 h 986"/>
                  <a:gd name="T52" fmla="*/ 272 w 809"/>
                  <a:gd name="T53" fmla="*/ 840 h 986"/>
                  <a:gd name="T54" fmla="*/ 274 w 809"/>
                  <a:gd name="T55" fmla="*/ 798 h 986"/>
                  <a:gd name="T56" fmla="*/ 243 w 809"/>
                  <a:gd name="T57" fmla="*/ 767 h 986"/>
                  <a:gd name="T58" fmla="*/ 282 w 809"/>
                  <a:gd name="T59" fmla="*/ 695 h 986"/>
                  <a:gd name="T60" fmla="*/ 333 w 809"/>
                  <a:gd name="T61" fmla="*/ 656 h 986"/>
                  <a:gd name="T62" fmla="*/ 408 w 809"/>
                  <a:gd name="T63" fmla="*/ 707 h 986"/>
                  <a:gd name="T64" fmla="*/ 457 w 809"/>
                  <a:gd name="T65" fmla="*/ 678 h 986"/>
                  <a:gd name="T66" fmla="*/ 390 w 809"/>
                  <a:gd name="T67" fmla="*/ 606 h 986"/>
                  <a:gd name="T68" fmla="*/ 392 w 809"/>
                  <a:gd name="T69" fmla="*/ 570 h 986"/>
                  <a:gd name="T70" fmla="*/ 365 w 809"/>
                  <a:gd name="T71" fmla="*/ 588 h 986"/>
                  <a:gd name="T72" fmla="*/ 257 w 809"/>
                  <a:gd name="T73" fmla="*/ 571 h 986"/>
                  <a:gd name="T74" fmla="*/ 139 w 809"/>
                  <a:gd name="T75" fmla="*/ 465 h 986"/>
                  <a:gd name="T76" fmla="*/ 74 w 809"/>
                  <a:gd name="T77" fmla="*/ 341 h 986"/>
                  <a:gd name="T78" fmla="*/ 94 w 809"/>
                  <a:gd name="T79" fmla="*/ 279 h 986"/>
                  <a:gd name="T80" fmla="*/ 0 w 809"/>
                  <a:gd name="T81" fmla="*/ 164 h 986"/>
                  <a:gd name="T82" fmla="*/ 5 w 809"/>
                  <a:gd name="T83" fmla="*/ 75 h 986"/>
                  <a:gd name="T84" fmla="*/ 78 w 809"/>
                  <a:gd name="T85" fmla="*/ 14 h 986"/>
                  <a:gd name="T86" fmla="*/ 152 w 809"/>
                  <a:gd name="T87" fmla="*/ 0 h 986"/>
                  <a:gd name="T88" fmla="*/ 411 w 809"/>
                  <a:gd name="T89" fmla="*/ 152 h 986"/>
                  <a:gd name="T90" fmla="*/ 518 w 809"/>
                  <a:gd name="T91" fmla="*/ 287 h 986"/>
                  <a:gd name="T92" fmla="*/ 662 w 809"/>
                  <a:gd name="T93" fmla="*/ 206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09" h="986">
                    <a:moveTo>
                      <a:pt x="662" y="206"/>
                    </a:moveTo>
                    <a:lnTo>
                      <a:pt x="689" y="241"/>
                    </a:lnTo>
                    <a:lnTo>
                      <a:pt x="647" y="252"/>
                    </a:lnTo>
                    <a:lnTo>
                      <a:pt x="657" y="291"/>
                    </a:lnTo>
                    <a:lnTo>
                      <a:pt x="613" y="306"/>
                    </a:lnTo>
                    <a:lnTo>
                      <a:pt x="578" y="270"/>
                    </a:lnTo>
                    <a:lnTo>
                      <a:pt x="550" y="297"/>
                    </a:lnTo>
                    <a:lnTo>
                      <a:pt x="559" y="336"/>
                    </a:lnTo>
                    <a:lnTo>
                      <a:pt x="637" y="359"/>
                    </a:lnTo>
                    <a:lnTo>
                      <a:pt x="556" y="434"/>
                    </a:lnTo>
                    <a:lnTo>
                      <a:pt x="581" y="469"/>
                    </a:lnTo>
                    <a:lnTo>
                      <a:pt x="650" y="447"/>
                    </a:lnTo>
                    <a:lnTo>
                      <a:pt x="637" y="532"/>
                    </a:lnTo>
                    <a:lnTo>
                      <a:pt x="693" y="535"/>
                    </a:lnTo>
                    <a:lnTo>
                      <a:pt x="809" y="824"/>
                    </a:lnTo>
                    <a:lnTo>
                      <a:pt x="783" y="908"/>
                    </a:lnTo>
                    <a:lnTo>
                      <a:pt x="720" y="986"/>
                    </a:lnTo>
                    <a:lnTo>
                      <a:pt x="681" y="986"/>
                    </a:lnTo>
                    <a:lnTo>
                      <a:pt x="650" y="942"/>
                    </a:lnTo>
                    <a:lnTo>
                      <a:pt x="706" y="854"/>
                    </a:lnTo>
                    <a:lnTo>
                      <a:pt x="640" y="880"/>
                    </a:lnTo>
                    <a:lnTo>
                      <a:pt x="601" y="841"/>
                    </a:lnTo>
                    <a:lnTo>
                      <a:pt x="566" y="859"/>
                    </a:lnTo>
                    <a:lnTo>
                      <a:pt x="474" y="817"/>
                    </a:lnTo>
                    <a:lnTo>
                      <a:pt x="390" y="818"/>
                    </a:lnTo>
                    <a:lnTo>
                      <a:pt x="308" y="872"/>
                    </a:lnTo>
                    <a:lnTo>
                      <a:pt x="272" y="840"/>
                    </a:lnTo>
                    <a:lnTo>
                      <a:pt x="274" y="798"/>
                    </a:lnTo>
                    <a:lnTo>
                      <a:pt x="243" y="767"/>
                    </a:lnTo>
                    <a:lnTo>
                      <a:pt x="282" y="695"/>
                    </a:lnTo>
                    <a:lnTo>
                      <a:pt x="333" y="656"/>
                    </a:lnTo>
                    <a:lnTo>
                      <a:pt x="408" y="707"/>
                    </a:lnTo>
                    <a:lnTo>
                      <a:pt x="457" y="678"/>
                    </a:lnTo>
                    <a:lnTo>
                      <a:pt x="390" y="606"/>
                    </a:lnTo>
                    <a:lnTo>
                      <a:pt x="392" y="570"/>
                    </a:lnTo>
                    <a:lnTo>
                      <a:pt x="365" y="588"/>
                    </a:lnTo>
                    <a:lnTo>
                      <a:pt x="257" y="571"/>
                    </a:lnTo>
                    <a:lnTo>
                      <a:pt x="139" y="465"/>
                    </a:lnTo>
                    <a:lnTo>
                      <a:pt x="74" y="341"/>
                    </a:lnTo>
                    <a:lnTo>
                      <a:pt x="94" y="279"/>
                    </a:lnTo>
                    <a:lnTo>
                      <a:pt x="0" y="164"/>
                    </a:lnTo>
                    <a:lnTo>
                      <a:pt x="5" y="75"/>
                    </a:lnTo>
                    <a:lnTo>
                      <a:pt x="78" y="14"/>
                    </a:lnTo>
                    <a:lnTo>
                      <a:pt x="152" y="0"/>
                    </a:lnTo>
                    <a:lnTo>
                      <a:pt x="411" y="152"/>
                    </a:lnTo>
                    <a:lnTo>
                      <a:pt x="518" y="287"/>
                    </a:lnTo>
                    <a:lnTo>
                      <a:pt x="662" y="206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" name="Freeform 19">
                <a:extLst>
                  <a:ext uri="{FF2B5EF4-FFF2-40B4-BE49-F238E27FC236}">
                    <a16:creationId xmlns:a16="http://schemas.microsoft.com/office/drawing/2014/main" id="{5BAF2421-D103-220A-169D-E6766BAE4D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7" y="3551"/>
                <a:ext cx="74" cy="75"/>
              </a:xfrm>
              <a:custGeom>
                <a:avLst/>
                <a:gdLst>
                  <a:gd name="T0" fmla="*/ 88 w 222"/>
                  <a:gd name="T1" fmla="*/ 223 h 223"/>
                  <a:gd name="T2" fmla="*/ 37 w 222"/>
                  <a:gd name="T3" fmla="*/ 204 h 223"/>
                  <a:gd name="T4" fmla="*/ 11 w 222"/>
                  <a:gd name="T5" fmla="*/ 161 h 223"/>
                  <a:gd name="T6" fmla="*/ 0 w 222"/>
                  <a:gd name="T7" fmla="*/ 124 h 223"/>
                  <a:gd name="T8" fmla="*/ 33 w 222"/>
                  <a:gd name="T9" fmla="*/ 48 h 223"/>
                  <a:gd name="T10" fmla="*/ 63 w 222"/>
                  <a:gd name="T11" fmla="*/ 45 h 223"/>
                  <a:gd name="T12" fmla="*/ 60 w 222"/>
                  <a:gd name="T13" fmla="*/ 12 h 223"/>
                  <a:gd name="T14" fmla="*/ 88 w 222"/>
                  <a:gd name="T15" fmla="*/ 0 h 223"/>
                  <a:gd name="T16" fmla="*/ 155 w 222"/>
                  <a:gd name="T17" fmla="*/ 27 h 223"/>
                  <a:gd name="T18" fmla="*/ 215 w 222"/>
                  <a:gd name="T19" fmla="*/ 100 h 223"/>
                  <a:gd name="T20" fmla="*/ 222 w 222"/>
                  <a:gd name="T21" fmla="*/ 139 h 223"/>
                  <a:gd name="T22" fmla="*/ 139 w 222"/>
                  <a:gd name="T23" fmla="*/ 215 h 223"/>
                  <a:gd name="T24" fmla="*/ 88 w 222"/>
                  <a:gd name="T25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2" h="223">
                    <a:moveTo>
                      <a:pt x="88" y="223"/>
                    </a:moveTo>
                    <a:lnTo>
                      <a:pt x="37" y="204"/>
                    </a:lnTo>
                    <a:lnTo>
                      <a:pt x="11" y="161"/>
                    </a:lnTo>
                    <a:lnTo>
                      <a:pt x="0" y="124"/>
                    </a:lnTo>
                    <a:lnTo>
                      <a:pt x="33" y="48"/>
                    </a:lnTo>
                    <a:lnTo>
                      <a:pt x="63" y="45"/>
                    </a:lnTo>
                    <a:lnTo>
                      <a:pt x="60" y="12"/>
                    </a:lnTo>
                    <a:lnTo>
                      <a:pt x="88" y="0"/>
                    </a:lnTo>
                    <a:lnTo>
                      <a:pt x="155" y="27"/>
                    </a:lnTo>
                    <a:lnTo>
                      <a:pt x="215" y="100"/>
                    </a:lnTo>
                    <a:lnTo>
                      <a:pt x="222" y="139"/>
                    </a:lnTo>
                    <a:lnTo>
                      <a:pt x="139" y="215"/>
                    </a:lnTo>
                    <a:lnTo>
                      <a:pt x="88" y="223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" name="Freeform 20">
                <a:extLst>
                  <a:ext uri="{FF2B5EF4-FFF2-40B4-BE49-F238E27FC236}">
                    <a16:creationId xmlns:a16="http://schemas.microsoft.com/office/drawing/2014/main" id="{A738D4E2-5415-233F-95A3-C10D9F1EC8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" y="3551"/>
                <a:ext cx="221" cy="369"/>
              </a:xfrm>
              <a:custGeom>
                <a:avLst/>
                <a:gdLst>
                  <a:gd name="T0" fmla="*/ 664 w 664"/>
                  <a:gd name="T1" fmla="*/ 288 h 1106"/>
                  <a:gd name="T2" fmla="*/ 506 w 664"/>
                  <a:gd name="T3" fmla="*/ 195 h 1106"/>
                  <a:gd name="T4" fmla="*/ 435 w 664"/>
                  <a:gd name="T5" fmla="*/ 185 h 1106"/>
                  <a:gd name="T6" fmla="*/ 394 w 664"/>
                  <a:gd name="T7" fmla="*/ 227 h 1106"/>
                  <a:gd name="T8" fmla="*/ 290 w 664"/>
                  <a:gd name="T9" fmla="*/ 185 h 1106"/>
                  <a:gd name="T10" fmla="*/ 269 w 664"/>
                  <a:gd name="T11" fmla="*/ 103 h 1106"/>
                  <a:gd name="T12" fmla="*/ 197 w 664"/>
                  <a:gd name="T13" fmla="*/ 10 h 1106"/>
                  <a:gd name="T14" fmla="*/ 154 w 664"/>
                  <a:gd name="T15" fmla="*/ 0 h 1106"/>
                  <a:gd name="T16" fmla="*/ 94 w 664"/>
                  <a:gd name="T17" fmla="*/ 103 h 1106"/>
                  <a:gd name="T18" fmla="*/ 41 w 664"/>
                  <a:gd name="T19" fmla="*/ 146 h 1106"/>
                  <a:gd name="T20" fmla="*/ 20 w 664"/>
                  <a:gd name="T21" fmla="*/ 175 h 1106"/>
                  <a:gd name="T22" fmla="*/ 9 w 664"/>
                  <a:gd name="T23" fmla="*/ 269 h 1106"/>
                  <a:gd name="T24" fmla="*/ 0 w 664"/>
                  <a:gd name="T25" fmla="*/ 288 h 1106"/>
                  <a:gd name="T26" fmla="*/ 62 w 664"/>
                  <a:gd name="T27" fmla="*/ 309 h 1106"/>
                  <a:gd name="T28" fmla="*/ 123 w 664"/>
                  <a:gd name="T29" fmla="*/ 341 h 1106"/>
                  <a:gd name="T30" fmla="*/ 197 w 664"/>
                  <a:gd name="T31" fmla="*/ 341 h 1106"/>
                  <a:gd name="T32" fmla="*/ 217 w 664"/>
                  <a:gd name="T33" fmla="*/ 454 h 1106"/>
                  <a:gd name="T34" fmla="*/ 217 w 664"/>
                  <a:gd name="T35" fmla="*/ 600 h 1106"/>
                  <a:gd name="T36" fmla="*/ 269 w 664"/>
                  <a:gd name="T37" fmla="*/ 691 h 1106"/>
                  <a:gd name="T38" fmla="*/ 332 w 664"/>
                  <a:gd name="T39" fmla="*/ 765 h 1106"/>
                  <a:gd name="T40" fmla="*/ 353 w 664"/>
                  <a:gd name="T41" fmla="*/ 878 h 1106"/>
                  <a:gd name="T42" fmla="*/ 290 w 664"/>
                  <a:gd name="T43" fmla="*/ 909 h 1106"/>
                  <a:gd name="T44" fmla="*/ 197 w 664"/>
                  <a:gd name="T45" fmla="*/ 837 h 1106"/>
                  <a:gd name="T46" fmla="*/ 197 w 664"/>
                  <a:gd name="T47" fmla="*/ 775 h 1106"/>
                  <a:gd name="T48" fmla="*/ 52 w 664"/>
                  <a:gd name="T49" fmla="*/ 754 h 1106"/>
                  <a:gd name="T50" fmla="*/ 94 w 664"/>
                  <a:gd name="T51" fmla="*/ 795 h 1106"/>
                  <a:gd name="T52" fmla="*/ 133 w 664"/>
                  <a:gd name="T53" fmla="*/ 878 h 1106"/>
                  <a:gd name="T54" fmla="*/ 197 w 664"/>
                  <a:gd name="T55" fmla="*/ 878 h 1106"/>
                  <a:gd name="T56" fmla="*/ 187 w 664"/>
                  <a:gd name="T57" fmla="*/ 929 h 1106"/>
                  <a:gd name="T58" fmla="*/ 123 w 664"/>
                  <a:gd name="T59" fmla="*/ 982 h 1106"/>
                  <a:gd name="T60" fmla="*/ 217 w 664"/>
                  <a:gd name="T61" fmla="*/ 982 h 1106"/>
                  <a:gd name="T62" fmla="*/ 217 w 664"/>
                  <a:gd name="T63" fmla="*/ 1053 h 1106"/>
                  <a:gd name="T64" fmla="*/ 269 w 664"/>
                  <a:gd name="T65" fmla="*/ 1053 h 1106"/>
                  <a:gd name="T66" fmla="*/ 290 w 664"/>
                  <a:gd name="T67" fmla="*/ 1097 h 1106"/>
                  <a:gd name="T68" fmla="*/ 373 w 664"/>
                  <a:gd name="T69" fmla="*/ 1106 h 1106"/>
                  <a:gd name="T70" fmla="*/ 383 w 664"/>
                  <a:gd name="T71" fmla="*/ 1043 h 1106"/>
                  <a:gd name="T72" fmla="*/ 457 w 664"/>
                  <a:gd name="T73" fmla="*/ 1043 h 1106"/>
                  <a:gd name="T74" fmla="*/ 506 w 664"/>
                  <a:gd name="T75" fmla="*/ 1097 h 1106"/>
                  <a:gd name="T76" fmla="*/ 506 w 664"/>
                  <a:gd name="T77" fmla="*/ 1053 h 1106"/>
                  <a:gd name="T78" fmla="*/ 477 w 664"/>
                  <a:gd name="T79" fmla="*/ 1002 h 1106"/>
                  <a:gd name="T80" fmla="*/ 435 w 664"/>
                  <a:gd name="T81" fmla="*/ 950 h 1106"/>
                  <a:gd name="T82" fmla="*/ 466 w 664"/>
                  <a:gd name="T83" fmla="*/ 889 h 1106"/>
                  <a:gd name="T84" fmla="*/ 518 w 664"/>
                  <a:gd name="T85" fmla="*/ 837 h 1106"/>
                  <a:gd name="T86" fmla="*/ 518 w 664"/>
                  <a:gd name="T87" fmla="*/ 775 h 1106"/>
                  <a:gd name="T88" fmla="*/ 571 w 664"/>
                  <a:gd name="T89" fmla="*/ 754 h 1106"/>
                  <a:gd name="T90" fmla="*/ 600 w 664"/>
                  <a:gd name="T91" fmla="*/ 702 h 1106"/>
                  <a:gd name="T92" fmla="*/ 518 w 664"/>
                  <a:gd name="T93" fmla="*/ 600 h 1106"/>
                  <a:gd name="T94" fmla="*/ 497 w 664"/>
                  <a:gd name="T95" fmla="*/ 536 h 1106"/>
                  <a:gd name="T96" fmla="*/ 559 w 664"/>
                  <a:gd name="T97" fmla="*/ 465 h 1106"/>
                  <a:gd name="T98" fmla="*/ 664 w 664"/>
                  <a:gd name="T99" fmla="*/ 373 h 1106"/>
                  <a:gd name="T100" fmla="*/ 664 w 664"/>
                  <a:gd name="T101" fmla="*/ 288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64" h="1106">
                    <a:moveTo>
                      <a:pt x="664" y="288"/>
                    </a:moveTo>
                    <a:lnTo>
                      <a:pt x="506" y="195"/>
                    </a:lnTo>
                    <a:lnTo>
                      <a:pt x="435" y="185"/>
                    </a:lnTo>
                    <a:lnTo>
                      <a:pt x="394" y="227"/>
                    </a:lnTo>
                    <a:lnTo>
                      <a:pt x="290" y="185"/>
                    </a:lnTo>
                    <a:lnTo>
                      <a:pt x="269" y="103"/>
                    </a:lnTo>
                    <a:lnTo>
                      <a:pt x="197" y="10"/>
                    </a:lnTo>
                    <a:lnTo>
                      <a:pt x="154" y="0"/>
                    </a:lnTo>
                    <a:lnTo>
                      <a:pt x="94" y="103"/>
                    </a:lnTo>
                    <a:lnTo>
                      <a:pt x="41" y="146"/>
                    </a:lnTo>
                    <a:lnTo>
                      <a:pt x="20" y="175"/>
                    </a:lnTo>
                    <a:lnTo>
                      <a:pt x="9" y="269"/>
                    </a:lnTo>
                    <a:lnTo>
                      <a:pt x="0" y="288"/>
                    </a:lnTo>
                    <a:lnTo>
                      <a:pt x="62" y="309"/>
                    </a:lnTo>
                    <a:lnTo>
                      <a:pt x="123" y="341"/>
                    </a:lnTo>
                    <a:lnTo>
                      <a:pt x="197" y="341"/>
                    </a:lnTo>
                    <a:lnTo>
                      <a:pt x="217" y="454"/>
                    </a:lnTo>
                    <a:lnTo>
                      <a:pt x="217" y="600"/>
                    </a:lnTo>
                    <a:lnTo>
                      <a:pt x="269" y="691"/>
                    </a:lnTo>
                    <a:lnTo>
                      <a:pt x="332" y="765"/>
                    </a:lnTo>
                    <a:lnTo>
                      <a:pt x="353" y="878"/>
                    </a:lnTo>
                    <a:lnTo>
                      <a:pt x="290" y="909"/>
                    </a:lnTo>
                    <a:lnTo>
                      <a:pt x="197" y="837"/>
                    </a:lnTo>
                    <a:lnTo>
                      <a:pt x="197" y="775"/>
                    </a:lnTo>
                    <a:lnTo>
                      <a:pt x="52" y="754"/>
                    </a:lnTo>
                    <a:lnTo>
                      <a:pt x="94" y="795"/>
                    </a:lnTo>
                    <a:lnTo>
                      <a:pt x="133" y="878"/>
                    </a:lnTo>
                    <a:lnTo>
                      <a:pt x="197" y="878"/>
                    </a:lnTo>
                    <a:lnTo>
                      <a:pt x="187" y="929"/>
                    </a:lnTo>
                    <a:lnTo>
                      <a:pt x="123" y="982"/>
                    </a:lnTo>
                    <a:lnTo>
                      <a:pt x="217" y="982"/>
                    </a:lnTo>
                    <a:lnTo>
                      <a:pt x="217" y="1053"/>
                    </a:lnTo>
                    <a:lnTo>
                      <a:pt x="269" y="1053"/>
                    </a:lnTo>
                    <a:lnTo>
                      <a:pt x="290" y="1097"/>
                    </a:lnTo>
                    <a:lnTo>
                      <a:pt x="373" y="1106"/>
                    </a:lnTo>
                    <a:lnTo>
                      <a:pt x="383" y="1043"/>
                    </a:lnTo>
                    <a:lnTo>
                      <a:pt x="457" y="1043"/>
                    </a:lnTo>
                    <a:lnTo>
                      <a:pt x="506" y="1097"/>
                    </a:lnTo>
                    <a:lnTo>
                      <a:pt x="506" y="1053"/>
                    </a:lnTo>
                    <a:lnTo>
                      <a:pt x="477" y="1002"/>
                    </a:lnTo>
                    <a:lnTo>
                      <a:pt x="435" y="950"/>
                    </a:lnTo>
                    <a:lnTo>
                      <a:pt x="466" y="889"/>
                    </a:lnTo>
                    <a:lnTo>
                      <a:pt x="518" y="837"/>
                    </a:lnTo>
                    <a:lnTo>
                      <a:pt x="518" y="775"/>
                    </a:lnTo>
                    <a:lnTo>
                      <a:pt x="571" y="754"/>
                    </a:lnTo>
                    <a:lnTo>
                      <a:pt x="600" y="702"/>
                    </a:lnTo>
                    <a:lnTo>
                      <a:pt x="518" y="600"/>
                    </a:lnTo>
                    <a:lnTo>
                      <a:pt x="497" y="536"/>
                    </a:lnTo>
                    <a:lnTo>
                      <a:pt x="559" y="465"/>
                    </a:lnTo>
                    <a:lnTo>
                      <a:pt x="664" y="373"/>
                    </a:lnTo>
                    <a:lnTo>
                      <a:pt x="664" y="288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" name="Freeform 21">
                <a:extLst>
                  <a:ext uri="{FF2B5EF4-FFF2-40B4-BE49-F238E27FC236}">
                    <a16:creationId xmlns:a16="http://schemas.microsoft.com/office/drawing/2014/main" id="{8992A943-AAD2-85EA-F630-4B6E0A71E3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6" y="354"/>
                <a:ext cx="1228" cy="1031"/>
              </a:xfrm>
              <a:custGeom>
                <a:avLst/>
                <a:gdLst>
                  <a:gd name="T0" fmla="*/ 1946 w 3684"/>
                  <a:gd name="T1" fmla="*/ 777 h 3094"/>
                  <a:gd name="T2" fmla="*/ 1823 w 3684"/>
                  <a:gd name="T3" fmla="*/ 694 h 3094"/>
                  <a:gd name="T4" fmla="*/ 1737 w 3684"/>
                  <a:gd name="T5" fmla="*/ 702 h 3094"/>
                  <a:gd name="T6" fmla="*/ 1542 w 3684"/>
                  <a:gd name="T7" fmla="*/ 700 h 3094"/>
                  <a:gd name="T8" fmla="*/ 1339 w 3684"/>
                  <a:gd name="T9" fmla="*/ 538 h 3094"/>
                  <a:gd name="T10" fmla="*/ 1094 w 3684"/>
                  <a:gd name="T11" fmla="*/ 426 h 3094"/>
                  <a:gd name="T12" fmla="*/ 1062 w 3684"/>
                  <a:gd name="T13" fmla="*/ 160 h 3094"/>
                  <a:gd name="T14" fmla="*/ 1096 w 3684"/>
                  <a:gd name="T15" fmla="*/ 17 h 3094"/>
                  <a:gd name="T16" fmla="*/ 958 w 3684"/>
                  <a:gd name="T17" fmla="*/ 117 h 3094"/>
                  <a:gd name="T18" fmla="*/ 627 w 3684"/>
                  <a:gd name="T19" fmla="*/ 248 h 3094"/>
                  <a:gd name="T20" fmla="*/ 634 w 3684"/>
                  <a:gd name="T21" fmla="*/ 469 h 3094"/>
                  <a:gd name="T22" fmla="*/ 482 w 3684"/>
                  <a:gd name="T23" fmla="*/ 637 h 3094"/>
                  <a:gd name="T24" fmla="*/ 507 w 3684"/>
                  <a:gd name="T25" fmla="*/ 836 h 3094"/>
                  <a:gd name="T26" fmla="*/ 386 w 3684"/>
                  <a:gd name="T27" fmla="*/ 902 h 3094"/>
                  <a:gd name="T28" fmla="*/ 192 w 3684"/>
                  <a:gd name="T29" fmla="*/ 994 h 3094"/>
                  <a:gd name="T30" fmla="*/ 268 w 3684"/>
                  <a:gd name="T31" fmla="*/ 1168 h 3094"/>
                  <a:gd name="T32" fmla="*/ 168 w 3684"/>
                  <a:gd name="T33" fmla="*/ 1318 h 3094"/>
                  <a:gd name="T34" fmla="*/ 134 w 3684"/>
                  <a:gd name="T35" fmla="*/ 1456 h 3094"/>
                  <a:gd name="T36" fmla="*/ 21 w 3684"/>
                  <a:gd name="T37" fmla="*/ 1614 h 3094"/>
                  <a:gd name="T38" fmla="*/ 132 w 3684"/>
                  <a:gd name="T39" fmla="*/ 1798 h 3094"/>
                  <a:gd name="T40" fmla="*/ 0 w 3684"/>
                  <a:gd name="T41" fmla="*/ 1965 h 3094"/>
                  <a:gd name="T42" fmla="*/ 178 w 3684"/>
                  <a:gd name="T43" fmla="*/ 2210 h 3094"/>
                  <a:gd name="T44" fmla="*/ 257 w 3684"/>
                  <a:gd name="T45" fmla="*/ 2337 h 3094"/>
                  <a:gd name="T46" fmla="*/ 360 w 3684"/>
                  <a:gd name="T47" fmla="*/ 2509 h 3094"/>
                  <a:gd name="T48" fmla="*/ 515 w 3684"/>
                  <a:gd name="T49" fmla="*/ 2596 h 3094"/>
                  <a:gd name="T50" fmla="*/ 710 w 3684"/>
                  <a:gd name="T51" fmla="*/ 2590 h 3094"/>
                  <a:gd name="T52" fmla="*/ 897 w 3684"/>
                  <a:gd name="T53" fmla="*/ 2500 h 3094"/>
                  <a:gd name="T54" fmla="*/ 1094 w 3684"/>
                  <a:gd name="T55" fmla="*/ 2528 h 3094"/>
                  <a:gd name="T56" fmla="*/ 1180 w 3684"/>
                  <a:gd name="T57" fmla="*/ 2595 h 3094"/>
                  <a:gd name="T58" fmla="*/ 1241 w 3684"/>
                  <a:gd name="T59" fmla="*/ 2810 h 3094"/>
                  <a:gd name="T60" fmla="*/ 1411 w 3684"/>
                  <a:gd name="T61" fmla="*/ 2895 h 3094"/>
                  <a:gd name="T62" fmla="*/ 1589 w 3684"/>
                  <a:gd name="T63" fmla="*/ 2865 h 3094"/>
                  <a:gd name="T64" fmla="*/ 1799 w 3684"/>
                  <a:gd name="T65" fmla="*/ 2812 h 3094"/>
                  <a:gd name="T66" fmla="*/ 1898 w 3684"/>
                  <a:gd name="T67" fmla="*/ 2648 h 3094"/>
                  <a:gd name="T68" fmla="*/ 2000 w 3684"/>
                  <a:gd name="T69" fmla="*/ 2511 h 3094"/>
                  <a:gd name="T70" fmla="*/ 2159 w 3684"/>
                  <a:gd name="T71" fmla="*/ 2490 h 3094"/>
                  <a:gd name="T72" fmla="*/ 2370 w 3684"/>
                  <a:gd name="T73" fmla="*/ 2524 h 3094"/>
                  <a:gd name="T74" fmla="*/ 2541 w 3684"/>
                  <a:gd name="T75" fmla="*/ 2562 h 3094"/>
                  <a:gd name="T76" fmla="*/ 2833 w 3684"/>
                  <a:gd name="T77" fmla="*/ 2736 h 3094"/>
                  <a:gd name="T78" fmla="*/ 2848 w 3684"/>
                  <a:gd name="T79" fmla="*/ 2903 h 3094"/>
                  <a:gd name="T80" fmla="*/ 2978 w 3684"/>
                  <a:gd name="T81" fmla="*/ 3072 h 3094"/>
                  <a:gd name="T82" fmla="*/ 3195 w 3684"/>
                  <a:gd name="T83" fmla="*/ 3025 h 3094"/>
                  <a:gd name="T84" fmla="*/ 3265 w 3684"/>
                  <a:gd name="T85" fmla="*/ 2905 h 3094"/>
                  <a:gd name="T86" fmla="*/ 3247 w 3684"/>
                  <a:gd name="T87" fmla="*/ 2712 h 3094"/>
                  <a:gd name="T88" fmla="*/ 3242 w 3684"/>
                  <a:gd name="T89" fmla="*/ 2369 h 3094"/>
                  <a:gd name="T90" fmla="*/ 3344 w 3684"/>
                  <a:gd name="T91" fmla="*/ 1950 h 3094"/>
                  <a:gd name="T92" fmla="*/ 3499 w 3684"/>
                  <a:gd name="T93" fmla="*/ 1519 h 3094"/>
                  <a:gd name="T94" fmla="*/ 3553 w 3684"/>
                  <a:gd name="T95" fmla="*/ 1239 h 3094"/>
                  <a:gd name="T96" fmla="*/ 3315 w 3684"/>
                  <a:gd name="T97" fmla="*/ 1201 h 3094"/>
                  <a:gd name="T98" fmla="*/ 3116 w 3684"/>
                  <a:gd name="T99" fmla="*/ 1084 h 3094"/>
                  <a:gd name="T100" fmla="*/ 2960 w 3684"/>
                  <a:gd name="T101" fmla="*/ 1139 h 3094"/>
                  <a:gd name="T102" fmla="*/ 2795 w 3684"/>
                  <a:gd name="T103" fmla="*/ 1108 h 3094"/>
                  <a:gd name="T104" fmla="*/ 2675 w 3684"/>
                  <a:gd name="T105" fmla="*/ 1032 h 3094"/>
                  <a:gd name="T106" fmla="*/ 2518 w 3684"/>
                  <a:gd name="T107" fmla="*/ 1080 h 3094"/>
                  <a:gd name="T108" fmla="*/ 2431 w 3684"/>
                  <a:gd name="T109" fmla="*/ 947 h 3094"/>
                  <a:gd name="T110" fmla="*/ 2386 w 3684"/>
                  <a:gd name="T111" fmla="*/ 816 h 3094"/>
                  <a:gd name="T112" fmla="*/ 2142 w 3684"/>
                  <a:gd name="T113" fmla="*/ 718 h 3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684" h="3094">
                    <a:moveTo>
                      <a:pt x="2096" y="730"/>
                    </a:moveTo>
                    <a:lnTo>
                      <a:pt x="2078" y="751"/>
                    </a:lnTo>
                    <a:lnTo>
                      <a:pt x="2057" y="747"/>
                    </a:lnTo>
                    <a:lnTo>
                      <a:pt x="2034" y="789"/>
                    </a:lnTo>
                    <a:lnTo>
                      <a:pt x="2013" y="777"/>
                    </a:lnTo>
                    <a:lnTo>
                      <a:pt x="1994" y="800"/>
                    </a:lnTo>
                    <a:lnTo>
                      <a:pt x="1953" y="790"/>
                    </a:lnTo>
                    <a:lnTo>
                      <a:pt x="1946" y="777"/>
                    </a:lnTo>
                    <a:lnTo>
                      <a:pt x="1944" y="757"/>
                    </a:lnTo>
                    <a:lnTo>
                      <a:pt x="1922" y="746"/>
                    </a:lnTo>
                    <a:lnTo>
                      <a:pt x="1882" y="749"/>
                    </a:lnTo>
                    <a:lnTo>
                      <a:pt x="1848" y="732"/>
                    </a:lnTo>
                    <a:lnTo>
                      <a:pt x="1839" y="719"/>
                    </a:lnTo>
                    <a:lnTo>
                      <a:pt x="1838" y="707"/>
                    </a:lnTo>
                    <a:lnTo>
                      <a:pt x="1824" y="701"/>
                    </a:lnTo>
                    <a:lnTo>
                      <a:pt x="1823" y="694"/>
                    </a:lnTo>
                    <a:lnTo>
                      <a:pt x="1817" y="689"/>
                    </a:lnTo>
                    <a:lnTo>
                      <a:pt x="1803" y="690"/>
                    </a:lnTo>
                    <a:lnTo>
                      <a:pt x="1788" y="677"/>
                    </a:lnTo>
                    <a:lnTo>
                      <a:pt x="1776" y="678"/>
                    </a:lnTo>
                    <a:lnTo>
                      <a:pt x="1777" y="698"/>
                    </a:lnTo>
                    <a:lnTo>
                      <a:pt x="1764" y="707"/>
                    </a:lnTo>
                    <a:lnTo>
                      <a:pt x="1763" y="693"/>
                    </a:lnTo>
                    <a:lnTo>
                      <a:pt x="1737" y="702"/>
                    </a:lnTo>
                    <a:lnTo>
                      <a:pt x="1703" y="692"/>
                    </a:lnTo>
                    <a:lnTo>
                      <a:pt x="1678" y="714"/>
                    </a:lnTo>
                    <a:lnTo>
                      <a:pt x="1673" y="741"/>
                    </a:lnTo>
                    <a:lnTo>
                      <a:pt x="1631" y="719"/>
                    </a:lnTo>
                    <a:lnTo>
                      <a:pt x="1561" y="759"/>
                    </a:lnTo>
                    <a:lnTo>
                      <a:pt x="1546" y="733"/>
                    </a:lnTo>
                    <a:lnTo>
                      <a:pt x="1557" y="719"/>
                    </a:lnTo>
                    <a:lnTo>
                      <a:pt x="1542" y="700"/>
                    </a:lnTo>
                    <a:lnTo>
                      <a:pt x="1547" y="679"/>
                    </a:lnTo>
                    <a:lnTo>
                      <a:pt x="1501" y="623"/>
                    </a:lnTo>
                    <a:lnTo>
                      <a:pt x="1466" y="613"/>
                    </a:lnTo>
                    <a:lnTo>
                      <a:pt x="1441" y="622"/>
                    </a:lnTo>
                    <a:lnTo>
                      <a:pt x="1440" y="616"/>
                    </a:lnTo>
                    <a:lnTo>
                      <a:pt x="1451" y="581"/>
                    </a:lnTo>
                    <a:lnTo>
                      <a:pt x="1420" y="544"/>
                    </a:lnTo>
                    <a:lnTo>
                      <a:pt x="1339" y="538"/>
                    </a:lnTo>
                    <a:lnTo>
                      <a:pt x="1317" y="512"/>
                    </a:lnTo>
                    <a:lnTo>
                      <a:pt x="1303" y="515"/>
                    </a:lnTo>
                    <a:lnTo>
                      <a:pt x="1271" y="457"/>
                    </a:lnTo>
                    <a:lnTo>
                      <a:pt x="1216" y="442"/>
                    </a:lnTo>
                    <a:lnTo>
                      <a:pt x="1193" y="416"/>
                    </a:lnTo>
                    <a:lnTo>
                      <a:pt x="1180" y="419"/>
                    </a:lnTo>
                    <a:lnTo>
                      <a:pt x="1141" y="435"/>
                    </a:lnTo>
                    <a:lnTo>
                      <a:pt x="1094" y="426"/>
                    </a:lnTo>
                    <a:lnTo>
                      <a:pt x="1104" y="399"/>
                    </a:lnTo>
                    <a:lnTo>
                      <a:pt x="1093" y="352"/>
                    </a:lnTo>
                    <a:lnTo>
                      <a:pt x="1114" y="290"/>
                    </a:lnTo>
                    <a:lnTo>
                      <a:pt x="1084" y="253"/>
                    </a:lnTo>
                    <a:lnTo>
                      <a:pt x="1043" y="243"/>
                    </a:lnTo>
                    <a:lnTo>
                      <a:pt x="1041" y="230"/>
                    </a:lnTo>
                    <a:lnTo>
                      <a:pt x="1059" y="201"/>
                    </a:lnTo>
                    <a:lnTo>
                      <a:pt x="1062" y="160"/>
                    </a:lnTo>
                    <a:lnTo>
                      <a:pt x="1074" y="146"/>
                    </a:lnTo>
                    <a:lnTo>
                      <a:pt x="1065" y="120"/>
                    </a:lnTo>
                    <a:lnTo>
                      <a:pt x="1077" y="105"/>
                    </a:lnTo>
                    <a:lnTo>
                      <a:pt x="1075" y="79"/>
                    </a:lnTo>
                    <a:lnTo>
                      <a:pt x="1095" y="84"/>
                    </a:lnTo>
                    <a:lnTo>
                      <a:pt x="1092" y="50"/>
                    </a:lnTo>
                    <a:lnTo>
                      <a:pt x="1111" y="36"/>
                    </a:lnTo>
                    <a:lnTo>
                      <a:pt x="1096" y="17"/>
                    </a:lnTo>
                    <a:lnTo>
                      <a:pt x="1069" y="12"/>
                    </a:lnTo>
                    <a:lnTo>
                      <a:pt x="1060" y="0"/>
                    </a:lnTo>
                    <a:lnTo>
                      <a:pt x="1042" y="22"/>
                    </a:lnTo>
                    <a:lnTo>
                      <a:pt x="1017" y="30"/>
                    </a:lnTo>
                    <a:lnTo>
                      <a:pt x="1006" y="65"/>
                    </a:lnTo>
                    <a:lnTo>
                      <a:pt x="975" y="81"/>
                    </a:lnTo>
                    <a:lnTo>
                      <a:pt x="963" y="103"/>
                    </a:lnTo>
                    <a:lnTo>
                      <a:pt x="958" y="117"/>
                    </a:lnTo>
                    <a:lnTo>
                      <a:pt x="966" y="136"/>
                    </a:lnTo>
                    <a:lnTo>
                      <a:pt x="958" y="197"/>
                    </a:lnTo>
                    <a:lnTo>
                      <a:pt x="886" y="217"/>
                    </a:lnTo>
                    <a:lnTo>
                      <a:pt x="835" y="255"/>
                    </a:lnTo>
                    <a:lnTo>
                      <a:pt x="776" y="261"/>
                    </a:lnTo>
                    <a:lnTo>
                      <a:pt x="715" y="253"/>
                    </a:lnTo>
                    <a:lnTo>
                      <a:pt x="686" y="236"/>
                    </a:lnTo>
                    <a:lnTo>
                      <a:pt x="627" y="248"/>
                    </a:lnTo>
                    <a:lnTo>
                      <a:pt x="618" y="296"/>
                    </a:lnTo>
                    <a:lnTo>
                      <a:pt x="640" y="314"/>
                    </a:lnTo>
                    <a:lnTo>
                      <a:pt x="643" y="347"/>
                    </a:lnTo>
                    <a:lnTo>
                      <a:pt x="621" y="396"/>
                    </a:lnTo>
                    <a:lnTo>
                      <a:pt x="617" y="424"/>
                    </a:lnTo>
                    <a:lnTo>
                      <a:pt x="618" y="437"/>
                    </a:lnTo>
                    <a:lnTo>
                      <a:pt x="613" y="458"/>
                    </a:lnTo>
                    <a:lnTo>
                      <a:pt x="634" y="469"/>
                    </a:lnTo>
                    <a:lnTo>
                      <a:pt x="635" y="482"/>
                    </a:lnTo>
                    <a:lnTo>
                      <a:pt x="618" y="510"/>
                    </a:lnTo>
                    <a:lnTo>
                      <a:pt x="599" y="526"/>
                    </a:lnTo>
                    <a:lnTo>
                      <a:pt x="595" y="546"/>
                    </a:lnTo>
                    <a:lnTo>
                      <a:pt x="550" y="578"/>
                    </a:lnTo>
                    <a:lnTo>
                      <a:pt x="541" y="625"/>
                    </a:lnTo>
                    <a:lnTo>
                      <a:pt x="501" y="622"/>
                    </a:lnTo>
                    <a:lnTo>
                      <a:pt x="482" y="637"/>
                    </a:lnTo>
                    <a:lnTo>
                      <a:pt x="475" y="644"/>
                    </a:lnTo>
                    <a:lnTo>
                      <a:pt x="514" y="695"/>
                    </a:lnTo>
                    <a:lnTo>
                      <a:pt x="496" y="724"/>
                    </a:lnTo>
                    <a:lnTo>
                      <a:pt x="511" y="743"/>
                    </a:lnTo>
                    <a:lnTo>
                      <a:pt x="512" y="755"/>
                    </a:lnTo>
                    <a:lnTo>
                      <a:pt x="487" y="771"/>
                    </a:lnTo>
                    <a:lnTo>
                      <a:pt x="491" y="811"/>
                    </a:lnTo>
                    <a:lnTo>
                      <a:pt x="507" y="836"/>
                    </a:lnTo>
                    <a:lnTo>
                      <a:pt x="488" y="852"/>
                    </a:lnTo>
                    <a:lnTo>
                      <a:pt x="491" y="885"/>
                    </a:lnTo>
                    <a:lnTo>
                      <a:pt x="483" y="940"/>
                    </a:lnTo>
                    <a:lnTo>
                      <a:pt x="476" y="940"/>
                    </a:lnTo>
                    <a:lnTo>
                      <a:pt x="454" y="922"/>
                    </a:lnTo>
                    <a:lnTo>
                      <a:pt x="427" y="918"/>
                    </a:lnTo>
                    <a:lnTo>
                      <a:pt x="404" y="886"/>
                    </a:lnTo>
                    <a:lnTo>
                      <a:pt x="386" y="902"/>
                    </a:lnTo>
                    <a:lnTo>
                      <a:pt x="365" y="890"/>
                    </a:lnTo>
                    <a:lnTo>
                      <a:pt x="344" y="892"/>
                    </a:lnTo>
                    <a:lnTo>
                      <a:pt x="339" y="906"/>
                    </a:lnTo>
                    <a:lnTo>
                      <a:pt x="353" y="918"/>
                    </a:lnTo>
                    <a:lnTo>
                      <a:pt x="350" y="951"/>
                    </a:lnTo>
                    <a:lnTo>
                      <a:pt x="315" y="942"/>
                    </a:lnTo>
                    <a:lnTo>
                      <a:pt x="290" y="950"/>
                    </a:lnTo>
                    <a:lnTo>
                      <a:pt x="192" y="994"/>
                    </a:lnTo>
                    <a:lnTo>
                      <a:pt x="195" y="1014"/>
                    </a:lnTo>
                    <a:lnTo>
                      <a:pt x="215" y="1086"/>
                    </a:lnTo>
                    <a:lnTo>
                      <a:pt x="203" y="1113"/>
                    </a:lnTo>
                    <a:lnTo>
                      <a:pt x="224" y="1125"/>
                    </a:lnTo>
                    <a:lnTo>
                      <a:pt x="232" y="1125"/>
                    </a:lnTo>
                    <a:lnTo>
                      <a:pt x="240" y="1150"/>
                    </a:lnTo>
                    <a:lnTo>
                      <a:pt x="267" y="1154"/>
                    </a:lnTo>
                    <a:lnTo>
                      <a:pt x="268" y="1168"/>
                    </a:lnTo>
                    <a:lnTo>
                      <a:pt x="244" y="1190"/>
                    </a:lnTo>
                    <a:lnTo>
                      <a:pt x="223" y="1178"/>
                    </a:lnTo>
                    <a:lnTo>
                      <a:pt x="177" y="1190"/>
                    </a:lnTo>
                    <a:lnTo>
                      <a:pt x="160" y="1218"/>
                    </a:lnTo>
                    <a:lnTo>
                      <a:pt x="184" y="1269"/>
                    </a:lnTo>
                    <a:lnTo>
                      <a:pt x="153" y="1292"/>
                    </a:lnTo>
                    <a:lnTo>
                      <a:pt x="148" y="1313"/>
                    </a:lnTo>
                    <a:lnTo>
                      <a:pt x="168" y="1318"/>
                    </a:lnTo>
                    <a:lnTo>
                      <a:pt x="202" y="1315"/>
                    </a:lnTo>
                    <a:lnTo>
                      <a:pt x="218" y="1340"/>
                    </a:lnTo>
                    <a:lnTo>
                      <a:pt x="186" y="1357"/>
                    </a:lnTo>
                    <a:lnTo>
                      <a:pt x="177" y="1398"/>
                    </a:lnTo>
                    <a:lnTo>
                      <a:pt x="157" y="1400"/>
                    </a:lnTo>
                    <a:lnTo>
                      <a:pt x="158" y="1420"/>
                    </a:lnTo>
                    <a:lnTo>
                      <a:pt x="145" y="1427"/>
                    </a:lnTo>
                    <a:lnTo>
                      <a:pt x="134" y="1456"/>
                    </a:lnTo>
                    <a:lnTo>
                      <a:pt x="102" y="1465"/>
                    </a:lnTo>
                    <a:lnTo>
                      <a:pt x="86" y="1507"/>
                    </a:lnTo>
                    <a:lnTo>
                      <a:pt x="73" y="1515"/>
                    </a:lnTo>
                    <a:lnTo>
                      <a:pt x="74" y="1529"/>
                    </a:lnTo>
                    <a:lnTo>
                      <a:pt x="71" y="1569"/>
                    </a:lnTo>
                    <a:lnTo>
                      <a:pt x="32" y="1579"/>
                    </a:lnTo>
                    <a:lnTo>
                      <a:pt x="40" y="1598"/>
                    </a:lnTo>
                    <a:lnTo>
                      <a:pt x="21" y="1614"/>
                    </a:lnTo>
                    <a:lnTo>
                      <a:pt x="10" y="1635"/>
                    </a:lnTo>
                    <a:lnTo>
                      <a:pt x="59" y="1664"/>
                    </a:lnTo>
                    <a:lnTo>
                      <a:pt x="65" y="1718"/>
                    </a:lnTo>
                    <a:lnTo>
                      <a:pt x="40" y="1746"/>
                    </a:lnTo>
                    <a:lnTo>
                      <a:pt x="55" y="1759"/>
                    </a:lnTo>
                    <a:lnTo>
                      <a:pt x="50" y="1779"/>
                    </a:lnTo>
                    <a:lnTo>
                      <a:pt x="90" y="1768"/>
                    </a:lnTo>
                    <a:lnTo>
                      <a:pt x="132" y="1798"/>
                    </a:lnTo>
                    <a:lnTo>
                      <a:pt x="94" y="1815"/>
                    </a:lnTo>
                    <a:lnTo>
                      <a:pt x="95" y="1828"/>
                    </a:lnTo>
                    <a:lnTo>
                      <a:pt x="64" y="1852"/>
                    </a:lnTo>
                    <a:lnTo>
                      <a:pt x="74" y="1891"/>
                    </a:lnTo>
                    <a:lnTo>
                      <a:pt x="55" y="1899"/>
                    </a:lnTo>
                    <a:lnTo>
                      <a:pt x="21" y="1902"/>
                    </a:lnTo>
                    <a:lnTo>
                      <a:pt x="38" y="1941"/>
                    </a:lnTo>
                    <a:lnTo>
                      <a:pt x="0" y="1965"/>
                    </a:lnTo>
                    <a:lnTo>
                      <a:pt x="17" y="1997"/>
                    </a:lnTo>
                    <a:lnTo>
                      <a:pt x="13" y="2025"/>
                    </a:lnTo>
                    <a:lnTo>
                      <a:pt x="27" y="2036"/>
                    </a:lnTo>
                    <a:lnTo>
                      <a:pt x="23" y="2064"/>
                    </a:lnTo>
                    <a:lnTo>
                      <a:pt x="33" y="2096"/>
                    </a:lnTo>
                    <a:lnTo>
                      <a:pt x="66" y="2087"/>
                    </a:lnTo>
                    <a:lnTo>
                      <a:pt x="93" y="2098"/>
                    </a:lnTo>
                    <a:lnTo>
                      <a:pt x="178" y="2210"/>
                    </a:lnTo>
                    <a:lnTo>
                      <a:pt x="173" y="2238"/>
                    </a:lnTo>
                    <a:lnTo>
                      <a:pt x="176" y="2258"/>
                    </a:lnTo>
                    <a:lnTo>
                      <a:pt x="152" y="2300"/>
                    </a:lnTo>
                    <a:lnTo>
                      <a:pt x="160" y="2306"/>
                    </a:lnTo>
                    <a:lnTo>
                      <a:pt x="172" y="2298"/>
                    </a:lnTo>
                    <a:lnTo>
                      <a:pt x="192" y="2296"/>
                    </a:lnTo>
                    <a:lnTo>
                      <a:pt x="224" y="2348"/>
                    </a:lnTo>
                    <a:lnTo>
                      <a:pt x="257" y="2337"/>
                    </a:lnTo>
                    <a:lnTo>
                      <a:pt x="261" y="2317"/>
                    </a:lnTo>
                    <a:lnTo>
                      <a:pt x="282" y="2321"/>
                    </a:lnTo>
                    <a:lnTo>
                      <a:pt x="279" y="2362"/>
                    </a:lnTo>
                    <a:lnTo>
                      <a:pt x="314" y="2379"/>
                    </a:lnTo>
                    <a:lnTo>
                      <a:pt x="349" y="2463"/>
                    </a:lnTo>
                    <a:lnTo>
                      <a:pt x="378" y="2494"/>
                    </a:lnTo>
                    <a:lnTo>
                      <a:pt x="373" y="2508"/>
                    </a:lnTo>
                    <a:lnTo>
                      <a:pt x="360" y="2509"/>
                    </a:lnTo>
                    <a:lnTo>
                      <a:pt x="361" y="2529"/>
                    </a:lnTo>
                    <a:lnTo>
                      <a:pt x="382" y="2534"/>
                    </a:lnTo>
                    <a:lnTo>
                      <a:pt x="394" y="2520"/>
                    </a:lnTo>
                    <a:lnTo>
                      <a:pt x="409" y="2525"/>
                    </a:lnTo>
                    <a:lnTo>
                      <a:pt x="410" y="2545"/>
                    </a:lnTo>
                    <a:lnTo>
                      <a:pt x="408" y="2592"/>
                    </a:lnTo>
                    <a:lnTo>
                      <a:pt x="488" y="2585"/>
                    </a:lnTo>
                    <a:lnTo>
                      <a:pt x="515" y="2596"/>
                    </a:lnTo>
                    <a:lnTo>
                      <a:pt x="533" y="2573"/>
                    </a:lnTo>
                    <a:lnTo>
                      <a:pt x="569" y="2590"/>
                    </a:lnTo>
                    <a:lnTo>
                      <a:pt x="606" y="2560"/>
                    </a:lnTo>
                    <a:lnTo>
                      <a:pt x="635" y="2578"/>
                    </a:lnTo>
                    <a:lnTo>
                      <a:pt x="633" y="2551"/>
                    </a:lnTo>
                    <a:lnTo>
                      <a:pt x="645" y="2543"/>
                    </a:lnTo>
                    <a:lnTo>
                      <a:pt x="670" y="2588"/>
                    </a:lnTo>
                    <a:lnTo>
                      <a:pt x="710" y="2590"/>
                    </a:lnTo>
                    <a:lnTo>
                      <a:pt x="714" y="2564"/>
                    </a:lnTo>
                    <a:lnTo>
                      <a:pt x="727" y="2556"/>
                    </a:lnTo>
                    <a:lnTo>
                      <a:pt x="754" y="2560"/>
                    </a:lnTo>
                    <a:lnTo>
                      <a:pt x="799" y="2542"/>
                    </a:lnTo>
                    <a:lnTo>
                      <a:pt x="834" y="2552"/>
                    </a:lnTo>
                    <a:lnTo>
                      <a:pt x="907" y="2539"/>
                    </a:lnTo>
                    <a:lnTo>
                      <a:pt x="912" y="2525"/>
                    </a:lnTo>
                    <a:lnTo>
                      <a:pt x="897" y="2500"/>
                    </a:lnTo>
                    <a:lnTo>
                      <a:pt x="927" y="2470"/>
                    </a:lnTo>
                    <a:lnTo>
                      <a:pt x="953" y="2468"/>
                    </a:lnTo>
                    <a:lnTo>
                      <a:pt x="1002" y="2483"/>
                    </a:lnTo>
                    <a:lnTo>
                      <a:pt x="1029" y="2481"/>
                    </a:lnTo>
                    <a:lnTo>
                      <a:pt x="1051" y="2492"/>
                    </a:lnTo>
                    <a:lnTo>
                      <a:pt x="1091" y="2495"/>
                    </a:lnTo>
                    <a:lnTo>
                      <a:pt x="1105" y="2513"/>
                    </a:lnTo>
                    <a:lnTo>
                      <a:pt x="1094" y="2528"/>
                    </a:lnTo>
                    <a:lnTo>
                      <a:pt x="1095" y="2542"/>
                    </a:lnTo>
                    <a:lnTo>
                      <a:pt x="1136" y="2545"/>
                    </a:lnTo>
                    <a:lnTo>
                      <a:pt x="1151" y="2563"/>
                    </a:lnTo>
                    <a:lnTo>
                      <a:pt x="1128" y="2599"/>
                    </a:lnTo>
                    <a:lnTo>
                      <a:pt x="1128" y="2606"/>
                    </a:lnTo>
                    <a:lnTo>
                      <a:pt x="1149" y="2617"/>
                    </a:lnTo>
                    <a:lnTo>
                      <a:pt x="1160" y="2596"/>
                    </a:lnTo>
                    <a:lnTo>
                      <a:pt x="1180" y="2595"/>
                    </a:lnTo>
                    <a:lnTo>
                      <a:pt x="1206" y="2645"/>
                    </a:lnTo>
                    <a:lnTo>
                      <a:pt x="1227" y="2657"/>
                    </a:lnTo>
                    <a:lnTo>
                      <a:pt x="1229" y="2683"/>
                    </a:lnTo>
                    <a:lnTo>
                      <a:pt x="1250" y="2695"/>
                    </a:lnTo>
                    <a:lnTo>
                      <a:pt x="1252" y="2715"/>
                    </a:lnTo>
                    <a:lnTo>
                      <a:pt x="1203" y="2760"/>
                    </a:lnTo>
                    <a:lnTo>
                      <a:pt x="1232" y="2785"/>
                    </a:lnTo>
                    <a:lnTo>
                      <a:pt x="1241" y="2810"/>
                    </a:lnTo>
                    <a:lnTo>
                      <a:pt x="1230" y="2838"/>
                    </a:lnTo>
                    <a:lnTo>
                      <a:pt x="1238" y="2857"/>
                    </a:lnTo>
                    <a:lnTo>
                      <a:pt x="1284" y="2839"/>
                    </a:lnTo>
                    <a:lnTo>
                      <a:pt x="1305" y="2851"/>
                    </a:lnTo>
                    <a:lnTo>
                      <a:pt x="1308" y="2877"/>
                    </a:lnTo>
                    <a:lnTo>
                      <a:pt x="1357" y="2901"/>
                    </a:lnTo>
                    <a:lnTo>
                      <a:pt x="1401" y="2869"/>
                    </a:lnTo>
                    <a:lnTo>
                      <a:pt x="1411" y="2895"/>
                    </a:lnTo>
                    <a:lnTo>
                      <a:pt x="1460" y="2931"/>
                    </a:lnTo>
                    <a:lnTo>
                      <a:pt x="1456" y="2958"/>
                    </a:lnTo>
                    <a:lnTo>
                      <a:pt x="1472" y="2977"/>
                    </a:lnTo>
                    <a:lnTo>
                      <a:pt x="1516" y="2946"/>
                    </a:lnTo>
                    <a:lnTo>
                      <a:pt x="1544" y="2957"/>
                    </a:lnTo>
                    <a:lnTo>
                      <a:pt x="1563" y="2948"/>
                    </a:lnTo>
                    <a:lnTo>
                      <a:pt x="1561" y="2928"/>
                    </a:lnTo>
                    <a:lnTo>
                      <a:pt x="1589" y="2865"/>
                    </a:lnTo>
                    <a:lnTo>
                      <a:pt x="1622" y="2862"/>
                    </a:lnTo>
                    <a:lnTo>
                      <a:pt x="1642" y="2853"/>
                    </a:lnTo>
                    <a:lnTo>
                      <a:pt x="1675" y="2864"/>
                    </a:lnTo>
                    <a:lnTo>
                      <a:pt x="1706" y="2828"/>
                    </a:lnTo>
                    <a:lnTo>
                      <a:pt x="1720" y="2833"/>
                    </a:lnTo>
                    <a:lnTo>
                      <a:pt x="1736" y="2858"/>
                    </a:lnTo>
                    <a:lnTo>
                      <a:pt x="1802" y="2846"/>
                    </a:lnTo>
                    <a:lnTo>
                      <a:pt x="1799" y="2812"/>
                    </a:lnTo>
                    <a:lnTo>
                      <a:pt x="1815" y="2763"/>
                    </a:lnTo>
                    <a:lnTo>
                      <a:pt x="1813" y="2751"/>
                    </a:lnTo>
                    <a:lnTo>
                      <a:pt x="1792" y="2739"/>
                    </a:lnTo>
                    <a:lnTo>
                      <a:pt x="1795" y="2698"/>
                    </a:lnTo>
                    <a:lnTo>
                      <a:pt x="1807" y="2691"/>
                    </a:lnTo>
                    <a:lnTo>
                      <a:pt x="1834" y="2687"/>
                    </a:lnTo>
                    <a:lnTo>
                      <a:pt x="1851" y="2646"/>
                    </a:lnTo>
                    <a:lnTo>
                      <a:pt x="1898" y="2648"/>
                    </a:lnTo>
                    <a:lnTo>
                      <a:pt x="1913" y="2600"/>
                    </a:lnTo>
                    <a:lnTo>
                      <a:pt x="1946" y="2584"/>
                    </a:lnTo>
                    <a:lnTo>
                      <a:pt x="1944" y="2564"/>
                    </a:lnTo>
                    <a:lnTo>
                      <a:pt x="1968" y="2534"/>
                    </a:lnTo>
                    <a:lnTo>
                      <a:pt x="1972" y="2507"/>
                    </a:lnTo>
                    <a:lnTo>
                      <a:pt x="1978" y="2500"/>
                    </a:lnTo>
                    <a:lnTo>
                      <a:pt x="1991" y="2499"/>
                    </a:lnTo>
                    <a:lnTo>
                      <a:pt x="2000" y="2511"/>
                    </a:lnTo>
                    <a:lnTo>
                      <a:pt x="1983" y="2546"/>
                    </a:lnTo>
                    <a:lnTo>
                      <a:pt x="1995" y="2545"/>
                    </a:lnTo>
                    <a:lnTo>
                      <a:pt x="2013" y="2524"/>
                    </a:lnTo>
                    <a:lnTo>
                      <a:pt x="2033" y="2522"/>
                    </a:lnTo>
                    <a:lnTo>
                      <a:pt x="2069" y="2465"/>
                    </a:lnTo>
                    <a:lnTo>
                      <a:pt x="2135" y="2445"/>
                    </a:lnTo>
                    <a:lnTo>
                      <a:pt x="2149" y="2464"/>
                    </a:lnTo>
                    <a:lnTo>
                      <a:pt x="2159" y="2490"/>
                    </a:lnTo>
                    <a:lnTo>
                      <a:pt x="2154" y="2510"/>
                    </a:lnTo>
                    <a:lnTo>
                      <a:pt x="2188" y="2527"/>
                    </a:lnTo>
                    <a:lnTo>
                      <a:pt x="2197" y="2540"/>
                    </a:lnTo>
                    <a:lnTo>
                      <a:pt x="2217" y="2539"/>
                    </a:lnTo>
                    <a:lnTo>
                      <a:pt x="2255" y="2514"/>
                    </a:lnTo>
                    <a:lnTo>
                      <a:pt x="2282" y="2519"/>
                    </a:lnTo>
                    <a:lnTo>
                      <a:pt x="2335" y="2507"/>
                    </a:lnTo>
                    <a:lnTo>
                      <a:pt x="2370" y="2524"/>
                    </a:lnTo>
                    <a:lnTo>
                      <a:pt x="2393" y="2556"/>
                    </a:lnTo>
                    <a:lnTo>
                      <a:pt x="2394" y="2569"/>
                    </a:lnTo>
                    <a:lnTo>
                      <a:pt x="2409" y="2587"/>
                    </a:lnTo>
                    <a:lnTo>
                      <a:pt x="2454" y="2563"/>
                    </a:lnTo>
                    <a:lnTo>
                      <a:pt x="2478" y="2527"/>
                    </a:lnTo>
                    <a:lnTo>
                      <a:pt x="2504" y="2519"/>
                    </a:lnTo>
                    <a:lnTo>
                      <a:pt x="2525" y="2537"/>
                    </a:lnTo>
                    <a:lnTo>
                      <a:pt x="2541" y="2562"/>
                    </a:lnTo>
                    <a:lnTo>
                      <a:pt x="2648" y="2619"/>
                    </a:lnTo>
                    <a:lnTo>
                      <a:pt x="2656" y="2645"/>
                    </a:lnTo>
                    <a:lnTo>
                      <a:pt x="2678" y="2663"/>
                    </a:lnTo>
                    <a:lnTo>
                      <a:pt x="2697" y="2648"/>
                    </a:lnTo>
                    <a:lnTo>
                      <a:pt x="2699" y="2668"/>
                    </a:lnTo>
                    <a:lnTo>
                      <a:pt x="2715" y="2694"/>
                    </a:lnTo>
                    <a:lnTo>
                      <a:pt x="2770" y="2709"/>
                    </a:lnTo>
                    <a:lnTo>
                      <a:pt x="2833" y="2736"/>
                    </a:lnTo>
                    <a:lnTo>
                      <a:pt x="2848" y="2755"/>
                    </a:lnTo>
                    <a:lnTo>
                      <a:pt x="2844" y="2782"/>
                    </a:lnTo>
                    <a:lnTo>
                      <a:pt x="2859" y="2801"/>
                    </a:lnTo>
                    <a:lnTo>
                      <a:pt x="2856" y="2835"/>
                    </a:lnTo>
                    <a:lnTo>
                      <a:pt x="2843" y="2843"/>
                    </a:lnTo>
                    <a:lnTo>
                      <a:pt x="2832" y="2871"/>
                    </a:lnTo>
                    <a:lnTo>
                      <a:pt x="2833" y="2891"/>
                    </a:lnTo>
                    <a:lnTo>
                      <a:pt x="2848" y="2903"/>
                    </a:lnTo>
                    <a:lnTo>
                      <a:pt x="2875" y="2893"/>
                    </a:lnTo>
                    <a:lnTo>
                      <a:pt x="2896" y="2905"/>
                    </a:lnTo>
                    <a:lnTo>
                      <a:pt x="2920" y="2950"/>
                    </a:lnTo>
                    <a:lnTo>
                      <a:pt x="2942" y="2974"/>
                    </a:lnTo>
                    <a:lnTo>
                      <a:pt x="2938" y="3002"/>
                    </a:lnTo>
                    <a:lnTo>
                      <a:pt x="2980" y="3018"/>
                    </a:lnTo>
                    <a:lnTo>
                      <a:pt x="2978" y="3065"/>
                    </a:lnTo>
                    <a:lnTo>
                      <a:pt x="2978" y="3072"/>
                    </a:lnTo>
                    <a:lnTo>
                      <a:pt x="3019" y="3075"/>
                    </a:lnTo>
                    <a:lnTo>
                      <a:pt x="3034" y="3094"/>
                    </a:lnTo>
                    <a:lnTo>
                      <a:pt x="3098" y="3067"/>
                    </a:lnTo>
                    <a:lnTo>
                      <a:pt x="3106" y="3067"/>
                    </a:lnTo>
                    <a:lnTo>
                      <a:pt x="3113" y="3073"/>
                    </a:lnTo>
                    <a:lnTo>
                      <a:pt x="3139" y="3077"/>
                    </a:lnTo>
                    <a:lnTo>
                      <a:pt x="3171" y="3054"/>
                    </a:lnTo>
                    <a:lnTo>
                      <a:pt x="3195" y="3025"/>
                    </a:lnTo>
                    <a:lnTo>
                      <a:pt x="3174" y="3014"/>
                    </a:lnTo>
                    <a:lnTo>
                      <a:pt x="3173" y="3000"/>
                    </a:lnTo>
                    <a:lnTo>
                      <a:pt x="3208" y="3017"/>
                    </a:lnTo>
                    <a:lnTo>
                      <a:pt x="3232" y="2988"/>
                    </a:lnTo>
                    <a:lnTo>
                      <a:pt x="3243" y="2960"/>
                    </a:lnTo>
                    <a:lnTo>
                      <a:pt x="3229" y="2948"/>
                    </a:lnTo>
                    <a:lnTo>
                      <a:pt x="3266" y="2917"/>
                    </a:lnTo>
                    <a:lnTo>
                      <a:pt x="3265" y="2905"/>
                    </a:lnTo>
                    <a:lnTo>
                      <a:pt x="3285" y="2903"/>
                    </a:lnTo>
                    <a:lnTo>
                      <a:pt x="3289" y="2882"/>
                    </a:lnTo>
                    <a:lnTo>
                      <a:pt x="3288" y="2869"/>
                    </a:lnTo>
                    <a:lnTo>
                      <a:pt x="3272" y="2836"/>
                    </a:lnTo>
                    <a:lnTo>
                      <a:pt x="3228" y="2800"/>
                    </a:lnTo>
                    <a:lnTo>
                      <a:pt x="3225" y="2760"/>
                    </a:lnTo>
                    <a:lnTo>
                      <a:pt x="3242" y="2732"/>
                    </a:lnTo>
                    <a:lnTo>
                      <a:pt x="3247" y="2712"/>
                    </a:lnTo>
                    <a:lnTo>
                      <a:pt x="3229" y="2666"/>
                    </a:lnTo>
                    <a:lnTo>
                      <a:pt x="3250" y="2597"/>
                    </a:lnTo>
                    <a:lnTo>
                      <a:pt x="3246" y="2557"/>
                    </a:lnTo>
                    <a:lnTo>
                      <a:pt x="3264" y="2528"/>
                    </a:lnTo>
                    <a:lnTo>
                      <a:pt x="3260" y="2488"/>
                    </a:lnTo>
                    <a:lnTo>
                      <a:pt x="3289" y="2438"/>
                    </a:lnTo>
                    <a:lnTo>
                      <a:pt x="3280" y="2413"/>
                    </a:lnTo>
                    <a:lnTo>
                      <a:pt x="3242" y="2369"/>
                    </a:lnTo>
                    <a:lnTo>
                      <a:pt x="3247" y="2281"/>
                    </a:lnTo>
                    <a:lnTo>
                      <a:pt x="3247" y="2275"/>
                    </a:lnTo>
                    <a:lnTo>
                      <a:pt x="3286" y="2197"/>
                    </a:lnTo>
                    <a:lnTo>
                      <a:pt x="3313" y="2114"/>
                    </a:lnTo>
                    <a:lnTo>
                      <a:pt x="3316" y="2073"/>
                    </a:lnTo>
                    <a:lnTo>
                      <a:pt x="3327" y="2052"/>
                    </a:lnTo>
                    <a:lnTo>
                      <a:pt x="3358" y="2023"/>
                    </a:lnTo>
                    <a:lnTo>
                      <a:pt x="3344" y="1950"/>
                    </a:lnTo>
                    <a:lnTo>
                      <a:pt x="3364" y="1881"/>
                    </a:lnTo>
                    <a:lnTo>
                      <a:pt x="3367" y="1840"/>
                    </a:lnTo>
                    <a:lnTo>
                      <a:pt x="3392" y="1812"/>
                    </a:lnTo>
                    <a:lnTo>
                      <a:pt x="3383" y="1725"/>
                    </a:lnTo>
                    <a:lnTo>
                      <a:pt x="3412" y="1662"/>
                    </a:lnTo>
                    <a:lnTo>
                      <a:pt x="3442" y="1632"/>
                    </a:lnTo>
                    <a:lnTo>
                      <a:pt x="3496" y="1567"/>
                    </a:lnTo>
                    <a:lnTo>
                      <a:pt x="3499" y="1519"/>
                    </a:lnTo>
                    <a:lnTo>
                      <a:pt x="3532" y="1516"/>
                    </a:lnTo>
                    <a:lnTo>
                      <a:pt x="3543" y="1481"/>
                    </a:lnTo>
                    <a:lnTo>
                      <a:pt x="3575" y="1472"/>
                    </a:lnTo>
                    <a:lnTo>
                      <a:pt x="3592" y="1443"/>
                    </a:lnTo>
                    <a:lnTo>
                      <a:pt x="3651" y="1284"/>
                    </a:lnTo>
                    <a:lnTo>
                      <a:pt x="3684" y="1267"/>
                    </a:lnTo>
                    <a:lnTo>
                      <a:pt x="3582" y="1250"/>
                    </a:lnTo>
                    <a:lnTo>
                      <a:pt x="3553" y="1239"/>
                    </a:lnTo>
                    <a:lnTo>
                      <a:pt x="3538" y="1221"/>
                    </a:lnTo>
                    <a:lnTo>
                      <a:pt x="3484" y="1205"/>
                    </a:lnTo>
                    <a:lnTo>
                      <a:pt x="3454" y="1180"/>
                    </a:lnTo>
                    <a:lnTo>
                      <a:pt x="3435" y="1189"/>
                    </a:lnTo>
                    <a:lnTo>
                      <a:pt x="3415" y="1191"/>
                    </a:lnTo>
                    <a:lnTo>
                      <a:pt x="3396" y="1207"/>
                    </a:lnTo>
                    <a:lnTo>
                      <a:pt x="3346" y="1177"/>
                    </a:lnTo>
                    <a:lnTo>
                      <a:pt x="3315" y="1201"/>
                    </a:lnTo>
                    <a:lnTo>
                      <a:pt x="3274" y="1191"/>
                    </a:lnTo>
                    <a:lnTo>
                      <a:pt x="3255" y="1199"/>
                    </a:lnTo>
                    <a:lnTo>
                      <a:pt x="3227" y="1195"/>
                    </a:lnTo>
                    <a:lnTo>
                      <a:pt x="3211" y="1170"/>
                    </a:lnTo>
                    <a:lnTo>
                      <a:pt x="3164" y="1168"/>
                    </a:lnTo>
                    <a:lnTo>
                      <a:pt x="3143" y="1150"/>
                    </a:lnTo>
                    <a:lnTo>
                      <a:pt x="3111" y="1106"/>
                    </a:lnTo>
                    <a:lnTo>
                      <a:pt x="3116" y="1084"/>
                    </a:lnTo>
                    <a:lnTo>
                      <a:pt x="3101" y="1073"/>
                    </a:lnTo>
                    <a:lnTo>
                      <a:pt x="3081" y="1075"/>
                    </a:lnTo>
                    <a:lnTo>
                      <a:pt x="3053" y="1057"/>
                    </a:lnTo>
                    <a:lnTo>
                      <a:pt x="3014" y="1068"/>
                    </a:lnTo>
                    <a:lnTo>
                      <a:pt x="3015" y="1080"/>
                    </a:lnTo>
                    <a:lnTo>
                      <a:pt x="3003" y="1101"/>
                    </a:lnTo>
                    <a:lnTo>
                      <a:pt x="2984" y="1111"/>
                    </a:lnTo>
                    <a:lnTo>
                      <a:pt x="2960" y="1139"/>
                    </a:lnTo>
                    <a:lnTo>
                      <a:pt x="2918" y="1124"/>
                    </a:lnTo>
                    <a:lnTo>
                      <a:pt x="2886" y="1139"/>
                    </a:lnTo>
                    <a:lnTo>
                      <a:pt x="2871" y="1128"/>
                    </a:lnTo>
                    <a:lnTo>
                      <a:pt x="2852" y="1136"/>
                    </a:lnTo>
                    <a:lnTo>
                      <a:pt x="2830" y="1118"/>
                    </a:lnTo>
                    <a:lnTo>
                      <a:pt x="2818" y="1119"/>
                    </a:lnTo>
                    <a:lnTo>
                      <a:pt x="2815" y="1099"/>
                    </a:lnTo>
                    <a:lnTo>
                      <a:pt x="2795" y="1108"/>
                    </a:lnTo>
                    <a:lnTo>
                      <a:pt x="2799" y="1134"/>
                    </a:lnTo>
                    <a:lnTo>
                      <a:pt x="2780" y="1150"/>
                    </a:lnTo>
                    <a:lnTo>
                      <a:pt x="2754" y="1092"/>
                    </a:lnTo>
                    <a:lnTo>
                      <a:pt x="2758" y="1064"/>
                    </a:lnTo>
                    <a:lnTo>
                      <a:pt x="2738" y="1067"/>
                    </a:lnTo>
                    <a:lnTo>
                      <a:pt x="2716" y="1048"/>
                    </a:lnTo>
                    <a:lnTo>
                      <a:pt x="2696" y="1050"/>
                    </a:lnTo>
                    <a:lnTo>
                      <a:pt x="2675" y="1032"/>
                    </a:lnTo>
                    <a:lnTo>
                      <a:pt x="2656" y="1046"/>
                    </a:lnTo>
                    <a:lnTo>
                      <a:pt x="2621" y="1037"/>
                    </a:lnTo>
                    <a:lnTo>
                      <a:pt x="2615" y="1044"/>
                    </a:lnTo>
                    <a:lnTo>
                      <a:pt x="2625" y="1083"/>
                    </a:lnTo>
                    <a:lnTo>
                      <a:pt x="2615" y="1111"/>
                    </a:lnTo>
                    <a:lnTo>
                      <a:pt x="2567" y="1102"/>
                    </a:lnTo>
                    <a:lnTo>
                      <a:pt x="2540" y="1105"/>
                    </a:lnTo>
                    <a:lnTo>
                      <a:pt x="2518" y="1080"/>
                    </a:lnTo>
                    <a:lnTo>
                      <a:pt x="2529" y="1058"/>
                    </a:lnTo>
                    <a:lnTo>
                      <a:pt x="2521" y="1045"/>
                    </a:lnTo>
                    <a:lnTo>
                      <a:pt x="2508" y="1048"/>
                    </a:lnTo>
                    <a:lnTo>
                      <a:pt x="2501" y="1041"/>
                    </a:lnTo>
                    <a:lnTo>
                      <a:pt x="2491" y="1008"/>
                    </a:lnTo>
                    <a:lnTo>
                      <a:pt x="2477" y="996"/>
                    </a:lnTo>
                    <a:lnTo>
                      <a:pt x="2474" y="977"/>
                    </a:lnTo>
                    <a:lnTo>
                      <a:pt x="2431" y="947"/>
                    </a:lnTo>
                    <a:lnTo>
                      <a:pt x="2400" y="896"/>
                    </a:lnTo>
                    <a:lnTo>
                      <a:pt x="2400" y="889"/>
                    </a:lnTo>
                    <a:lnTo>
                      <a:pt x="2412" y="888"/>
                    </a:lnTo>
                    <a:lnTo>
                      <a:pt x="2419" y="881"/>
                    </a:lnTo>
                    <a:lnTo>
                      <a:pt x="2403" y="855"/>
                    </a:lnTo>
                    <a:lnTo>
                      <a:pt x="2374" y="838"/>
                    </a:lnTo>
                    <a:lnTo>
                      <a:pt x="2373" y="825"/>
                    </a:lnTo>
                    <a:lnTo>
                      <a:pt x="2386" y="816"/>
                    </a:lnTo>
                    <a:lnTo>
                      <a:pt x="2287" y="758"/>
                    </a:lnTo>
                    <a:lnTo>
                      <a:pt x="2260" y="768"/>
                    </a:lnTo>
                    <a:lnTo>
                      <a:pt x="2240" y="763"/>
                    </a:lnTo>
                    <a:lnTo>
                      <a:pt x="2241" y="776"/>
                    </a:lnTo>
                    <a:lnTo>
                      <a:pt x="2213" y="766"/>
                    </a:lnTo>
                    <a:lnTo>
                      <a:pt x="2184" y="748"/>
                    </a:lnTo>
                    <a:lnTo>
                      <a:pt x="2169" y="729"/>
                    </a:lnTo>
                    <a:lnTo>
                      <a:pt x="2142" y="718"/>
                    </a:lnTo>
                    <a:lnTo>
                      <a:pt x="2096" y="7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" name="Freeform 22">
                <a:extLst>
                  <a:ext uri="{FF2B5EF4-FFF2-40B4-BE49-F238E27FC236}">
                    <a16:creationId xmlns:a16="http://schemas.microsoft.com/office/drawing/2014/main" id="{3AEB6657-9B56-90FA-5751-20E5083988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8" y="1"/>
                <a:ext cx="712" cy="868"/>
              </a:xfrm>
              <a:custGeom>
                <a:avLst/>
                <a:gdLst>
                  <a:gd name="T0" fmla="*/ 1757 w 2138"/>
                  <a:gd name="T1" fmla="*/ 858 h 2605"/>
                  <a:gd name="T2" fmla="*/ 1687 w 2138"/>
                  <a:gd name="T3" fmla="*/ 831 h 2605"/>
                  <a:gd name="T4" fmla="*/ 1575 w 2138"/>
                  <a:gd name="T5" fmla="*/ 693 h 2605"/>
                  <a:gd name="T6" fmla="*/ 1532 w 2138"/>
                  <a:gd name="T7" fmla="*/ 678 h 2605"/>
                  <a:gd name="T8" fmla="*/ 1382 w 2138"/>
                  <a:gd name="T9" fmla="*/ 503 h 2605"/>
                  <a:gd name="T10" fmla="*/ 1331 w 2138"/>
                  <a:gd name="T11" fmla="*/ 387 h 2605"/>
                  <a:gd name="T12" fmla="*/ 1164 w 2138"/>
                  <a:gd name="T13" fmla="*/ 396 h 2605"/>
                  <a:gd name="T14" fmla="*/ 1067 w 2138"/>
                  <a:gd name="T15" fmla="*/ 432 h 2605"/>
                  <a:gd name="T16" fmla="*/ 982 w 2138"/>
                  <a:gd name="T17" fmla="*/ 319 h 2605"/>
                  <a:gd name="T18" fmla="*/ 934 w 2138"/>
                  <a:gd name="T19" fmla="*/ 163 h 2605"/>
                  <a:gd name="T20" fmla="*/ 743 w 2138"/>
                  <a:gd name="T21" fmla="*/ 53 h 2605"/>
                  <a:gd name="T22" fmla="*/ 605 w 2138"/>
                  <a:gd name="T23" fmla="*/ 92 h 2605"/>
                  <a:gd name="T24" fmla="*/ 252 w 2138"/>
                  <a:gd name="T25" fmla="*/ 192 h 2605"/>
                  <a:gd name="T26" fmla="*/ 152 w 2138"/>
                  <a:gd name="T27" fmla="*/ 423 h 2605"/>
                  <a:gd name="T28" fmla="*/ 138 w 2138"/>
                  <a:gd name="T29" fmla="*/ 780 h 2605"/>
                  <a:gd name="T30" fmla="*/ 137 w 2138"/>
                  <a:gd name="T31" fmla="*/ 834 h 2605"/>
                  <a:gd name="T32" fmla="*/ 220 w 2138"/>
                  <a:gd name="T33" fmla="*/ 1014 h 2605"/>
                  <a:gd name="T34" fmla="*/ 132 w 2138"/>
                  <a:gd name="T35" fmla="*/ 1003 h 2605"/>
                  <a:gd name="T36" fmla="*/ 21 w 2138"/>
                  <a:gd name="T37" fmla="*/ 1181 h 2605"/>
                  <a:gd name="T38" fmla="*/ 154 w 2138"/>
                  <a:gd name="T39" fmla="*/ 1310 h 2605"/>
                  <a:gd name="T40" fmla="*/ 263 w 2138"/>
                  <a:gd name="T41" fmla="*/ 1535 h 2605"/>
                  <a:gd name="T42" fmla="*/ 230 w 2138"/>
                  <a:gd name="T43" fmla="*/ 1618 h 2605"/>
                  <a:gd name="T44" fmla="*/ 226 w 2138"/>
                  <a:gd name="T45" fmla="*/ 1719 h 2605"/>
                  <a:gd name="T46" fmla="*/ 256 w 2138"/>
                  <a:gd name="T47" fmla="*/ 1837 h 2605"/>
                  <a:gd name="T48" fmla="*/ 232 w 2138"/>
                  <a:gd name="T49" fmla="*/ 1933 h 2605"/>
                  <a:gd name="T50" fmla="*/ 272 w 2138"/>
                  <a:gd name="T51" fmla="*/ 2071 h 2605"/>
                  <a:gd name="T52" fmla="*/ 260 w 2138"/>
                  <a:gd name="T53" fmla="*/ 2099 h 2605"/>
                  <a:gd name="T54" fmla="*/ 228 w 2138"/>
                  <a:gd name="T55" fmla="*/ 2175 h 2605"/>
                  <a:gd name="T56" fmla="*/ 360 w 2138"/>
                  <a:gd name="T57" fmla="*/ 2224 h 2605"/>
                  <a:gd name="T58" fmla="*/ 559 w 2138"/>
                  <a:gd name="T59" fmla="*/ 2206 h 2605"/>
                  <a:gd name="T60" fmla="*/ 656 w 2138"/>
                  <a:gd name="T61" fmla="*/ 2230 h 2605"/>
                  <a:gd name="T62" fmla="*/ 772 w 2138"/>
                  <a:gd name="T63" fmla="*/ 2259 h 2605"/>
                  <a:gd name="T64" fmla="*/ 844 w 2138"/>
                  <a:gd name="T65" fmla="*/ 2300 h 2605"/>
                  <a:gd name="T66" fmla="*/ 924 w 2138"/>
                  <a:gd name="T67" fmla="*/ 2299 h 2605"/>
                  <a:gd name="T68" fmla="*/ 1002 w 2138"/>
                  <a:gd name="T69" fmla="*/ 2345 h 2605"/>
                  <a:gd name="T70" fmla="*/ 1128 w 2138"/>
                  <a:gd name="T71" fmla="*/ 2321 h 2605"/>
                  <a:gd name="T72" fmla="*/ 1241 w 2138"/>
                  <a:gd name="T73" fmla="*/ 2316 h 2605"/>
                  <a:gd name="T74" fmla="*/ 1323 w 2138"/>
                  <a:gd name="T75" fmla="*/ 2403 h 2605"/>
                  <a:gd name="T76" fmla="*/ 1449 w 2138"/>
                  <a:gd name="T77" fmla="*/ 2525 h 2605"/>
                  <a:gd name="T78" fmla="*/ 1569 w 2138"/>
                  <a:gd name="T79" fmla="*/ 2589 h 2605"/>
                  <a:gd name="T80" fmla="*/ 1640 w 2138"/>
                  <a:gd name="T81" fmla="*/ 2487 h 2605"/>
                  <a:gd name="T82" fmla="*/ 1713 w 2138"/>
                  <a:gd name="T83" fmla="*/ 2400 h 2605"/>
                  <a:gd name="T84" fmla="*/ 1679 w 2138"/>
                  <a:gd name="T85" fmla="*/ 2329 h 2605"/>
                  <a:gd name="T86" fmla="*/ 1763 w 2138"/>
                  <a:gd name="T87" fmla="*/ 2228 h 2605"/>
                  <a:gd name="T88" fmla="*/ 1698 w 2138"/>
                  <a:gd name="T89" fmla="*/ 2173 h 2605"/>
                  <a:gd name="T90" fmla="*/ 1810 w 2138"/>
                  <a:gd name="T91" fmla="*/ 2002 h 2605"/>
                  <a:gd name="T92" fmla="*/ 1860 w 2138"/>
                  <a:gd name="T93" fmla="*/ 1950 h 2605"/>
                  <a:gd name="T94" fmla="*/ 1971 w 2138"/>
                  <a:gd name="T95" fmla="*/ 2000 h 2605"/>
                  <a:gd name="T96" fmla="*/ 1986 w 2138"/>
                  <a:gd name="T97" fmla="*/ 1871 h 2605"/>
                  <a:gd name="T98" fmla="*/ 2009 w 2138"/>
                  <a:gd name="T99" fmla="*/ 1755 h 2605"/>
                  <a:gd name="T100" fmla="*/ 2045 w 2138"/>
                  <a:gd name="T101" fmla="*/ 1638 h 2605"/>
                  <a:gd name="T102" fmla="*/ 2129 w 2138"/>
                  <a:gd name="T103" fmla="*/ 1529 h 2605"/>
                  <a:gd name="T104" fmla="*/ 2138 w 2138"/>
                  <a:gd name="T105" fmla="*/ 1407 h 2605"/>
                  <a:gd name="T106" fmla="*/ 2094 w 2138"/>
                  <a:gd name="T107" fmla="*/ 1297 h 2605"/>
                  <a:gd name="T108" fmla="*/ 2064 w 2138"/>
                  <a:gd name="T109" fmla="*/ 1266 h 2605"/>
                  <a:gd name="T110" fmla="*/ 2090 w 2138"/>
                  <a:gd name="T111" fmla="*/ 1103 h 2605"/>
                  <a:gd name="T112" fmla="*/ 2095 w 2138"/>
                  <a:gd name="T113" fmla="*/ 941 h 2605"/>
                  <a:gd name="T114" fmla="*/ 2034 w 2138"/>
                  <a:gd name="T115" fmla="*/ 940 h 2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38" h="2605">
                    <a:moveTo>
                      <a:pt x="2003" y="902"/>
                    </a:moveTo>
                    <a:lnTo>
                      <a:pt x="1958" y="846"/>
                    </a:lnTo>
                    <a:lnTo>
                      <a:pt x="1867" y="881"/>
                    </a:lnTo>
                    <a:lnTo>
                      <a:pt x="1825" y="859"/>
                    </a:lnTo>
                    <a:lnTo>
                      <a:pt x="1757" y="858"/>
                    </a:lnTo>
                    <a:lnTo>
                      <a:pt x="1746" y="873"/>
                    </a:lnTo>
                    <a:lnTo>
                      <a:pt x="1741" y="900"/>
                    </a:lnTo>
                    <a:lnTo>
                      <a:pt x="1729" y="908"/>
                    </a:lnTo>
                    <a:lnTo>
                      <a:pt x="1697" y="857"/>
                    </a:lnTo>
                    <a:lnTo>
                      <a:pt x="1687" y="831"/>
                    </a:lnTo>
                    <a:lnTo>
                      <a:pt x="1698" y="789"/>
                    </a:lnTo>
                    <a:lnTo>
                      <a:pt x="1685" y="730"/>
                    </a:lnTo>
                    <a:lnTo>
                      <a:pt x="1655" y="693"/>
                    </a:lnTo>
                    <a:lnTo>
                      <a:pt x="1621" y="683"/>
                    </a:lnTo>
                    <a:lnTo>
                      <a:pt x="1575" y="693"/>
                    </a:lnTo>
                    <a:lnTo>
                      <a:pt x="1567" y="688"/>
                    </a:lnTo>
                    <a:lnTo>
                      <a:pt x="1585" y="660"/>
                    </a:lnTo>
                    <a:lnTo>
                      <a:pt x="1570" y="654"/>
                    </a:lnTo>
                    <a:lnTo>
                      <a:pt x="1550" y="649"/>
                    </a:lnTo>
                    <a:lnTo>
                      <a:pt x="1532" y="678"/>
                    </a:lnTo>
                    <a:lnTo>
                      <a:pt x="1481" y="696"/>
                    </a:lnTo>
                    <a:lnTo>
                      <a:pt x="1416" y="654"/>
                    </a:lnTo>
                    <a:lnTo>
                      <a:pt x="1409" y="642"/>
                    </a:lnTo>
                    <a:lnTo>
                      <a:pt x="1409" y="575"/>
                    </a:lnTo>
                    <a:lnTo>
                      <a:pt x="1382" y="503"/>
                    </a:lnTo>
                    <a:lnTo>
                      <a:pt x="1394" y="482"/>
                    </a:lnTo>
                    <a:lnTo>
                      <a:pt x="1391" y="456"/>
                    </a:lnTo>
                    <a:lnTo>
                      <a:pt x="1382" y="436"/>
                    </a:lnTo>
                    <a:lnTo>
                      <a:pt x="1356" y="439"/>
                    </a:lnTo>
                    <a:lnTo>
                      <a:pt x="1331" y="387"/>
                    </a:lnTo>
                    <a:lnTo>
                      <a:pt x="1307" y="356"/>
                    </a:lnTo>
                    <a:lnTo>
                      <a:pt x="1287" y="352"/>
                    </a:lnTo>
                    <a:lnTo>
                      <a:pt x="1275" y="365"/>
                    </a:lnTo>
                    <a:lnTo>
                      <a:pt x="1216" y="372"/>
                    </a:lnTo>
                    <a:lnTo>
                      <a:pt x="1164" y="396"/>
                    </a:lnTo>
                    <a:lnTo>
                      <a:pt x="1148" y="444"/>
                    </a:lnTo>
                    <a:lnTo>
                      <a:pt x="1136" y="459"/>
                    </a:lnTo>
                    <a:lnTo>
                      <a:pt x="1101" y="442"/>
                    </a:lnTo>
                    <a:lnTo>
                      <a:pt x="1093" y="430"/>
                    </a:lnTo>
                    <a:lnTo>
                      <a:pt x="1067" y="432"/>
                    </a:lnTo>
                    <a:lnTo>
                      <a:pt x="1052" y="420"/>
                    </a:lnTo>
                    <a:lnTo>
                      <a:pt x="1043" y="394"/>
                    </a:lnTo>
                    <a:lnTo>
                      <a:pt x="1006" y="357"/>
                    </a:lnTo>
                    <a:lnTo>
                      <a:pt x="996" y="324"/>
                    </a:lnTo>
                    <a:lnTo>
                      <a:pt x="982" y="319"/>
                    </a:lnTo>
                    <a:lnTo>
                      <a:pt x="935" y="317"/>
                    </a:lnTo>
                    <a:lnTo>
                      <a:pt x="912" y="279"/>
                    </a:lnTo>
                    <a:lnTo>
                      <a:pt x="918" y="204"/>
                    </a:lnTo>
                    <a:lnTo>
                      <a:pt x="904" y="199"/>
                    </a:lnTo>
                    <a:lnTo>
                      <a:pt x="934" y="163"/>
                    </a:lnTo>
                    <a:lnTo>
                      <a:pt x="916" y="117"/>
                    </a:lnTo>
                    <a:lnTo>
                      <a:pt x="895" y="99"/>
                    </a:lnTo>
                    <a:lnTo>
                      <a:pt x="872" y="0"/>
                    </a:lnTo>
                    <a:lnTo>
                      <a:pt x="808" y="33"/>
                    </a:lnTo>
                    <a:lnTo>
                      <a:pt x="743" y="53"/>
                    </a:lnTo>
                    <a:lnTo>
                      <a:pt x="722" y="41"/>
                    </a:lnTo>
                    <a:lnTo>
                      <a:pt x="670" y="66"/>
                    </a:lnTo>
                    <a:lnTo>
                      <a:pt x="622" y="63"/>
                    </a:lnTo>
                    <a:lnTo>
                      <a:pt x="603" y="79"/>
                    </a:lnTo>
                    <a:lnTo>
                      <a:pt x="605" y="92"/>
                    </a:lnTo>
                    <a:lnTo>
                      <a:pt x="583" y="74"/>
                    </a:lnTo>
                    <a:lnTo>
                      <a:pt x="552" y="97"/>
                    </a:lnTo>
                    <a:lnTo>
                      <a:pt x="524" y="93"/>
                    </a:lnTo>
                    <a:lnTo>
                      <a:pt x="308" y="153"/>
                    </a:lnTo>
                    <a:lnTo>
                      <a:pt x="252" y="192"/>
                    </a:lnTo>
                    <a:lnTo>
                      <a:pt x="215" y="229"/>
                    </a:lnTo>
                    <a:lnTo>
                      <a:pt x="170" y="253"/>
                    </a:lnTo>
                    <a:lnTo>
                      <a:pt x="180" y="360"/>
                    </a:lnTo>
                    <a:lnTo>
                      <a:pt x="171" y="401"/>
                    </a:lnTo>
                    <a:lnTo>
                      <a:pt x="152" y="423"/>
                    </a:lnTo>
                    <a:lnTo>
                      <a:pt x="147" y="451"/>
                    </a:lnTo>
                    <a:lnTo>
                      <a:pt x="161" y="590"/>
                    </a:lnTo>
                    <a:lnTo>
                      <a:pt x="178" y="635"/>
                    </a:lnTo>
                    <a:lnTo>
                      <a:pt x="159" y="644"/>
                    </a:lnTo>
                    <a:lnTo>
                      <a:pt x="138" y="780"/>
                    </a:lnTo>
                    <a:lnTo>
                      <a:pt x="154" y="805"/>
                    </a:lnTo>
                    <a:lnTo>
                      <a:pt x="190" y="822"/>
                    </a:lnTo>
                    <a:lnTo>
                      <a:pt x="198" y="849"/>
                    </a:lnTo>
                    <a:lnTo>
                      <a:pt x="183" y="830"/>
                    </a:lnTo>
                    <a:lnTo>
                      <a:pt x="137" y="834"/>
                    </a:lnTo>
                    <a:lnTo>
                      <a:pt x="118" y="923"/>
                    </a:lnTo>
                    <a:lnTo>
                      <a:pt x="134" y="949"/>
                    </a:lnTo>
                    <a:lnTo>
                      <a:pt x="161" y="953"/>
                    </a:lnTo>
                    <a:lnTo>
                      <a:pt x="179" y="998"/>
                    </a:lnTo>
                    <a:lnTo>
                      <a:pt x="220" y="1014"/>
                    </a:lnTo>
                    <a:lnTo>
                      <a:pt x="222" y="1041"/>
                    </a:lnTo>
                    <a:lnTo>
                      <a:pt x="210" y="1049"/>
                    </a:lnTo>
                    <a:lnTo>
                      <a:pt x="181" y="1031"/>
                    </a:lnTo>
                    <a:lnTo>
                      <a:pt x="155" y="1034"/>
                    </a:lnTo>
                    <a:lnTo>
                      <a:pt x="132" y="1003"/>
                    </a:lnTo>
                    <a:lnTo>
                      <a:pt x="106" y="1011"/>
                    </a:lnTo>
                    <a:lnTo>
                      <a:pt x="82" y="1041"/>
                    </a:lnTo>
                    <a:lnTo>
                      <a:pt x="49" y="1124"/>
                    </a:lnTo>
                    <a:lnTo>
                      <a:pt x="0" y="1169"/>
                    </a:lnTo>
                    <a:lnTo>
                      <a:pt x="21" y="1181"/>
                    </a:lnTo>
                    <a:lnTo>
                      <a:pt x="33" y="1166"/>
                    </a:lnTo>
                    <a:lnTo>
                      <a:pt x="54" y="1170"/>
                    </a:lnTo>
                    <a:lnTo>
                      <a:pt x="57" y="1204"/>
                    </a:lnTo>
                    <a:lnTo>
                      <a:pt x="93" y="1235"/>
                    </a:lnTo>
                    <a:lnTo>
                      <a:pt x="154" y="1310"/>
                    </a:lnTo>
                    <a:lnTo>
                      <a:pt x="211" y="1345"/>
                    </a:lnTo>
                    <a:lnTo>
                      <a:pt x="241" y="1381"/>
                    </a:lnTo>
                    <a:lnTo>
                      <a:pt x="256" y="1468"/>
                    </a:lnTo>
                    <a:lnTo>
                      <a:pt x="289" y="1532"/>
                    </a:lnTo>
                    <a:lnTo>
                      <a:pt x="263" y="1535"/>
                    </a:lnTo>
                    <a:lnTo>
                      <a:pt x="257" y="1555"/>
                    </a:lnTo>
                    <a:lnTo>
                      <a:pt x="238" y="1563"/>
                    </a:lnTo>
                    <a:lnTo>
                      <a:pt x="234" y="1590"/>
                    </a:lnTo>
                    <a:lnTo>
                      <a:pt x="221" y="1605"/>
                    </a:lnTo>
                    <a:lnTo>
                      <a:pt x="230" y="1618"/>
                    </a:lnTo>
                    <a:lnTo>
                      <a:pt x="255" y="1602"/>
                    </a:lnTo>
                    <a:lnTo>
                      <a:pt x="263" y="1608"/>
                    </a:lnTo>
                    <a:lnTo>
                      <a:pt x="234" y="1664"/>
                    </a:lnTo>
                    <a:lnTo>
                      <a:pt x="242" y="1691"/>
                    </a:lnTo>
                    <a:lnTo>
                      <a:pt x="226" y="1719"/>
                    </a:lnTo>
                    <a:lnTo>
                      <a:pt x="240" y="1731"/>
                    </a:lnTo>
                    <a:lnTo>
                      <a:pt x="245" y="1778"/>
                    </a:lnTo>
                    <a:lnTo>
                      <a:pt x="259" y="1790"/>
                    </a:lnTo>
                    <a:lnTo>
                      <a:pt x="235" y="1826"/>
                    </a:lnTo>
                    <a:lnTo>
                      <a:pt x="256" y="1837"/>
                    </a:lnTo>
                    <a:lnTo>
                      <a:pt x="275" y="1815"/>
                    </a:lnTo>
                    <a:lnTo>
                      <a:pt x="290" y="1834"/>
                    </a:lnTo>
                    <a:lnTo>
                      <a:pt x="279" y="1862"/>
                    </a:lnTo>
                    <a:lnTo>
                      <a:pt x="242" y="1899"/>
                    </a:lnTo>
                    <a:lnTo>
                      <a:pt x="232" y="1933"/>
                    </a:lnTo>
                    <a:lnTo>
                      <a:pt x="247" y="1945"/>
                    </a:lnTo>
                    <a:lnTo>
                      <a:pt x="240" y="1952"/>
                    </a:lnTo>
                    <a:lnTo>
                      <a:pt x="264" y="1984"/>
                    </a:lnTo>
                    <a:lnTo>
                      <a:pt x="273" y="2017"/>
                    </a:lnTo>
                    <a:lnTo>
                      <a:pt x="272" y="2071"/>
                    </a:lnTo>
                    <a:lnTo>
                      <a:pt x="286" y="2076"/>
                    </a:lnTo>
                    <a:lnTo>
                      <a:pt x="294" y="2096"/>
                    </a:lnTo>
                    <a:lnTo>
                      <a:pt x="283" y="2117"/>
                    </a:lnTo>
                    <a:lnTo>
                      <a:pt x="269" y="2118"/>
                    </a:lnTo>
                    <a:lnTo>
                      <a:pt x="260" y="2099"/>
                    </a:lnTo>
                    <a:lnTo>
                      <a:pt x="228" y="2101"/>
                    </a:lnTo>
                    <a:lnTo>
                      <a:pt x="216" y="2123"/>
                    </a:lnTo>
                    <a:lnTo>
                      <a:pt x="218" y="2143"/>
                    </a:lnTo>
                    <a:lnTo>
                      <a:pt x="245" y="2147"/>
                    </a:lnTo>
                    <a:lnTo>
                      <a:pt x="228" y="2175"/>
                    </a:lnTo>
                    <a:lnTo>
                      <a:pt x="257" y="2207"/>
                    </a:lnTo>
                    <a:lnTo>
                      <a:pt x="290" y="2196"/>
                    </a:lnTo>
                    <a:lnTo>
                      <a:pt x="325" y="2213"/>
                    </a:lnTo>
                    <a:lnTo>
                      <a:pt x="352" y="2211"/>
                    </a:lnTo>
                    <a:lnTo>
                      <a:pt x="360" y="2224"/>
                    </a:lnTo>
                    <a:lnTo>
                      <a:pt x="425" y="2205"/>
                    </a:lnTo>
                    <a:lnTo>
                      <a:pt x="445" y="2209"/>
                    </a:lnTo>
                    <a:lnTo>
                      <a:pt x="502" y="2170"/>
                    </a:lnTo>
                    <a:lnTo>
                      <a:pt x="518" y="2189"/>
                    </a:lnTo>
                    <a:lnTo>
                      <a:pt x="559" y="2206"/>
                    </a:lnTo>
                    <a:lnTo>
                      <a:pt x="568" y="2218"/>
                    </a:lnTo>
                    <a:lnTo>
                      <a:pt x="614" y="2213"/>
                    </a:lnTo>
                    <a:lnTo>
                      <a:pt x="621" y="2219"/>
                    </a:lnTo>
                    <a:lnTo>
                      <a:pt x="610" y="2240"/>
                    </a:lnTo>
                    <a:lnTo>
                      <a:pt x="656" y="2230"/>
                    </a:lnTo>
                    <a:lnTo>
                      <a:pt x="679" y="2200"/>
                    </a:lnTo>
                    <a:lnTo>
                      <a:pt x="711" y="2245"/>
                    </a:lnTo>
                    <a:lnTo>
                      <a:pt x="724" y="2237"/>
                    </a:lnTo>
                    <a:lnTo>
                      <a:pt x="771" y="2246"/>
                    </a:lnTo>
                    <a:lnTo>
                      <a:pt x="772" y="2259"/>
                    </a:lnTo>
                    <a:lnTo>
                      <a:pt x="786" y="2258"/>
                    </a:lnTo>
                    <a:lnTo>
                      <a:pt x="821" y="2275"/>
                    </a:lnTo>
                    <a:lnTo>
                      <a:pt x="817" y="2295"/>
                    </a:lnTo>
                    <a:lnTo>
                      <a:pt x="823" y="2295"/>
                    </a:lnTo>
                    <a:lnTo>
                      <a:pt x="844" y="2300"/>
                    </a:lnTo>
                    <a:lnTo>
                      <a:pt x="848" y="2280"/>
                    </a:lnTo>
                    <a:lnTo>
                      <a:pt x="862" y="2277"/>
                    </a:lnTo>
                    <a:lnTo>
                      <a:pt x="864" y="2305"/>
                    </a:lnTo>
                    <a:lnTo>
                      <a:pt x="886" y="2329"/>
                    </a:lnTo>
                    <a:lnTo>
                      <a:pt x="924" y="2299"/>
                    </a:lnTo>
                    <a:lnTo>
                      <a:pt x="953" y="2316"/>
                    </a:lnTo>
                    <a:lnTo>
                      <a:pt x="968" y="2335"/>
                    </a:lnTo>
                    <a:lnTo>
                      <a:pt x="969" y="2342"/>
                    </a:lnTo>
                    <a:lnTo>
                      <a:pt x="988" y="2327"/>
                    </a:lnTo>
                    <a:lnTo>
                      <a:pt x="1002" y="2345"/>
                    </a:lnTo>
                    <a:lnTo>
                      <a:pt x="1035" y="2335"/>
                    </a:lnTo>
                    <a:lnTo>
                      <a:pt x="1033" y="2315"/>
                    </a:lnTo>
                    <a:lnTo>
                      <a:pt x="1052" y="2307"/>
                    </a:lnTo>
                    <a:lnTo>
                      <a:pt x="1095" y="2337"/>
                    </a:lnTo>
                    <a:lnTo>
                      <a:pt x="1128" y="2321"/>
                    </a:lnTo>
                    <a:lnTo>
                      <a:pt x="1149" y="2332"/>
                    </a:lnTo>
                    <a:lnTo>
                      <a:pt x="1174" y="2316"/>
                    </a:lnTo>
                    <a:lnTo>
                      <a:pt x="1189" y="2334"/>
                    </a:lnTo>
                    <a:lnTo>
                      <a:pt x="1207" y="2313"/>
                    </a:lnTo>
                    <a:lnTo>
                      <a:pt x="1241" y="2316"/>
                    </a:lnTo>
                    <a:lnTo>
                      <a:pt x="1252" y="2282"/>
                    </a:lnTo>
                    <a:lnTo>
                      <a:pt x="1321" y="2303"/>
                    </a:lnTo>
                    <a:lnTo>
                      <a:pt x="1316" y="2323"/>
                    </a:lnTo>
                    <a:lnTo>
                      <a:pt x="1340" y="2368"/>
                    </a:lnTo>
                    <a:lnTo>
                      <a:pt x="1323" y="2403"/>
                    </a:lnTo>
                    <a:lnTo>
                      <a:pt x="1351" y="2407"/>
                    </a:lnTo>
                    <a:lnTo>
                      <a:pt x="1389" y="2450"/>
                    </a:lnTo>
                    <a:lnTo>
                      <a:pt x="1406" y="2490"/>
                    </a:lnTo>
                    <a:lnTo>
                      <a:pt x="1431" y="2480"/>
                    </a:lnTo>
                    <a:lnTo>
                      <a:pt x="1449" y="2525"/>
                    </a:lnTo>
                    <a:lnTo>
                      <a:pt x="1481" y="2510"/>
                    </a:lnTo>
                    <a:lnTo>
                      <a:pt x="1492" y="2561"/>
                    </a:lnTo>
                    <a:lnTo>
                      <a:pt x="1542" y="2585"/>
                    </a:lnTo>
                    <a:lnTo>
                      <a:pt x="1544" y="2605"/>
                    </a:lnTo>
                    <a:lnTo>
                      <a:pt x="1569" y="2589"/>
                    </a:lnTo>
                    <a:lnTo>
                      <a:pt x="1568" y="2575"/>
                    </a:lnTo>
                    <a:lnTo>
                      <a:pt x="1581" y="2567"/>
                    </a:lnTo>
                    <a:lnTo>
                      <a:pt x="1597" y="2525"/>
                    </a:lnTo>
                    <a:lnTo>
                      <a:pt x="1629" y="2516"/>
                    </a:lnTo>
                    <a:lnTo>
                      <a:pt x="1640" y="2487"/>
                    </a:lnTo>
                    <a:lnTo>
                      <a:pt x="1653" y="2480"/>
                    </a:lnTo>
                    <a:lnTo>
                      <a:pt x="1652" y="2460"/>
                    </a:lnTo>
                    <a:lnTo>
                      <a:pt x="1672" y="2458"/>
                    </a:lnTo>
                    <a:lnTo>
                      <a:pt x="1681" y="2417"/>
                    </a:lnTo>
                    <a:lnTo>
                      <a:pt x="1713" y="2400"/>
                    </a:lnTo>
                    <a:lnTo>
                      <a:pt x="1697" y="2375"/>
                    </a:lnTo>
                    <a:lnTo>
                      <a:pt x="1663" y="2378"/>
                    </a:lnTo>
                    <a:lnTo>
                      <a:pt x="1643" y="2373"/>
                    </a:lnTo>
                    <a:lnTo>
                      <a:pt x="1648" y="2352"/>
                    </a:lnTo>
                    <a:lnTo>
                      <a:pt x="1679" y="2329"/>
                    </a:lnTo>
                    <a:lnTo>
                      <a:pt x="1655" y="2278"/>
                    </a:lnTo>
                    <a:lnTo>
                      <a:pt x="1672" y="2250"/>
                    </a:lnTo>
                    <a:lnTo>
                      <a:pt x="1718" y="2238"/>
                    </a:lnTo>
                    <a:lnTo>
                      <a:pt x="1739" y="2250"/>
                    </a:lnTo>
                    <a:lnTo>
                      <a:pt x="1763" y="2228"/>
                    </a:lnTo>
                    <a:lnTo>
                      <a:pt x="1762" y="2214"/>
                    </a:lnTo>
                    <a:lnTo>
                      <a:pt x="1735" y="2210"/>
                    </a:lnTo>
                    <a:lnTo>
                      <a:pt x="1727" y="2185"/>
                    </a:lnTo>
                    <a:lnTo>
                      <a:pt x="1719" y="2185"/>
                    </a:lnTo>
                    <a:lnTo>
                      <a:pt x="1698" y="2173"/>
                    </a:lnTo>
                    <a:lnTo>
                      <a:pt x="1710" y="2146"/>
                    </a:lnTo>
                    <a:lnTo>
                      <a:pt x="1690" y="2074"/>
                    </a:lnTo>
                    <a:lnTo>
                      <a:pt x="1687" y="2054"/>
                    </a:lnTo>
                    <a:lnTo>
                      <a:pt x="1785" y="2010"/>
                    </a:lnTo>
                    <a:lnTo>
                      <a:pt x="1810" y="2002"/>
                    </a:lnTo>
                    <a:lnTo>
                      <a:pt x="1845" y="2011"/>
                    </a:lnTo>
                    <a:lnTo>
                      <a:pt x="1848" y="1978"/>
                    </a:lnTo>
                    <a:lnTo>
                      <a:pt x="1834" y="1966"/>
                    </a:lnTo>
                    <a:lnTo>
                      <a:pt x="1839" y="1952"/>
                    </a:lnTo>
                    <a:lnTo>
                      <a:pt x="1860" y="1950"/>
                    </a:lnTo>
                    <a:lnTo>
                      <a:pt x="1881" y="1962"/>
                    </a:lnTo>
                    <a:lnTo>
                      <a:pt x="1899" y="1946"/>
                    </a:lnTo>
                    <a:lnTo>
                      <a:pt x="1922" y="1978"/>
                    </a:lnTo>
                    <a:lnTo>
                      <a:pt x="1949" y="1982"/>
                    </a:lnTo>
                    <a:lnTo>
                      <a:pt x="1971" y="2000"/>
                    </a:lnTo>
                    <a:lnTo>
                      <a:pt x="1978" y="2000"/>
                    </a:lnTo>
                    <a:lnTo>
                      <a:pt x="1986" y="1945"/>
                    </a:lnTo>
                    <a:lnTo>
                      <a:pt x="1983" y="1912"/>
                    </a:lnTo>
                    <a:lnTo>
                      <a:pt x="2002" y="1896"/>
                    </a:lnTo>
                    <a:lnTo>
                      <a:pt x="1986" y="1871"/>
                    </a:lnTo>
                    <a:lnTo>
                      <a:pt x="1982" y="1831"/>
                    </a:lnTo>
                    <a:lnTo>
                      <a:pt x="2007" y="1815"/>
                    </a:lnTo>
                    <a:lnTo>
                      <a:pt x="2006" y="1803"/>
                    </a:lnTo>
                    <a:lnTo>
                      <a:pt x="1991" y="1784"/>
                    </a:lnTo>
                    <a:lnTo>
                      <a:pt x="2009" y="1755"/>
                    </a:lnTo>
                    <a:lnTo>
                      <a:pt x="1970" y="1704"/>
                    </a:lnTo>
                    <a:lnTo>
                      <a:pt x="1977" y="1697"/>
                    </a:lnTo>
                    <a:lnTo>
                      <a:pt x="1996" y="1682"/>
                    </a:lnTo>
                    <a:lnTo>
                      <a:pt x="2036" y="1685"/>
                    </a:lnTo>
                    <a:lnTo>
                      <a:pt x="2045" y="1638"/>
                    </a:lnTo>
                    <a:lnTo>
                      <a:pt x="2090" y="1606"/>
                    </a:lnTo>
                    <a:lnTo>
                      <a:pt x="2094" y="1586"/>
                    </a:lnTo>
                    <a:lnTo>
                      <a:pt x="2113" y="1570"/>
                    </a:lnTo>
                    <a:lnTo>
                      <a:pt x="2130" y="1542"/>
                    </a:lnTo>
                    <a:lnTo>
                      <a:pt x="2129" y="1529"/>
                    </a:lnTo>
                    <a:lnTo>
                      <a:pt x="2108" y="1518"/>
                    </a:lnTo>
                    <a:lnTo>
                      <a:pt x="2113" y="1497"/>
                    </a:lnTo>
                    <a:lnTo>
                      <a:pt x="2112" y="1484"/>
                    </a:lnTo>
                    <a:lnTo>
                      <a:pt x="2116" y="1456"/>
                    </a:lnTo>
                    <a:lnTo>
                      <a:pt x="2138" y="1407"/>
                    </a:lnTo>
                    <a:lnTo>
                      <a:pt x="2135" y="1374"/>
                    </a:lnTo>
                    <a:lnTo>
                      <a:pt x="2113" y="1356"/>
                    </a:lnTo>
                    <a:lnTo>
                      <a:pt x="2122" y="1308"/>
                    </a:lnTo>
                    <a:lnTo>
                      <a:pt x="2095" y="1311"/>
                    </a:lnTo>
                    <a:lnTo>
                      <a:pt x="2094" y="1297"/>
                    </a:lnTo>
                    <a:lnTo>
                      <a:pt x="2080" y="1292"/>
                    </a:lnTo>
                    <a:lnTo>
                      <a:pt x="2079" y="1285"/>
                    </a:lnTo>
                    <a:lnTo>
                      <a:pt x="2059" y="1287"/>
                    </a:lnTo>
                    <a:lnTo>
                      <a:pt x="2053" y="1281"/>
                    </a:lnTo>
                    <a:lnTo>
                      <a:pt x="2064" y="1266"/>
                    </a:lnTo>
                    <a:lnTo>
                      <a:pt x="2048" y="1241"/>
                    </a:lnTo>
                    <a:lnTo>
                      <a:pt x="2059" y="1213"/>
                    </a:lnTo>
                    <a:lnTo>
                      <a:pt x="2116" y="1175"/>
                    </a:lnTo>
                    <a:lnTo>
                      <a:pt x="2100" y="1142"/>
                    </a:lnTo>
                    <a:lnTo>
                      <a:pt x="2090" y="1103"/>
                    </a:lnTo>
                    <a:lnTo>
                      <a:pt x="2042" y="1101"/>
                    </a:lnTo>
                    <a:lnTo>
                      <a:pt x="2060" y="1072"/>
                    </a:lnTo>
                    <a:lnTo>
                      <a:pt x="2054" y="1012"/>
                    </a:lnTo>
                    <a:lnTo>
                      <a:pt x="2103" y="960"/>
                    </a:lnTo>
                    <a:lnTo>
                      <a:pt x="2095" y="941"/>
                    </a:lnTo>
                    <a:lnTo>
                      <a:pt x="2066" y="930"/>
                    </a:lnTo>
                    <a:lnTo>
                      <a:pt x="2054" y="938"/>
                    </a:lnTo>
                    <a:lnTo>
                      <a:pt x="2062" y="957"/>
                    </a:lnTo>
                    <a:lnTo>
                      <a:pt x="2050" y="958"/>
                    </a:lnTo>
                    <a:lnTo>
                      <a:pt x="2034" y="940"/>
                    </a:lnTo>
                    <a:lnTo>
                      <a:pt x="2032" y="913"/>
                    </a:lnTo>
                    <a:lnTo>
                      <a:pt x="2003" y="9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" name="Freeform 23">
                <a:extLst>
                  <a:ext uri="{FF2B5EF4-FFF2-40B4-BE49-F238E27FC236}">
                    <a16:creationId xmlns:a16="http://schemas.microsoft.com/office/drawing/2014/main" id="{1AB85481-0F25-01D6-ECCD-B76811995D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9" y="1038"/>
                <a:ext cx="1118" cy="862"/>
              </a:xfrm>
              <a:custGeom>
                <a:avLst/>
                <a:gdLst>
                  <a:gd name="T0" fmla="*/ 1124 w 3352"/>
                  <a:gd name="T1" fmla="*/ 511 h 2585"/>
                  <a:gd name="T2" fmla="*/ 979 w 3352"/>
                  <a:gd name="T3" fmla="*/ 537 h 2585"/>
                  <a:gd name="T4" fmla="*/ 804 w 3352"/>
                  <a:gd name="T5" fmla="*/ 467 h 2585"/>
                  <a:gd name="T6" fmla="*/ 724 w 3352"/>
                  <a:gd name="T7" fmla="*/ 326 h 2585"/>
                  <a:gd name="T8" fmla="*/ 582 w 3352"/>
                  <a:gd name="T9" fmla="*/ 245 h 2585"/>
                  <a:gd name="T10" fmla="*/ 476 w 3352"/>
                  <a:gd name="T11" fmla="*/ 34 h 2585"/>
                  <a:gd name="T12" fmla="*/ 308 w 3352"/>
                  <a:gd name="T13" fmla="*/ 36 h 2585"/>
                  <a:gd name="T14" fmla="*/ 136 w 3352"/>
                  <a:gd name="T15" fmla="*/ 138 h 2585"/>
                  <a:gd name="T16" fmla="*/ 66 w 3352"/>
                  <a:gd name="T17" fmla="*/ 252 h 2585"/>
                  <a:gd name="T18" fmla="*/ 197 w 3352"/>
                  <a:gd name="T19" fmla="*/ 442 h 2585"/>
                  <a:gd name="T20" fmla="*/ 123 w 3352"/>
                  <a:gd name="T21" fmla="*/ 658 h 2585"/>
                  <a:gd name="T22" fmla="*/ 2 w 3352"/>
                  <a:gd name="T23" fmla="*/ 790 h 2585"/>
                  <a:gd name="T24" fmla="*/ 67 w 3352"/>
                  <a:gd name="T25" fmla="*/ 925 h 2585"/>
                  <a:gd name="T26" fmla="*/ 59 w 3352"/>
                  <a:gd name="T27" fmla="*/ 1114 h 2585"/>
                  <a:gd name="T28" fmla="*/ 168 w 3352"/>
                  <a:gd name="T29" fmla="*/ 1566 h 2585"/>
                  <a:gd name="T30" fmla="*/ 140 w 3352"/>
                  <a:gd name="T31" fmla="*/ 1851 h 2585"/>
                  <a:gd name="T32" fmla="*/ 338 w 3352"/>
                  <a:gd name="T33" fmla="*/ 1947 h 2585"/>
                  <a:gd name="T34" fmla="*/ 460 w 3352"/>
                  <a:gd name="T35" fmla="*/ 1969 h 2585"/>
                  <a:gd name="T36" fmla="*/ 552 w 3352"/>
                  <a:gd name="T37" fmla="*/ 1941 h 2585"/>
                  <a:gd name="T38" fmla="*/ 627 w 3352"/>
                  <a:gd name="T39" fmla="*/ 1947 h 2585"/>
                  <a:gd name="T40" fmla="*/ 747 w 3352"/>
                  <a:gd name="T41" fmla="*/ 2165 h 2585"/>
                  <a:gd name="T42" fmla="*/ 910 w 3352"/>
                  <a:gd name="T43" fmla="*/ 2390 h 2585"/>
                  <a:gd name="T44" fmla="*/ 896 w 3352"/>
                  <a:gd name="T45" fmla="*/ 2533 h 2585"/>
                  <a:gd name="T46" fmla="*/ 1085 w 3352"/>
                  <a:gd name="T47" fmla="*/ 2542 h 2585"/>
                  <a:gd name="T48" fmla="*/ 1213 w 3352"/>
                  <a:gd name="T49" fmla="*/ 2551 h 2585"/>
                  <a:gd name="T50" fmla="*/ 1351 w 3352"/>
                  <a:gd name="T51" fmla="*/ 2444 h 2585"/>
                  <a:gd name="T52" fmla="*/ 1465 w 3352"/>
                  <a:gd name="T53" fmla="*/ 2446 h 2585"/>
                  <a:gd name="T54" fmla="*/ 1523 w 3352"/>
                  <a:gd name="T55" fmla="*/ 2555 h 2585"/>
                  <a:gd name="T56" fmla="*/ 1675 w 3352"/>
                  <a:gd name="T57" fmla="*/ 2172 h 2585"/>
                  <a:gd name="T58" fmla="*/ 1822 w 3352"/>
                  <a:gd name="T59" fmla="*/ 2165 h 2585"/>
                  <a:gd name="T60" fmla="*/ 1963 w 3352"/>
                  <a:gd name="T61" fmla="*/ 2232 h 2585"/>
                  <a:gd name="T62" fmla="*/ 2070 w 3352"/>
                  <a:gd name="T63" fmla="*/ 2370 h 2585"/>
                  <a:gd name="T64" fmla="*/ 2229 w 3352"/>
                  <a:gd name="T65" fmla="*/ 2349 h 2585"/>
                  <a:gd name="T66" fmla="*/ 2579 w 3352"/>
                  <a:gd name="T67" fmla="*/ 2215 h 2585"/>
                  <a:gd name="T68" fmla="*/ 2777 w 3352"/>
                  <a:gd name="T69" fmla="*/ 1888 h 2585"/>
                  <a:gd name="T70" fmla="*/ 2877 w 3352"/>
                  <a:gd name="T71" fmla="*/ 1591 h 2585"/>
                  <a:gd name="T72" fmla="*/ 3065 w 3352"/>
                  <a:gd name="T73" fmla="*/ 1439 h 2585"/>
                  <a:gd name="T74" fmla="*/ 3257 w 3352"/>
                  <a:gd name="T75" fmla="*/ 1193 h 2585"/>
                  <a:gd name="T76" fmla="*/ 3168 w 3352"/>
                  <a:gd name="T77" fmla="*/ 1106 h 2585"/>
                  <a:gd name="T78" fmla="*/ 3261 w 3352"/>
                  <a:gd name="T79" fmla="*/ 957 h 2585"/>
                  <a:gd name="T80" fmla="*/ 3258 w 3352"/>
                  <a:gd name="T81" fmla="*/ 850 h 2585"/>
                  <a:gd name="T82" fmla="*/ 3258 w 3352"/>
                  <a:gd name="T83" fmla="*/ 702 h 2585"/>
                  <a:gd name="T84" fmla="*/ 3066 w 3352"/>
                  <a:gd name="T85" fmla="*/ 592 h 2585"/>
                  <a:gd name="T86" fmla="*/ 2819 w 3352"/>
                  <a:gd name="T87" fmla="*/ 534 h 2585"/>
                  <a:gd name="T88" fmla="*/ 2627 w 3352"/>
                  <a:gd name="T89" fmla="*/ 486 h 2585"/>
                  <a:gd name="T90" fmla="*/ 2479 w 3352"/>
                  <a:gd name="T91" fmla="*/ 412 h 2585"/>
                  <a:gd name="T92" fmla="*/ 2388 w 3352"/>
                  <a:gd name="T93" fmla="*/ 447 h 2585"/>
                  <a:gd name="T94" fmla="*/ 2261 w 3352"/>
                  <a:gd name="T95" fmla="*/ 593 h 2585"/>
                  <a:gd name="T96" fmla="*/ 2209 w 3352"/>
                  <a:gd name="T97" fmla="*/ 759 h 2585"/>
                  <a:gd name="T98" fmla="*/ 2032 w 3352"/>
                  <a:gd name="T99" fmla="*/ 809 h 2585"/>
                  <a:gd name="T100" fmla="*/ 1866 w 3352"/>
                  <a:gd name="T101" fmla="*/ 905 h 2585"/>
                  <a:gd name="T102" fmla="*/ 1694 w 3352"/>
                  <a:gd name="T103" fmla="*/ 786 h 2585"/>
                  <a:gd name="T104" fmla="*/ 1660 w 3352"/>
                  <a:gd name="T105" fmla="*/ 642 h 2585"/>
                  <a:gd name="T106" fmla="*/ 1538 w 3352"/>
                  <a:gd name="T107" fmla="*/ 553 h 2585"/>
                  <a:gd name="T108" fmla="*/ 1501 w 3352"/>
                  <a:gd name="T109" fmla="*/ 442 h 2585"/>
                  <a:gd name="T110" fmla="*/ 1322 w 3352"/>
                  <a:gd name="T111" fmla="*/ 472 h 2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352" h="2585">
                    <a:moveTo>
                      <a:pt x="1322" y="472"/>
                    </a:moveTo>
                    <a:lnTo>
                      <a:pt x="1317" y="486"/>
                    </a:lnTo>
                    <a:lnTo>
                      <a:pt x="1244" y="499"/>
                    </a:lnTo>
                    <a:lnTo>
                      <a:pt x="1209" y="489"/>
                    </a:lnTo>
                    <a:lnTo>
                      <a:pt x="1164" y="507"/>
                    </a:lnTo>
                    <a:lnTo>
                      <a:pt x="1137" y="503"/>
                    </a:lnTo>
                    <a:lnTo>
                      <a:pt x="1124" y="511"/>
                    </a:lnTo>
                    <a:lnTo>
                      <a:pt x="1120" y="537"/>
                    </a:lnTo>
                    <a:lnTo>
                      <a:pt x="1080" y="535"/>
                    </a:lnTo>
                    <a:lnTo>
                      <a:pt x="1055" y="490"/>
                    </a:lnTo>
                    <a:lnTo>
                      <a:pt x="1043" y="498"/>
                    </a:lnTo>
                    <a:lnTo>
                      <a:pt x="1045" y="525"/>
                    </a:lnTo>
                    <a:lnTo>
                      <a:pt x="1016" y="507"/>
                    </a:lnTo>
                    <a:lnTo>
                      <a:pt x="979" y="537"/>
                    </a:lnTo>
                    <a:lnTo>
                      <a:pt x="943" y="520"/>
                    </a:lnTo>
                    <a:lnTo>
                      <a:pt x="925" y="543"/>
                    </a:lnTo>
                    <a:lnTo>
                      <a:pt x="898" y="532"/>
                    </a:lnTo>
                    <a:lnTo>
                      <a:pt x="818" y="539"/>
                    </a:lnTo>
                    <a:lnTo>
                      <a:pt x="820" y="492"/>
                    </a:lnTo>
                    <a:lnTo>
                      <a:pt x="819" y="472"/>
                    </a:lnTo>
                    <a:lnTo>
                      <a:pt x="804" y="467"/>
                    </a:lnTo>
                    <a:lnTo>
                      <a:pt x="792" y="481"/>
                    </a:lnTo>
                    <a:lnTo>
                      <a:pt x="771" y="476"/>
                    </a:lnTo>
                    <a:lnTo>
                      <a:pt x="770" y="456"/>
                    </a:lnTo>
                    <a:lnTo>
                      <a:pt x="783" y="455"/>
                    </a:lnTo>
                    <a:lnTo>
                      <a:pt x="788" y="441"/>
                    </a:lnTo>
                    <a:lnTo>
                      <a:pt x="759" y="410"/>
                    </a:lnTo>
                    <a:lnTo>
                      <a:pt x="724" y="326"/>
                    </a:lnTo>
                    <a:lnTo>
                      <a:pt x="689" y="309"/>
                    </a:lnTo>
                    <a:lnTo>
                      <a:pt x="692" y="268"/>
                    </a:lnTo>
                    <a:lnTo>
                      <a:pt x="671" y="264"/>
                    </a:lnTo>
                    <a:lnTo>
                      <a:pt x="667" y="284"/>
                    </a:lnTo>
                    <a:lnTo>
                      <a:pt x="634" y="295"/>
                    </a:lnTo>
                    <a:lnTo>
                      <a:pt x="602" y="243"/>
                    </a:lnTo>
                    <a:lnTo>
                      <a:pt x="582" y="245"/>
                    </a:lnTo>
                    <a:lnTo>
                      <a:pt x="570" y="253"/>
                    </a:lnTo>
                    <a:lnTo>
                      <a:pt x="562" y="247"/>
                    </a:lnTo>
                    <a:lnTo>
                      <a:pt x="586" y="205"/>
                    </a:lnTo>
                    <a:lnTo>
                      <a:pt x="583" y="185"/>
                    </a:lnTo>
                    <a:lnTo>
                      <a:pt x="588" y="157"/>
                    </a:lnTo>
                    <a:lnTo>
                      <a:pt x="503" y="45"/>
                    </a:lnTo>
                    <a:lnTo>
                      <a:pt x="476" y="34"/>
                    </a:lnTo>
                    <a:lnTo>
                      <a:pt x="443" y="43"/>
                    </a:lnTo>
                    <a:lnTo>
                      <a:pt x="433" y="11"/>
                    </a:lnTo>
                    <a:lnTo>
                      <a:pt x="405" y="0"/>
                    </a:lnTo>
                    <a:lnTo>
                      <a:pt x="395" y="28"/>
                    </a:lnTo>
                    <a:lnTo>
                      <a:pt x="374" y="30"/>
                    </a:lnTo>
                    <a:lnTo>
                      <a:pt x="327" y="28"/>
                    </a:lnTo>
                    <a:lnTo>
                      <a:pt x="308" y="36"/>
                    </a:lnTo>
                    <a:lnTo>
                      <a:pt x="274" y="39"/>
                    </a:lnTo>
                    <a:lnTo>
                      <a:pt x="247" y="28"/>
                    </a:lnTo>
                    <a:lnTo>
                      <a:pt x="214" y="37"/>
                    </a:lnTo>
                    <a:lnTo>
                      <a:pt x="195" y="53"/>
                    </a:lnTo>
                    <a:lnTo>
                      <a:pt x="155" y="50"/>
                    </a:lnTo>
                    <a:lnTo>
                      <a:pt x="133" y="106"/>
                    </a:lnTo>
                    <a:lnTo>
                      <a:pt x="136" y="138"/>
                    </a:lnTo>
                    <a:lnTo>
                      <a:pt x="151" y="151"/>
                    </a:lnTo>
                    <a:lnTo>
                      <a:pt x="153" y="171"/>
                    </a:lnTo>
                    <a:lnTo>
                      <a:pt x="133" y="180"/>
                    </a:lnTo>
                    <a:lnTo>
                      <a:pt x="117" y="221"/>
                    </a:lnTo>
                    <a:lnTo>
                      <a:pt x="97" y="223"/>
                    </a:lnTo>
                    <a:lnTo>
                      <a:pt x="72" y="246"/>
                    </a:lnTo>
                    <a:lnTo>
                      <a:pt x="66" y="252"/>
                    </a:lnTo>
                    <a:lnTo>
                      <a:pt x="67" y="272"/>
                    </a:lnTo>
                    <a:lnTo>
                      <a:pt x="132" y="307"/>
                    </a:lnTo>
                    <a:lnTo>
                      <a:pt x="126" y="327"/>
                    </a:lnTo>
                    <a:lnTo>
                      <a:pt x="140" y="334"/>
                    </a:lnTo>
                    <a:lnTo>
                      <a:pt x="158" y="379"/>
                    </a:lnTo>
                    <a:lnTo>
                      <a:pt x="210" y="428"/>
                    </a:lnTo>
                    <a:lnTo>
                      <a:pt x="197" y="442"/>
                    </a:lnTo>
                    <a:lnTo>
                      <a:pt x="206" y="455"/>
                    </a:lnTo>
                    <a:lnTo>
                      <a:pt x="215" y="488"/>
                    </a:lnTo>
                    <a:lnTo>
                      <a:pt x="198" y="523"/>
                    </a:lnTo>
                    <a:lnTo>
                      <a:pt x="123" y="584"/>
                    </a:lnTo>
                    <a:lnTo>
                      <a:pt x="120" y="618"/>
                    </a:lnTo>
                    <a:lnTo>
                      <a:pt x="135" y="635"/>
                    </a:lnTo>
                    <a:lnTo>
                      <a:pt x="123" y="658"/>
                    </a:lnTo>
                    <a:lnTo>
                      <a:pt x="132" y="677"/>
                    </a:lnTo>
                    <a:lnTo>
                      <a:pt x="135" y="703"/>
                    </a:lnTo>
                    <a:lnTo>
                      <a:pt x="108" y="713"/>
                    </a:lnTo>
                    <a:lnTo>
                      <a:pt x="70" y="736"/>
                    </a:lnTo>
                    <a:lnTo>
                      <a:pt x="17" y="735"/>
                    </a:lnTo>
                    <a:lnTo>
                      <a:pt x="4" y="742"/>
                    </a:lnTo>
                    <a:lnTo>
                      <a:pt x="2" y="790"/>
                    </a:lnTo>
                    <a:lnTo>
                      <a:pt x="22" y="787"/>
                    </a:lnTo>
                    <a:lnTo>
                      <a:pt x="30" y="806"/>
                    </a:lnTo>
                    <a:lnTo>
                      <a:pt x="51" y="825"/>
                    </a:lnTo>
                    <a:lnTo>
                      <a:pt x="55" y="852"/>
                    </a:lnTo>
                    <a:lnTo>
                      <a:pt x="76" y="870"/>
                    </a:lnTo>
                    <a:lnTo>
                      <a:pt x="65" y="891"/>
                    </a:lnTo>
                    <a:lnTo>
                      <a:pt x="67" y="925"/>
                    </a:lnTo>
                    <a:lnTo>
                      <a:pt x="98" y="962"/>
                    </a:lnTo>
                    <a:lnTo>
                      <a:pt x="79" y="970"/>
                    </a:lnTo>
                    <a:lnTo>
                      <a:pt x="51" y="966"/>
                    </a:lnTo>
                    <a:lnTo>
                      <a:pt x="0" y="985"/>
                    </a:lnTo>
                    <a:lnTo>
                      <a:pt x="1" y="997"/>
                    </a:lnTo>
                    <a:lnTo>
                      <a:pt x="16" y="1016"/>
                    </a:lnTo>
                    <a:lnTo>
                      <a:pt x="59" y="1114"/>
                    </a:lnTo>
                    <a:lnTo>
                      <a:pt x="15" y="1218"/>
                    </a:lnTo>
                    <a:lnTo>
                      <a:pt x="17" y="1238"/>
                    </a:lnTo>
                    <a:lnTo>
                      <a:pt x="97" y="1311"/>
                    </a:lnTo>
                    <a:lnTo>
                      <a:pt x="101" y="1357"/>
                    </a:lnTo>
                    <a:lnTo>
                      <a:pt x="139" y="1476"/>
                    </a:lnTo>
                    <a:lnTo>
                      <a:pt x="132" y="1537"/>
                    </a:lnTo>
                    <a:lnTo>
                      <a:pt x="168" y="1566"/>
                    </a:lnTo>
                    <a:lnTo>
                      <a:pt x="176" y="1586"/>
                    </a:lnTo>
                    <a:lnTo>
                      <a:pt x="168" y="1640"/>
                    </a:lnTo>
                    <a:lnTo>
                      <a:pt x="178" y="1673"/>
                    </a:lnTo>
                    <a:lnTo>
                      <a:pt x="155" y="1722"/>
                    </a:lnTo>
                    <a:lnTo>
                      <a:pt x="165" y="1755"/>
                    </a:lnTo>
                    <a:lnTo>
                      <a:pt x="169" y="1788"/>
                    </a:lnTo>
                    <a:lnTo>
                      <a:pt x="140" y="1851"/>
                    </a:lnTo>
                    <a:lnTo>
                      <a:pt x="151" y="1884"/>
                    </a:lnTo>
                    <a:lnTo>
                      <a:pt x="165" y="1903"/>
                    </a:lnTo>
                    <a:lnTo>
                      <a:pt x="215" y="1931"/>
                    </a:lnTo>
                    <a:lnTo>
                      <a:pt x="246" y="1969"/>
                    </a:lnTo>
                    <a:lnTo>
                      <a:pt x="267" y="1980"/>
                    </a:lnTo>
                    <a:lnTo>
                      <a:pt x="287" y="1979"/>
                    </a:lnTo>
                    <a:lnTo>
                      <a:pt x="338" y="1947"/>
                    </a:lnTo>
                    <a:lnTo>
                      <a:pt x="351" y="1946"/>
                    </a:lnTo>
                    <a:lnTo>
                      <a:pt x="366" y="1971"/>
                    </a:lnTo>
                    <a:lnTo>
                      <a:pt x="387" y="1976"/>
                    </a:lnTo>
                    <a:lnTo>
                      <a:pt x="407" y="1974"/>
                    </a:lnTo>
                    <a:lnTo>
                      <a:pt x="425" y="1945"/>
                    </a:lnTo>
                    <a:lnTo>
                      <a:pt x="459" y="1949"/>
                    </a:lnTo>
                    <a:lnTo>
                      <a:pt x="460" y="1969"/>
                    </a:lnTo>
                    <a:lnTo>
                      <a:pt x="475" y="1975"/>
                    </a:lnTo>
                    <a:lnTo>
                      <a:pt x="471" y="2002"/>
                    </a:lnTo>
                    <a:lnTo>
                      <a:pt x="484" y="2014"/>
                    </a:lnTo>
                    <a:lnTo>
                      <a:pt x="498" y="2013"/>
                    </a:lnTo>
                    <a:lnTo>
                      <a:pt x="529" y="1976"/>
                    </a:lnTo>
                    <a:lnTo>
                      <a:pt x="556" y="1980"/>
                    </a:lnTo>
                    <a:lnTo>
                      <a:pt x="552" y="1941"/>
                    </a:lnTo>
                    <a:lnTo>
                      <a:pt x="573" y="1945"/>
                    </a:lnTo>
                    <a:lnTo>
                      <a:pt x="591" y="1930"/>
                    </a:lnTo>
                    <a:lnTo>
                      <a:pt x="575" y="1905"/>
                    </a:lnTo>
                    <a:lnTo>
                      <a:pt x="581" y="1898"/>
                    </a:lnTo>
                    <a:lnTo>
                      <a:pt x="616" y="1907"/>
                    </a:lnTo>
                    <a:lnTo>
                      <a:pt x="610" y="1915"/>
                    </a:lnTo>
                    <a:lnTo>
                      <a:pt x="627" y="1947"/>
                    </a:lnTo>
                    <a:lnTo>
                      <a:pt x="689" y="2049"/>
                    </a:lnTo>
                    <a:lnTo>
                      <a:pt x="684" y="2062"/>
                    </a:lnTo>
                    <a:lnTo>
                      <a:pt x="699" y="2075"/>
                    </a:lnTo>
                    <a:lnTo>
                      <a:pt x="708" y="2108"/>
                    </a:lnTo>
                    <a:lnTo>
                      <a:pt x="704" y="2128"/>
                    </a:lnTo>
                    <a:lnTo>
                      <a:pt x="711" y="2140"/>
                    </a:lnTo>
                    <a:lnTo>
                      <a:pt x="747" y="2165"/>
                    </a:lnTo>
                    <a:lnTo>
                      <a:pt x="781" y="2161"/>
                    </a:lnTo>
                    <a:lnTo>
                      <a:pt x="818" y="2205"/>
                    </a:lnTo>
                    <a:lnTo>
                      <a:pt x="872" y="2199"/>
                    </a:lnTo>
                    <a:lnTo>
                      <a:pt x="915" y="2235"/>
                    </a:lnTo>
                    <a:lnTo>
                      <a:pt x="917" y="2255"/>
                    </a:lnTo>
                    <a:lnTo>
                      <a:pt x="902" y="2311"/>
                    </a:lnTo>
                    <a:lnTo>
                      <a:pt x="910" y="2390"/>
                    </a:lnTo>
                    <a:lnTo>
                      <a:pt x="883" y="2400"/>
                    </a:lnTo>
                    <a:lnTo>
                      <a:pt x="865" y="2422"/>
                    </a:lnTo>
                    <a:lnTo>
                      <a:pt x="839" y="2431"/>
                    </a:lnTo>
                    <a:lnTo>
                      <a:pt x="843" y="2478"/>
                    </a:lnTo>
                    <a:lnTo>
                      <a:pt x="834" y="2519"/>
                    </a:lnTo>
                    <a:lnTo>
                      <a:pt x="855" y="2530"/>
                    </a:lnTo>
                    <a:lnTo>
                      <a:pt x="896" y="2533"/>
                    </a:lnTo>
                    <a:lnTo>
                      <a:pt x="913" y="2572"/>
                    </a:lnTo>
                    <a:lnTo>
                      <a:pt x="946" y="2569"/>
                    </a:lnTo>
                    <a:lnTo>
                      <a:pt x="1004" y="2536"/>
                    </a:lnTo>
                    <a:lnTo>
                      <a:pt x="1033" y="2560"/>
                    </a:lnTo>
                    <a:lnTo>
                      <a:pt x="1060" y="2565"/>
                    </a:lnTo>
                    <a:lnTo>
                      <a:pt x="1071" y="2543"/>
                    </a:lnTo>
                    <a:lnTo>
                      <a:pt x="1085" y="2542"/>
                    </a:lnTo>
                    <a:lnTo>
                      <a:pt x="1100" y="2554"/>
                    </a:lnTo>
                    <a:lnTo>
                      <a:pt x="1126" y="2552"/>
                    </a:lnTo>
                    <a:lnTo>
                      <a:pt x="1126" y="2558"/>
                    </a:lnTo>
                    <a:lnTo>
                      <a:pt x="1122" y="2579"/>
                    </a:lnTo>
                    <a:lnTo>
                      <a:pt x="1142" y="2585"/>
                    </a:lnTo>
                    <a:lnTo>
                      <a:pt x="1186" y="2553"/>
                    </a:lnTo>
                    <a:lnTo>
                      <a:pt x="1213" y="2551"/>
                    </a:lnTo>
                    <a:lnTo>
                      <a:pt x="1212" y="2531"/>
                    </a:lnTo>
                    <a:lnTo>
                      <a:pt x="1229" y="2509"/>
                    </a:lnTo>
                    <a:lnTo>
                      <a:pt x="1233" y="2475"/>
                    </a:lnTo>
                    <a:lnTo>
                      <a:pt x="1247" y="2420"/>
                    </a:lnTo>
                    <a:lnTo>
                      <a:pt x="1289" y="2423"/>
                    </a:lnTo>
                    <a:lnTo>
                      <a:pt x="1324" y="2453"/>
                    </a:lnTo>
                    <a:lnTo>
                      <a:pt x="1351" y="2444"/>
                    </a:lnTo>
                    <a:lnTo>
                      <a:pt x="1369" y="2422"/>
                    </a:lnTo>
                    <a:lnTo>
                      <a:pt x="1385" y="2447"/>
                    </a:lnTo>
                    <a:lnTo>
                      <a:pt x="1412" y="2452"/>
                    </a:lnTo>
                    <a:lnTo>
                      <a:pt x="1428" y="2409"/>
                    </a:lnTo>
                    <a:lnTo>
                      <a:pt x="1468" y="2406"/>
                    </a:lnTo>
                    <a:lnTo>
                      <a:pt x="1485" y="2438"/>
                    </a:lnTo>
                    <a:lnTo>
                      <a:pt x="1465" y="2446"/>
                    </a:lnTo>
                    <a:lnTo>
                      <a:pt x="1467" y="2460"/>
                    </a:lnTo>
                    <a:lnTo>
                      <a:pt x="1509" y="2490"/>
                    </a:lnTo>
                    <a:lnTo>
                      <a:pt x="1496" y="2497"/>
                    </a:lnTo>
                    <a:lnTo>
                      <a:pt x="1505" y="2510"/>
                    </a:lnTo>
                    <a:lnTo>
                      <a:pt x="1500" y="2531"/>
                    </a:lnTo>
                    <a:lnTo>
                      <a:pt x="1502" y="2545"/>
                    </a:lnTo>
                    <a:lnTo>
                      <a:pt x="1523" y="2555"/>
                    </a:lnTo>
                    <a:lnTo>
                      <a:pt x="1549" y="2553"/>
                    </a:lnTo>
                    <a:lnTo>
                      <a:pt x="1600" y="2380"/>
                    </a:lnTo>
                    <a:lnTo>
                      <a:pt x="1603" y="2340"/>
                    </a:lnTo>
                    <a:lnTo>
                      <a:pt x="1625" y="2291"/>
                    </a:lnTo>
                    <a:lnTo>
                      <a:pt x="1627" y="2244"/>
                    </a:lnTo>
                    <a:lnTo>
                      <a:pt x="1660" y="2160"/>
                    </a:lnTo>
                    <a:lnTo>
                      <a:pt x="1675" y="2172"/>
                    </a:lnTo>
                    <a:lnTo>
                      <a:pt x="1694" y="2157"/>
                    </a:lnTo>
                    <a:lnTo>
                      <a:pt x="1714" y="2161"/>
                    </a:lnTo>
                    <a:lnTo>
                      <a:pt x="1736" y="2179"/>
                    </a:lnTo>
                    <a:lnTo>
                      <a:pt x="1764" y="2191"/>
                    </a:lnTo>
                    <a:lnTo>
                      <a:pt x="1790" y="2175"/>
                    </a:lnTo>
                    <a:lnTo>
                      <a:pt x="1804" y="2180"/>
                    </a:lnTo>
                    <a:lnTo>
                      <a:pt x="1822" y="2165"/>
                    </a:lnTo>
                    <a:lnTo>
                      <a:pt x="1842" y="2164"/>
                    </a:lnTo>
                    <a:lnTo>
                      <a:pt x="1848" y="2156"/>
                    </a:lnTo>
                    <a:lnTo>
                      <a:pt x="1869" y="2168"/>
                    </a:lnTo>
                    <a:lnTo>
                      <a:pt x="1886" y="2199"/>
                    </a:lnTo>
                    <a:lnTo>
                      <a:pt x="1901" y="2218"/>
                    </a:lnTo>
                    <a:lnTo>
                      <a:pt x="1929" y="2229"/>
                    </a:lnTo>
                    <a:lnTo>
                      <a:pt x="1963" y="2232"/>
                    </a:lnTo>
                    <a:lnTo>
                      <a:pt x="1970" y="2245"/>
                    </a:lnTo>
                    <a:lnTo>
                      <a:pt x="1966" y="2272"/>
                    </a:lnTo>
                    <a:lnTo>
                      <a:pt x="2009" y="2302"/>
                    </a:lnTo>
                    <a:lnTo>
                      <a:pt x="2019" y="2335"/>
                    </a:lnTo>
                    <a:lnTo>
                      <a:pt x="2043" y="2373"/>
                    </a:lnTo>
                    <a:lnTo>
                      <a:pt x="2055" y="2351"/>
                    </a:lnTo>
                    <a:lnTo>
                      <a:pt x="2070" y="2370"/>
                    </a:lnTo>
                    <a:lnTo>
                      <a:pt x="2090" y="2376"/>
                    </a:lnTo>
                    <a:lnTo>
                      <a:pt x="2088" y="2416"/>
                    </a:lnTo>
                    <a:lnTo>
                      <a:pt x="2109" y="2434"/>
                    </a:lnTo>
                    <a:lnTo>
                      <a:pt x="2149" y="2423"/>
                    </a:lnTo>
                    <a:lnTo>
                      <a:pt x="2192" y="2393"/>
                    </a:lnTo>
                    <a:lnTo>
                      <a:pt x="2210" y="2364"/>
                    </a:lnTo>
                    <a:lnTo>
                      <a:pt x="2229" y="2349"/>
                    </a:lnTo>
                    <a:lnTo>
                      <a:pt x="2244" y="2361"/>
                    </a:lnTo>
                    <a:lnTo>
                      <a:pt x="2286" y="2384"/>
                    </a:lnTo>
                    <a:lnTo>
                      <a:pt x="2303" y="2429"/>
                    </a:lnTo>
                    <a:lnTo>
                      <a:pt x="2417" y="2419"/>
                    </a:lnTo>
                    <a:lnTo>
                      <a:pt x="2449" y="2396"/>
                    </a:lnTo>
                    <a:lnTo>
                      <a:pt x="2562" y="2244"/>
                    </a:lnTo>
                    <a:lnTo>
                      <a:pt x="2579" y="2215"/>
                    </a:lnTo>
                    <a:lnTo>
                      <a:pt x="2576" y="2183"/>
                    </a:lnTo>
                    <a:lnTo>
                      <a:pt x="2629" y="2103"/>
                    </a:lnTo>
                    <a:lnTo>
                      <a:pt x="2620" y="2077"/>
                    </a:lnTo>
                    <a:lnTo>
                      <a:pt x="2598" y="2059"/>
                    </a:lnTo>
                    <a:lnTo>
                      <a:pt x="2604" y="2045"/>
                    </a:lnTo>
                    <a:lnTo>
                      <a:pt x="2726" y="1920"/>
                    </a:lnTo>
                    <a:lnTo>
                      <a:pt x="2777" y="1888"/>
                    </a:lnTo>
                    <a:lnTo>
                      <a:pt x="2852" y="1821"/>
                    </a:lnTo>
                    <a:lnTo>
                      <a:pt x="2856" y="1801"/>
                    </a:lnTo>
                    <a:lnTo>
                      <a:pt x="2840" y="1775"/>
                    </a:lnTo>
                    <a:lnTo>
                      <a:pt x="2856" y="1727"/>
                    </a:lnTo>
                    <a:lnTo>
                      <a:pt x="2859" y="1686"/>
                    </a:lnTo>
                    <a:lnTo>
                      <a:pt x="2835" y="1641"/>
                    </a:lnTo>
                    <a:lnTo>
                      <a:pt x="2877" y="1591"/>
                    </a:lnTo>
                    <a:lnTo>
                      <a:pt x="2891" y="1589"/>
                    </a:lnTo>
                    <a:lnTo>
                      <a:pt x="2988" y="1554"/>
                    </a:lnTo>
                    <a:lnTo>
                      <a:pt x="3005" y="1518"/>
                    </a:lnTo>
                    <a:lnTo>
                      <a:pt x="3049" y="1493"/>
                    </a:lnTo>
                    <a:lnTo>
                      <a:pt x="3034" y="1474"/>
                    </a:lnTo>
                    <a:lnTo>
                      <a:pt x="3046" y="1453"/>
                    </a:lnTo>
                    <a:lnTo>
                      <a:pt x="3065" y="1439"/>
                    </a:lnTo>
                    <a:lnTo>
                      <a:pt x="3069" y="1417"/>
                    </a:lnTo>
                    <a:lnTo>
                      <a:pt x="3114" y="1393"/>
                    </a:lnTo>
                    <a:lnTo>
                      <a:pt x="3157" y="1349"/>
                    </a:lnTo>
                    <a:lnTo>
                      <a:pt x="3149" y="1344"/>
                    </a:lnTo>
                    <a:lnTo>
                      <a:pt x="3223" y="1262"/>
                    </a:lnTo>
                    <a:lnTo>
                      <a:pt x="3218" y="1210"/>
                    </a:lnTo>
                    <a:lnTo>
                      <a:pt x="3257" y="1193"/>
                    </a:lnTo>
                    <a:lnTo>
                      <a:pt x="3268" y="1164"/>
                    </a:lnTo>
                    <a:lnTo>
                      <a:pt x="3287" y="1156"/>
                    </a:lnTo>
                    <a:lnTo>
                      <a:pt x="3299" y="1141"/>
                    </a:lnTo>
                    <a:lnTo>
                      <a:pt x="3291" y="1122"/>
                    </a:lnTo>
                    <a:lnTo>
                      <a:pt x="3269" y="1110"/>
                    </a:lnTo>
                    <a:lnTo>
                      <a:pt x="3164" y="1134"/>
                    </a:lnTo>
                    <a:lnTo>
                      <a:pt x="3168" y="1106"/>
                    </a:lnTo>
                    <a:lnTo>
                      <a:pt x="3180" y="1092"/>
                    </a:lnTo>
                    <a:lnTo>
                      <a:pt x="3185" y="1078"/>
                    </a:lnTo>
                    <a:lnTo>
                      <a:pt x="3205" y="1069"/>
                    </a:lnTo>
                    <a:lnTo>
                      <a:pt x="3202" y="1043"/>
                    </a:lnTo>
                    <a:lnTo>
                      <a:pt x="3247" y="1012"/>
                    </a:lnTo>
                    <a:lnTo>
                      <a:pt x="3236" y="966"/>
                    </a:lnTo>
                    <a:lnTo>
                      <a:pt x="3261" y="957"/>
                    </a:lnTo>
                    <a:lnTo>
                      <a:pt x="3310" y="972"/>
                    </a:lnTo>
                    <a:lnTo>
                      <a:pt x="3348" y="949"/>
                    </a:lnTo>
                    <a:lnTo>
                      <a:pt x="3352" y="921"/>
                    </a:lnTo>
                    <a:lnTo>
                      <a:pt x="3330" y="897"/>
                    </a:lnTo>
                    <a:lnTo>
                      <a:pt x="3306" y="852"/>
                    </a:lnTo>
                    <a:lnTo>
                      <a:pt x="3285" y="840"/>
                    </a:lnTo>
                    <a:lnTo>
                      <a:pt x="3258" y="850"/>
                    </a:lnTo>
                    <a:lnTo>
                      <a:pt x="3243" y="838"/>
                    </a:lnTo>
                    <a:lnTo>
                      <a:pt x="3242" y="818"/>
                    </a:lnTo>
                    <a:lnTo>
                      <a:pt x="3253" y="790"/>
                    </a:lnTo>
                    <a:lnTo>
                      <a:pt x="3266" y="782"/>
                    </a:lnTo>
                    <a:lnTo>
                      <a:pt x="3269" y="748"/>
                    </a:lnTo>
                    <a:lnTo>
                      <a:pt x="3254" y="729"/>
                    </a:lnTo>
                    <a:lnTo>
                      <a:pt x="3258" y="702"/>
                    </a:lnTo>
                    <a:lnTo>
                      <a:pt x="3243" y="683"/>
                    </a:lnTo>
                    <a:lnTo>
                      <a:pt x="3180" y="656"/>
                    </a:lnTo>
                    <a:lnTo>
                      <a:pt x="3125" y="641"/>
                    </a:lnTo>
                    <a:lnTo>
                      <a:pt x="3109" y="615"/>
                    </a:lnTo>
                    <a:lnTo>
                      <a:pt x="3107" y="595"/>
                    </a:lnTo>
                    <a:lnTo>
                      <a:pt x="3088" y="610"/>
                    </a:lnTo>
                    <a:lnTo>
                      <a:pt x="3066" y="592"/>
                    </a:lnTo>
                    <a:lnTo>
                      <a:pt x="3058" y="566"/>
                    </a:lnTo>
                    <a:lnTo>
                      <a:pt x="2951" y="509"/>
                    </a:lnTo>
                    <a:lnTo>
                      <a:pt x="2935" y="484"/>
                    </a:lnTo>
                    <a:lnTo>
                      <a:pt x="2914" y="466"/>
                    </a:lnTo>
                    <a:lnTo>
                      <a:pt x="2888" y="474"/>
                    </a:lnTo>
                    <a:lnTo>
                      <a:pt x="2864" y="510"/>
                    </a:lnTo>
                    <a:lnTo>
                      <a:pt x="2819" y="534"/>
                    </a:lnTo>
                    <a:lnTo>
                      <a:pt x="2804" y="516"/>
                    </a:lnTo>
                    <a:lnTo>
                      <a:pt x="2803" y="503"/>
                    </a:lnTo>
                    <a:lnTo>
                      <a:pt x="2780" y="471"/>
                    </a:lnTo>
                    <a:lnTo>
                      <a:pt x="2745" y="454"/>
                    </a:lnTo>
                    <a:lnTo>
                      <a:pt x="2692" y="466"/>
                    </a:lnTo>
                    <a:lnTo>
                      <a:pt x="2665" y="461"/>
                    </a:lnTo>
                    <a:lnTo>
                      <a:pt x="2627" y="486"/>
                    </a:lnTo>
                    <a:lnTo>
                      <a:pt x="2607" y="487"/>
                    </a:lnTo>
                    <a:lnTo>
                      <a:pt x="2598" y="474"/>
                    </a:lnTo>
                    <a:lnTo>
                      <a:pt x="2564" y="457"/>
                    </a:lnTo>
                    <a:lnTo>
                      <a:pt x="2569" y="437"/>
                    </a:lnTo>
                    <a:lnTo>
                      <a:pt x="2559" y="411"/>
                    </a:lnTo>
                    <a:lnTo>
                      <a:pt x="2545" y="392"/>
                    </a:lnTo>
                    <a:lnTo>
                      <a:pt x="2479" y="412"/>
                    </a:lnTo>
                    <a:lnTo>
                      <a:pt x="2443" y="469"/>
                    </a:lnTo>
                    <a:lnTo>
                      <a:pt x="2423" y="471"/>
                    </a:lnTo>
                    <a:lnTo>
                      <a:pt x="2405" y="492"/>
                    </a:lnTo>
                    <a:lnTo>
                      <a:pt x="2393" y="493"/>
                    </a:lnTo>
                    <a:lnTo>
                      <a:pt x="2410" y="458"/>
                    </a:lnTo>
                    <a:lnTo>
                      <a:pt x="2401" y="446"/>
                    </a:lnTo>
                    <a:lnTo>
                      <a:pt x="2388" y="447"/>
                    </a:lnTo>
                    <a:lnTo>
                      <a:pt x="2382" y="454"/>
                    </a:lnTo>
                    <a:lnTo>
                      <a:pt x="2378" y="481"/>
                    </a:lnTo>
                    <a:lnTo>
                      <a:pt x="2354" y="511"/>
                    </a:lnTo>
                    <a:lnTo>
                      <a:pt x="2356" y="531"/>
                    </a:lnTo>
                    <a:lnTo>
                      <a:pt x="2323" y="547"/>
                    </a:lnTo>
                    <a:lnTo>
                      <a:pt x="2308" y="595"/>
                    </a:lnTo>
                    <a:lnTo>
                      <a:pt x="2261" y="593"/>
                    </a:lnTo>
                    <a:lnTo>
                      <a:pt x="2244" y="634"/>
                    </a:lnTo>
                    <a:lnTo>
                      <a:pt x="2217" y="638"/>
                    </a:lnTo>
                    <a:lnTo>
                      <a:pt x="2205" y="645"/>
                    </a:lnTo>
                    <a:lnTo>
                      <a:pt x="2202" y="686"/>
                    </a:lnTo>
                    <a:lnTo>
                      <a:pt x="2223" y="698"/>
                    </a:lnTo>
                    <a:lnTo>
                      <a:pt x="2225" y="710"/>
                    </a:lnTo>
                    <a:lnTo>
                      <a:pt x="2209" y="759"/>
                    </a:lnTo>
                    <a:lnTo>
                      <a:pt x="2212" y="793"/>
                    </a:lnTo>
                    <a:lnTo>
                      <a:pt x="2146" y="805"/>
                    </a:lnTo>
                    <a:lnTo>
                      <a:pt x="2130" y="780"/>
                    </a:lnTo>
                    <a:lnTo>
                      <a:pt x="2116" y="775"/>
                    </a:lnTo>
                    <a:lnTo>
                      <a:pt x="2085" y="811"/>
                    </a:lnTo>
                    <a:lnTo>
                      <a:pt x="2052" y="800"/>
                    </a:lnTo>
                    <a:lnTo>
                      <a:pt x="2032" y="809"/>
                    </a:lnTo>
                    <a:lnTo>
                      <a:pt x="1999" y="812"/>
                    </a:lnTo>
                    <a:lnTo>
                      <a:pt x="1971" y="875"/>
                    </a:lnTo>
                    <a:lnTo>
                      <a:pt x="1973" y="895"/>
                    </a:lnTo>
                    <a:lnTo>
                      <a:pt x="1954" y="904"/>
                    </a:lnTo>
                    <a:lnTo>
                      <a:pt x="1926" y="893"/>
                    </a:lnTo>
                    <a:lnTo>
                      <a:pt x="1882" y="924"/>
                    </a:lnTo>
                    <a:lnTo>
                      <a:pt x="1866" y="905"/>
                    </a:lnTo>
                    <a:lnTo>
                      <a:pt x="1870" y="878"/>
                    </a:lnTo>
                    <a:lnTo>
                      <a:pt x="1821" y="842"/>
                    </a:lnTo>
                    <a:lnTo>
                      <a:pt x="1811" y="816"/>
                    </a:lnTo>
                    <a:lnTo>
                      <a:pt x="1767" y="848"/>
                    </a:lnTo>
                    <a:lnTo>
                      <a:pt x="1718" y="824"/>
                    </a:lnTo>
                    <a:lnTo>
                      <a:pt x="1715" y="798"/>
                    </a:lnTo>
                    <a:lnTo>
                      <a:pt x="1694" y="786"/>
                    </a:lnTo>
                    <a:lnTo>
                      <a:pt x="1648" y="804"/>
                    </a:lnTo>
                    <a:lnTo>
                      <a:pt x="1640" y="785"/>
                    </a:lnTo>
                    <a:lnTo>
                      <a:pt x="1651" y="757"/>
                    </a:lnTo>
                    <a:lnTo>
                      <a:pt x="1642" y="732"/>
                    </a:lnTo>
                    <a:lnTo>
                      <a:pt x="1613" y="707"/>
                    </a:lnTo>
                    <a:lnTo>
                      <a:pt x="1662" y="662"/>
                    </a:lnTo>
                    <a:lnTo>
                      <a:pt x="1660" y="642"/>
                    </a:lnTo>
                    <a:lnTo>
                      <a:pt x="1639" y="630"/>
                    </a:lnTo>
                    <a:lnTo>
                      <a:pt x="1637" y="604"/>
                    </a:lnTo>
                    <a:lnTo>
                      <a:pt x="1616" y="592"/>
                    </a:lnTo>
                    <a:lnTo>
                      <a:pt x="1590" y="542"/>
                    </a:lnTo>
                    <a:lnTo>
                      <a:pt x="1570" y="543"/>
                    </a:lnTo>
                    <a:lnTo>
                      <a:pt x="1559" y="564"/>
                    </a:lnTo>
                    <a:lnTo>
                      <a:pt x="1538" y="553"/>
                    </a:lnTo>
                    <a:lnTo>
                      <a:pt x="1538" y="546"/>
                    </a:lnTo>
                    <a:lnTo>
                      <a:pt x="1561" y="510"/>
                    </a:lnTo>
                    <a:lnTo>
                      <a:pt x="1546" y="492"/>
                    </a:lnTo>
                    <a:lnTo>
                      <a:pt x="1505" y="489"/>
                    </a:lnTo>
                    <a:lnTo>
                      <a:pt x="1504" y="475"/>
                    </a:lnTo>
                    <a:lnTo>
                      <a:pt x="1515" y="460"/>
                    </a:lnTo>
                    <a:lnTo>
                      <a:pt x="1501" y="442"/>
                    </a:lnTo>
                    <a:lnTo>
                      <a:pt x="1461" y="439"/>
                    </a:lnTo>
                    <a:lnTo>
                      <a:pt x="1439" y="428"/>
                    </a:lnTo>
                    <a:lnTo>
                      <a:pt x="1412" y="430"/>
                    </a:lnTo>
                    <a:lnTo>
                      <a:pt x="1363" y="415"/>
                    </a:lnTo>
                    <a:lnTo>
                      <a:pt x="1337" y="417"/>
                    </a:lnTo>
                    <a:lnTo>
                      <a:pt x="1307" y="447"/>
                    </a:lnTo>
                    <a:lnTo>
                      <a:pt x="1322" y="4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" name="Freeform 24">
                <a:extLst>
                  <a:ext uri="{FF2B5EF4-FFF2-40B4-BE49-F238E27FC236}">
                    <a16:creationId xmlns:a16="http://schemas.microsoft.com/office/drawing/2014/main" id="{ABFC5677-A4B3-B641-7E4D-6ED99F5CAE8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74" y="1652"/>
                <a:ext cx="1390" cy="1023"/>
              </a:xfrm>
              <a:custGeom>
                <a:avLst/>
                <a:gdLst>
                  <a:gd name="T0" fmla="*/ 3351 w 4171"/>
                  <a:gd name="T1" fmla="*/ 497 h 3067"/>
                  <a:gd name="T2" fmla="*/ 3284 w 4171"/>
                  <a:gd name="T3" fmla="*/ 717 h 3067"/>
                  <a:gd name="T4" fmla="*/ 3254 w 4171"/>
                  <a:gd name="T5" fmla="*/ 606 h 3067"/>
                  <a:gd name="T6" fmla="*/ 2949 w 4171"/>
                  <a:gd name="T7" fmla="*/ 587 h 3067"/>
                  <a:gd name="T8" fmla="*/ 2716 w 4171"/>
                  <a:gd name="T9" fmla="*/ 528 h 3067"/>
                  <a:gd name="T10" fmla="*/ 2532 w 4171"/>
                  <a:gd name="T11" fmla="*/ 357 h 3067"/>
                  <a:gd name="T12" fmla="*/ 2340 w 4171"/>
                  <a:gd name="T13" fmla="*/ 315 h 3067"/>
                  <a:gd name="T14" fmla="*/ 2146 w 4171"/>
                  <a:gd name="T15" fmla="*/ 689 h 3067"/>
                  <a:gd name="T16" fmla="*/ 2031 w 4171"/>
                  <a:gd name="T17" fmla="*/ 605 h 3067"/>
                  <a:gd name="T18" fmla="*/ 1832 w 4171"/>
                  <a:gd name="T19" fmla="*/ 711 h 3067"/>
                  <a:gd name="T20" fmla="*/ 1650 w 4171"/>
                  <a:gd name="T21" fmla="*/ 694 h 3067"/>
                  <a:gd name="T22" fmla="*/ 1556 w 4171"/>
                  <a:gd name="T23" fmla="*/ 548 h 3067"/>
                  <a:gd name="T24" fmla="*/ 1354 w 4171"/>
                  <a:gd name="T25" fmla="*/ 266 h 3067"/>
                  <a:gd name="T26" fmla="*/ 1219 w 4171"/>
                  <a:gd name="T27" fmla="*/ 103 h 3067"/>
                  <a:gd name="T28" fmla="*/ 1071 w 4171"/>
                  <a:gd name="T29" fmla="*/ 103 h 3067"/>
                  <a:gd name="T30" fmla="*/ 811 w 4171"/>
                  <a:gd name="T31" fmla="*/ 61 h 3067"/>
                  <a:gd name="T32" fmla="*/ 551 w 4171"/>
                  <a:gd name="T33" fmla="*/ 71 h 3067"/>
                  <a:gd name="T34" fmla="*/ 440 w 4171"/>
                  <a:gd name="T35" fmla="*/ 189 h 3067"/>
                  <a:gd name="T36" fmla="*/ 228 w 4171"/>
                  <a:gd name="T37" fmla="*/ 356 h 3067"/>
                  <a:gd name="T38" fmla="*/ 272 w 4171"/>
                  <a:gd name="T39" fmla="*/ 547 h 3067"/>
                  <a:gd name="T40" fmla="*/ 403 w 4171"/>
                  <a:gd name="T41" fmla="*/ 796 h 3067"/>
                  <a:gd name="T42" fmla="*/ 356 w 4171"/>
                  <a:gd name="T43" fmla="*/ 1083 h 3067"/>
                  <a:gd name="T44" fmla="*/ 348 w 4171"/>
                  <a:gd name="T45" fmla="*/ 1219 h 3067"/>
                  <a:gd name="T46" fmla="*/ 349 w 4171"/>
                  <a:gd name="T47" fmla="*/ 1594 h 3067"/>
                  <a:gd name="T48" fmla="*/ 169 w 4171"/>
                  <a:gd name="T49" fmla="*/ 1745 h 3067"/>
                  <a:gd name="T50" fmla="*/ 90 w 4171"/>
                  <a:gd name="T51" fmla="*/ 1982 h 3067"/>
                  <a:gd name="T52" fmla="*/ 15 w 4171"/>
                  <a:gd name="T53" fmla="*/ 2189 h 3067"/>
                  <a:gd name="T54" fmla="*/ 113 w 4171"/>
                  <a:gd name="T55" fmla="*/ 2523 h 3067"/>
                  <a:gd name="T56" fmla="*/ 318 w 4171"/>
                  <a:gd name="T57" fmla="*/ 2484 h 3067"/>
                  <a:gd name="T58" fmla="*/ 499 w 4171"/>
                  <a:gd name="T59" fmla="*/ 2198 h 3067"/>
                  <a:gd name="T60" fmla="*/ 686 w 4171"/>
                  <a:gd name="T61" fmla="*/ 2329 h 3067"/>
                  <a:gd name="T62" fmla="*/ 782 w 4171"/>
                  <a:gd name="T63" fmla="*/ 2414 h 3067"/>
                  <a:gd name="T64" fmla="*/ 927 w 4171"/>
                  <a:gd name="T65" fmla="*/ 2239 h 3067"/>
                  <a:gd name="T66" fmla="*/ 1106 w 4171"/>
                  <a:gd name="T67" fmla="*/ 2142 h 3067"/>
                  <a:gd name="T68" fmla="*/ 1317 w 4171"/>
                  <a:gd name="T69" fmla="*/ 2250 h 3067"/>
                  <a:gd name="T70" fmla="*/ 1494 w 4171"/>
                  <a:gd name="T71" fmla="*/ 2428 h 3067"/>
                  <a:gd name="T72" fmla="*/ 1632 w 4171"/>
                  <a:gd name="T73" fmla="*/ 2744 h 3067"/>
                  <a:gd name="T74" fmla="*/ 1758 w 4171"/>
                  <a:gd name="T75" fmla="*/ 2881 h 3067"/>
                  <a:gd name="T76" fmla="*/ 1974 w 4171"/>
                  <a:gd name="T77" fmla="*/ 2887 h 3067"/>
                  <a:gd name="T78" fmla="*/ 2225 w 4171"/>
                  <a:gd name="T79" fmla="*/ 2844 h 3067"/>
                  <a:gd name="T80" fmla="*/ 2518 w 4171"/>
                  <a:gd name="T81" fmla="*/ 2884 h 3067"/>
                  <a:gd name="T82" fmla="*/ 2686 w 4171"/>
                  <a:gd name="T83" fmla="*/ 2962 h 3067"/>
                  <a:gd name="T84" fmla="*/ 2936 w 4171"/>
                  <a:gd name="T85" fmla="*/ 2980 h 3067"/>
                  <a:gd name="T86" fmla="*/ 2961 w 4171"/>
                  <a:gd name="T87" fmla="*/ 2876 h 3067"/>
                  <a:gd name="T88" fmla="*/ 2791 w 4171"/>
                  <a:gd name="T89" fmla="*/ 2711 h 3067"/>
                  <a:gd name="T90" fmla="*/ 2952 w 4171"/>
                  <a:gd name="T91" fmla="*/ 2494 h 3067"/>
                  <a:gd name="T92" fmla="*/ 3197 w 4171"/>
                  <a:gd name="T93" fmla="*/ 2311 h 3067"/>
                  <a:gd name="T94" fmla="*/ 3522 w 4171"/>
                  <a:gd name="T95" fmla="*/ 2193 h 3067"/>
                  <a:gd name="T96" fmla="*/ 3432 w 4171"/>
                  <a:gd name="T97" fmla="*/ 1879 h 3067"/>
                  <a:gd name="T98" fmla="*/ 3694 w 4171"/>
                  <a:gd name="T99" fmla="*/ 1875 h 3067"/>
                  <a:gd name="T100" fmla="*/ 3989 w 4171"/>
                  <a:gd name="T101" fmla="*/ 1800 h 3067"/>
                  <a:gd name="T102" fmla="*/ 4099 w 4171"/>
                  <a:gd name="T103" fmla="*/ 1468 h 3067"/>
                  <a:gd name="T104" fmla="*/ 3945 w 4171"/>
                  <a:gd name="T105" fmla="*/ 1253 h 3067"/>
                  <a:gd name="T106" fmla="*/ 3898 w 4171"/>
                  <a:gd name="T107" fmla="*/ 1030 h 3067"/>
                  <a:gd name="T108" fmla="*/ 3927 w 4171"/>
                  <a:gd name="T109" fmla="*/ 778 h 3067"/>
                  <a:gd name="T110" fmla="*/ 3822 w 4171"/>
                  <a:gd name="T111" fmla="*/ 648 h 3067"/>
                  <a:gd name="T112" fmla="*/ 2439 w 4171"/>
                  <a:gd name="T113" fmla="*/ 2763 h 3067"/>
                  <a:gd name="T114" fmla="*/ 2426 w 4171"/>
                  <a:gd name="T115" fmla="*/ 2846 h 3067"/>
                  <a:gd name="T116" fmla="*/ 2323 w 4171"/>
                  <a:gd name="T117" fmla="*/ 2814 h 30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171" h="3067">
                    <a:moveTo>
                      <a:pt x="3801" y="421"/>
                    </a:moveTo>
                    <a:lnTo>
                      <a:pt x="3814" y="360"/>
                    </a:lnTo>
                    <a:lnTo>
                      <a:pt x="3698" y="336"/>
                    </a:lnTo>
                    <a:lnTo>
                      <a:pt x="3572" y="342"/>
                    </a:lnTo>
                    <a:lnTo>
                      <a:pt x="3502" y="388"/>
                    </a:lnTo>
                    <a:lnTo>
                      <a:pt x="3430" y="408"/>
                    </a:lnTo>
                    <a:lnTo>
                      <a:pt x="3368" y="461"/>
                    </a:lnTo>
                    <a:lnTo>
                      <a:pt x="3356" y="482"/>
                    </a:lnTo>
                    <a:lnTo>
                      <a:pt x="3356" y="489"/>
                    </a:lnTo>
                    <a:lnTo>
                      <a:pt x="3351" y="497"/>
                    </a:lnTo>
                    <a:lnTo>
                      <a:pt x="3339" y="518"/>
                    </a:lnTo>
                    <a:lnTo>
                      <a:pt x="3361" y="529"/>
                    </a:lnTo>
                    <a:lnTo>
                      <a:pt x="3356" y="556"/>
                    </a:lnTo>
                    <a:lnTo>
                      <a:pt x="3379" y="581"/>
                    </a:lnTo>
                    <a:lnTo>
                      <a:pt x="3412" y="584"/>
                    </a:lnTo>
                    <a:lnTo>
                      <a:pt x="3408" y="612"/>
                    </a:lnTo>
                    <a:lnTo>
                      <a:pt x="3351" y="644"/>
                    </a:lnTo>
                    <a:lnTo>
                      <a:pt x="3326" y="667"/>
                    </a:lnTo>
                    <a:lnTo>
                      <a:pt x="3315" y="694"/>
                    </a:lnTo>
                    <a:lnTo>
                      <a:pt x="3284" y="717"/>
                    </a:lnTo>
                    <a:lnTo>
                      <a:pt x="3222" y="710"/>
                    </a:lnTo>
                    <a:lnTo>
                      <a:pt x="3204" y="725"/>
                    </a:lnTo>
                    <a:lnTo>
                      <a:pt x="3171" y="722"/>
                    </a:lnTo>
                    <a:lnTo>
                      <a:pt x="3138" y="731"/>
                    </a:lnTo>
                    <a:lnTo>
                      <a:pt x="3159" y="675"/>
                    </a:lnTo>
                    <a:lnTo>
                      <a:pt x="3144" y="656"/>
                    </a:lnTo>
                    <a:lnTo>
                      <a:pt x="3148" y="636"/>
                    </a:lnTo>
                    <a:lnTo>
                      <a:pt x="3194" y="612"/>
                    </a:lnTo>
                    <a:lnTo>
                      <a:pt x="3239" y="600"/>
                    </a:lnTo>
                    <a:lnTo>
                      <a:pt x="3254" y="606"/>
                    </a:lnTo>
                    <a:lnTo>
                      <a:pt x="3266" y="592"/>
                    </a:lnTo>
                    <a:lnTo>
                      <a:pt x="3249" y="553"/>
                    </a:lnTo>
                    <a:lnTo>
                      <a:pt x="3265" y="512"/>
                    </a:lnTo>
                    <a:lnTo>
                      <a:pt x="3294" y="468"/>
                    </a:lnTo>
                    <a:lnTo>
                      <a:pt x="3293" y="455"/>
                    </a:lnTo>
                    <a:lnTo>
                      <a:pt x="3236" y="413"/>
                    </a:lnTo>
                    <a:lnTo>
                      <a:pt x="3208" y="402"/>
                    </a:lnTo>
                    <a:lnTo>
                      <a:pt x="3095" y="554"/>
                    </a:lnTo>
                    <a:lnTo>
                      <a:pt x="3063" y="577"/>
                    </a:lnTo>
                    <a:lnTo>
                      <a:pt x="2949" y="587"/>
                    </a:lnTo>
                    <a:lnTo>
                      <a:pt x="2932" y="542"/>
                    </a:lnTo>
                    <a:lnTo>
                      <a:pt x="2890" y="519"/>
                    </a:lnTo>
                    <a:lnTo>
                      <a:pt x="2875" y="507"/>
                    </a:lnTo>
                    <a:lnTo>
                      <a:pt x="2856" y="522"/>
                    </a:lnTo>
                    <a:lnTo>
                      <a:pt x="2838" y="551"/>
                    </a:lnTo>
                    <a:lnTo>
                      <a:pt x="2795" y="581"/>
                    </a:lnTo>
                    <a:lnTo>
                      <a:pt x="2755" y="592"/>
                    </a:lnTo>
                    <a:lnTo>
                      <a:pt x="2734" y="574"/>
                    </a:lnTo>
                    <a:lnTo>
                      <a:pt x="2736" y="534"/>
                    </a:lnTo>
                    <a:lnTo>
                      <a:pt x="2716" y="528"/>
                    </a:lnTo>
                    <a:lnTo>
                      <a:pt x="2701" y="509"/>
                    </a:lnTo>
                    <a:lnTo>
                      <a:pt x="2689" y="531"/>
                    </a:lnTo>
                    <a:lnTo>
                      <a:pt x="2665" y="493"/>
                    </a:lnTo>
                    <a:lnTo>
                      <a:pt x="2655" y="460"/>
                    </a:lnTo>
                    <a:lnTo>
                      <a:pt x="2612" y="430"/>
                    </a:lnTo>
                    <a:lnTo>
                      <a:pt x="2616" y="403"/>
                    </a:lnTo>
                    <a:lnTo>
                      <a:pt x="2609" y="390"/>
                    </a:lnTo>
                    <a:lnTo>
                      <a:pt x="2575" y="387"/>
                    </a:lnTo>
                    <a:lnTo>
                      <a:pt x="2547" y="376"/>
                    </a:lnTo>
                    <a:lnTo>
                      <a:pt x="2532" y="357"/>
                    </a:lnTo>
                    <a:lnTo>
                      <a:pt x="2515" y="326"/>
                    </a:lnTo>
                    <a:lnTo>
                      <a:pt x="2494" y="314"/>
                    </a:lnTo>
                    <a:lnTo>
                      <a:pt x="2488" y="322"/>
                    </a:lnTo>
                    <a:lnTo>
                      <a:pt x="2468" y="323"/>
                    </a:lnTo>
                    <a:lnTo>
                      <a:pt x="2450" y="338"/>
                    </a:lnTo>
                    <a:lnTo>
                      <a:pt x="2436" y="333"/>
                    </a:lnTo>
                    <a:lnTo>
                      <a:pt x="2410" y="349"/>
                    </a:lnTo>
                    <a:lnTo>
                      <a:pt x="2382" y="337"/>
                    </a:lnTo>
                    <a:lnTo>
                      <a:pt x="2360" y="319"/>
                    </a:lnTo>
                    <a:lnTo>
                      <a:pt x="2340" y="315"/>
                    </a:lnTo>
                    <a:lnTo>
                      <a:pt x="2321" y="330"/>
                    </a:lnTo>
                    <a:lnTo>
                      <a:pt x="2306" y="318"/>
                    </a:lnTo>
                    <a:lnTo>
                      <a:pt x="2273" y="402"/>
                    </a:lnTo>
                    <a:lnTo>
                      <a:pt x="2271" y="449"/>
                    </a:lnTo>
                    <a:lnTo>
                      <a:pt x="2249" y="498"/>
                    </a:lnTo>
                    <a:lnTo>
                      <a:pt x="2246" y="538"/>
                    </a:lnTo>
                    <a:lnTo>
                      <a:pt x="2195" y="711"/>
                    </a:lnTo>
                    <a:lnTo>
                      <a:pt x="2169" y="713"/>
                    </a:lnTo>
                    <a:lnTo>
                      <a:pt x="2148" y="703"/>
                    </a:lnTo>
                    <a:lnTo>
                      <a:pt x="2146" y="689"/>
                    </a:lnTo>
                    <a:lnTo>
                      <a:pt x="2151" y="668"/>
                    </a:lnTo>
                    <a:lnTo>
                      <a:pt x="2142" y="655"/>
                    </a:lnTo>
                    <a:lnTo>
                      <a:pt x="2155" y="648"/>
                    </a:lnTo>
                    <a:lnTo>
                      <a:pt x="2113" y="618"/>
                    </a:lnTo>
                    <a:lnTo>
                      <a:pt x="2111" y="604"/>
                    </a:lnTo>
                    <a:lnTo>
                      <a:pt x="2131" y="596"/>
                    </a:lnTo>
                    <a:lnTo>
                      <a:pt x="2114" y="564"/>
                    </a:lnTo>
                    <a:lnTo>
                      <a:pt x="2074" y="567"/>
                    </a:lnTo>
                    <a:lnTo>
                      <a:pt x="2058" y="610"/>
                    </a:lnTo>
                    <a:lnTo>
                      <a:pt x="2031" y="605"/>
                    </a:lnTo>
                    <a:lnTo>
                      <a:pt x="2015" y="580"/>
                    </a:lnTo>
                    <a:lnTo>
                      <a:pt x="1997" y="602"/>
                    </a:lnTo>
                    <a:lnTo>
                      <a:pt x="1970" y="611"/>
                    </a:lnTo>
                    <a:lnTo>
                      <a:pt x="1935" y="581"/>
                    </a:lnTo>
                    <a:lnTo>
                      <a:pt x="1893" y="578"/>
                    </a:lnTo>
                    <a:lnTo>
                      <a:pt x="1879" y="633"/>
                    </a:lnTo>
                    <a:lnTo>
                      <a:pt x="1875" y="667"/>
                    </a:lnTo>
                    <a:lnTo>
                      <a:pt x="1858" y="689"/>
                    </a:lnTo>
                    <a:lnTo>
                      <a:pt x="1859" y="709"/>
                    </a:lnTo>
                    <a:lnTo>
                      <a:pt x="1832" y="711"/>
                    </a:lnTo>
                    <a:lnTo>
                      <a:pt x="1788" y="743"/>
                    </a:lnTo>
                    <a:lnTo>
                      <a:pt x="1768" y="737"/>
                    </a:lnTo>
                    <a:lnTo>
                      <a:pt x="1772" y="716"/>
                    </a:lnTo>
                    <a:lnTo>
                      <a:pt x="1772" y="710"/>
                    </a:lnTo>
                    <a:lnTo>
                      <a:pt x="1746" y="712"/>
                    </a:lnTo>
                    <a:lnTo>
                      <a:pt x="1731" y="700"/>
                    </a:lnTo>
                    <a:lnTo>
                      <a:pt x="1717" y="701"/>
                    </a:lnTo>
                    <a:lnTo>
                      <a:pt x="1706" y="723"/>
                    </a:lnTo>
                    <a:lnTo>
                      <a:pt x="1679" y="718"/>
                    </a:lnTo>
                    <a:lnTo>
                      <a:pt x="1650" y="694"/>
                    </a:lnTo>
                    <a:lnTo>
                      <a:pt x="1592" y="727"/>
                    </a:lnTo>
                    <a:lnTo>
                      <a:pt x="1559" y="730"/>
                    </a:lnTo>
                    <a:lnTo>
                      <a:pt x="1542" y="691"/>
                    </a:lnTo>
                    <a:lnTo>
                      <a:pt x="1501" y="688"/>
                    </a:lnTo>
                    <a:lnTo>
                      <a:pt x="1480" y="677"/>
                    </a:lnTo>
                    <a:lnTo>
                      <a:pt x="1489" y="636"/>
                    </a:lnTo>
                    <a:lnTo>
                      <a:pt x="1485" y="589"/>
                    </a:lnTo>
                    <a:lnTo>
                      <a:pt x="1511" y="580"/>
                    </a:lnTo>
                    <a:lnTo>
                      <a:pt x="1529" y="558"/>
                    </a:lnTo>
                    <a:lnTo>
                      <a:pt x="1556" y="548"/>
                    </a:lnTo>
                    <a:lnTo>
                      <a:pt x="1548" y="469"/>
                    </a:lnTo>
                    <a:lnTo>
                      <a:pt x="1563" y="413"/>
                    </a:lnTo>
                    <a:lnTo>
                      <a:pt x="1561" y="393"/>
                    </a:lnTo>
                    <a:lnTo>
                      <a:pt x="1518" y="357"/>
                    </a:lnTo>
                    <a:lnTo>
                      <a:pt x="1464" y="363"/>
                    </a:lnTo>
                    <a:lnTo>
                      <a:pt x="1427" y="319"/>
                    </a:lnTo>
                    <a:lnTo>
                      <a:pt x="1393" y="323"/>
                    </a:lnTo>
                    <a:lnTo>
                      <a:pt x="1357" y="298"/>
                    </a:lnTo>
                    <a:lnTo>
                      <a:pt x="1350" y="286"/>
                    </a:lnTo>
                    <a:lnTo>
                      <a:pt x="1354" y="266"/>
                    </a:lnTo>
                    <a:lnTo>
                      <a:pt x="1345" y="233"/>
                    </a:lnTo>
                    <a:lnTo>
                      <a:pt x="1330" y="220"/>
                    </a:lnTo>
                    <a:lnTo>
                      <a:pt x="1335" y="207"/>
                    </a:lnTo>
                    <a:lnTo>
                      <a:pt x="1273" y="105"/>
                    </a:lnTo>
                    <a:lnTo>
                      <a:pt x="1256" y="73"/>
                    </a:lnTo>
                    <a:lnTo>
                      <a:pt x="1262" y="65"/>
                    </a:lnTo>
                    <a:lnTo>
                      <a:pt x="1227" y="56"/>
                    </a:lnTo>
                    <a:lnTo>
                      <a:pt x="1221" y="63"/>
                    </a:lnTo>
                    <a:lnTo>
                      <a:pt x="1237" y="88"/>
                    </a:lnTo>
                    <a:lnTo>
                      <a:pt x="1219" y="103"/>
                    </a:lnTo>
                    <a:lnTo>
                      <a:pt x="1198" y="99"/>
                    </a:lnTo>
                    <a:lnTo>
                      <a:pt x="1202" y="138"/>
                    </a:lnTo>
                    <a:lnTo>
                      <a:pt x="1175" y="134"/>
                    </a:lnTo>
                    <a:lnTo>
                      <a:pt x="1144" y="171"/>
                    </a:lnTo>
                    <a:lnTo>
                      <a:pt x="1130" y="172"/>
                    </a:lnTo>
                    <a:lnTo>
                      <a:pt x="1117" y="160"/>
                    </a:lnTo>
                    <a:lnTo>
                      <a:pt x="1121" y="133"/>
                    </a:lnTo>
                    <a:lnTo>
                      <a:pt x="1106" y="127"/>
                    </a:lnTo>
                    <a:lnTo>
                      <a:pt x="1105" y="107"/>
                    </a:lnTo>
                    <a:lnTo>
                      <a:pt x="1071" y="103"/>
                    </a:lnTo>
                    <a:lnTo>
                      <a:pt x="1053" y="132"/>
                    </a:lnTo>
                    <a:lnTo>
                      <a:pt x="1033" y="134"/>
                    </a:lnTo>
                    <a:lnTo>
                      <a:pt x="1012" y="129"/>
                    </a:lnTo>
                    <a:lnTo>
                      <a:pt x="997" y="104"/>
                    </a:lnTo>
                    <a:lnTo>
                      <a:pt x="984" y="105"/>
                    </a:lnTo>
                    <a:lnTo>
                      <a:pt x="933" y="137"/>
                    </a:lnTo>
                    <a:lnTo>
                      <a:pt x="913" y="138"/>
                    </a:lnTo>
                    <a:lnTo>
                      <a:pt x="892" y="127"/>
                    </a:lnTo>
                    <a:lnTo>
                      <a:pt x="861" y="89"/>
                    </a:lnTo>
                    <a:lnTo>
                      <a:pt x="811" y="61"/>
                    </a:lnTo>
                    <a:lnTo>
                      <a:pt x="797" y="42"/>
                    </a:lnTo>
                    <a:lnTo>
                      <a:pt x="786" y="9"/>
                    </a:lnTo>
                    <a:lnTo>
                      <a:pt x="739" y="0"/>
                    </a:lnTo>
                    <a:lnTo>
                      <a:pt x="726" y="14"/>
                    </a:lnTo>
                    <a:lnTo>
                      <a:pt x="700" y="17"/>
                    </a:lnTo>
                    <a:lnTo>
                      <a:pt x="645" y="69"/>
                    </a:lnTo>
                    <a:lnTo>
                      <a:pt x="639" y="89"/>
                    </a:lnTo>
                    <a:lnTo>
                      <a:pt x="605" y="80"/>
                    </a:lnTo>
                    <a:lnTo>
                      <a:pt x="573" y="96"/>
                    </a:lnTo>
                    <a:lnTo>
                      <a:pt x="551" y="71"/>
                    </a:lnTo>
                    <a:lnTo>
                      <a:pt x="531" y="74"/>
                    </a:lnTo>
                    <a:lnTo>
                      <a:pt x="525" y="94"/>
                    </a:lnTo>
                    <a:lnTo>
                      <a:pt x="519" y="101"/>
                    </a:lnTo>
                    <a:lnTo>
                      <a:pt x="501" y="116"/>
                    </a:lnTo>
                    <a:lnTo>
                      <a:pt x="462" y="133"/>
                    </a:lnTo>
                    <a:lnTo>
                      <a:pt x="471" y="153"/>
                    </a:lnTo>
                    <a:lnTo>
                      <a:pt x="465" y="166"/>
                    </a:lnTo>
                    <a:lnTo>
                      <a:pt x="444" y="155"/>
                    </a:lnTo>
                    <a:lnTo>
                      <a:pt x="419" y="171"/>
                    </a:lnTo>
                    <a:lnTo>
                      <a:pt x="440" y="189"/>
                    </a:lnTo>
                    <a:lnTo>
                      <a:pt x="424" y="231"/>
                    </a:lnTo>
                    <a:lnTo>
                      <a:pt x="446" y="249"/>
                    </a:lnTo>
                    <a:lnTo>
                      <a:pt x="449" y="289"/>
                    </a:lnTo>
                    <a:lnTo>
                      <a:pt x="399" y="320"/>
                    </a:lnTo>
                    <a:lnTo>
                      <a:pt x="385" y="315"/>
                    </a:lnTo>
                    <a:lnTo>
                      <a:pt x="366" y="324"/>
                    </a:lnTo>
                    <a:lnTo>
                      <a:pt x="358" y="311"/>
                    </a:lnTo>
                    <a:lnTo>
                      <a:pt x="325" y="320"/>
                    </a:lnTo>
                    <a:lnTo>
                      <a:pt x="246" y="334"/>
                    </a:lnTo>
                    <a:lnTo>
                      <a:pt x="228" y="356"/>
                    </a:lnTo>
                    <a:lnTo>
                      <a:pt x="223" y="377"/>
                    </a:lnTo>
                    <a:lnTo>
                      <a:pt x="210" y="379"/>
                    </a:lnTo>
                    <a:lnTo>
                      <a:pt x="198" y="400"/>
                    </a:lnTo>
                    <a:lnTo>
                      <a:pt x="189" y="441"/>
                    </a:lnTo>
                    <a:lnTo>
                      <a:pt x="192" y="481"/>
                    </a:lnTo>
                    <a:lnTo>
                      <a:pt x="227" y="498"/>
                    </a:lnTo>
                    <a:lnTo>
                      <a:pt x="209" y="519"/>
                    </a:lnTo>
                    <a:lnTo>
                      <a:pt x="218" y="545"/>
                    </a:lnTo>
                    <a:lnTo>
                      <a:pt x="253" y="562"/>
                    </a:lnTo>
                    <a:lnTo>
                      <a:pt x="272" y="547"/>
                    </a:lnTo>
                    <a:lnTo>
                      <a:pt x="294" y="572"/>
                    </a:lnTo>
                    <a:lnTo>
                      <a:pt x="296" y="592"/>
                    </a:lnTo>
                    <a:lnTo>
                      <a:pt x="323" y="590"/>
                    </a:lnTo>
                    <a:lnTo>
                      <a:pt x="344" y="601"/>
                    </a:lnTo>
                    <a:lnTo>
                      <a:pt x="354" y="634"/>
                    </a:lnTo>
                    <a:lnTo>
                      <a:pt x="369" y="652"/>
                    </a:lnTo>
                    <a:lnTo>
                      <a:pt x="382" y="712"/>
                    </a:lnTo>
                    <a:lnTo>
                      <a:pt x="410" y="729"/>
                    </a:lnTo>
                    <a:lnTo>
                      <a:pt x="414" y="763"/>
                    </a:lnTo>
                    <a:lnTo>
                      <a:pt x="403" y="796"/>
                    </a:lnTo>
                    <a:lnTo>
                      <a:pt x="406" y="830"/>
                    </a:lnTo>
                    <a:lnTo>
                      <a:pt x="417" y="869"/>
                    </a:lnTo>
                    <a:lnTo>
                      <a:pt x="445" y="894"/>
                    </a:lnTo>
                    <a:lnTo>
                      <a:pt x="436" y="935"/>
                    </a:lnTo>
                    <a:lnTo>
                      <a:pt x="445" y="961"/>
                    </a:lnTo>
                    <a:lnTo>
                      <a:pt x="420" y="977"/>
                    </a:lnTo>
                    <a:lnTo>
                      <a:pt x="402" y="1005"/>
                    </a:lnTo>
                    <a:lnTo>
                      <a:pt x="398" y="1033"/>
                    </a:lnTo>
                    <a:lnTo>
                      <a:pt x="367" y="1062"/>
                    </a:lnTo>
                    <a:lnTo>
                      <a:pt x="356" y="1083"/>
                    </a:lnTo>
                    <a:lnTo>
                      <a:pt x="322" y="1079"/>
                    </a:lnTo>
                    <a:lnTo>
                      <a:pt x="315" y="1080"/>
                    </a:lnTo>
                    <a:lnTo>
                      <a:pt x="316" y="1100"/>
                    </a:lnTo>
                    <a:lnTo>
                      <a:pt x="305" y="1115"/>
                    </a:lnTo>
                    <a:lnTo>
                      <a:pt x="278" y="1117"/>
                    </a:lnTo>
                    <a:lnTo>
                      <a:pt x="272" y="1125"/>
                    </a:lnTo>
                    <a:lnTo>
                      <a:pt x="303" y="1169"/>
                    </a:lnTo>
                    <a:lnTo>
                      <a:pt x="313" y="1202"/>
                    </a:lnTo>
                    <a:lnTo>
                      <a:pt x="320" y="1201"/>
                    </a:lnTo>
                    <a:lnTo>
                      <a:pt x="348" y="1219"/>
                    </a:lnTo>
                    <a:lnTo>
                      <a:pt x="379" y="1263"/>
                    </a:lnTo>
                    <a:lnTo>
                      <a:pt x="382" y="1289"/>
                    </a:lnTo>
                    <a:lnTo>
                      <a:pt x="370" y="1310"/>
                    </a:lnTo>
                    <a:lnTo>
                      <a:pt x="378" y="1323"/>
                    </a:lnTo>
                    <a:lnTo>
                      <a:pt x="373" y="1343"/>
                    </a:lnTo>
                    <a:lnTo>
                      <a:pt x="346" y="1346"/>
                    </a:lnTo>
                    <a:lnTo>
                      <a:pt x="331" y="1395"/>
                    </a:lnTo>
                    <a:lnTo>
                      <a:pt x="354" y="1433"/>
                    </a:lnTo>
                    <a:lnTo>
                      <a:pt x="369" y="1452"/>
                    </a:lnTo>
                    <a:lnTo>
                      <a:pt x="349" y="1594"/>
                    </a:lnTo>
                    <a:lnTo>
                      <a:pt x="379" y="1619"/>
                    </a:lnTo>
                    <a:lnTo>
                      <a:pt x="380" y="1632"/>
                    </a:lnTo>
                    <a:lnTo>
                      <a:pt x="341" y="1649"/>
                    </a:lnTo>
                    <a:lnTo>
                      <a:pt x="263" y="1603"/>
                    </a:lnTo>
                    <a:lnTo>
                      <a:pt x="243" y="1604"/>
                    </a:lnTo>
                    <a:lnTo>
                      <a:pt x="252" y="1630"/>
                    </a:lnTo>
                    <a:lnTo>
                      <a:pt x="238" y="1699"/>
                    </a:lnTo>
                    <a:lnTo>
                      <a:pt x="206" y="1708"/>
                    </a:lnTo>
                    <a:lnTo>
                      <a:pt x="189" y="1743"/>
                    </a:lnTo>
                    <a:lnTo>
                      <a:pt x="169" y="1745"/>
                    </a:lnTo>
                    <a:lnTo>
                      <a:pt x="145" y="1787"/>
                    </a:lnTo>
                    <a:lnTo>
                      <a:pt x="109" y="1825"/>
                    </a:lnTo>
                    <a:lnTo>
                      <a:pt x="103" y="1839"/>
                    </a:lnTo>
                    <a:lnTo>
                      <a:pt x="113" y="1864"/>
                    </a:lnTo>
                    <a:lnTo>
                      <a:pt x="135" y="1890"/>
                    </a:lnTo>
                    <a:lnTo>
                      <a:pt x="122" y="1897"/>
                    </a:lnTo>
                    <a:lnTo>
                      <a:pt x="111" y="1918"/>
                    </a:lnTo>
                    <a:lnTo>
                      <a:pt x="97" y="1920"/>
                    </a:lnTo>
                    <a:lnTo>
                      <a:pt x="99" y="1940"/>
                    </a:lnTo>
                    <a:lnTo>
                      <a:pt x="90" y="1982"/>
                    </a:lnTo>
                    <a:lnTo>
                      <a:pt x="62" y="1977"/>
                    </a:lnTo>
                    <a:lnTo>
                      <a:pt x="25" y="2014"/>
                    </a:lnTo>
                    <a:lnTo>
                      <a:pt x="42" y="2052"/>
                    </a:lnTo>
                    <a:lnTo>
                      <a:pt x="58" y="2071"/>
                    </a:lnTo>
                    <a:lnTo>
                      <a:pt x="60" y="2091"/>
                    </a:lnTo>
                    <a:lnTo>
                      <a:pt x="0" y="2104"/>
                    </a:lnTo>
                    <a:lnTo>
                      <a:pt x="9" y="2129"/>
                    </a:lnTo>
                    <a:lnTo>
                      <a:pt x="11" y="2149"/>
                    </a:lnTo>
                    <a:lnTo>
                      <a:pt x="34" y="2175"/>
                    </a:lnTo>
                    <a:lnTo>
                      <a:pt x="15" y="2189"/>
                    </a:lnTo>
                    <a:lnTo>
                      <a:pt x="17" y="2209"/>
                    </a:lnTo>
                    <a:lnTo>
                      <a:pt x="79" y="2298"/>
                    </a:lnTo>
                    <a:lnTo>
                      <a:pt x="82" y="2331"/>
                    </a:lnTo>
                    <a:lnTo>
                      <a:pt x="69" y="2346"/>
                    </a:lnTo>
                    <a:lnTo>
                      <a:pt x="66" y="2386"/>
                    </a:lnTo>
                    <a:lnTo>
                      <a:pt x="57" y="2421"/>
                    </a:lnTo>
                    <a:lnTo>
                      <a:pt x="71" y="2426"/>
                    </a:lnTo>
                    <a:lnTo>
                      <a:pt x="85" y="2445"/>
                    </a:lnTo>
                    <a:lnTo>
                      <a:pt x="83" y="2492"/>
                    </a:lnTo>
                    <a:lnTo>
                      <a:pt x="113" y="2523"/>
                    </a:lnTo>
                    <a:lnTo>
                      <a:pt x="119" y="2515"/>
                    </a:lnTo>
                    <a:lnTo>
                      <a:pt x="117" y="2495"/>
                    </a:lnTo>
                    <a:lnTo>
                      <a:pt x="122" y="2482"/>
                    </a:lnTo>
                    <a:lnTo>
                      <a:pt x="175" y="2464"/>
                    </a:lnTo>
                    <a:lnTo>
                      <a:pt x="215" y="2460"/>
                    </a:lnTo>
                    <a:lnTo>
                      <a:pt x="224" y="2486"/>
                    </a:lnTo>
                    <a:lnTo>
                      <a:pt x="237" y="2491"/>
                    </a:lnTo>
                    <a:lnTo>
                      <a:pt x="257" y="2483"/>
                    </a:lnTo>
                    <a:lnTo>
                      <a:pt x="299" y="2492"/>
                    </a:lnTo>
                    <a:lnTo>
                      <a:pt x="318" y="2484"/>
                    </a:lnTo>
                    <a:lnTo>
                      <a:pt x="344" y="2482"/>
                    </a:lnTo>
                    <a:lnTo>
                      <a:pt x="354" y="2441"/>
                    </a:lnTo>
                    <a:lnTo>
                      <a:pt x="404" y="2402"/>
                    </a:lnTo>
                    <a:lnTo>
                      <a:pt x="401" y="2361"/>
                    </a:lnTo>
                    <a:lnTo>
                      <a:pt x="411" y="2334"/>
                    </a:lnTo>
                    <a:lnTo>
                      <a:pt x="437" y="2318"/>
                    </a:lnTo>
                    <a:lnTo>
                      <a:pt x="445" y="2263"/>
                    </a:lnTo>
                    <a:lnTo>
                      <a:pt x="462" y="2235"/>
                    </a:lnTo>
                    <a:lnTo>
                      <a:pt x="482" y="2226"/>
                    </a:lnTo>
                    <a:lnTo>
                      <a:pt x="499" y="2198"/>
                    </a:lnTo>
                    <a:lnTo>
                      <a:pt x="512" y="2190"/>
                    </a:lnTo>
                    <a:lnTo>
                      <a:pt x="525" y="2189"/>
                    </a:lnTo>
                    <a:lnTo>
                      <a:pt x="549" y="2154"/>
                    </a:lnTo>
                    <a:lnTo>
                      <a:pt x="578" y="2178"/>
                    </a:lnTo>
                    <a:lnTo>
                      <a:pt x="577" y="2244"/>
                    </a:lnTo>
                    <a:lnTo>
                      <a:pt x="610" y="2228"/>
                    </a:lnTo>
                    <a:lnTo>
                      <a:pt x="650" y="2232"/>
                    </a:lnTo>
                    <a:lnTo>
                      <a:pt x="652" y="2252"/>
                    </a:lnTo>
                    <a:lnTo>
                      <a:pt x="671" y="2316"/>
                    </a:lnTo>
                    <a:lnTo>
                      <a:pt x="686" y="2329"/>
                    </a:lnTo>
                    <a:lnTo>
                      <a:pt x="706" y="2320"/>
                    </a:lnTo>
                    <a:lnTo>
                      <a:pt x="714" y="2339"/>
                    </a:lnTo>
                    <a:lnTo>
                      <a:pt x="709" y="2353"/>
                    </a:lnTo>
                    <a:lnTo>
                      <a:pt x="695" y="2355"/>
                    </a:lnTo>
                    <a:lnTo>
                      <a:pt x="710" y="2373"/>
                    </a:lnTo>
                    <a:lnTo>
                      <a:pt x="706" y="2394"/>
                    </a:lnTo>
                    <a:lnTo>
                      <a:pt x="716" y="2433"/>
                    </a:lnTo>
                    <a:lnTo>
                      <a:pt x="733" y="2472"/>
                    </a:lnTo>
                    <a:lnTo>
                      <a:pt x="754" y="2490"/>
                    </a:lnTo>
                    <a:lnTo>
                      <a:pt x="782" y="2414"/>
                    </a:lnTo>
                    <a:lnTo>
                      <a:pt x="801" y="2406"/>
                    </a:lnTo>
                    <a:lnTo>
                      <a:pt x="792" y="2386"/>
                    </a:lnTo>
                    <a:lnTo>
                      <a:pt x="803" y="2358"/>
                    </a:lnTo>
                    <a:lnTo>
                      <a:pt x="813" y="2310"/>
                    </a:lnTo>
                    <a:lnTo>
                      <a:pt x="829" y="2275"/>
                    </a:lnTo>
                    <a:lnTo>
                      <a:pt x="849" y="2273"/>
                    </a:lnTo>
                    <a:lnTo>
                      <a:pt x="857" y="2212"/>
                    </a:lnTo>
                    <a:lnTo>
                      <a:pt x="882" y="2196"/>
                    </a:lnTo>
                    <a:lnTo>
                      <a:pt x="905" y="2227"/>
                    </a:lnTo>
                    <a:lnTo>
                      <a:pt x="927" y="2239"/>
                    </a:lnTo>
                    <a:lnTo>
                      <a:pt x="958" y="2216"/>
                    </a:lnTo>
                    <a:lnTo>
                      <a:pt x="955" y="2189"/>
                    </a:lnTo>
                    <a:lnTo>
                      <a:pt x="968" y="2175"/>
                    </a:lnTo>
                    <a:lnTo>
                      <a:pt x="972" y="2155"/>
                    </a:lnTo>
                    <a:lnTo>
                      <a:pt x="1000" y="2165"/>
                    </a:lnTo>
                    <a:lnTo>
                      <a:pt x="1057" y="2133"/>
                    </a:lnTo>
                    <a:lnTo>
                      <a:pt x="1063" y="2112"/>
                    </a:lnTo>
                    <a:lnTo>
                      <a:pt x="1069" y="2111"/>
                    </a:lnTo>
                    <a:lnTo>
                      <a:pt x="1077" y="2131"/>
                    </a:lnTo>
                    <a:lnTo>
                      <a:pt x="1106" y="2142"/>
                    </a:lnTo>
                    <a:lnTo>
                      <a:pt x="1110" y="2196"/>
                    </a:lnTo>
                    <a:lnTo>
                      <a:pt x="1145" y="2279"/>
                    </a:lnTo>
                    <a:lnTo>
                      <a:pt x="1160" y="2298"/>
                    </a:lnTo>
                    <a:lnTo>
                      <a:pt x="1193" y="2281"/>
                    </a:lnTo>
                    <a:lnTo>
                      <a:pt x="1238" y="2271"/>
                    </a:lnTo>
                    <a:lnTo>
                      <a:pt x="1253" y="2276"/>
                    </a:lnTo>
                    <a:lnTo>
                      <a:pt x="1261" y="2221"/>
                    </a:lnTo>
                    <a:lnTo>
                      <a:pt x="1288" y="2219"/>
                    </a:lnTo>
                    <a:lnTo>
                      <a:pt x="1301" y="2224"/>
                    </a:lnTo>
                    <a:lnTo>
                      <a:pt x="1317" y="2250"/>
                    </a:lnTo>
                    <a:lnTo>
                      <a:pt x="1313" y="2277"/>
                    </a:lnTo>
                    <a:lnTo>
                      <a:pt x="1379" y="2271"/>
                    </a:lnTo>
                    <a:lnTo>
                      <a:pt x="1396" y="2303"/>
                    </a:lnTo>
                    <a:lnTo>
                      <a:pt x="1425" y="2328"/>
                    </a:lnTo>
                    <a:lnTo>
                      <a:pt x="1433" y="2347"/>
                    </a:lnTo>
                    <a:lnTo>
                      <a:pt x="1460" y="2337"/>
                    </a:lnTo>
                    <a:lnTo>
                      <a:pt x="1455" y="2365"/>
                    </a:lnTo>
                    <a:lnTo>
                      <a:pt x="1490" y="2381"/>
                    </a:lnTo>
                    <a:lnTo>
                      <a:pt x="1480" y="2409"/>
                    </a:lnTo>
                    <a:lnTo>
                      <a:pt x="1494" y="2428"/>
                    </a:lnTo>
                    <a:lnTo>
                      <a:pt x="1490" y="2449"/>
                    </a:lnTo>
                    <a:lnTo>
                      <a:pt x="1507" y="2487"/>
                    </a:lnTo>
                    <a:lnTo>
                      <a:pt x="1510" y="2521"/>
                    </a:lnTo>
                    <a:lnTo>
                      <a:pt x="1528" y="2566"/>
                    </a:lnTo>
                    <a:lnTo>
                      <a:pt x="1557" y="2584"/>
                    </a:lnTo>
                    <a:lnTo>
                      <a:pt x="1582" y="2642"/>
                    </a:lnTo>
                    <a:lnTo>
                      <a:pt x="1585" y="2681"/>
                    </a:lnTo>
                    <a:lnTo>
                      <a:pt x="1594" y="2701"/>
                    </a:lnTo>
                    <a:lnTo>
                      <a:pt x="1630" y="2718"/>
                    </a:lnTo>
                    <a:lnTo>
                      <a:pt x="1632" y="2744"/>
                    </a:lnTo>
                    <a:lnTo>
                      <a:pt x="1654" y="2762"/>
                    </a:lnTo>
                    <a:lnTo>
                      <a:pt x="1635" y="2778"/>
                    </a:lnTo>
                    <a:lnTo>
                      <a:pt x="1644" y="2811"/>
                    </a:lnTo>
                    <a:lnTo>
                      <a:pt x="1640" y="2837"/>
                    </a:lnTo>
                    <a:lnTo>
                      <a:pt x="1635" y="2852"/>
                    </a:lnTo>
                    <a:lnTo>
                      <a:pt x="1642" y="2857"/>
                    </a:lnTo>
                    <a:lnTo>
                      <a:pt x="1708" y="2845"/>
                    </a:lnTo>
                    <a:lnTo>
                      <a:pt x="1723" y="2864"/>
                    </a:lnTo>
                    <a:lnTo>
                      <a:pt x="1751" y="2868"/>
                    </a:lnTo>
                    <a:lnTo>
                      <a:pt x="1758" y="2881"/>
                    </a:lnTo>
                    <a:lnTo>
                      <a:pt x="1816" y="2922"/>
                    </a:lnTo>
                    <a:lnTo>
                      <a:pt x="1834" y="2901"/>
                    </a:lnTo>
                    <a:lnTo>
                      <a:pt x="1845" y="2866"/>
                    </a:lnTo>
                    <a:lnTo>
                      <a:pt x="1864" y="2857"/>
                    </a:lnTo>
                    <a:lnTo>
                      <a:pt x="1875" y="2836"/>
                    </a:lnTo>
                    <a:lnTo>
                      <a:pt x="1928" y="2831"/>
                    </a:lnTo>
                    <a:lnTo>
                      <a:pt x="1929" y="2845"/>
                    </a:lnTo>
                    <a:lnTo>
                      <a:pt x="1927" y="2885"/>
                    </a:lnTo>
                    <a:lnTo>
                      <a:pt x="1961" y="2895"/>
                    </a:lnTo>
                    <a:lnTo>
                      <a:pt x="1974" y="2887"/>
                    </a:lnTo>
                    <a:lnTo>
                      <a:pt x="1976" y="2833"/>
                    </a:lnTo>
                    <a:lnTo>
                      <a:pt x="2016" y="2830"/>
                    </a:lnTo>
                    <a:lnTo>
                      <a:pt x="2052" y="2853"/>
                    </a:lnTo>
                    <a:lnTo>
                      <a:pt x="2066" y="2872"/>
                    </a:lnTo>
                    <a:lnTo>
                      <a:pt x="2116" y="2901"/>
                    </a:lnTo>
                    <a:lnTo>
                      <a:pt x="2129" y="2893"/>
                    </a:lnTo>
                    <a:lnTo>
                      <a:pt x="2137" y="2912"/>
                    </a:lnTo>
                    <a:lnTo>
                      <a:pt x="2137" y="2838"/>
                    </a:lnTo>
                    <a:lnTo>
                      <a:pt x="2166" y="2849"/>
                    </a:lnTo>
                    <a:lnTo>
                      <a:pt x="2225" y="2844"/>
                    </a:lnTo>
                    <a:lnTo>
                      <a:pt x="2247" y="2855"/>
                    </a:lnTo>
                    <a:lnTo>
                      <a:pt x="2268" y="2873"/>
                    </a:lnTo>
                    <a:lnTo>
                      <a:pt x="2271" y="2907"/>
                    </a:lnTo>
                    <a:lnTo>
                      <a:pt x="2282" y="2946"/>
                    </a:lnTo>
                    <a:lnTo>
                      <a:pt x="2289" y="2952"/>
                    </a:lnTo>
                    <a:lnTo>
                      <a:pt x="2332" y="2914"/>
                    </a:lnTo>
                    <a:lnTo>
                      <a:pt x="2373" y="2911"/>
                    </a:lnTo>
                    <a:lnTo>
                      <a:pt x="2475" y="2861"/>
                    </a:lnTo>
                    <a:lnTo>
                      <a:pt x="2498" y="2886"/>
                    </a:lnTo>
                    <a:lnTo>
                      <a:pt x="2518" y="2884"/>
                    </a:lnTo>
                    <a:lnTo>
                      <a:pt x="2569" y="2852"/>
                    </a:lnTo>
                    <a:lnTo>
                      <a:pt x="2571" y="2872"/>
                    </a:lnTo>
                    <a:lnTo>
                      <a:pt x="2552" y="2894"/>
                    </a:lnTo>
                    <a:lnTo>
                      <a:pt x="2568" y="2913"/>
                    </a:lnTo>
                    <a:lnTo>
                      <a:pt x="2564" y="2940"/>
                    </a:lnTo>
                    <a:lnTo>
                      <a:pt x="2564" y="2947"/>
                    </a:lnTo>
                    <a:lnTo>
                      <a:pt x="2606" y="2963"/>
                    </a:lnTo>
                    <a:lnTo>
                      <a:pt x="2626" y="2961"/>
                    </a:lnTo>
                    <a:lnTo>
                      <a:pt x="2638" y="2940"/>
                    </a:lnTo>
                    <a:lnTo>
                      <a:pt x="2686" y="2962"/>
                    </a:lnTo>
                    <a:lnTo>
                      <a:pt x="2734" y="2965"/>
                    </a:lnTo>
                    <a:lnTo>
                      <a:pt x="2755" y="2976"/>
                    </a:lnTo>
                    <a:lnTo>
                      <a:pt x="2759" y="3023"/>
                    </a:lnTo>
                    <a:lnTo>
                      <a:pt x="2800" y="3033"/>
                    </a:lnTo>
                    <a:lnTo>
                      <a:pt x="2817" y="3064"/>
                    </a:lnTo>
                    <a:lnTo>
                      <a:pt x="2851" y="3067"/>
                    </a:lnTo>
                    <a:lnTo>
                      <a:pt x="2913" y="3022"/>
                    </a:lnTo>
                    <a:lnTo>
                      <a:pt x="2905" y="3002"/>
                    </a:lnTo>
                    <a:lnTo>
                      <a:pt x="2924" y="2981"/>
                    </a:lnTo>
                    <a:lnTo>
                      <a:pt x="2936" y="2980"/>
                    </a:lnTo>
                    <a:lnTo>
                      <a:pt x="2965" y="2997"/>
                    </a:lnTo>
                    <a:lnTo>
                      <a:pt x="2968" y="3023"/>
                    </a:lnTo>
                    <a:lnTo>
                      <a:pt x="3002" y="3027"/>
                    </a:lnTo>
                    <a:lnTo>
                      <a:pt x="3000" y="3007"/>
                    </a:lnTo>
                    <a:lnTo>
                      <a:pt x="2972" y="2997"/>
                    </a:lnTo>
                    <a:lnTo>
                      <a:pt x="2977" y="2982"/>
                    </a:lnTo>
                    <a:lnTo>
                      <a:pt x="2996" y="2973"/>
                    </a:lnTo>
                    <a:lnTo>
                      <a:pt x="3003" y="2966"/>
                    </a:lnTo>
                    <a:lnTo>
                      <a:pt x="2995" y="2893"/>
                    </a:lnTo>
                    <a:lnTo>
                      <a:pt x="2961" y="2876"/>
                    </a:lnTo>
                    <a:lnTo>
                      <a:pt x="2958" y="2856"/>
                    </a:lnTo>
                    <a:lnTo>
                      <a:pt x="2944" y="2837"/>
                    </a:lnTo>
                    <a:lnTo>
                      <a:pt x="2948" y="2817"/>
                    </a:lnTo>
                    <a:lnTo>
                      <a:pt x="2888" y="2816"/>
                    </a:lnTo>
                    <a:lnTo>
                      <a:pt x="2860" y="2805"/>
                    </a:lnTo>
                    <a:lnTo>
                      <a:pt x="2833" y="2808"/>
                    </a:lnTo>
                    <a:lnTo>
                      <a:pt x="2790" y="2771"/>
                    </a:lnTo>
                    <a:lnTo>
                      <a:pt x="2795" y="2751"/>
                    </a:lnTo>
                    <a:lnTo>
                      <a:pt x="2778" y="2719"/>
                    </a:lnTo>
                    <a:lnTo>
                      <a:pt x="2791" y="2711"/>
                    </a:lnTo>
                    <a:lnTo>
                      <a:pt x="2818" y="2715"/>
                    </a:lnTo>
                    <a:lnTo>
                      <a:pt x="2831" y="2708"/>
                    </a:lnTo>
                    <a:lnTo>
                      <a:pt x="2807" y="2676"/>
                    </a:lnTo>
                    <a:lnTo>
                      <a:pt x="2810" y="2628"/>
                    </a:lnTo>
                    <a:lnTo>
                      <a:pt x="2920" y="2659"/>
                    </a:lnTo>
                    <a:lnTo>
                      <a:pt x="2933" y="2651"/>
                    </a:lnTo>
                    <a:lnTo>
                      <a:pt x="2945" y="2629"/>
                    </a:lnTo>
                    <a:lnTo>
                      <a:pt x="2963" y="2615"/>
                    </a:lnTo>
                    <a:lnTo>
                      <a:pt x="2918" y="2571"/>
                    </a:lnTo>
                    <a:lnTo>
                      <a:pt x="2952" y="2494"/>
                    </a:lnTo>
                    <a:lnTo>
                      <a:pt x="2948" y="2454"/>
                    </a:lnTo>
                    <a:lnTo>
                      <a:pt x="3015" y="2455"/>
                    </a:lnTo>
                    <a:lnTo>
                      <a:pt x="3041" y="2440"/>
                    </a:lnTo>
                    <a:lnTo>
                      <a:pt x="3067" y="2436"/>
                    </a:lnTo>
                    <a:lnTo>
                      <a:pt x="3098" y="2400"/>
                    </a:lnTo>
                    <a:lnTo>
                      <a:pt x="3089" y="2388"/>
                    </a:lnTo>
                    <a:lnTo>
                      <a:pt x="3076" y="2383"/>
                    </a:lnTo>
                    <a:lnTo>
                      <a:pt x="3097" y="2319"/>
                    </a:lnTo>
                    <a:lnTo>
                      <a:pt x="3145" y="2329"/>
                    </a:lnTo>
                    <a:lnTo>
                      <a:pt x="3197" y="2311"/>
                    </a:lnTo>
                    <a:lnTo>
                      <a:pt x="3221" y="2288"/>
                    </a:lnTo>
                    <a:lnTo>
                      <a:pt x="3199" y="2263"/>
                    </a:lnTo>
                    <a:lnTo>
                      <a:pt x="3237" y="2239"/>
                    </a:lnTo>
                    <a:lnTo>
                      <a:pt x="3250" y="2225"/>
                    </a:lnTo>
                    <a:lnTo>
                      <a:pt x="3285" y="2242"/>
                    </a:lnTo>
                    <a:lnTo>
                      <a:pt x="3341" y="2189"/>
                    </a:lnTo>
                    <a:lnTo>
                      <a:pt x="3434" y="2195"/>
                    </a:lnTo>
                    <a:lnTo>
                      <a:pt x="3472" y="2170"/>
                    </a:lnTo>
                    <a:lnTo>
                      <a:pt x="3502" y="2195"/>
                    </a:lnTo>
                    <a:lnTo>
                      <a:pt x="3522" y="2193"/>
                    </a:lnTo>
                    <a:lnTo>
                      <a:pt x="3519" y="2092"/>
                    </a:lnTo>
                    <a:lnTo>
                      <a:pt x="3498" y="2081"/>
                    </a:lnTo>
                    <a:lnTo>
                      <a:pt x="3486" y="2028"/>
                    </a:lnTo>
                    <a:lnTo>
                      <a:pt x="3472" y="2023"/>
                    </a:lnTo>
                    <a:lnTo>
                      <a:pt x="3433" y="2033"/>
                    </a:lnTo>
                    <a:lnTo>
                      <a:pt x="3398" y="2010"/>
                    </a:lnTo>
                    <a:lnTo>
                      <a:pt x="3406" y="1955"/>
                    </a:lnTo>
                    <a:lnTo>
                      <a:pt x="3419" y="1948"/>
                    </a:lnTo>
                    <a:lnTo>
                      <a:pt x="3414" y="1908"/>
                    </a:lnTo>
                    <a:lnTo>
                      <a:pt x="3432" y="1879"/>
                    </a:lnTo>
                    <a:lnTo>
                      <a:pt x="3461" y="1896"/>
                    </a:lnTo>
                    <a:lnTo>
                      <a:pt x="3500" y="1887"/>
                    </a:lnTo>
                    <a:lnTo>
                      <a:pt x="3522" y="1911"/>
                    </a:lnTo>
                    <a:lnTo>
                      <a:pt x="3525" y="1945"/>
                    </a:lnTo>
                    <a:lnTo>
                      <a:pt x="3594" y="1958"/>
                    </a:lnTo>
                    <a:lnTo>
                      <a:pt x="3620" y="1949"/>
                    </a:lnTo>
                    <a:lnTo>
                      <a:pt x="3617" y="1915"/>
                    </a:lnTo>
                    <a:lnTo>
                      <a:pt x="3635" y="1894"/>
                    </a:lnTo>
                    <a:lnTo>
                      <a:pt x="3670" y="1903"/>
                    </a:lnTo>
                    <a:lnTo>
                      <a:pt x="3694" y="1875"/>
                    </a:lnTo>
                    <a:lnTo>
                      <a:pt x="3720" y="1879"/>
                    </a:lnTo>
                    <a:lnTo>
                      <a:pt x="3735" y="1884"/>
                    </a:lnTo>
                    <a:lnTo>
                      <a:pt x="3767" y="1868"/>
                    </a:lnTo>
                    <a:lnTo>
                      <a:pt x="3779" y="1854"/>
                    </a:lnTo>
                    <a:lnTo>
                      <a:pt x="3832" y="1849"/>
                    </a:lnTo>
                    <a:lnTo>
                      <a:pt x="3850" y="1826"/>
                    </a:lnTo>
                    <a:lnTo>
                      <a:pt x="3920" y="1854"/>
                    </a:lnTo>
                    <a:lnTo>
                      <a:pt x="3946" y="1844"/>
                    </a:lnTo>
                    <a:lnTo>
                      <a:pt x="3950" y="1811"/>
                    </a:lnTo>
                    <a:lnTo>
                      <a:pt x="3989" y="1800"/>
                    </a:lnTo>
                    <a:lnTo>
                      <a:pt x="4012" y="1758"/>
                    </a:lnTo>
                    <a:lnTo>
                      <a:pt x="4071" y="1739"/>
                    </a:lnTo>
                    <a:lnTo>
                      <a:pt x="4092" y="1750"/>
                    </a:lnTo>
                    <a:lnTo>
                      <a:pt x="4135" y="1706"/>
                    </a:lnTo>
                    <a:lnTo>
                      <a:pt x="4138" y="1672"/>
                    </a:lnTo>
                    <a:lnTo>
                      <a:pt x="4121" y="1621"/>
                    </a:lnTo>
                    <a:lnTo>
                      <a:pt x="4156" y="1576"/>
                    </a:lnTo>
                    <a:lnTo>
                      <a:pt x="4171" y="1521"/>
                    </a:lnTo>
                    <a:lnTo>
                      <a:pt x="4115" y="1493"/>
                    </a:lnTo>
                    <a:lnTo>
                      <a:pt x="4099" y="1468"/>
                    </a:lnTo>
                    <a:lnTo>
                      <a:pt x="4105" y="1454"/>
                    </a:lnTo>
                    <a:lnTo>
                      <a:pt x="4065" y="1451"/>
                    </a:lnTo>
                    <a:lnTo>
                      <a:pt x="4062" y="1431"/>
                    </a:lnTo>
                    <a:lnTo>
                      <a:pt x="4020" y="1415"/>
                    </a:lnTo>
                    <a:lnTo>
                      <a:pt x="4011" y="1382"/>
                    </a:lnTo>
                    <a:lnTo>
                      <a:pt x="4007" y="1336"/>
                    </a:lnTo>
                    <a:lnTo>
                      <a:pt x="3991" y="1317"/>
                    </a:lnTo>
                    <a:lnTo>
                      <a:pt x="4007" y="1262"/>
                    </a:lnTo>
                    <a:lnTo>
                      <a:pt x="3978" y="1250"/>
                    </a:lnTo>
                    <a:lnTo>
                      <a:pt x="3945" y="1253"/>
                    </a:lnTo>
                    <a:lnTo>
                      <a:pt x="3922" y="1223"/>
                    </a:lnTo>
                    <a:lnTo>
                      <a:pt x="3881" y="1212"/>
                    </a:lnTo>
                    <a:lnTo>
                      <a:pt x="3849" y="1169"/>
                    </a:lnTo>
                    <a:lnTo>
                      <a:pt x="3838" y="1109"/>
                    </a:lnTo>
                    <a:lnTo>
                      <a:pt x="3842" y="1082"/>
                    </a:lnTo>
                    <a:lnTo>
                      <a:pt x="3840" y="1062"/>
                    </a:lnTo>
                    <a:lnTo>
                      <a:pt x="3852" y="1048"/>
                    </a:lnTo>
                    <a:lnTo>
                      <a:pt x="3871" y="1039"/>
                    </a:lnTo>
                    <a:lnTo>
                      <a:pt x="3886" y="1051"/>
                    </a:lnTo>
                    <a:lnTo>
                      <a:pt x="3898" y="1030"/>
                    </a:lnTo>
                    <a:lnTo>
                      <a:pt x="3924" y="1034"/>
                    </a:lnTo>
                    <a:lnTo>
                      <a:pt x="3944" y="1025"/>
                    </a:lnTo>
                    <a:lnTo>
                      <a:pt x="3989" y="995"/>
                    </a:lnTo>
                    <a:lnTo>
                      <a:pt x="4004" y="953"/>
                    </a:lnTo>
                    <a:lnTo>
                      <a:pt x="4023" y="938"/>
                    </a:lnTo>
                    <a:lnTo>
                      <a:pt x="4013" y="898"/>
                    </a:lnTo>
                    <a:lnTo>
                      <a:pt x="3998" y="886"/>
                    </a:lnTo>
                    <a:lnTo>
                      <a:pt x="4003" y="865"/>
                    </a:lnTo>
                    <a:lnTo>
                      <a:pt x="3974" y="842"/>
                    </a:lnTo>
                    <a:lnTo>
                      <a:pt x="3927" y="778"/>
                    </a:lnTo>
                    <a:lnTo>
                      <a:pt x="3897" y="802"/>
                    </a:lnTo>
                    <a:lnTo>
                      <a:pt x="3882" y="796"/>
                    </a:lnTo>
                    <a:lnTo>
                      <a:pt x="3881" y="783"/>
                    </a:lnTo>
                    <a:lnTo>
                      <a:pt x="3893" y="762"/>
                    </a:lnTo>
                    <a:lnTo>
                      <a:pt x="3884" y="743"/>
                    </a:lnTo>
                    <a:lnTo>
                      <a:pt x="3895" y="708"/>
                    </a:lnTo>
                    <a:lnTo>
                      <a:pt x="3827" y="708"/>
                    </a:lnTo>
                    <a:lnTo>
                      <a:pt x="3812" y="689"/>
                    </a:lnTo>
                    <a:lnTo>
                      <a:pt x="3810" y="669"/>
                    </a:lnTo>
                    <a:lnTo>
                      <a:pt x="3822" y="648"/>
                    </a:lnTo>
                    <a:lnTo>
                      <a:pt x="3819" y="614"/>
                    </a:lnTo>
                    <a:lnTo>
                      <a:pt x="3853" y="557"/>
                    </a:lnTo>
                    <a:lnTo>
                      <a:pt x="3859" y="537"/>
                    </a:lnTo>
                    <a:lnTo>
                      <a:pt x="3857" y="523"/>
                    </a:lnTo>
                    <a:lnTo>
                      <a:pt x="3791" y="469"/>
                    </a:lnTo>
                    <a:lnTo>
                      <a:pt x="3783" y="449"/>
                    </a:lnTo>
                    <a:lnTo>
                      <a:pt x="3801" y="421"/>
                    </a:lnTo>
                    <a:close/>
                    <a:moveTo>
                      <a:pt x="2416" y="2726"/>
                    </a:moveTo>
                    <a:lnTo>
                      <a:pt x="2438" y="2743"/>
                    </a:lnTo>
                    <a:lnTo>
                      <a:pt x="2439" y="2763"/>
                    </a:lnTo>
                    <a:lnTo>
                      <a:pt x="2453" y="2762"/>
                    </a:lnTo>
                    <a:lnTo>
                      <a:pt x="2468" y="2774"/>
                    </a:lnTo>
                    <a:lnTo>
                      <a:pt x="2488" y="2773"/>
                    </a:lnTo>
                    <a:lnTo>
                      <a:pt x="2488" y="2779"/>
                    </a:lnTo>
                    <a:lnTo>
                      <a:pt x="2476" y="2794"/>
                    </a:lnTo>
                    <a:lnTo>
                      <a:pt x="2450" y="2796"/>
                    </a:lnTo>
                    <a:lnTo>
                      <a:pt x="2444" y="2817"/>
                    </a:lnTo>
                    <a:lnTo>
                      <a:pt x="2439" y="2831"/>
                    </a:lnTo>
                    <a:lnTo>
                      <a:pt x="2440" y="2837"/>
                    </a:lnTo>
                    <a:lnTo>
                      <a:pt x="2426" y="2846"/>
                    </a:lnTo>
                    <a:lnTo>
                      <a:pt x="2421" y="2852"/>
                    </a:lnTo>
                    <a:lnTo>
                      <a:pt x="2423" y="2880"/>
                    </a:lnTo>
                    <a:lnTo>
                      <a:pt x="2416" y="2873"/>
                    </a:lnTo>
                    <a:lnTo>
                      <a:pt x="2396" y="2868"/>
                    </a:lnTo>
                    <a:lnTo>
                      <a:pt x="2367" y="2857"/>
                    </a:lnTo>
                    <a:lnTo>
                      <a:pt x="2342" y="2867"/>
                    </a:lnTo>
                    <a:lnTo>
                      <a:pt x="2340" y="2853"/>
                    </a:lnTo>
                    <a:lnTo>
                      <a:pt x="2332" y="2841"/>
                    </a:lnTo>
                    <a:lnTo>
                      <a:pt x="2344" y="2826"/>
                    </a:lnTo>
                    <a:lnTo>
                      <a:pt x="2323" y="2814"/>
                    </a:lnTo>
                    <a:lnTo>
                      <a:pt x="2341" y="2793"/>
                    </a:lnTo>
                    <a:lnTo>
                      <a:pt x="2355" y="2785"/>
                    </a:lnTo>
                    <a:lnTo>
                      <a:pt x="2351" y="2758"/>
                    </a:lnTo>
                    <a:lnTo>
                      <a:pt x="2357" y="2744"/>
                    </a:lnTo>
                    <a:lnTo>
                      <a:pt x="2389" y="2728"/>
                    </a:lnTo>
                    <a:lnTo>
                      <a:pt x="2389" y="2735"/>
                    </a:lnTo>
                    <a:lnTo>
                      <a:pt x="2402" y="2720"/>
                    </a:lnTo>
                    <a:lnTo>
                      <a:pt x="2410" y="2727"/>
                    </a:lnTo>
                    <a:lnTo>
                      <a:pt x="2416" y="27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" name="Freeform 25">
                <a:extLst>
                  <a:ext uri="{FF2B5EF4-FFF2-40B4-BE49-F238E27FC236}">
                    <a16:creationId xmlns:a16="http://schemas.microsoft.com/office/drawing/2014/main" id="{4005A291-2FF7-AA92-E463-052F6A8D30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8" y="2559"/>
                <a:ext cx="55" cy="53"/>
              </a:xfrm>
              <a:custGeom>
                <a:avLst/>
                <a:gdLst>
                  <a:gd name="T0" fmla="*/ 115 w 165"/>
                  <a:gd name="T1" fmla="*/ 23 h 160"/>
                  <a:gd name="T2" fmla="*/ 93 w 165"/>
                  <a:gd name="T3" fmla="*/ 6 h 160"/>
                  <a:gd name="T4" fmla="*/ 87 w 165"/>
                  <a:gd name="T5" fmla="*/ 7 h 160"/>
                  <a:gd name="T6" fmla="*/ 79 w 165"/>
                  <a:gd name="T7" fmla="*/ 0 h 160"/>
                  <a:gd name="T8" fmla="*/ 66 w 165"/>
                  <a:gd name="T9" fmla="*/ 15 h 160"/>
                  <a:gd name="T10" fmla="*/ 66 w 165"/>
                  <a:gd name="T11" fmla="*/ 8 h 160"/>
                  <a:gd name="T12" fmla="*/ 34 w 165"/>
                  <a:gd name="T13" fmla="*/ 24 h 160"/>
                  <a:gd name="T14" fmla="*/ 28 w 165"/>
                  <a:gd name="T15" fmla="*/ 38 h 160"/>
                  <a:gd name="T16" fmla="*/ 32 w 165"/>
                  <a:gd name="T17" fmla="*/ 65 h 160"/>
                  <a:gd name="T18" fmla="*/ 18 w 165"/>
                  <a:gd name="T19" fmla="*/ 73 h 160"/>
                  <a:gd name="T20" fmla="*/ 0 w 165"/>
                  <a:gd name="T21" fmla="*/ 94 h 160"/>
                  <a:gd name="T22" fmla="*/ 21 w 165"/>
                  <a:gd name="T23" fmla="*/ 106 h 160"/>
                  <a:gd name="T24" fmla="*/ 9 w 165"/>
                  <a:gd name="T25" fmla="*/ 121 h 160"/>
                  <a:gd name="T26" fmla="*/ 17 w 165"/>
                  <a:gd name="T27" fmla="*/ 133 h 160"/>
                  <a:gd name="T28" fmla="*/ 19 w 165"/>
                  <a:gd name="T29" fmla="*/ 147 h 160"/>
                  <a:gd name="T30" fmla="*/ 44 w 165"/>
                  <a:gd name="T31" fmla="*/ 137 h 160"/>
                  <a:gd name="T32" fmla="*/ 73 w 165"/>
                  <a:gd name="T33" fmla="*/ 148 h 160"/>
                  <a:gd name="T34" fmla="*/ 93 w 165"/>
                  <a:gd name="T35" fmla="*/ 153 h 160"/>
                  <a:gd name="T36" fmla="*/ 100 w 165"/>
                  <a:gd name="T37" fmla="*/ 160 h 160"/>
                  <a:gd name="T38" fmla="*/ 98 w 165"/>
                  <a:gd name="T39" fmla="*/ 132 h 160"/>
                  <a:gd name="T40" fmla="*/ 103 w 165"/>
                  <a:gd name="T41" fmla="*/ 126 h 160"/>
                  <a:gd name="T42" fmla="*/ 117 w 165"/>
                  <a:gd name="T43" fmla="*/ 117 h 160"/>
                  <a:gd name="T44" fmla="*/ 116 w 165"/>
                  <a:gd name="T45" fmla="*/ 111 h 160"/>
                  <a:gd name="T46" fmla="*/ 121 w 165"/>
                  <a:gd name="T47" fmla="*/ 97 h 160"/>
                  <a:gd name="T48" fmla="*/ 127 w 165"/>
                  <a:gd name="T49" fmla="*/ 76 h 160"/>
                  <a:gd name="T50" fmla="*/ 153 w 165"/>
                  <a:gd name="T51" fmla="*/ 74 h 160"/>
                  <a:gd name="T52" fmla="*/ 165 w 165"/>
                  <a:gd name="T53" fmla="*/ 59 h 160"/>
                  <a:gd name="T54" fmla="*/ 165 w 165"/>
                  <a:gd name="T55" fmla="*/ 53 h 160"/>
                  <a:gd name="T56" fmla="*/ 145 w 165"/>
                  <a:gd name="T57" fmla="*/ 54 h 160"/>
                  <a:gd name="T58" fmla="*/ 130 w 165"/>
                  <a:gd name="T59" fmla="*/ 42 h 160"/>
                  <a:gd name="T60" fmla="*/ 116 w 165"/>
                  <a:gd name="T61" fmla="*/ 43 h 160"/>
                  <a:gd name="T62" fmla="*/ 115 w 165"/>
                  <a:gd name="T63" fmla="*/ 23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5" h="160">
                    <a:moveTo>
                      <a:pt x="115" y="23"/>
                    </a:moveTo>
                    <a:lnTo>
                      <a:pt x="93" y="6"/>
                    </a:lnTo>
                    <a:lnTo>
                      <a:pt x="87" y="7"/>
                    </a:lnTo>
                    <a:lnTo>
                      <a:pt x="79" y="0"/>
                    </a:lnTo>
                    <a:lnTo>
                      <a:pt x="66" y="15"/>
                    </a:lnTo>
                    <a:lnTo>
                      <a:pt x="66" y="8"/>
                    </a:lnTo>
                    <a:lnTo>
                      <a:pt x="34" y="24"/>
                    </a:lnTo>
                    <a:lnTo>
                      <a:pt x="28" y="38"/>
                    </a:lnTo>
                    <a:lnTo>
                      <a:pt x="32" y="65"/>
                    </a:lnTo>
                    <a:lnTo>
                      <a:pt x="18" y="73"/>
                    </a:lnTo>
                    <a:lnTo>
                      <a:pt x="0" y="94"/>
                    </a:lnTo>
                    <a:lnTo>
                      <a:pt x="21" y="106"/>
                    </a:lnTo>
                    <a:lnTo>
                      <a:pt x="9" y="121"/>
                    </a:lnTo>
                    <a:lnTo>
                      <a:pt x="17" y="133"/>
                    </a:lnTo>
                    <a:lnTo>
                      <a:pt x="19" y="147"/>
                    </a:lnTo>
                    <a:lnTo>
                      <a:pt x="44" y="137"/>
                    </a:lnTo>
                    <a:lnTo>
                      <a:pt x="73" y="148"/>
                    </a:lnTo>
                    <a:lnTo>
                      <a:pt x="93" y="153"/>
                    </a:lnTo>
                    <a:lnTo>
                      <a:pt x="100" y="160"/>
                    </a:lnTo>
                    <a:lnTo>
                      <a:pt x="98" y="132"/>
                    </a:lnTo>
                    <a:lnTo>
                      <a:pt x="103" y="126"/>
                    </a:lnTo>
                    <a:lnTo>
                      <a:pt x="117" y="117"/>
                    </a:lnTo>
                    <a:lnTo>
                      <a:pt x="116" y="111"/>
                    </a:lnTo>
                    <a:lnTo>
                      <a:pt x="121" y="97"/>
                    </a:lnTo>
                    <a:lnTo>
                      <a:pt x="127" y="76"/>
                    </a:lnTo>
                    <a:lnTo>
                      <a:pt x="153" y="74"/>
                    </a:lnTo>
                    <a:lnTo>
                      <a:pt x="165" y="59"/>
                    </a:lnTo>
                    <a:lnTo>
                      <a:pt x="165" y="53"/>
                    </a:lnTo>
                    <a:lnTo>
                      <a:pt x="145" y="54"/>
                    </a:lnTo>
                    <a:lnTo>
                      <a:pt x="130" y="42"/>
                    </a:lnTo>
                    <a:lnTo>
                      <a:pt x="116" y="43"/>
                    </a:lnTo>
                    <a:lnTo>
                      <a:pt x="115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" name="Freeform 26">
                <a:extLst>
                  <a:ext uri="{FF2B5EF4-FFF2-40B4-BE49-F238E27FC236}">
                    <a16:creationId xmlns:a16="http://schemas.microsoft.com/office/drawing/2014/main" id="{D0AAA781-F3E2-0E1E-D61A-F67096C1D47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91" y="2324"/>
                <a:ext cx="1454" cy="1046"/>
              </a:xfrm>
              <a:custGeom>
                <a:avLst/>
                <a:gdLst>
                  <a:gd name="T0" fmla="*/ 3349 w 4361"/>
                  <a:gd name="T1" fmla="*/ 208 h 3136"/>
                  <a:gd name="T2" fmla="*/ 3158 w 4361"/>
                  <a:gd name="T3" fmla="*/ 180 h 3136"/>
                  <a:gd name="T4" fmla="*/ 3016 w 4361"/>
                  <a:gd name="T5" fmla="*/ 159 h 3136"/>
                  <a:gd name="T6" fmla="*/ 2877 w 4361"/>
                  <a:gd name="T7" fmla="*/ 259 h 3136"/>
                  <a:gd name="T8" fmla="*/ 2764 w 4361"/>
                  <a:gd name="T9" fmla="*/ 417 h 3136"/>
                  <a:gd name="T10" fmla="*/ 2719 w 4361"/>
                  <a:gd name="T11" fmla="*/ 300 h 3136"/>
                  <a:gd name="T12" fmla="*/ 2560 w 4361"/>
                  <a:gd name="T13" fmla="*/ 174 h 3136"/>
                  <a:gd name="T14" fmla="*/ 2452 w 4361"/>
                  <a:gd name="T15" fmla="*/ 386 h 3136"/>
                  <a:gd name="T16" fmla="*/ 2263 w 4361"/>
                  <a:gd name="T17" fmla="*/ 444 h 3136"/>
                  <a:gd name="T18" fmla="*/ 2119 w 4361"/>
                  <a:gd name="T19" fmla="*/ 410 h 3136"/>
                  <a:gd name="T20" fmla="*/ 2082 w 4361"/>
                  <a:gd name="T21" fmla="*/ 159 h 3136"/>
                  <a:gd name="T22" fmla="*/ 1920 w 4361"/>
                  <a:gd name="T23" fmla="*/ 86 h 3136"/>
                  <a:gd name="T24" fmla="*/ 1760 w 4361"/>
                  <a:gd name="T25" fmla="*/ 88 h 3136"/>
                  <a:gd name="T26" fmla="*/ 1514 w 4361"/>
                  <a:gd name="T27" fmla="*/ 50 h 3136"/>
                  <a:gd name="T28" fmla="*/ 1470 w 4361"/>
                  <a:gd name="T29" fmla="*/ 236 h 3136"/>
                  <a:gd name="T30" fmla="*/ 1287 w 4361"/>
                  <a:gd name="T31" fmla="*/ 427 h 3136"/>
                  <a:gd name="T32" fmla="*/ 1177 w 4361"/>
                  <a:gd name="T33" fmla="*/ 611 h 3136"/>
                  <a:gd name="T34" fmla="*/ 1158 w 4361"/>
                  <a:gd name="T35" fmla="*/ 775 h 3136"/>
                  <a:gd name="T36" fmla="*/ 1091 w 4361"/>
                  <a:gd name="T37" fmla="*/ 848 h 3136"/>
                  <a:gd name="T38" fmla="*/ 1061 w 4361"/>
                  <a:gd name="T39" fmla="*/ 1032 h 3136"/>
                  <a:gd name="T40" fmla="*/ 935 w 4361"/>
                  <a:gd name="T41" fmla="*/ 1118 h 3136"/>
                  <a:gd name="T42" fmla="*/ 676 w 4361"/>
                  <a:gd name="T43" fmla="*/ 1149 h 3136"/>
                  <a:gd name="T44" fmla="*/ 438 w 4361"/>
                  <a:gd name="T45" fmla="*/ 1197 h 3136"/>
                  <a:gd name="T46" fmla="*/ 320 w 4361"/>
                  <a:gd name="T47" fmla="*/ 1221 h 3136"/>
                  <a:gd name="T48" fmla="*/ 123 w 4361"/>
                  <a:gd name="T49" fmla="*/ 1267 h 3136"/>
                  <a:gd name="T50" fmla="*/ 131 w 4361"/>
                  <a:gd name="T51" fmla="*/ 1434 h 3136"/>
                  <a:gd name="T52" fmla="*/ 101 w 4361"/>
                  <a:gd name="T53" fmla="*/ 1551 h 3136"/>
                  <a:gd name="T54" fmla="*/ 164 w 4361"/>
                  <a:gd name="T55" fmla="*/ 1639 h 3136"/>
                  <a:gd name="T56" fmla="*/ 249 w 4361"/>
                  <a:gd name="T57" fmla="*/ 1840 h 3136"/>
                  <a:gd name="T58" fmla="*/ 272 w 4361"/>
                  <a:gd name="T59" fmla="*/ 1945 h 3136"/>
                  <a:gd name="T60" fmla="*/ 202 w 4361"/>
                  <a:gd name="T61" fmla="*/ 2119 h 3136"/>
                  <a:gd name="T62" fmla="*/ 37 w 4361"/>
                  <a:gd name="T63" fmla="*/ 2302 h 3136"/>
                  <a:gd name="T64" fmla="*/ 232 w 4361"/>
                  <a:gd name="T65" fmla="*/ 2667 h 3136"/>
                  <a:gd name="T66" fmla="*/ 567 w 4361"/>
                  <a:gd name="T67" fmla="*/ 2657 h 3136"/>
                  <a:gd name="T68" fmla="*/ 777 w 4361"/>
                  <a:gd name="T69" fmla="*/ 2677 h 3136"/>
                  <a:gd name="T70" fmla="*/ 842 w 4361"/>
                  <a:gd name="T71" fmla="*/ 2651 h 3136"/>
                  <a:gd name="T72" fmla="*/ 881 w 4361"/>
                  <a:gd name="T73" fmla="*/ 2499 h 3136"/>
                  <a:gd name="T74" fmla="*/ 1230 w 4361"/>
                  <a:gd name="T75" fmla="*/ 2635 h 3136"/>
                  <a:gd name="T76" fmla="*/ 1455 w 4361"/>
                  <a:gd name="T77" fmla="*/ 2735 h 3136"/>
                  <a:gd name="T78" fmla="*/ 1591 w 4361"/>
                  <a:gd name="T79" fmla="*/ 2756 h 3136"/>
                  <a:gd name="T80" fmla="*/ 1746 w 4361"/>
                  <a:gd name="T81" fmla="*/ 2902 h 3136"/>
                  <a:gd name="T82" fmla="*/ 1943 w 4361"/>
                  <a:gd name="T83" fmla="*/ 3079 h 3136"/>
                  <a:gd name="T84" fmla="*/ 2339 w 4361"/>
                  <a:gd name="T85" fmla="*/ 3069 h 3136"/>
                  <a:gd name="T86" fmla="*/ 2552 w 4361"/>
                  <a:gd name="T87" fmla="*/ 3056 h 3136"/>
                  <a:gd name="T88" fmla="*/ 2779 w 4361"/>
                  <a:gd name="T89" fmla="*/ 2968 h 3136"/>
                  <a:gd name="T90" fmla="*/ 2943 w 4361"/>
                  <a:gd name="T91" fmla="*/ 2926 h 3136"/>
                  <a:gd name="T92" fmla="*/ 2883 w 4361"/>
                  <a:gd name="T93" fmla="*/ 2341 h 3136"/>
                  <a:gd name="T94" fmla="*/ 3438 w 4361"/>
                  <a:gd name="T95" fmla="*/ 1886 h 3136"/>
                  <a:gd name="T96" fmla="*/ 3776 w 4361"/>
                  <a:gd name="T97" fmla="*/ 1761 h 3136"/>
                  <a:gd name="T98" fmla="*/ 3872 w 4361"/>
                  <a:gd name="T99" fmla="*/ 1785 h 3136"/>
                  <a:gd name="T100" fmla="*/ 4034 w 4361"/>
                  <a:gd name="T101" fmla="*/ 1656 h 3136"/>
                  <a:gd name="T102" fmla="*/ 4177 w 4361"/>
                  <a:gd name="T103" fmla="*/ 1522 h 3136"/>
                  <a:gd name="T104" fmla="*/ 4332 w 4361"/>
                  <a:gd name="T105" fmla="*/ 1246 h 3136"/>
                  <a:gd name="T106" fmla="*/ 4249 w 4361"/>
                  <a:gd name="T107" fmla="*/ 991 h 3136"/>
                  <a:gd name="T108" fmla="*/ 4100 w 4361"/>
                  <a:gd name="T109" fmla="*/ 837 h 3136"/>
                  <a:gd name="T110" fmla="*/ 3923 w 4361"/>
                  <a:gd name="T111" fmla="*/ 820 h 3136"/>
                  <a:gd name="T112" fmla="*/ 3756 w 4361"/>
                  <a:gd name="T113" fmla="*/ 829 h 3136"/>
                  <a:gd name="T114" fmla="*/ 3678 w 4361"/>
                  <a:gd name="T115" fmla="*/ 702 h 3136"/>
                  <a:gd name="T116" fmla="*/ 3538 w 4361"/>
                  <a:gd name="T117" fmla="*/ 433 h 3136"/>
                  <a:gd name="T118" fmla="*/ 1956 w 4361"/>
                  <a:gd name="T119" fmla="*/ 2997 h 3136"/>
                  <a:gd name="T120" fmla="*/ 1968 w 4361"/>
                  <a:gd name="T121" fmla="*/ 2983 h 3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361" h="3136">
                    <a:moveTo>
                      <a:pt x="3508" y="321"/>
                    </a:moveTo>
                    <a:lnTo>
                      <a:pt x="3481" y="331"/>
                    </a:lnTo>
                    <a:lnTo>
                      <a:pt x="3473" y="312"/>
                    </a:lnTo>
                    <a:lnTo>
                      <a:pt x="3444" y="287"/>
                    </a:lnTo>
                    <a:lnTo>
                      <a:pt x="3427" y="255"/>
                    </a:lnTo>
                    <a:lnTo>
                      <a:pt x="3361" y="261"/>
                    </a:lnTo>
                    <a:lnTo>
                      <a:pt x="3365" y="234"/>
                    </a:lnTo>
                    <a:lnTo>
                      <a:pt x="3349" y="208"/>
                    </a:lnTo>
                    <a:lnTo>
                      <a:pt x="3336" y="203"/>
                    </a:lnTo>
                    <a:lnTo>
                      <a:pt x="3309" y="205"/>
                    </a:lnTo>
                    <a:lnTo>
                      <a:pt x="3301" y="260"/>
                    </a:lnTo>
                    <a:lnTo>
                      <a:pt x="3286" y="255"/>
                    </a:lnTo>
                    <a:lnTo>
                      <a:pt x="3241" y="265"/>
                    </a:lnTo>
                    <a:lnTo>
                      <a:pt x="3208" y="282"/>
                    </a:lnTo>
                    <a:lnTo>
                      <a:pt x="3193" y="263"/>
                    </a:lnTo>
                    <a:lnTo>
                      <a:pt x="3158" y="180"/>
                    </a:lnTo>
                    <a:lnTo>
                      <a:pt x="3154" y="126"/>
                    </a:lnTo>
                    <a:lnTo>
                      <a:pt x="3125" y="115"/>
                    </a:lnTo>
                    <a:lnTo>
                      <a:pt x="3117" y="95"/>
                    </a:lnTo>
                    <a:lnTo>
                      <a:pt x="3111" y="96"/>
                    </a:lnTo>
                    <a:lnTo>
                      <a:pt x="3105" y="117"/>
                    </a:lnTo>
                    <a:lnTo>
                      <a:pt x="3048" y="149"/>
                    </a:lnTo>
                    <a:lnTo>
                      <a:pt x="3020" y="139"/>
                    </a:lnTo>
                    <a:lnTo>
                      <a:pt x="3016" y="159"/>
                    </a:lnTo>
                    <a:lnTo>
                      <a:pt x="3003" y="173"/>
                    </a:lnTo>
                    <a:lnTo>
                      <a:pt x="3006" y="200"/>
                    </a:lnTo>
                    <a:lnTo>
                      <a:pt x="2975" y="223"/>
                    </a:lnTo>
                    <a:lnTo>
                      <a:pt x="2953" y="211"/>
                    </a:lnTo>
                    <a:lnTo>
                      <a:pt x="2930" y="180"/>
                    </a:lnTo>
                    <a:lnTo>
                      <a:pt x="2905" y="196"/>
                    </a:lnTo>
                    <a:lnTo>
                      <a:pt x="2897" y="257"/>
                    </a:lnTo>
                    <a:lnTo>
                      <a:pt x="2877" y="259"/>
                    </a:lnTo>
                    <a:lnTo>
                      <a:pt x="2861" y="294"/>
                    </a:lnTo>
                    <a:lnTo>
                      <a:pt x="2851" y="342"/>
                    </a:lnTo>
                    <a:lnTo>
                      <a:pt x="2840" y="370"/>
                    </a:lnTo>
                    <a:lnTo>
                      <a:pt x="2849" y="390"/>
                    </a:lnTo>
                    <a:lnTo>
                      <a:pt x="2830" y="398"/>
                    </a:lnTo>
                    <a:lnTo>
                      <a:pt x="2802" y="474"/>
                    </a:lnTo>
                    <a:lnTo>
                      <a:pt x="2781" y="456"/>
                    </a:lnTo>
                    <a:lnTo>
                      <a:pt x="2764" y="417"/>
                    </a:lnTo>
                    <a:lnTo>
                      <a:pt x="2754" y="378"/>
                    </a:lnTo>
                    <a:lnTo>
                      <a:pt x="2758" y="357"/>
                    </a:lnTo>
                    <a:lnTo>
                      <a:pt x="2743" y="339"/>
                    </a:lnTo>
                    <a:lnTo>
                      <a:pt x="2757" y="337"/>
                    </a:lnTo>
                    <a:lnTo>
                      <a:pt x="2762" y="323"/>
                    </a:lnTo>
                    <a:lnTo>
                      <a:pt x="2754" y="304"/>
                    </a:lnTo>
                    <a:lnTo>
                      <a:pt x="2734" y="313"/>
                    </a:lnTo>
                    <a:lnTo>
                      <a:pt x="2719" y="300"/>
                    </a:lnTo>
                    <a:lnTo>
                      <a:pt x="2700" y="236"/>
                    </a:lnTo>
                    <a:lnTo>
                      <a:pt x="2698" y="216"/>
                    </a:lnTo>
                    <a:lnTo>
                      <a:pt x="2658" y="212"/>
                    </a:lnTo>
                    <a:lnTo>
                      <a:pt x="2625" y="228"/>
                    </a:lnTo>
                    <a:lnTo>
                      <a:pt x="2626" y="162"/>
                    </a:lnTo>
                    <a:lnTo>
                      <a:pt x="2597" y="138"/>
                    </a:lnTo>
                    <a:lnTo>
                      <a:pt x="2573" y="173"/>
                    </a:lnTo>
                    <a:lnTo>
                      <a:pt x="2560" y="174"/>
                    </a:lnTo>
                    <a:lnTo>
                      <a:pt x="2547" y="182"/>
                    </a:lnTo>
                    <a:lnTo>
                      <a:pt x="2530" y="210"/>
                    </a:lnTo>
                    <a:lnTo>
                      <a:pt x="2510" y="219"/>
                    </a:lnTo>
                    <a:lnTo>
                      <a:pt x="2493" y="247"/>
                    </a:lnTo>
                    <a:lnTo>
                      <a:pt x="2485" y="302"/>
                    </a:lnTo>
                    <a:lnTo>
                      <a:pt x="2459" y="318"/>
                    </a:lnTo>
                    <a:lnTo>
                      <a:pt x="2449" y="345"/>
                    </a:lnTo>
                    <a:lnTo>
                      <a:pt x="2452" y="386"/>
                    </a:lnTo>
                    <a:lnTo>
                      <a:pt x="2402" y="425"/>
                    </a:lnTo>
                    <a:lnTo>
                      <a:pt x="2392" y="466"/>
                    </a:lnTo>
                    <a:lnTo>
                      <a:pt x="2366" y="468"/>
                    </a:lnTo>
                    <a:lnTo>
                      <a:pt x="2347" y="476"/>
                    </a:lnTo>
                    <a:lnTo>
                      <a:pt x="2305" y="467"/>
                    </a:lnTo>
                    <a:lnTo>
                      <a:pt x="2285" y="475"/>
                    </a:lnTo>
                    <a:lnTo>
                      <a:pt x="2272" y="470"/>
                    </a:lnTo>
                    <a:lnTo>
                      <a:pt x="2263" y="444"/>
                    </a:lnTo>
                    <a:lnTo>
                      <a:pt x="2223" y="448"/>
                    </a:lnTo>
                    <a:lnTo>
                      <a:pt x="2170" y="466"/>
                    </a:lnTo>
                    <a:lnTo>
                      <a:pt x="2165" y="479"/>
                    </a:lnTo>
                    <a:lnTo>
                      <a:pt x="2167" y="499"/>
                    </a:lnTo>
                    <a:lnTo>
                      <a:pt x="2161" y="507"/>
                    </a:lnTo>
                    <a:lnTo>
                      <a:pt x="2131" y="476"/>
                    </a:lnTo>
                    <a:lnTo>
                      <a:pt x="2133" y="429"/>
                    </a:lnTo>
                    <a:lnTo>
                      <a:pt x="2119" y="410"/>
                    </a:lnTo>
                    <a:lnTo>
                      <a:pt x="2105" y="405"/>
                    </a:lnTo>
                    <a:lnTo>
                      <a:pt x="2114" y="370"/>
                    </a:lnTo>
                    <a:lnTo>
                      <a:pt x="2117" y="330"/>
                    </a:lnTo>
                    <a:lnTo>
                      <a:pt x="2130" y="315"/>
                    </a:lnTo>
                    <a:lnTo>
                      <a:pt x="2127" y="282"/>
                    </a:lnTo>
                    <a:lnTo>
                      <a:pt x="2065" y="193"/>
                    </a:lnTo>
                    <a:lnTo>
                      <a:pt x="2063" y="173"/>
                    </a:lnTo>
                    <a:lnTo>
                      <a:pt x="2082" y="159"/>
                    </a:lnTo>
                    <a:lnTo>
                      <a:pt x="2059" y="133"/>
                    </a:lnTo>
                    <a:lnTo>
                      <a:pt x="2057" y="113"/>
                    </a:lnTo>
                    <a:lnTo>
                      <a:pt x="2048" y="88"/>
                    </a:lnTo>
                    <a:lnTo>
                      <a:pt x="2028" y="83"/>
                    </a:lnTo>
                    <a:lnTo>
                      <a:pt x="1988" y="87"/>
                    </a:lnTo>
                    <a:lnTo>
                      <a:pt x="1950" y="110"/>
                    </a:lnTo>
                    <a:lnTo>
                      <a:pt x="1941" y="91"/>
                    </a:lnTo>
                    <a:lnTo>
                      <a:pt x="1920" y="86"/>
                    </a:lnTo>
                    <a:lnTo>
                      <a:pt x="1902" y="108"/>
                    </a:lnTo>
                    <a:lnTo>
                      <a:pt x="1857" y="126"/>
                    </a:lnTo>
                    <a:lnTo>
                      <a:pt x="1845" y="140"/>
                    </a:lnTo>
                    <a:lnTo>
                      <a:pt x="1818" y="135"/>
                    </a:lnTo>
                    <a:lnTo>
                      <a:pt x="1811" y="143"/>
                    </a:lnTo>
                    <a:lnTo>
                      <a:pt x="1790" y="125"/>
                    </a:lnTo>
                    <a:lnTo>
                      <a:pt x="1788" y="111"/>
                    </a:lnTo>
                    <a:lnTo>
                      <a:pt x="1760" y="88"/>
                    </a:lnTo>
                    <a:lnTo>
                      <a:pt x="1736" y="56"/>
                    </a:lnTo>
                    <a:lnTo>
                      <a:pt x="1699" y="19"/>
                    </a:lnTo>
                    <a:lnTo>
                      <a:pt x="1652" y="10"/>
                    </a:lnTo>
                    <a:lnTo>
                      <a:pt x="1626" y="19"/>
                    </a:lnTo>
                    <a:lnTo>
                      <a:pt x="1610" y="0"/>
                    </a:lnTo>
                    <a:lnTo>
                      <a:pt x="1559" y="32"/>
                    </a:lnTo>
                    <a:lnTo>
                      <a:pt x="1545" y="27"/>
                    </a:lnTo>
                    <a:lnTo>
                      <a:pt x="1514" y="50"/>
                    </a:lnTo>
                    <a:lnTo>
                      <a:pt x="1518" y="96"/>
                    </a:lnTo>
                    <a:lnTo>
                      <a:pt x="1536" y="142"/>
                    </a:lnTo>
                    <a:lnTo>
                      <a:pt x="1511" y="158"/>
                    </a:lnTo>
                    <a:lnTo>
                      <a:pt x="1533" y="182"/>
                    </a:lnTo>
                    <a:lnTo>
                      <a:pt x="1535" y="196"/>
                    </a:lnTo>
                    <a:lnTo>
                      <a:pt x="1515" y="198"/>
                    </a:lnTo>
                    <a:lnTo>
                      <a:pt x="1503" y="225"/>
                    </a:lnTo>
                    <a:lnTo>
                      <a:pt x="1470" y="236"/>
                    </a:lnTo>
                    <a:lnTo>
                      <a:pt x="1467" y="269"/>
                    </a:lnTo>
                    <a:lnTo>
                      <a:pt x="1416" y="287"/>
                    </a:lnTo>
                    <a:lnTo>
                      <a:pt x="1417" y="307"/>
                    </a:lnTo>
                    <a:lnTo>
                      <a:pt x="1432" y="326"/>
                    </a:lnTo>
                    <a:lnTo>
                      <a:pt x="1410" y="375"/>
                    </a:lnTo>
                    <a:lnTo>
                      <a:pt x="1389" y="371"/>
                    </a:lnTo>
                    <a:lnTo>
                      <a:pt x="1346" y="408"/>
                    </a:lnTo>
                    <a:lnTo>
                      <a:pt x="1287" y="427"/>
                    </a:lnTo>
                    <a:lnTo>
                      <a:pt x="1291" y="467"/>
                    </a:lnTo>
                    <a:lnTo>
                      <a:pt x="1248" y="511"/>
                    </a:lnTo>
                    <a:lnTo>
                      <a:pt x="1243" y="539"/>
                    </a:lnTo>
                    <a:lnTo>
                      <a:pt x="1230" y="533"/>
                    </a:lnTo>
                    <a:lnTo>
                      <a:pt x="1179" y="571"/>
                    </a:lnTo>
                    <a:lnTo>
                      <a:pt x="1165" y="566"/>
                    </a:lnTo>
                    <a:lnTo>
                      <a:pt x="1153" y="567"/>
                    </a:lnTo>
                    <a:lnTo>
                      <a:pt x="1177" y="611"/>
                    </a:lnTo>
                    <a:lnTo>
                      <a:pt x="1173" y="639"/>
                    </a:lnTo>
                    <a:lnTo>
                      <a:pt x="1180" y="651"/>
                    </a:lnTo>
                    <a:lnTo>
                      <a:pt x="1183" y="685"/>
                    </a:lnTo>
                    <a:lnTo>
                      <a:pt x="1205" y="710"/>
                    </a:lnTo>
                    <a:lnTo>
                      <a:pt x="1202" y="743"/>
                    </a:lnTo>
                    <a:lnTo>
                      <a:pt x="1211" y="763"/>
                    </a:lnTo>
                    <a:lnTo>
                      <a:pt x="1199" y="777"/>
                    </a:lnTo>
                    <a:lnTo>
                      <a:pt x="1158" y="775"/>
                    </a:lnTo>
                    <a:lnTo>
                      <a:pt x="1112" y="779"/>
                    </a:lnTo>
                    <a:lnTo>
                      <a:pt x="1096" y="754"/>
                    </a:lnTo>
                    <a:lnTo>
                      <a:pt x="1076" y="755"/>
                    </a:lnTo>
                    <a:lnTo>
                      <a:pt x="1070" y="770"/>
                    </a:lnTo>
                    <a:lnTo>
                      <a:pt x="1072" y="796"/>
                    </a:lnTo>
                    <a:lnTo>
                      <a:pt x="1049" y="832"/>
                    </a:lnTo>
                    <a:lnTo>
                      <a:pt x="1071" y="850"/>
                    </a:lnTo>
                    <a:lnTo>
                      <a:pt x="1091" y="848"/>
                    </a:lnTo>
                    <a:lnTo>
                      <a:pt x="1115" y="879"/>
                    </a:lnTo>
                    <a:lnTo>
                      <a:pt x="1101" y="887"/>
                    </a:lnTo>
                    <a:lnTo>
                      <a:pt x="1093" y="935"/>
                    </a:lnTo>
                    <a:lnTo>
                      <a:pt x="1076" y="970"/>
                    </a:lnTo>
                    <a:lnTo>
                      <a:pt x="1037" y="981"/>
                    </a:lnTo>
                    <a:lnTo>
                      <a:pt x="1038" y="994"/>
                    </a:lnTo>
                    <a:lnTo>
                      <a:pt x="1058" y="999"/>
                    </a:lnTo>
                    <a:lnTo>
                      <a:pt x="1061" y="1032"/>
                    </a:lnTo>
                    <a:lnTo>
                      <a:pt x="1043" y="1047"/>
                    </a:lnTo>
                    <a:lnTo>
                      <a:pt x="987" y="1026"/>
                    </a:lnTo>
                    <a:lnTo>
                      <a:pt x="983" y="1052"/>
                    </a:lnTo>
                    <a:lnTo>
                      <a:pt x="950" y="1069"/>
                    </a:lnTo>
                    <a:lnTo>
                      <a:pt x="933" y="1104"/>
                    </a:lnTo>
                    <a:lnTo>
                      <a:pt x="934" y="1111"/>
                    </a:lnTo>
                    <a:lnTo>
                      <a:pt x="942" y="1117"/>
                    </a:lnTo>
                    <a:lnTo>
                      <a:pt x="935" y="1118"/>
                    </a:lnTo>
                    <a:lnTo>
                      <a:pt x="909" y="1126"/>
                    </a:lnTo>
                    <a:lnTo>
                      <a:pt x="871" y="1151"/>
                    </a:lnTo>
                    <a:lnTo>
                      <a:pt x="827" y="1115"/>
                    </a:lnTo>
                    <a:lnTo>
                      <a:pt x="812" y="1096"/>
                    </a:lnTo>
                    <a:lnTo>
                      <a:pt x="774" y="1119"/>
                    </a:lnTo>
                    <a:lnTo>
                      <a:pt x="754" y="1121"/>
                    </a:lnTo>
                    <a:lnTo>
                      <a:pt x="706" y="1119"/>
                    </a:lnTo>
                    <a:lnTo>
                      <a:pt x="676" y="1149"/>
                    </a:lnTo>
                    <a:lnTo>
                      <a:pt x="637" y="1165"/>
                    </a:lnTo>
                    <a:lnTo>
                      <a:pt x="584" y="1171"/>
                    </a:lnTo>
                    <a:lnTo>
                      <a:pt x="571" y="1185"/>
                    </a:lnTo>
                    <a:lnTo>
                      <a:pt x="524" y="1170"/>
                    </a:lnTo>
                    <a:lnTo>
                      <a:pt x="501" y="1152"/>
                    </a:lnTo>
                    <a:lnTo>
                      <a:pt x="475" y="1160"/>
                    </a:lnTo>
                    <a:lnTo>
                      <a:pt x="446" y="1197"/>
                    </a:lnTo>
                    <a:lnTo>
                      <a:pt x="438" y="1197"/>
                    </a:lnTo>
                    <a:lnTo>
                      <a:pt x="430" y="1178"/>
                    </a:lnTo>
                    <a:lnTo>
                      <a:pt x="377" y="1190"/>
                    </a:lnTo>
                    <a:lnTo>
                      <a:pt x="366" y="1217"/>
                    </a:lnTo>
                    <a:lnTo>
                      <a:pt x="377" y="1264"/>
                    </a:lnTo>
                    <a:lnTo>
                      <a:pt x="359" y="1286"/>
                    </a:lnTo>
                    <a:lnTo>
                      <a:pt x="339" y="1280"/>
                    </a:lnTo>
                    <a:lnTo>
                      <a:pt x="302" y="1250"/>
                    </a:lnTo>
                    <a:lnTo>
                      <a:pt x="320" y="1221"/>
                    </a:lnTo>
                    <a:lnTo>
                      <a:pt x="289" y="1184"/>
                    </a:lnTo>
                    <a:lnTo>
                      <a:pt x="253" y="1228"/>
                    </a:lnTo>
                    <a:lnTo>
                      <a:pt x="233" y="1230"/>
                    </a:lnTo>
                    <a:lnTo>
                      <a:pt x="234" y="1243"/>
                    </a:lnTo>
                    <a:lnTo>
                      <a:pt x="213" y="1232"/>
                    </a:lnTo>
                    <a:lnTo>
                      <a:pt x="167" y="1236"/>
                    </a:lnTo>
                    <a:lnTo>
                      <a:pt x="142" y="1258"/>
                    </a:lnTo>
                    <a:lnTo>
                      <a:pt x="123" y="1267"/>
                    </a:lnTo>
                    <a:lnTo>
                      <a:pt x="117" y="1280"/>
                    </a:lnTo>
                    <a:lnTo>
                      <a:pt x="152" y="1297"/>
                    </a:lnTo>
                    <a:lnTo>
                      <a:pt x="153" y="1311"/>
                    </a:lnTo>
                    <a:lnTo>
                      <a:pt x="142" y="1326"/>
                    </a:lnTo>
                    <a:lnTo>
                      <a:pt x="150" y="1352"/>
                    </a:lnTo>
                    <a:lnTo>
                      <a:pt x="146" y="1379"/>
                    </a:lnTo>
                    <a:lnTo>
                      <a:pt x="119" y="1382"/>
                    </a:lnTo>
                    <a:lnTo>
                      <a:pt x="131" y="1434"/>
                    </a:lnTo>
                    <a:lnTo>
                      <a:pt x="126" y="1448"/>
                    </a:lnTo>
                    <a:lnTo>
                      <a:pt x="139" y="1453"/>
                    </a:lnTo>
                    <a:lnTo>
                      <a:pt x="140" y="1460"/>
                    </a:lnTo>
                    <a:lnTo>
                      <a:pt x="96" y="1491"/>
                    </a:lnTo>
                    <a:lnTo>
                      <a:pt x="105" y="1510"/>
                    </a:lnTo>
                    <a:lnTo>
                      <a:pt x="93" y="1525"/>
                    </a:lnTo>
                    <a:lnTo>
                      <a:pt x="100" y="1538"/>
                    </a:lnTo>
                    <a:lnTo>
                      <a:pt x="101" y="1551"/>
                    </a:lnTo>
                    <a:lnTo>
                      <a:pt x="77" y="1574"/>
                    </a:lnTo>
                    <a:lnTo>
                      <a:pt x="63" y="1575"/>
                    </a:lnTo>
                    <a:lnTo>
                      <a:pt x="72" y="1594"/>
                    </a:lnTo>
                    <a:lnTo>
                      <a:pt x="93" y="1605"/>
                    </a:lnTo>
                    <a:lnTo>
                      <a:pt x="88" y="1619"/>
                    </a:lnTo>
                    <a:lnTo>
                      <a:pt x="96" y="1639"/>
                    </a:lnTo>
                    <a:lnTo>
                      <a:pt x="149" y="1628"/>
                    </a:lnTo>
                    <a:lnTo>
                      <a:pt x="164" y="1639"/>
                    </a:lnTo>
                    <a:lnTo>
                      <a:pt x="218" y="1641"/>
                    </a:lnTo>
                    <a:lnTo>
                      <a:pt x="222" y="1681"/>
                    </a:lnTo>
                    <a:lnTo>
                      <a:pt x="258" y="1705"/>
                    </a:lnTo>
                    <a:lnTo>
                      <a:pt x="262" y="1751"/>
                    </a:lnTo>
                    <a:lnTo>
                      <a:pt x="278" y="1776"/>
                    </a:lnTo>
                    <a:lnTo>
                      <a:pt x="245" y="1793"/>
                    </a:lnTo>
                    <a:lnTo>
                      <a:pt x="241" y="1813"/>
                    </a:lnTo>
                    <a:lnTo>
                      <a:pt x="249" y="1840"/>
                    </a:lnTo>
                    <a:lnTo>
                      <a:pt x="257" y="1839"/>
                    </a:lnTo>
                    <a:lnTo>
                      <a:pt x="267" y="1818"/>
                    </a:lnTo>
                    <a:lnTo>
                      <a:pt x="295" y="1815"/>
                    </a:lnTo>
                    <a:lnTo>
                      <a:pt x="296" y="1835"/>
                    </a:lnTo>
                    <a:lnTo>
                      <a:pt x="295" y="1889"/>
                    </a:lnTo>
                    <a:lnTo>
                      <a:pt x="310" y="1921"/>
                    </a:lnTo>
                    <a:lnTo>
                      <a:pt x="299" y="1936"/>
                    </a:lnTo>
                    <a:lnTo>
                      <a:pt x="272" y="1945"/>
                    </a:lnTo>
                    <a:lnTo>
                      <a:pt x="254" y="1966"/>
                    </a:lnTo>
                    <a:lnTo>
                      <a:pt x="256" y="1980"/>
                    </a:lnTo>
                    <a:lnTo>
                      <a:pt x="271" y="1999"/>
                    </a:lnTo>
                    <a:lnTo>
                      <a:pt x="272" y="2019"/>
                    </a:lnTo>
                    <a:lnTo>
                      <a:pt x="243" y="2061"/>
                    </a:lnTo>
                    <a:lnTo>
                      <a:pt x="223" y="2063"/>
                    </a:lnTo>
                    <a:lnTo>
                      <a:pt x="228" y="2110"/>
                    </a:lnTo>
                    <a:lnTo>
                      <a:pt x="202" y="2119"/>
                    </a:lnTo>
                    <a:lnTo>
                      <a:pt x="188" y="2114"/>
                    </a:lnTo>
                    <a:lnTo>
                      <a:pt x="158" y="2164"/>
                    </a:lnTo>
                    <a:lnTo>
                      <a:pt x="120" y="2181"/>
                    </a:lnTo>
                    <a:lnTo>
                      <a:pt x="113" y="2255"/>
                    </a:lnTo>
                    <a:lnTo>
                      <a:pt x="95" y="2270"/>
                    </a:lnTo>
                    <a:lnTo>
                      <a:pt x="61" y="2267"/>
                    </a:lnTo>
                    <a:lnTo>
                      <a:pt x="57" y="2293"/>
                    </a:lnTo>
                    <a:lnTo>
                      <a:pt x="37" y="2302"/>
                    </a:lnTo>
                    <a:lnTo>
                      <a:pt x="37" y="2376"/>
                    </a:lnTo>
                    <a:lnTo>
                      <a:pt x="0" y="2406"/>
                    </a:lnTo>
                    <a:lnTo>
                      <a:pt x="12" y="2459"/>
                    </a:lnTo>
                    <a:lnTo>
                      <a:pt x="6" y="2480"/>
                    </a:lnTo>
                    <a:lnTo>
                      <a:pt x="93" y="2539"/>
                    </a:lnTo>
                    <a:lnTo>
                      <a:pt x="134" y="2555"/>
                    </a:lnTo>
                    <a:lnTo>
                      <a:pt x="174" y="2619"/>
                    </a:lnTo>
                    <a:lnTo>
                      <a:pt x="232" y="2667"/>
                    </a:lnTo>
                    <a:lnTo>
                      <a:pt x="253" y="2679"/>
                    </a:lnTo>
                    <a:lnTo>
                      <a:pt x="306" y="2667"/>
                    </a:lnTo>
                    <a:lnTo>
                      <a:pt x="423" y="2629"/>
                    </a:lnTo>
                    <a:lnTo>
                      <a:pt x="487" y="2657"/>
                    </a:lnTo>
                    <a:lnTo>
                      <a:pt x="503" y="2682"/>
                    </a:lnTo>
                    <a:lnTo>
                      <a:pt x="517" y="2701"/>
                    </a:lnTo>
                    <a:lnTo>
                      <a:pt x="537" y="2692"/>
                    </a:lnTo>
                    <a:lnTo>
                      <a:pt x="567" y="2657"/>
                    </a:lnTo>
                    <a:lnTo>
                      <a:pt x="588" y="2661"/>
                    </a:lnTo>
                    <a:lnTo>
                      <a:pt x="638" y="2690"/>
                    </a:lnTo>
                    <a:lnTo>
                      <a:pt x="677" y="2680"/>
                    </a:lnTo>
                    <a:lnTo>
                      <a:pt x="705" y="2690"/>
                    </a:lnTo>
                    <a:lnTo>
                      <a:pt x="710" y="2683"/>
                    </a:lnTo>
                    <a:lnTo>
                      <a:pt x="723" y="2676"/>
                    </a:lnTo>
                    <a:lnTo>
                      <a:pt x="764" y="2685"/>
                    </a:lnTo>
                    <a:lnTo>
                      <a:pt x="777" y="2677"/>
                    </a:lnTo>
                    <a:lnTo>
                      <a:pt x="833" y="2692"/>
                    </a:lnTo>
                    <a:lnTo>
                      <a:pt x="840" y="2698"/>
                    </a:lnTo>
                    <a:lnTo>
                      <a:pt x="847" y="2698"/>
                    </a:lnTo>
                    <a:lnTo>
                      <a:pt x="846" y="2684"/>
                    </a:lnTo>
                    <a:lnTo>
                      <a:pt x="851" y="2677"/>
                    </a:lnTo>
                    <a:lnTo>
                      <a:pt x="843" y="2664"/>
                    </a:lnTo>
                    <a:lnTo>
                      <a:pt x="850" y="2657"/>
                    </a:lnTo>
                    <a:lnTo>
                      <a:pt x="842" y="2651"/>
                    </a:lnTo>
                    <a:lnTo>
                      <a:pt x="834" y="2631"/>
                    </a:lnTo>
                    <a:lnTo>
                      <a:pt x="819" y="2620"/>
                    </a:lnTo>
                    <a:lnTo>
                      <a:pt x="837" y="2597"/>
                    </a:lnTo>
                    <a:lnTo>
                      <a:pt x="822" y="2586"/>
                    </a:lnTo>
                    <a:lnTo>
                      <a:pt x="840" y="2564"/>
                    </a:lnTo>
                    <a:lnTo>
                      <a:pt x="837" y="2524"/>
                    </a:lnTo>
                    <a:lnTo>
                      <a:pt x="856" y="2509"/>
                    </a:lnTo>
                    <a:lnTo>
                      <a:pt x="881" y="2499"/>
                    </a:lnTo>
                    <a:lnTo>
                      <a:pt x="931" y="2529"/>
                    </a:lnTo>
                    <a:lnTo>
                      <a:pt x="1000" y="2543"/>
                    </a:lnTo>
                    <a:lnTo>
                      <a:pt x="1058" y="2584"/>
                    </a:lnTo>
                    <a:lnTo>
                      <a:pt x="1090" y="2574"/>
                    </a:lnTo>
                    <a:lnTo>
                      <a:pt x="1112" y="2592"/>
                    </a:lnTo>
                    <a:lnTo>
                      <a:pt x="1193" y="2598"/>
                    </a:lnTo>
                    <a:lnTo>
                      <a:pt x="1216" y="2623"/>
                    </a:lnTo>
                    <a:lnTo>
                      <a:pt x="1230" y="2635"/>
                    </a:lnTo>
                    <a:lnTo>
                      <a:pt x="1239" y="2661"/>
                    </a:lnTo>
                    <a:lnTo>
                      <a:pt x="1269" y="2685"/>
                    </a:lnTo>
                    <a:lnTo>
                      <a:pt x="1314" y="2667"/>
                    </a:lnTo>
                    <a:lnTo>
                      <a:pt x="1342" y="2679"/>
                    </a:lnTo>
                    <a:lnTo>
                      <a:pt x="1422" y="2678"/>
                    </a:lnTo>
                    <a:lnTo>
                      <a:pt x="1424" y="2698"/>
                    </a:lnTo>
                    <a:lnTo>
                      <a:pt x="1446" y="2716"/>
                    </a:lnTo>
                    <a:lnTo>
                      <a:pt x="1455" y="2735"/>
                    </a:lnTo>
                    <a:lnTo>
                      <a:pt x="1469" y="2754"/>
                    </a:lnTo>
                    <a:lnTo>
                      <a:pt x="1480" y="2786"/>
                    </a:lnTo>
                    <a:lnTo>
                      <a:pt x="1495" y="2812"/>
                    </a:lnTo>
                    <a:lnTo>
                      <a:pt x="1521" y="2803"/>
                    </a:lnTo>
                    <a:lnTo>
                      <a:pt x="1519" y="2776"/>
                    </a:lnTo>
                    <a:lnTo>
                      <a:pt x="1531" y="2761"/>
                    </a:lnTo>
                    <a:lnTo>
                      <a:pt x="1558" y="2765"/>
                    </a:lnTo>
                    <a:lnTo>
                      <a:pt x="1591" y="2756"/>
                    </a:lnTo>
                    <a:lnTo>
                      <a:pt x="1634" y="2785"/>
                    </a:lnTo>
                    <a:lnTo>
                      <a:pt x="1743" y="2802"/>
                    </a:lnTo>
                    <a:lnTo>
                      <a:pt x="1745" y="2829"/>
                    </a:lnTo>
                    <a:lnTo>
                      <a:pt x="1788" y="2852"/>
                    </a:lnTo>
                    <a:lnTo>
                      <a:pt x="1775" y="2860"/>
                    </a:lnTo>
                    <a:lnTo>
                      <a:pt x="1762" y="2861"/>
                    </a:lnTo>
                    <a:lnTo>
                      <a:pt x="1744" y="2882"/>
                    </a:lnTo>
                    <a:lnTo>
                      <a:pt x="1746" y="2902"/>
                    </a:lnTo>
                    <a:lnTo>
                      <a:pt x="1733" y="2917"/>
                    </a:lnTo>
                    <a:lnTo>
                      <a:pt x="1734" y="2931"/>
                    </a:lnTo>
                    <a:lnTo>
                      <a:pt x="1743" y="2944"/>
                    </a:lnTo>
                    <a:lnTo>
                      <a:pt x="1824" y="2956"/>
                    </a:lnTo>
                    <a:lnTo>
                      <a:pt x="1876" y="2998"/>
                    </a:lnTo>
                    <a:lnTo>
                      <a:pt x="1915" y="2994"/>
                    </a:lnTo>
                    <a:lnTo>
                      <a:pt x="1933" y="3033"/>
                    </a:lnTo>
                    <a:lnTo>
                      <a:pt x="1943" y="3079"/>
                    </a:lnTo>
                    <a:lnTo>
                      <a:pt x="1987" y="3109"/>
                    </a:lnTo>
                    <a:lnTo>
                      <a:pt x="2039" y="3098"/>
                    </a:lnTo>
                    <a:lnTo>
                      <a:pt x="2100" y="3031"/>
                    </a:lnTo>
                    <a:lnTo>
                      <a:pt x="2147" y="3033"/>
                    </a:lnTo>
                    <a:lnTo>
                      <a:pt x="2192" y="3015"/>
                    </a:lnTo>
                    <a:lnTo>
                      <a:pt x="2234" y="3025"/>
                    </a:lnTo>
                    <a:lnTo>
                      <a:pt x="2283" y="3054"/>
                    </a:lnTo>
                    <a:lnTo>
                      <a:pt x="2339" y="3069"/>
                    </a:lnTo>
                    <a:lnTo>
                      <a:pt x="2385" y="3125"/>
                    </a:lnTo>
                    <a:lnTo>
                      <a:pt x="2426" y="3136"/>
                    </a:lnTo>
                    <a:lnTo>
                      <a:pt x="2438" y="3133"/>
                    </a:lnTo>
                    <a:lnTo>
                      <a:pt x="2456" y="3112"/>
                    </a:lnTo>
                    <a:lnTo>
                      <a:pt x="2545" y="3124"/>
                    </a:lnTo>
                    <a:lnTo>
                      <a:pt x="2551" y="3117"/>
                    </a:lnTo>
                    <a:lnTo>
                      <a:pt x="2534" y="3078"/>
                    </a:lnTo>
                    <a:lnTo>
                      <a:pt x="2552" y="3056"/>
                    </a:lnTo>
                    <a:lnTo>
                      <a:pt x="2565" y="3048"/>
                    </a:lnTo>
                    <a:lnTo>
                      <a:pt x="2610" y="3031"/>
                    </a:lnTo>
                    <a:lnTo>
                      <a:pt x="2631" y="3042"/>
                    </a:lnTo>
                    <a:lnTo>
                      <a:pt x="2652" y="3041"/>
                    </a:lnTo>
                    <a:lnTo>
                      <a:pt x="2695" y="2996"/>
                    </a:lnTo>
                    <a:lnTo>
                      <a:pt x="2720" y="2987"/>
                    </a:lnTo>
                    <a:lnTo>
                      <a:pt x="2761" y="2990"/>
                    </a:lnTo>
                    <a:lnTo>
                      <a:pt x="2779" y="2968"/>
                    </a:lnTo>
                    <a:lnTo>
                      <a:pt x="2801" y="2986"/>
                    </a:lnTo>
                    <a:lnTo>
                      <a:pt x="2861" y="2980"/>
                    </a:lnTo>
                    <a:lnTo>
                      <a:pt x="2906" y="3030"/>
                    </a:lnTo>
                    <a:lnTo>
                      <a:pt x="2932" y="3021"/>
                    </a:lnTo>
                    <a:lnTo>
                      <a:pt x="2979" y="3024"/>
                    </a:lnTo>
                    <a:lnTo>
                      <a:pt x="2962" y="2978"/>
                    </a:lnTo>
                    <a:lnTo>
                      <a:pt x="2941" y="2967"/>
                    </a:lnTo>
                    <a:lnTo>
                      <a:pt x="2943" y="2926"/>
                    </a:lnTo>
                    <a:lnTo>
                      <a:pt x="2902" y="2916"/>
                    </a:lnTo>
                    <a:lnTo>
                      <a:pt x="2872" y="2886"/>
                    </a:lnTo>
                    <a:lnTo>
                      <a:pt x="2862" y="2773"/>
                    </a:lnTo>
                    <a:lnTo>
                      <a:pt x="2862" y="2557"/>
                    </a:lnTo>
                    <a:lnTo>
                      <a:pt x="2874" y="2469"/>
                    </a:lnTo>
                    <a:lnTo>
                      <a:pt x="2858" y="2443"/>
                    </a:lnTo>
                    <a:lnTo>
                      <a:pt x="2863" y="2416"/>
                    </a:lnTo>
                    <a:lnTo>
                      <a:pt x="2883" y="2341"/>
                    </a:lnTo>
                    <a:lnTo>
                      <a:pt x="2951" y="2213"/>
                    </a:lnTo>
                    <a:lnTo>
                      <a:pt x="3030" y="2126"/>
                    </a:lnTo>
                    <a:lnTo>
                      <a:pt x="3093" y="2073"/>
                    </a:lnTo>
                    <a:lnTo>
                      <a:pt x="3163" y="2039"/>
                    </a:lnTo>
                    <a:lnTo>
                      <a:pt x="3258" y="2051"/>
                    </a:lnTo>
                    <a:lnTo>
                      <a:pt x="3368" y="1933"/>
                    </a:lnTo>
                    <a:lnTo>
                      <a:pt x="3426" y="1907"/>
                    </a:lnTo>
                    <a:lnTo>
                      <a:pt x="3438" y="1886"/>
                    </a:lnTo>
                    <a:lnTo>
                      <a:pt x="3490" y="1861"/>
                    </a:lnTo>
                    <a:lnTo>
                      <a:pt x="3545" y="1802"/>
                    </a:lnTo>
                    <a:lnTo>
                      <a:pt x="3589" y="1771"/>
                    </a:lnTo>
                    <a:lnTo>
                      <a:pt x="3672" y="1730"/>
                    </a:lnTo>
                    <a:lnTo>
                      <a:pt x="3745" y="1724"/>
                    </a:lnTo>
                    <a:lnTo>
                      <a:pt x="3774" y="1734"/>
                    </a:lnTo>
                    <a:lnTo>
                      <a:pt x="3782" y="1753"/>
                    </a:lnTo>
                    <a:lnTo>
                      <a:pt x="3776" y="1761"/>
                    </a:lnTo>
                    <a:lnTo>
                      <a:pt x="3769" y="1762"/>
                    </a:lnTo>
                    <a:lnTo>
                      <a:pt x="3763" y="1775"/>
                    </a:lnTo>
                    <a:lnTo>
                      <a:pt x="3757" y="1775"/>
                    </a:lnTo>
                    <a:lnTo>
                      <a:pt x="3773" y="1801"/>
                    </a:lnTo>
                    <a:lnTo>
                      <a:pt x="3787" y="1813"/>
                    </a:lnTo>
                    <a:lnTo>
                      <a:pt x="3801" y="1819"/>
                    </a:lnTo>
                    <a:lnTo>
                      <a:pt x="3856" y="1833"/>
                    </a:lnTo>
                    <a:lnTo>
                      <a:pt x="3872" y="1785"/>
                    </a:lnTo>
                    <a:lnTo>
                      <a:pt x="3930" y="1753"/>
                    </a:lnTo>
                    <a:lnTo>
                      <a:pt x="3928" y="1733"/>
                    </a:lnTo>
                    <a:lnTo>
                      <a:pt x="3949" y="1745"/>
                    </a:lnTo>
                    <a:lnTo>
                      <a:pt x="4006" y="1712"/>
                    </a:lnTo>
                    <a:lnTo>
                      <a:pt x="4017" y="1691"/>
                    </a:lnTo>
                    <a:lnTo>
                      <a:pt x="4050" y="1681"/>
                    </a:lnTo>
                    <a:lnTo>
                      <a:pt x="4054" y="1654"/>
                    </a:lnTo>
                    <a:lnTo>
                      <a:pt x="4034" y="1656"/>
                    </a:lnTo>
                    <a:lnTo>
                      <a:pt x="4020" y="1643"/>
                    </a:lnTo>
                    <a:lnTo>
                      <a:pt x="4036" y="1602"/>
                    </a:lnTo>
                    <a:lnTo>
                      <a:pt x="4062" y="1586"/>
                    </a:lnTo>
                    <a:lnTo>
                      <a:pt x="4066" y="1559"/>
                    </a:lnTo>
                    <a:lnTo>
                      <a:pt x="4111" y="1548"/>
                    </a:lnTo>
                    <a:lnTo>
                      <a:pt x="4160" y="1563"/>
                    </a:lnTo>
                    <a:lnTo>
                      <a:pt x="4187" y="1561"/>
                    </a:lnTo>
                    <a:lnTo>
                      <a:pt x="4177" y="1522"/>
                    </a:lnTo>
                    <a:lnTo>
                      <a:pt x="4203" y="1452"/>
                    </a:lnTo>
                    <a:lnTo>
                      <a:pt x="4207" y="1425"/>
                    </a:lnTo>
                    <a:lnTo>
                      <a:pt x="4199" y="1399"/>
                    </a:lnTo>
                    <a:lnTo>
                      <a:pt x="4211" y="1377"/>
                    </a:lnTo>
                    <a:lnTo>
                      <a:pt x="4195" y="1359"/>
                    </a:lnTo>
                    <a:lnTo>
                      <a:pt x="4240" y="1334"/>
                    </a:lnTo>
                    <a:lnTo>
                      <a:pt x="4276" y="1291"/>
                    </a:lnTo>
                    <a:lnTo>
                      <a:pt x="4332" y="1246"/>
                    </a:lnTo>
                    <a:lnTo>
                      <a:pt x="4336" y="1218"/>
                    </a:lnTo>
                    <a:lnTo>
                      <a:pt x="4356" y="1216"/>
                    </a:lnTo>
                    <a:lnTo>
                      <a:pt x="4361" y="1196"/>
                    </a:lnTo>
                    <a:lnTo>
                      <a:pt x="4301" y="1127"/>
                    </a:lnTo>
                    <a:lnTo>
                      <a:pt x="4285" y="1102"/>
                    </a:lnTo>
                    <a:lnTo>
                      <a:pt x="4252" y="1105"/>
                    </a:lnTo>
                    <a:lnTo>
                      <a:pt x="4243" y="1079"/>
                    </a:lnTo>
                    <a:lnTo>
                      <a:pt x="4249" y="991"/>
                    </a:lnTo>
                    <a:lnTo>
                      <a:pt x="4238" y="959"/>
                    </a:lnTo>
                    <a:lnTo>
                      <a:pt x="4212" y="954"/>
                    </a:lnTo>
                    <a:lnTo>
                      <a:pt x="4209" y="934"/>
                    </a:lnTo>
                    <a:lnTo>
                      <a:pt x="4185" y="896"/>
                    </a:lnTo>
                    <a:lnTo>
                      <a:pt x="4177" y="877"/>
                    </a:lnTo>
                    <a:lnTo>
                      <a:pt x="4164" y="885"/>
                    </a:lnTo>
                    <a:lnTo>
                      <a:pt x="4114" y="856"/>
                    </a:lnTo>
                    <a:lnTo>
                      <a:pt x="4100" y="837"/>
                    </a:lnTo>
                    <a:lnTo>
                      <a:pt x="4064" y="814"/>
                    </a:lnTo>
                    <a:lnTo>
                      <a:pt x="4024" y="817"/>
                    </a:lnTo>
                    <a:lnTo>
                      <a:pt x="4022" y="871"/>
                    </a:lnTo>
                    <a:lnTo>
                      <a:pt x="4009" y="879"/>
                    </a:lnTo>
                    <a:lnTo>
                      <a:pt x="3975" y="869"/>
                    </a:lnTo>
                    <a:lnTo>
                      <a:pt x="3977" y="829"/>
                    </a:lnTo>
                    <a:lnTo>
                      <a:pt x="3976" y="815"/>
                    </a:lnTo>
                    <a:lnTo>
                      <a:pt x="3923" y="820"/>
                    </a:lnTo>
                    <a:lnTo>
                      <a:pt x="3912" y="841"/>
                    </a:lnTo>
                    <a:lnTo>
                      <a:pt x="3893" y="850"/>
                    </a:lnTo>
                    <a:lnTo>
                      <a:pt x="3882" y="885"/>
                    </a:lnTo>
                    <a:lnTo>
                      <a:pt x="3864" y="906"/>
                    </a:lnTo>
                    <a:lnTo>
                      <a:pt x="3806" y="865"/>
                    </a:lnTo>
                    <a:lnTo>
                      <a:pt x="3799" y="852"/>
                    </a:lnTo>
                    <a:lnTo>
                      <a:pt x="3771" y="848"/>
                    </a:lnTo>
                    <a:lnTo>
                      <a:pt x="3756" y="829"/>
                    </a:lnTo>
                    <a:lnTo>
                      <a:pt x="3690" y="841"/>
                    </a:lnTo>
                    <a:lnTo>
                      <a:pt x="3683" y="836"/>
                    </a:lnTo>
                    <a:lnTo>
                      <a:pt x="3688" y="821"/>
                    </a:lnTo>
                    <a:lnTo>
                      <a:pt x="3692" y="795"/>
                    </a:lnTo>
                    <a:lnTo>
                      <a:pt x="3683" y="762"/>
                    </a:lnTo>
                    <a:lnTo>
                      <a:pt x="3702" y="746"/>
                    </a:lnTo>
                    <a:lnTo>
                      <a:pt x="3680" y="728"/>
                    </a:lnTo>
                    <a:lnTo>
                      <a:pt x="3678" y="702"/>
                    </a:lnTo>
                    <a:lnTo>
                      <a:pt x="3642" y="685"/>
                    </a:lnTo>
                    <a:lnTo>
                      <a:pt x="3633" y="665"/>
                    </a:lnTo>
                    <a:lnTo>
                      <a:pt x="3630" y="626"/>
                    </a:lnTo>
                    <a:lnTo>
                      <a:pt x="3605" y="568"/>
                    </a:lnTo>
                    <a:lnTo>
                      <a:pt x="3576" y="550"/>
                    </a:lnTo>
                    <a:lnTo>
                      <a:pt x="3558" y="505"/>
                    </a:lnTo>
                    <a:lnTo>
                      <a:pt x="3555" y="471"/>
                    </a:lnTo>
                    <a:lnTo>
                      <a:pt x="3538" y="433"/>
                    </a:lnTo>
                    <a:lnTo>
                      <a:pt x="3542" y="412"/>
                    </a:lnTo>
                    <a:lnTo>
                      <a:pt x="3528" y="393"/>
                    </a:lnTo>
                    <a:lnTo>
                      <a:pt x="3538" y="365"/>
                    </a:lnTo>
                    <a:lnTo>
                      <a:pt x="3503" y="349"/>
                    </a:lnTo>
                    <a:lnTo>
                      <a:pt x="3508" y="321"/>
                    </a:lnTo>
                    <a:close/>
                    <a:moveTo>
                      <a:pt x="1982" y="2995"/>
                    </a:moveTo>
                    <a:lnTo>
                      <a:pt x="1976" y="3003"/>
                    </a:lnTo>
                    <a:lnTo>
                      <a:pt x="1956" y="2997"/>
                    </a:lnTo>
                    <a:lnTo>
                      <a:pt x="1942" y="2992"/>
                    </a:lnTo>
                    <a:lnTo>
                      <a:pt x="1935" y="2986"/>
                    </a:lnTo>
                    <a:lnTo>
                      <a:pt x="1939" y="2966"/>
                    </a:lnTo>
                    <a:lnTo>
                      <a:pt x="1952" y="2957"/>
                    </a:lnTo>
                    <a:lnTo>
                      <a:pt x="1957" y="2944"/>
                    </a:lnTo>
                    <a:lnTo>
                      <a:pt x="1972" y="2955"/>
                    </a:lnTo>
                    <a:lnTo>
                      <a:pt x="1960" y="2970"/>
                    </a:lnTo>
                    <a:lnTo>
                      <a:pt x="1968" y="2983"/>
                    </a:lnTo>
                    <a:lnTo>
                      <a:pt x="1982" y="29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" name="Freeform 27">
                <a:extLst>
                  <a:ext uri="{FF2B5EF4-FFF2-40B4-BE49-F238E27FC236}">
                    <a16:creationId xmlns:a16="http://schemas.microsoft.com/office/drawing/2014/main" id="{30A4EF0B-AD67-C676-0406-810DFB7CD0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7" y="2277"/>
                <a:ext cx="964" cy="807"/>
              </a:xfrm>
              <a:custGeom>
                <a:avLst/>
                <a:gdLst>
                  <a:gd name="T0" fmla="*/ 356 w 2894"/>
                  <a:gd name="T1" fmla="*/ 1095 h 2420"/>
                  <a:gd name="T2" fmla="*/ 429 w 2894"/>
                  <a:gd name="T3" fmla="*/ 1243 h 2420"/>
                  <a:gd name="T4" fmla="*/ 476 w 2894"/>
                  <a:gd name="T5" fmla="*/ 1387 h 2420"/>
                  <a:gd name="T6" fmla="*/ 343 w 2894"/>
                  <a:gd name="T7" fmla="*/ 1540 h 2420"/>
                  <a:gd name="T8" fmla="*/ 304 w 2894"/>
                  <a:gd name="T9" fmla="*/ 1704 h 2420"/>
                  <a:gd name="T10" fmla="*/ 164 w 2894"/>
                  <a:gd name="T11" fmla="*/ 1784 h 2420"/>
                  <a:gd name="T12" fmla="*/ 150 w 2894"/>
                  <a:gd name="T13" fmla="*/ 1853 h 2420"/>
                  <a:gd name="T14" fmla="*/ 0 w 2894"/>
                  <a:gd name="T15" fmla="*/ 1974 h 2420"/>
                  <a:gd name="T16" fmla="*/ 307 w 2894"/>
                  <a:gd name="T17" fmla="*/ 2020 h 2420"/>
                  <a:gd name="T18" fmla="*/ 461 w 2894"/>
                  <a:gd name="T19" fmla="*/ 2093 h 2420"/>
                  <a:gd name="T20" fmla="*/ 529 w 2894"/>
                  <a:gd name="T21" fmla="*/ 2020 h 2420"/>
                  <a:gd name="T22" fmla="*/ 621 w 2894"/>
                  <a:gd name="T23" fmla="*/ 2004 h 2420"/>
                  <a:gd name="T24" fmla="*/ 691 w 2894"/>
                  <a:gd name="T25" fmla="*/ 2112 h 2420"/>
                  <a:gd name="T26" fmla="*/ 957 w 2894"/>
                  <a:gd name="T27" fmla="*/ 2155 h 2420"/>
                  <a:gd name="T28" fmla="*/ 1087 w 2894"/>
                  <a:gd name="T29" fmla="*/ 2250 h 2420"/>
                  <a:gd name="T30" fmla="*/ 1230 w 2894"/>
                  <a:gd name="T31" fmla="*/ 2264 h 2420"/>
                  <a:gd name="T32" fmla="*/ 1377 w 2894"/>
                  <a:gd name="T33" fmla="*/ 2404 h 2420"/>
                  <a:gd name="T34" fmla="*/ 1512 w 2894"/>
                  <a:gd name="T35" fmla="*/ 2345 h 2420"/>
                  <a:gd name="T36" fmla="*/ 1640 w 2894"/>
                  <a:gd name="T37" fmla="*/ 2420 h 2420"/>
                  <a:gd name="T38" fmla="*/ 1824 w 2894"/>
                  <a:gd name="T39" fmla="*/ 2303 h 2420"/>
                  <a:gd name="T40" fmla="*/ 2071 w 2894"/>
                  <a:gd name="T41" fmla="*/ 2205 h 2420"/>
                  <a:gd name="T42" fmla="*/ 2002 w 2894"/>
                  <a:gd name="T43" fmla="*/ 2124 h 2420"/>
                  <a:gd name="T44" fmla="*/ 2276 w 2894"/>
                  <a:gd name="T45" fmla="*/ 1877 h 2420"/>
                  <a:gd name="T46" fmla="*/ 2362 w 2894"/>
                  <a:gd name="T47" fmla="*/ 1802 h 2420"/>
                  <a:gd name="T48" fmla="*/ 2457 w 2894"/>
                  <a:gd name="T49" fmla="*/ 1666 h 2420"/>
                  <a:gd name="T50" fmla="*/ 2593 w 2894"/>
                  <a:gd name="T51" fmla="*/ 1620 h 2420"/>
                  <a:gd name="T52" fmla="*/ 2687 w 2894"/>
                  <a:gd name="T53" fmla="*/ 1544 h 2420"/>
                  <a:gd name="T54" fmla="*/ 2729 w 2894"/>
                  <a:gd name="T55" fmla="*/ 1419 h 2420"/>
                  <a:gd name="T56" fmla="*/ 2861 w 2894"/>
                  <a:gd name="T57" fmla="*/ 1245 h 2420"/>
                  <a:gd name="T58" fmla="*/ 2854 w 2894"/>
                  <a:gd name="T59" fmla="*/ 1092 h 2420"/>
                  <a:gd name="T60" fmla="*/ 2648 w 2894"/>
                  <a:gd name="T61" fmla="*/ 1117 h 2420"/>
                  <a:gd name="T62" fmla="*/ 2468 w 2894"/>
                  <a:gd name="T63" fmla="*/ 1061 h 2420"/>
                  <a:gd name="T64" fmla="*/ 2301 w 2894"/>
                  <a:gd name="T65" fmla="*/ 1002 h 2420"/>
                  <a:gd name="T66" fmla="*/ 2192 w 2894"/>
                  <a:gd name="T67" fmla="*/ 844 h 2420"/>
                  <a:gd name="T68" fmla="*/ 2167 w 2894"/>
                  <a:gd name="T69" fmla="*/ 645 h 2420"/>
                  <a:gd name="T70" fmla="*/ 2216 w 2894"/>
                  <a:gd name="T71" fmla="*/ 520 h 2420"/>
                  <a:gd name="T72" fmla="*/ 2290 w 2894"/>
                  <a:gd name="T73" fmla="*/ 446 h 2420"/>
                  <a:gd name="T74" fmla="*/ 2250 w 2894"/>
                  <a:gd name="T75" fmla="*/ 308 h 2420"/>
                  <a:gd name="T76" fmla="*/ 2050 w 2894"/>
                  <a:gd name="T77" fmla="*/ 173 h 2420"/>
                  <a:gd name="T78" fmla="*/ 1959 w 2894"/>
                  <a:gd name="T79" fmla="*/ 60 h 2420"/>
                  <a:gd name="T80" fmla="*/ 1827 w 2894"/>
                  <a:gd name="T81" fmla="*/ 19 h 2420"/>
                  <a:gd name="T82" fmla="*/ 1714 w 2894"/>
                  <a:gd name="T83" fmla="*/ 36 h 2420"/>
                  <a:gd name="T84" fmla="*/ 1611 w 2894"/>
                  <a:gd name="T85" fmla="*/ 73 h 2420"/>
                  <a:gd name="T86" fmla="*/ 1678 w 2894"/>
                  <a:gd name="T87" fmla="*/ 153 h 2420"/>
                  <a:gd name="T88" fmla="*/ 1664 w 2894"/>
                  <a:gd name="T89" fmla="*/ 295 h 2420"/>
                  <a:gd name="T90" fmla="*/ 1429 w 2894"/>
                  <a:gd name="T91" fmla="*/ 364 h 2420"/>
                  <a:gd name="T92" fmla="*/ 1289 w 2894"/>
                  <a:gd name="T93" fmla="*/ 444 h 2420"/>
                  <a:gd name="T94" fmla="*/ 1233 w 2894"/>
                  <a:gd name="T95" fmla="*/ 565 h 2420"/>
                  <a:gd name="T96" fmla="*/ 1155 w 2894"/>
                  <a:gd name="T97" fmla="*/ 740 h 2420"/>
                  <a:gd name="T98" fmla="*/ 999 w 2894"/>
                  <a:gd name="T99" fmla="*/ 801 h 2420"/>
                  <a:gd name="T100" fmla="*/ 987 w 2894"/>
                  <a:gd name="T101" fmla="*/ 876 h 2420"/>
                  <a:gd name="T102" fmla="*/ 1140 w 2894"/>
                  <a:gd name="T103" fmla="*/ 942 h 2420"/>
                  <a:gd name="T104" fmla="*/ 1195 w 2894"/>
                  <a:gd name="T105" fmla="*/ 1091 h 2420"/>
                  <a:gd name="T106" fmla="*/ 1194 w 2894"/>
                  <a:gd name="T107" fmla="*/ 1152 h 2420"/>
                  <a:gd name="T108" fmla="*/ 1097 w 2894"/>
                  <a:gd name="T109" fmla="*/ 1127 h 2420"/>
                  <a:gd name="T110" fmla="*/ 951 w 2894"/>
                  <a:gd name="T111" fmla="*/ 1148 h 2420"/>
                  <a:gd name="T112" fmla="*/ 818 w 2894"/>
                  <a:gd name="T113" fmla="*/ 1086 h 2420"/>
                  <a:gd name="T114" fmla="*/ 744 w 2894"/>
                  <a:gd name="T115" fmla="*/ 1019 h 2420"/>
                  <a:gd name="T116" fmla="*/ 667 w 2894"/>
                  <a:gd name="T117" fmla="*/ 986 h 2420"/>
                  <a:gd name="T118" fmla="*/ 463 w 2894"/>
                  <a:gd name="T119" fmla="*/ 1032 h 2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894" h="2420">
                    <a:moveTo>
                      <a:pt x="358" y="974"/>
                    </a:moveTo>
                    <a:lnTo>
                      <a:pt x="329" y="963"/>
                    </a:lnTo>
                    <a:lnTo>
                      <a:pt x="329" y="1037"/>
                    </a:lnTo>
                    <a:lnTo>
                      <a:pt x="353" y="1075"/>
                    </a:lnTo>
                    <a:lnTo>
                      <a:pt x="356" y="1095"/>
                    </a:lnTo>
                    <a:lnTo>
                      <a:pt x="382" y="1100"/>
                    </a:lnTo>
                    <a:lnTo>
                      <a:pt x="393" y="1132"/>
                    </a:lnTo>
                    <a:lnTo>
                      <a:pt x="387" y="1220"/>
                    </a:lnTo>
                    <a:lnTo>
                      <a:pt x="396" y="1246"/>
                    </a:lnTo>
                    <a:lnTo>
                      <a:pt x="429" y="1243"/>
                    </a:lnTo>
                    <a:lnTo>
                      <a:pt x="445" y="1268"/>
                    </a:lnTo>
                    <a:lnTo>
                      <a:pt x="505" y="1337"/>
                    </a:lnTo>
                    <a:lnTo>
                      <a:pt x="500" y="1357"/>
                    </a:lnTo>
                    <a:lnTo>
                      <a:pt x="480" y="1359"/>
                    </a:lnTo>
                    <a:lnTo>
                      <a:pt x="476" y="1387"/>
                    </a:lnTo>
                    <a:lnTo>
                      <a:pt x="420" y="1432"/>
                    </a:lnTo>
                    <a:lnTo>
                      <a:pt x="384" y="1475"/>
                    </a:lnTo>
                    <a:lnTo>
                      <a:pt x="339" y="1500"/>
                    </a:lnTo>
                    <a:lnTo>
                      <a:pt x="355" y="1518"/>
                    </a:lnTo>
                    <a:lnTo>
                      <a:pt x="343" y="1540"/>
                    </a:lnTo>
                    <a:lnTo>
                      <a:pt x="351" y="1566"/>
                    </a:lnTo>
                    <a:lnTo>
                      <a:pt x="347" y="1593"/>
                    </a:lnTo>
                    <a:lnTo>
                      <a:pt x="321" y="1663"/>
                    </a:lnTo>
                    <a:lnTo>
                      <a:pt x="331" y="1702"/>
                    </a:lnTo>
                    <a:lnTo>
                      <a:pt x="304" y="1704"/>
                    </a:lnTo>
                    <a:lnTo>
                      <a:pt x="255" y="1689"/>
                    </a:lnTo>
                    <a:lnTo>
                      <a:pt x="210" y="1700"/>
                    </a:lnTo>
                    <a:lnTo>
                      <a:pt x="206" y="1727"/>
                    </a:lnTo>
                    <a:lnTo>
                      <a:pt x="180" y="1743"/>
                    </a:lnTo>
                    <a:lnTo>
                      <a:pt x="164" y="1784"/>
                    </a:lnTo>
                    <a:lnTo>
                      <a:pt x="178" y="1797"/>
                    </a:lnTo>
                    <a:lnTo>
                      <a:pt x="198" y="1795"/>
                    </a:lnTo>
                    <a:lnTo>
                      <a:pt x="194" y="1822"/>
                    </a:lnTo>
                    <a:lnTo>
                      <a:pt x="161" y="1832"/>
                    </a:lnTo>
                    <a:lnTo>
                      <a:pt x="150" y="1853"/>
                    </a:lnTo>
                    <a:lnTo>
                      <a:pt x="93" y="1886"/>
                    </a:lnTo>
                    <a:lnTo>
                      <a:pt x="72" y="1874"/>
                    </a:lnTo>
                    <a:lnTo>
                      <a:pt x="74" y="1894"/>
                    </a:lnTo>
                    <a:lnTo>
                      <a:pt x="16" y="1926"/>
                    </a:lnTo>
                    <a:lnTo>
                      <a:pt x="0" y="1974"/>
                    </a:lnTo>
                    <a:lnTo>
                      <a:pt x="149" y="1988"/>
                    </a:lnTo>
                    <a:lnTo>
                      <a:pt x="195" y="1976"/>
                    </a:lnTo>
                    <a:lnTo>
                      <a:pt x="270" y="1983"/>
                    </a:lnTo>
                    <a:lnTo>
                      <a:pt x="299" y="2001"/>
                    </a:lnTo>
                    <a:lnTo>
                      <a:pt x="307" y="2020"/>
                    </a:lnTo>
                    <a:lnTo>
                      <a:pt x="308" y="2033"/>
                    </a:lnTo>
                    <a:lnTo>
                      <a:pt x="284" y="2063"/>
                    </a:lnTo>
                    <a:lnTo>
                      <a:pt x="313" y="2086"/>
                    </a:lnTo>
                    <a:lnTo>
                      <a:pt x="367" y="2095"/>
                    </a:lnTo>
                    <a:lnTo>
                      <a:pt x="461" y="2093"/>
                    </a:lnTo>
                    <a:lnTo>
                      <a:pt x="517" y="2115"/>
                    </a:lnTo>
                    <a:lnTo>
                      <a:pt x="554" y="2084"/>
                    </a:lnTo>
                    <a:lnTo>
                      <a:pt x="532" y="2060"/>
                    </a:lnTo>
                    <a:lnTo>
                      <a:pt x="524" y="2047"/>
                    </a:lnTo>
                    <a:lnTo>
                      <a:pt x="529" y="2020"/>
                    </a:lnTo>
                    <a:lnTo>
                      <a:pt x="541" y="2011"/>
                    </a:lnTo>
                    <a:lnTo>
                      <a:pt x="539" y="1999"/>
                    </a:lnTo>
                    <a:lnTo>
                      <a:pt x="568" y="2009"/>
                    </a:lnTo>
                    <a:lnTo>
                      <a:pt x="593" y="1993"/>
                    </a:lnTo>
                    <a:lnTo>
                      <a:pt x="621" y="2004"/>
                    </a:lnTo>
                    <a:lnTo>
                      <a:pt x="628" y="2010"/>
                    </a:lnTo>
                    <a:lnTo>
                      <a:pt x="636" y="2023"/>
                    </a:lnTo>
                    <a:lnTo>
                      <a:pt x="650" y="2028"/>
                    </a:lnTo>
                    <a:lnTo>
                      <a:pt x="645" y="2043"/>
                    </a:lnTo>
                    <a:lnTo>
                      <a:pt x="691" y="2112"/>
                    </a:lnTo>
                    <a:lnTo>
                      <a:pt x="845" y="2104"/>
                    </a:lnTo>
                    <a:lnTo>
                      <a:pt x="916" y="2071"/>
                    </a:lnTo>
                    <a:lnTo>
                      <a:pt x="945" y="2095"/>
                    </a:lnTo>
                    <a:lnTo>
                      <a:pt x="960" y="2121"/>
                    </a:lnTo>
                    <a:lnTo>
                      <a:pt x="957" y="2155"/>
                    </a:lnTo>
                    <a:lnTo>
                      <a:pt x="974" y="2193"/>
                    </a:lnTo>
                    <a:lnTo>
                      <a:pt x="957" y="2221"/>
                    </a:lnTo>
                    <a:lnTo>
                      <a:pt x="958" y="2235"/>
                    </a:lnTo>
                    <a:lnTo>
                      <a:pt x="1052" y="2239"/>
                    </a:lnTo>
                    <a:lnTo>
                      <a:pt x="1087" y="2250"/>
                    </a:lnTo>
                    <a:lnTo>
                      <a:pt x="1112" y="2234"/>
                    </a:lnTo>
                    <a:lnTo>
                      <a:pt x="1143" y="2272"/>
                    </a:lnTo>
                    <a:lnTo>
                      <a:pt x="1172" y="2289"/>
                    </a:lnTo>
                    <a:lnTo>
                      <a:pt x="1196" y="2260"/>
                    </a:lnTo>
                    <a:lnTo>
                      <a:pt x="1230" y="2264"/>
                    </a:lnTo>
                    <a:lnTo>
                      <a:pt x="1253" y="2302"/>
                    </a:lnTo>
                    <a:lnTo>
                      <a:pt x="1309" y="2316"/>
                    </a:lnTo>
                    <a:lnTo>
                      <a:pt x="1344" y="2341"/>
                    </a:lnTo>
                    <a:lnTo>
                      <a:pt x="1349" y="2387"/>
                    </a:lnTo>
                    <a:lnTo>
                      <a:pt x="1377" y="2404"/>
                    </a:lnTo>
                    <a:lnTo>
                      <a:pt x="1403" y="2395"/>
                    </a:lnTo>
                    <a:lnTo>
                      <a:pt x="1427" y="2366"/>
                    </a:lnTo>
                    <a:lnTo>
                      <a:pt x="1425" y="2340"/>
                    </a:lnTo>
                    <a:lnTo>
                      <a:pt x="1438" y="2331"/>
                    </a:lnTo>
                    <a:lnTo>
                      <a:pt x="1512" y="2345"/>
                    </a:lnTo>
                    <a:lnTo>
                      <a:pt x="1542" y="2369"/>
                    </a:lnTo>
                    <a:lnTo>
                      <a:pt x="1609" y="2369"/>
                    </a:lnTo>
                    <a:lnTo>
                      <a:pt x="1618" y="2395"/>
                    </a:lnTo>
                    <a:lnTo>
                      <a:pt x="1613" y="2415"/>
                    </a:lnTo>
                    <a:lnTo>
                      <a:pt x="1640" y="2420"/>
                    </a:lnTo>
                    <a:lnTo>
                      <a:pt x="1648" y="2359"/>
                    </a:lnTo>
                    <a:lnTo>
                      <a:pt x="1679" y="2329"/>
                    </a:lnTo>
                    <a:lnTo>
                      <a:pt x="1738" y="2317"/>
                    </a:lnTo>
                    <a:lnTo>
                      <a:pt x="1808" y="2344"/>
                    </a:lnTo>
                    <a:lnTo>
                      <a:pt x="1824" y="2303"/>
                    </a:lnTo>
                    <a:lnTo>
                      <a:pt x="1843" y="2287"/>
                    </a:lnTo>
                    <a:lnTo>
                      <a:pt x="1935" y="2266"/>
                    </a:lnTo>
                    <a:lnTo>
                      <a:pt x="1985" y="2227"/>
                    </a:lnTo>
                    <a:lnTo>
                      <a:pt x="2040" y="2242"/>
                    </a:lnTo>
                    <a:lnTo>
                      <a:pt x="2071" y="2205"/>
                    </a:lnTo>
                    <a:lnTo>
                      <a:pt x="2067" y="2165"/>
                    </a:lnTo>
                    <a:lnTo>
                      <a:pt x="2083" y="2131"/>
                    </a:lnTo>
                    <a:lnTo>
                      <a:pt x="2070" y="2125"/>
                    </a:lnTo>
                    <a:lnTo>
                      <a:pt x="2011" y="2137"/>
                    </a:lnTo>
                    <a:lnTo>
                      <a:pt x="2002" y="2124"/>
                    </a:lnTo>
                    <a:lnTo>
                      <a:pt x="2101" y="2035"/>
                    </a:lnTo>
                    <a:lnTo>
                      <a:pt x="2128" y="1952"/>
                    </a:lnTo>
                    <a:lnTo>
                      <a:pt x="2208" y="1951"/>
                    </a:lnTo>
                    <a:lnTo>
                      <a:pt x="2265" y="1912"/>
                    </a:lnTo>
                    <a:lnTo>
                      <a:pt x="2276" y="1877"/>
                    </a:lnTo>
                    <a:lnTo>
                      <a:pt x="2294" y="1856"/>
                    </a:lnTo>
                    <a:lnTo>
                      <a:pt x="2284" y="1830"/>
                    </a:lnTo>
                    <a:lnTo>
                      <a:pt x="2308" y="1800"/>
                    </a:lnTo>
                    <a:lnTo>
                      <a:pt x="2341" y="1791"/>
                    </a:lnTo>
                    <a:lnTo>
                      <a:pt x="2362" y="1802"/>
                    </a:lnTo>
                    <a:lnTo>
                      <a:pt x="2405" y="1764"/>
                    </a:lnTo>
                    <a:lnTo>
                      <a:pt x="2441" y="1789"/>
                    </a:lnTo>
                    <a:lnTo>
                      <a:pt x="2435" y="1715"/>
                    </a:lnTo>
                    <a:lnTo>
                      <a:pt x="2439" y="1687"/>
                    </a:lnTo>
                    <a:lnTo>
                      <a:pt x="2457" y="1666"/>
                    </a:lnTo>
                    <a:lnTo>
                      <a:pt x="2497" y="1662"/>
                    </a:lnTo>
                    <a:lnTo>
                      <a:pt x="2533" y="1619"/>
                    </a:lnTo>
                    <a:lnTo>
                      <a:pt x="2573" y="1615"/>
                    </a:lnTo>
                    <a:lnTo>
                      <a:pt x="2586" y="1607"/>
                    </a:lnTo>
                    <a:lnTo>
                      <a:pt x="2593" y="1620"/>
                    </a:lnTo>
                    <a:lnTo>
                      <a:pt x="2610" y="1585"/>
                    </a:lnTo>
                    <a:lnTo>
                      <a:pt x="2670" y="1572"/>
                    </a:lnTo>
                    <a:lnTo>
                      <a:pt x="2663" y="1566"/>
                    </a:lnTo>
                    <a:lnTo>
                      <a:pt x="2681" y="1545"/>
                    </a:lnTo>
                    <a:lnTo>
                      <a:pt x="2687" y="1544"/>
                    </a:lnTo>
                    <a:lnTo>
                      <a:pt x="2706" y="1529"/>
                    </a:lnTo>
                    <a:lnTo>
                      <a:pt x="2720" y="1534"/>
                    </a:lnTo>
                    <a:lnTo>
                      <a:pt x="2732" y="1513"/>
                    </a:lnTo>
                    <a:lnTo>
                      <a:pt x="2757" y="1497"/>
                    </a:lnTo>
                    <a:lnTo>
                      <a:pt x="2729" y="1419"/>
                    </a:lnTo>
                    <a:lnTo>
                      <a:pt x="2727" y="1399"/>
                    </a:lnTo>
                    <a:lnTo>
                      <a:pt x="2778" y="1361"/>
                    </a:lnTo>
                    <a:lnTo>
                      <a:pt x="2786" y="1313"/>
                    </a:lnTo>
                    <a:lnTo>
                      <a:pt x="2850" y="1267"/>
                    </a:lnTo>
                    <a:lnTo>
                      <a:pt x="2861" y="1245"/>
                    </a:lnTo>
                    <a:lnTo>
                      <a:pt x="2852" y="1214"/>
                    </a:lnTo>
                    <a:lnTo>
                      <a:pt x="2883" y="1190"/>
                    </a:lnTo>
                    <a:lnTo>
                      <a:pt x="2894" y="1169"/>
                    </a:lnTo>
                    <a:lnTo>
                      <a:pt x="2886" y="1143"/>
                    </a:lnTo>
                    <a:lnTo>
                      <a:pt x="2854" y="1092"/>
                    </a:lnTo>
                    <a:lnTo>
                      <a:pt x="2849" y="1038"/>
                    </a:lnTo>
                    <a:lnTo>
                      <a:pt x="2829" y="1040"/>
                    </a:lnTo>
                    <a:lnTo>
                      <a:pt x="2804" y="1070"/>
                    </a:lnTo>
                    <a:lnTo>
                      <a:pt x="2712" y="1085"/>
                    </a:lnTo>
                    <a:lnTo>
                      <a:pt x="2648" y="1117"/>
                    </a:lnTo>
                    <a:lnTo>
                      <a:pt x="2602" y="1122"/>
                    </a:lnTo>
                    <a:lnTo>
                      <a:pt x="2579" y="1097"/>
                    </a:lnTo>
                    <a:lnTo>
                      <a:pt x="2518" y="1096"/>
                    </a:lnTo>
                    <a:lnTo>
                      <a:pt x="2495" y="1065"/>
                    </a:lnTo>
                    <a:lnTo>
                      <a:pt x="2468" y="1061"/>
                    </a:lnTo>
                    <a:lnTo>
                      <a:pt x="2424" y="1031"/>
                    </a:lnTo>
                    <a:lnTo>
                      <a:pt x="2404" y="1033"/>
                    </a:lnTo>
                    <a:lnTo>
                      <a:pt x="2355" y="1004"/>
                    </a:lnTo>
                    <a:lnTo>
                      <a:pt x="2322" y="1014"/>
                    </a:lnTo>
                    <a:lnTo>
                      <a:pt x="2301" y="1002"/>
                    </a:lnTo>
                    <a:lnTo>
                      <a:pt x="2277" y="951"/>
                    </a:lnTo>
                    <a:lnTo>
                      <a:pt x="2254" y="933"/>
                    </a:lnTo>
                    <a:lnTo>
                      <a:pt x="2209" y="877"/>
                    </a:lnTo>
                    <a:lnTo>
                      <a:pt x="2188" y="865"/>
                    </a:lnTo>
                    <a:lnTo>
                      <a:pt x="2192" y="844"/>
                    </a:lnTo>
                    <a:lnTo>
                      <a:pt x="2188" y="798"/>
                    </a:lnTo>
                    <a:lnTo>
                      <a:pt x="2226" y="775"/>
                    </a:lnTo>
                    <a:lnTo>
                      <a:pt x="2174" y="725"/>
                    </a:lnTo>
                    <a:lnTo>
                      <a:pt x="2150" y="673"/>
                    </a:lnTo>
                    <a:lnTo>
                      <a:pt x="2167" y="645"/>
                    </a:lnTo>
                    <a:lnTo>
                      <a:pt x="2187" y="636"/>
                    </a:lnTo>
                    <a:lnTo>
                      <a:pt x="2205" y="615"/>
                    </a:lnTo>
                    <a:lnTo>
                      <a:pt x="2215" y="587"/>
                    </a:lnTo>
                    <a:lnTo>
                      <a:pt x="2233" y="558"/>
                    </a:lnTo>
                    <a:lnTo>
                      <a:pt x="2216" y="520"/>
                    </a:lnTo>
                    <a:lnTo>
                      <a:pt x="2228" y="499"/>
                    </a:lnTo>
                    <a:lnTo>
                      <a:pt x="2246" y="483"/>
                    </a:lnTo>
                    <a:lnTo>
                      <a:pt x="2320" y="483"/>
                    </a:lnTo>
                    <a:lnTo>
                      <a:pt x="2310" y="451"/>
                    </a:lnTo>
                    <a:lnTo>
                      <a:pt x="2290" y="446"/>
                    </a:lnTo>
                    <a:lnTo>
                      <a:pt x="2281" y="426"/>
                    </a:lnTo>
                    <a:lnTo>
                      <a:pt x="2271" y="387"/>
                    </a:lnTo>
                    <a:lnTo>
                      <a:pt x="2256" y="368"/>
                    </a:lnTo>
                    <a:lnTo>
                      <a:pt x="2265" y="327"/>
                    </a:lnTo>
                    <a:lnTo>
                      <a:pt x="2250" y="308"/>
                    </a:lnTo>
                    <a:lnTo>
                      <a:pt x="2194" y="287"/>
                    </a:lnTo>
                    <a:lnTo>
                      <a:pt x="2175" y="302"/>
                    </a:lnTo>
                    <a:lnTo>
                      <a:pt x="2135" y="299"/>
                    </a:lnTo>
                    <a:lnTo>
                      <a:pt x="2042" y="241"/>
                    </a:lnTo>
                    <a:lnTo>
                      <a:pt x="2050" y="173"/>
                    </a:lnTo>
                    <a:lnTo>
                      <a:pt x="2028" y="148"/>
                    </a:lnTo>
                    <a:lnTo>
                      <a:pt x="2032" y="120"/>
                    </a:lnTo>
                    <a:lnTo>
                      <a:pt x="2010" y="109"/>
                    </a:lnTo>
                    <a:lnTo>
                      <a:pt x="1969" y="107"/>
                    </a:lnTo>
                    <a:lnTo>
                      <a:pt x="1959" y="60"/>
                    </a:lnTo>
                    <a:lnTo>
                      <a:pt x="1927" y="9"/>
                    </a:lnTo>
                    <a:lnTo>
                      <a:pt x="1912" y="4"/>
                    </a:lnTo>
                    <a:lnTo>
                      <a:pt x="1886" y="0"/>
                    </a:lnTo>
                    <a:lnTo>
                      <a:pt x="1862" y="28"/>
                    </a:lnTo>
                    <a:lnTo>
                      <a:pt x="1827" y="19"/>
                    </a:lnTo>
                    <a:lnTo>
                      <a:pt x="1809" y="40"/>
                    </a:lnTo>
                    <a:lnTo>
                      <a:pt x="1812" y="74"/>
                    </a:lnTo>
                    <a:lnTo>
                      <a:pt x="1786" y="83"/>
                    </a:lnTo>
                    <a:lnTo>
                      <a:pt x="1717" y="70"/>
                    </a:lnTo>
                    <a:lnTo>
                      <a:pt x="1714" y="36"/>
                    </a:lnTo>
                    <a:lnTo>
                      <a:pt x="1692" y="12"/>
                    </a:lnTo>
                    <a:lnTo>
                      <a:pt x="1653" y="21"/>
                    </a:lnTo>
                    <a:lnTo>
                      <a:pt x="1624" y="4"/>
                    </a:lnTo>
                    <a:lnTo>
                      <a:pt x="1606" y="33"/>
                    </a:lnTo>
                    <a:lnTo>
                      <a:pt x="1611" y="73"/>
                    </a:lnTo>
                    <a:lnTo>
                      <a:pt x="1598" y="80"/>
                    </a:lnTo>
                    <a:lnTo>
                      <a:pt x="1590" y="135"/>
                    </a:lnTo>
                    <a:lnTo>
                      <a:pt x="1625" y="158"/>
                    </a:lnTo>
                    <a:lnTo>
                      <a:pt x="1664" y="148"/>
                    </a:lnTo>
                    <a:lnTo>
                      <a:pt x="1678" y="153"/>
                    </a:lnTo>
                    <a:lnTo>
                      <a:pt x="1690" y="206"/>
                    </a:lnTo>
                    <a:lnTo>
                      <a:pt x="1711" y="217"/>
                    </a:lnTo>
                    <a:lnTo>
                      <a:pt x="1714" y="318"/>
                    </a:lnTo>
                    <a:lnTo>
                      <a:pt x="1694" y="320"/>
                    </a:lnTo>
                    <a:lnTo>
                      <a:pt x="1664" y="295"/>
                    </a:lnTo>
                    <a:lnTo>
                      <a:pt x="1626" y="320"/>
                    </a:lnTo>
                    <a:lnTo>
                      <a:pt x="1533" y="314"/>
                    </a:lnTo>
                    <a:lnTo>
                      <a:pt x="1477" y="367"/>
                    </a:lnTo>
                    <a:lnTo>
                      <a:pt x="1442" y="350"/>
                    </a:lnTo>
                    <a:lnTo>
                      <a:pt x="1429" y="364"/>
                    </a:lnTo>
                    <a:lnTo>
                      <a:pt x="1391" y="388"/>
                    </a:lnTo>
                    <a:lnTo>
                      <a:pt x="1413" y="413"/>
                    </a:lnTo>
                    <a:lnTo>
                      <a:pt x="1389" y="436"/>
                    </a:lnTo>
                    <a:lnTo>
                      <a:pt x="1337" y="454"/>
                    </a:lnTo>
                    <a:lnTo>
                      <a:pt x="1289" y="444"/>
                    </a:lnTo>
                    <a:lnTo>
                      <a:pt x="1268" y="508"/>
                    </a:lnTo>
                    <a:lnTo>
                      <a:pt x="1281" y="513"/>
                    </a:lnTo>
                    <a:lnTo>
                      <a:pt x="1290" y="525"/>
                    </a:lnTo>
                    <a:lnTo>
                      <a:pt x="1259" y="561"/>
                    </a:lnTo>
                    <a:lnTo>
                      <a:pt x="1233" y="565"/>
                    </a:lnTo>
                    <a:lnTo>
                      <a:pt x="1207" y="580"/>
                    </a:lnTo>
                    <a:lnTo>
                      <a:pt x="1140" y="579"/>
                    </a:lnTo>
                    <a:lnTo>
                      <a:pt x="1144" y="619"/>
                    </a:lnTo>
                    <a:lnTo>
                      <a:pt x="1110" y="696"/>
                    </a:lnTo>
                    <a:lnTo>
                      <a:pt x="1155" y="740"/>
                    </a:lnTo>
                    <a:lnTo>
                      <a:pt x="1137" y="754"/>
                    </a:lnTo>
                    <a:lnTo>
                      <a:pt x="1125" y="776"/>
                    </a:lnTo>
                    <a:lnTo>
                      <a:pt x="1112" y="784"/>
                    </a:lnTo>
                    <a:lnTo>
                      <a:pt x="1002" y="753"/>
                    </a:lnTo>
                    <a:lnTo>
                      <a:pt x="999" y="801"/>
                    </a:lnTo>
                    <a:lnTo>
                      <a:pt x="1023" y="833"/>
                    </a:lnTo>
                    <a:lnTo>
                      <a:pt x="1010" y="840"/>
                    </a:lnTo>
                    <a:lnTo>
                      <a:pt x="983" y="836"/>
                    </a:lnTo>
                    <a:lnTo>
                      <a:pt x="970" y="844"/>
                    </a:lnTo>
                    <a:lnTo>
                      <a:pt x="987" y="876"/>
                    </a:lnTo>
                    <a:lnTo>
                      <a:pt x="982" y="896"/>
                    </a:lnTo>
                    <a:lnTo>
                      <a:pt x="1025" y="933"/>
                    </a:lnTo>
                    <a:lnTo>
                      <a:pt x="1052" y="930"/>
                    </a:lnTo>
                    <a:lnTo>
                      <a:pt x="1080" y="941"/>
                    </a:lnTo>
                    <a:lnTo>
                      <a:pt x="1140" y="942"/>
                    </a:lnTo>
                    <a:lnTo>
                      <a:pt x="1136" y="962"/>
                    </a:lnTo>
                    <a:lnTo>
                      <a:pt x="1150" y="981"/>
                    </a:lnTo>
                    <a:lnTo>
                      <a:pt x="1153" y="1001"/>
                    </a:lnTo>
                    <a:lnTo>
                      <a:pt x="1187" y="1018"/>
                    </a:lnTo>
                    <a:lnTo>
                      <a:pt x="1195" y="1091"/>
                    </a:lnTo>
                    <a:lnTo>
                      <a:pt x="1188" y="1098"/>
                    </a:lnTo>
                    <a:lnTo>
                      <a:pt x="1169" y="1107"/>
                    </a:lnTo>
                    <a:lnTo>
                      <a:pt x="1164" y="1122"/>
                    </a:lnTo>
                    <a:lnTo>
                      <a:pt x="1192" y="1132"/>
                    </a:lnTo>
                    <a:lnTo>
                      <a:pt x="1194" y="1152"/>
                    </a:lnTo>
                    <a:lnTo>
                      <a:pt x="1160" y="1148"/>
                    </a:lnTo>
                    <a:lnTo>
                      <a:pt x="1157" y="1122"/>
                    </a:lnTo>
                    <a:lnTo>
                      <a:pt x="1128" y="1105"/>
                    </a:lnTo>
                    <a:lnTo>
                      <a:pt x="1116" y="1106"/>
                    </a:lnTo>
                    <a:lnTo>
                      <a:pt x="1097" y="1127"/>
                    </a:lnTo>
                    <a:lnTo>
                      <a:pt x="1105" y="1147"/>
                    </a:lnTo>
                    <a:lnTo>
                      <a:pt x="1043" y="1192"/>
                    </a:lnTo>
                    <a:lnTo>
                      <a:pt x="1009" y="1189"/>
                    </a:lnTo>
                    <a:lnTo>
                      <a:pt x="992" y="1158"/>
                    </a:lnTo>
                    <a:lnTo>
                      <a:pt x="951" y="1148"/>
                    </a:lnTo>
                    <a:lnTo>
                      <a:pt x="947" y="1101"/>
                    </a:lnTo>
                    <a:lnTo>
                      <a:pt x="926" y="1090"/>
                    </a:lnTo>
                    <a:lnTo>
                      <a:pt x="878" y="1087"/>
                    </a:lnTo>
                    <a:lnTo>
                      <a:pt x="830" y="1065"/>
                    </a:lnTo>
                    <a:lnTo>
                      <a:pt x="818" y="1086"/>
                    </a:lnTo>
                    <a:lnTo>
                      <a:pt x="798" y="1088"/>
                    </a:lnTo>
                    <a:lnTo>
                      <a:pt x="756" y="1072"/>
                    </a:lnTo>
                    <a:lnTo>
                      <a:pt x="756" y="1065"/>
                    </a:lnTo>
                    <a:lnTo>
                      <a:pt x="760" y="1038"/>
                    </a:lnTo>
                    <a:lnTo>
                      <a:pt x="744" y="1019"/>
                    </a:lnTo>
                    <a:lnTo>
                      <a:pt x="763" y="997"/>
                    </a:lnTo>
                    <a:lnTo>
                      <a:pt x="761" y="977"/>
                    </a:lnTo>
                    <a:lnTo>
                      <a:pt x="710" y="1009"/>
                    </a:lnTo>
                    <a:lnTo>
                      <a:pt x="690" y="1011"/>
                    </a:lnTo>
                    <a:lnTo>
                      <a:pt x="667" y="986"/>
                    </a:lnTo>
                    <a:lnTo>
                      <a:pt x="565" y="1036"/>
                    </a:lnTo>
                    <a:lnTo>
                      <a:pt x="524" y="1039"/>
                    </a:lnTo>
                    <a:lnTo>
                      <a:pt x="481" y="1077"/>
                    </a:lnTo>
                    <a:lnTo>
                      <a:pt x="474" y="1071"/>
                    </a:lnTo>
                    <a:lnTo>
                      <a:pt x="463" y="1032"/>
                    </a:lnTo>
                    <a:lnTo>
                      <a:pt x="460" y="998"/>
                    </a:lnTo>
                    <a:lnTo>
                      <a:pt x="439" y="980"/>
                    </a:lnTo>
                    <a:lnTo>
                      <a:pt x="417" y="969"/>
                    </a:lnTo>
                    <a:lnTo>
                      <a:pt x="358" y="9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" name="Freeform 28">
                <a:extLst>
                  <a:ext uri="{FF2B5EF4-FFF2-40B4-BE49-F238E27FC236}">
                    <a16:creationId xmlns:a16="http://schemas.microsoft.com/office/drawing/2014/main" id="{2FE80E77-D2A7-F0CD-A31D-46953764E08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696" y="389"/>
                <a:ext cx="930" cy="723"/>
              </a:xfrm>
              <a:custGeom>
                <a:avLst/>
                <a:gdLst>
                  <a:gd name="T0" fmla="*/ 2707 w 2790"/>
                  <a:gd name="T1" fmla="*/ 179 h 2168"/>
                  <a:gd name="T2" fmla="*/ 2529 w 2790"/>
                  <a:gd name="T3" fmla="*/ 0 h 2168"/>
                  <a:gd name="T4" fmla="*/ 2261 w 2790"/>
                  <a:gd name="T5" fmla="*/ 160 h 2168"/>
                  <a:gd name="T6" fmla="*/ 1892 w 2790"/>
                  <a:gd name="T7" fmla="*/ 233 h 2168"/>
                  <a:gd name="T8" fmla="*/ 1558 w 2790"/>
                  <a:gd name="T9" fmla="*/ 467 h 2168"/>
                  <a:gd name="T10" fmla="*/ 1585 w 2790"/>
                  <a:gd name="T11" fmla="*/ 685 h 2168"/>
                  <a:gd name="T12" fmla="*/ 1876 w 2790"/>
                  <a:gd name="T13" fmla="*/ 713 h 2168"/>
                  <a:gd name="T14" fmla="*/ 1818 w 2790"/>
                  <a:gd name="T15" fmla="*/ 658 h 2168"/>
                  <a:gd name="T16" fmla="*/ 1431 w 2790"/>
                  <a:gd name="T17" fmla="*/ 828 h 2168"/>
                  <a:gd name="T18" fmla="*/ 1132 w 2790"/>
                  <a:gd name="T19" fmla="*/ 801 h 2168"/>
                  <a:gd name="T20" fmla="*/ 592 w 2790"/>
                  <a:gd name="T21" fmla="*/ 764 h 2168"/>
                  <a:gd name="T22" fmla="*/ 557 w 2790"/>
                  <a:gd name="T23" fmla="*/ 680 h 2168"/>
                  <a:gd name="T24" fmla="*/ 508 w 2790"/>
                  <a:gd name="T25" fmla="*/ 450 h 2168"/>
                  <a:gd name="T26" fmla="*/ 351 w 2790"/>
                  <a:gd name="T27" fmla="*/ 343 h 2168"/>
                  <a:gd name="T28" fmla="*/ 71 w 2790"/>
                  <a:gd name="T29" fmla="*/ 296 h 2168"/>
                  <a:gd name="T30" fmla="*/ 50 w 2790"/>
                  <a:gd name="T31" fmla="*/ 364 h 2168"/>
                  <a:gd name="T32" fmla="*/ 66 w 2790"/>
                  <a:gd name="T33" fmla="*/ 605 h 2168"/>
                  <a:gd name="T34" fmla="*/ 132 w 2790"/>
                  <a:gd name="T35" fmla="*/ 740 h 2168"/>
                  <a:gd name="T36" fmla="*/ 226 w 2790"/>
                  <a:gd name="T37" fmla="*/ 879 h 2168"/>
                  <a:gd name="T38" fmla="*/ 207 w 2790"/>
                  <a:gd name="T39" fmla="*/ 1035 h 2168"/>
                  <a:gd name="T40" fmla="*/ 230 w 2790"/>
                  <a:gd name="T41" fmla="*/ 1201 h 2168"/>
                  <a:gd name="T42" fmla="*/ 211 w 2790"/>
                  <a:gd name="T43" fmla="*/ 1364 h 2168"/>
                  <a:gd name="T44" fmla="*/ 300 w 2790"/>
                  <a:gd name="T45" fmla="*/ 1537 h 2168"/>
                  <a:gd name="T46" fmla="*/ 202 w 2790"/>
                  <a:gd name="T47" fmla="*/ 1566 h 2168"/>
                  <a:gd name="T48" fmla="*/ 258 w 2790"/>
                  <a:gd name="T49" fmla="*/ 1729 h 2168"/>
                  <a:gd name="T50" fmla="*/ 411 w 2790"/>
                  <a:gd name="T51" fmla="*/ 1714 h 2168"/>
                  <a:gd name="T52" fmla="*/ 630 w 2790"/>
                  <a:gd name="T53" fmla="*/ 1748 h 2168"/>
                  <a:gd name="T54" fmla="*/ 736 w 2790"/>
                  <a:gd name="T55" fmla="*/ 1745 h 2168"/>
                  <a:gd name="T56" fmla="*/ 836 w 2790"/>
                  <a:gd name="T57" fmla="*/ 1809 h 2168"/>
                  <a:gd name="T58" fmla="*/ 888 w 2790"/>
                  <a:gd name="T59" fmla="*/ 1785 h 2168"/>
                  <a:gd name="T60" fmla="*/ 1026 w 2790"/>
                  <a:gd name="T61" fmla="*/ 1758 h 2168"/>
                  <a:gd name="T62" fmla="*/ 1188 w 2790"/>
                  <a:gd name="T63" fmla="*/ 1756 h 2168"/>
                  <a:gd name="T64" fmla="*/ 1280 w 2790"/>
                  <a:gd name="T65" fmla="*/ 1741 h 2168"/>
                  <a:gd name="T66" fmla="*/ 1350 w 2790"/>
                  <a:gd name="T67" fmla="*/ 1917 h 2168"/>
                  <a:gd name="T68" fmla="*/ 1461 w 2790"/>
                  <a:gd name="T69" fmla="*/ 1886 h 2168"/>
                  <a:gd name="T70" fmla="*/ 1530 w 2790"/>
                  <a:gd name="T71" fmla="*/ 1826 h 2168"/>
                  <a:gd name="T72" fmla="*/ 1682 w 2790"/>
                  <a:gd name="T73" fmla="*/ 1872 h 2168"/>
                  <a:gd name="T74" fmla="*/ 1694 w 2790"/>
                  <a:gd name="T75" fmla="*/ 1999 h 2168"/>
                  <a:gd name="T76" fmla="*/ 1765 w 2790"/>
                  <a:gd name="T77" fmla="*/ 2045 h 2168"/>
                  <a:gd name="T78" fmla="*/ 1882 w 2790"/>
                  <a:gd name="T79" fmla="*/ 2075 h 2168"/>
                  <a:gd name="T80" fmla="*/ 1996 w 2790"/>
                  <a:gd name="T81" fmla="*/ 2152 h 2168"/>
                  <a:gd name="T82" fmla="*/ 1972 w 2790"/>
                  <a:gd name="T83" fmla="*/ 2033 h 2168"/>
                  <a:gd name="T84" fmla="*/ 2116 w 2790"/>
                  <a:gd name="T85" fmla="*/ 1919 h 2168"/>
                  <a:gd name="T86" fmla="*/ 2127 w 2790"/>
                  <a:gd name="T87" fmla="*/ 1824 h 2168"/>
                  <a:gd name="T88" fmla="*/ 2057 w 2790"/>
                  <a:gd name="T89" fmla="*/ 1710 h 2168"/>
                  <a:gd name="T90" fmla="*/ 2059 w 2790"/>
                  <a:gd name="T91" fmla="*/ 1588 h 2168"/>
                  <a:gd name="T92" fmla="*/ 2195 w 2790"/>
                  <a:gd name="T93" fmla="*/ 1536 h 2168"/>
                  <a:gd name="T94" fmla="*/ 2292 w 2790"/>
                  <a:gd name="T95" fmla="*/ 1500 h 2168"/>
                  <a:gd name="T96" fmla="*/ 2421 w 2790"/>
                  <a:gd name="T97" fmla="*/ 1508 h 2168"/>
                  <a:gd name="T98" fmla="*/ 2527 w 2790"/>
                  <a:gd name="T99" fmla="*/ 1357 h 2168"/>
                  <a:gd name="T100" fmla="*/ 2566 w 2790"/>
                  <a:gd name="T101" fmla="*/ 1265 h 2168"/>
                  <a:gd name="T102" fmla="*/ 2531 w 2790"/>
                  <a:gd name="T103" fmla="*/ 1168 h 2168"/>
                  <a:gd name="T104" fmla="*/ 2695 w 2790"/>
                  <a:gd name="T105" fmla="*/ 999 h 2168"/>
                  <a:gd name="T106" fmla="*/ 2765 w 2790"/>
                  <a:gd name="T107" fmla="*/ 952 h 2168"/>
                  <a:gd name="T108" fmla="*/ 2769 w 2790"/>
                  <a:gd name="T109" fmla="*/ 851 h 2168"/>
                  <a:gd name="T110" fmla="*/ 2738 w 2790"/>
                  <a:gd name="T111" fmla="*/ 733 h 2168"/>
                  <a:gd name="T112" fmla="*/ 2731 w 2790"/>
                  <a:gd name="T113" fmla="*/ 660 h 2168"/>
                  <a:gd name="T114" fmla="*/ 2738 w 2790"/>
                  <a:gd name="T115" fmla="*/ 525 h 2168"/>
                  <a:gd name="T116" fmla="*/ 2717 w 2790"/>
                  <a:gd name="T117" fmla="*/ 439 h 2168"/>
                  <a:gd name="T118" fmla="*/ 2710 w 2790"/>
                  <a:gd name="T119" fmla="*/ 574 h 2168"/>
                  <a:gd name="T120" fmla="*/ 2710 w 2790"/>
                  <a:gd name="T121" fmla="*/ 574 h 2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790" h="2168">
                    <a:moveTo>
                      <a:pt x="2759" y="369"/>
                    </a:moveTo>
                    <a:lnTo>
                      <a:pt x="2785" y="366"/>
                    </a:lnTo>
                    <a:lnTo>
                      <a:pt x="2752" y="302"/>
                    </a:lnTo>
                    <a:lnTo>
                      <a:pt x="2737" y="215"/>
                    </a:lnTo>
                    <a:lnTo>
                      <a:pt x="2707" y="179"/>
                    </a:lnTo>
                    <a:lnTo>
                      <a:pt x="2650" y="144"/>
                    </a:lnTo>
                    <a:lnTo>
                      <a:pt x="2589" y="69"/>
                    </a:lnTo>
                    <a:lnTo>
                      <a:pt x="2553" y="38"/>
                    </a:lnTo>
                    <a:lnTo>
                      <a:pt x="2550" y="4"/>
                    </a:lnTo>
                    <a:lnTo>
                      <a:pt x="2529" y="0"/>
                    </a:lnTo>
                    <a:lnTo>
                      <a:pt x="2517" y="15"/>
                    </a:lnTo>
                    <a:lnTo>
                      <a:pt x="2496" y="3"/>
                    </a:lnTo>
                    <a:lnTo>
                      <a:pt x="2464" y="19"/>
                    </a:lnTo>
                    <a:lnTo>
                      <a:pt x="2357" y="110"/>
                    </a:lnTo>
                    <a:lnTo>
                      <a:pt x="2261" y="160"/>
                    </a:lnTo>
                    <a:lnTo>
                      <a:pt x="2222" y="170"/>
                    </a:lnTo>
                    <a:lnTo>
                      <a:pt x="2175" y="167"/>
                    </a:lnTo>
                    <a:lnTo>
                      <a:pt x="2039" y="213"/>
                    </a:lnTo>
                    <a:lnTo>
                      <a:pt x="1977" y="212"/>
                    </a:lnTo>
                    <a:lnTo>
                      <a:pt x="1892" y="233"/>
                    </a:lnTo>
                    <a:lnTo>
                      <a:pt x="1696" y="353"/>
                    </a:lnTo>
                    <a:lnTo>
                      <a:pt x="1604" y="381"/>
                    </a:lnTo>
                    <a:lnTo>
                      <a:pt x="1586" y="403"/>
                    </a:lnTo>
                    <a:lnTo>
                      <a:pt x="1573" y="411"/>
                    </a:lnTo>
                    <a:lnTo>
                      <a:pt x="1558" y="467"/>
                    </a:lnTo>
                    <a:lnTo>
                      <a:pt x="1491" y="613"/>
                    </a:lnTo>
                    <a:lnTo>
                      <a:pt x="1535" y="657"/>
                    </a:lnTo>
                    <a:lnTo>
                      <a:pt x="1536" y="670"/>
                    </a:lnTo>
                    <a:lnTo>
                      <a:pt x="1577" y="680"/>
                    </a:lnTo>
                    <a:lnTo>
                      <a:pt x="1585" y="685"/>
                    </a:lnTo>
                    <a:lnTo>
                      <a:pt x="1720" y="694"/>
                    </a:lnTo>
                    <a:lnTo>
                      <a:pt x="1818" y="658"/>
                    </a:lnTo>
                    <a:lnTo>
                      <a:pt x="1832" y="663"/>
                    </a:lnTo>
                    <a:lnTo>
                      <a:pt x="1838" y="662"/>
                    </a:lnTo>
                    <a:lnTo>
                      <a:pt x="1876" y="713"/>
                    </a:lnTo>
                    <a:lnTo>
                      <a:pt x="1923" y="708"/>
                    </a:lnTo>
                    <a:lnTo>
                      <a:pt x="1897" y="723"/>
                    </a:lnTo>
                    <a:lnTo>
                      <a:pt x="1885" y="725"/>
                    </a:lnTo>
                    <a:lnTo>
                      <a:pt x="1832" y="669"/>
                    </a:lnTo>
                    <a:lnTo>
                      <a:pt x="1818" y="658"/>
                    </a:lnTo>
                    <a:lnTo>
                      <a:pt x="1741" y="698"/>
                    </a:lnTo>
                    <a:lnTo>
                      <a:pt x="1602" y="718"/>
                    </a:lnTo>
                    <a:lnTo>
                      <a:pt x="1543" y="737"/>
                    </a:lnTo>
                    <a:lnTo>
                      <a:pt x="1498" y="767"/>
                    </a:lnTo>
                    <a:lnTo>
                      <a:pt x="1431" y="828"/>
                    </a:lnTo>
                    <a:lnTo>
                      <a:pt x="1359" y="854"/>
                    </a:lnTo>
                    <a:lnTo>
                      <a:pt x="1266" y="862"/>
                    </a:lnTo>
                    <a:lnTo>
                      <a:pt x="1254" y="885"/>
                    </a:lnTo>
                    <a:lnTo>
                      <a:pt x="1239" y="858"/>
                    </a:lnTo>
                    <a:lnTo>
                      <a:pt x="1132" y="801"/>
                    </a:lnTo>
                    <a:lnTo>
                      <a:pt x="820" y="757"/>
                    </a:lnTo>
                    <a:lnTo>
                      <a:pt x="720" y="705"/>
                    </a:lnTo>
                    <a:lnTo>
                      <a:pt x="620" y="715"/>
                    </a:lnTo>
                    <a:lnTo>
                      <a:pt x="597" y="744"/>
                    </a:lnTo>
                    <a:lnTo>
                      <a:pt x="592" y="764"/>
                    </a:lnTo>
                    <a:lnTo>
                      <a:pt x="577" y="745"/>
                    </a:lnTo>
                    <a:lnTo>
                      <a:pt x="549" y="741"/>
                    </a:lnTo>
                    <a:lnTo>
                      <a:pt x="554" y="721"/>
                    </a:lnTo>
                    <a:lnTo>
                      <a:pt x="559" y="707"/>
                    </a:lnTo>
                    <a:lnTo>
                      <a:pt x="557" y="680"/>
                    </a:lnTo>
                    <a:lnTo>
                      <a:pt x="494" y="592"/>
                    </a:lnTo>
                    <a:lnTo>
                      <a:pt x="462" y="522"/>
                    </a:lnTo>
                    <a:lnTo>
                      <a:pt x="478" y="479"/>
                    </a:lnTo>
                    <a:lnTo>
                      <a:pt x="490" y="472"/>
                    </a:lnTo>
                    <a:lnTo>
                      <a:pt x="508" y="450"/>
                    </a:lnTo>
                    <a:lnTo>
                      <a:pt x="521" y="441"/>
                    </a:lnTo>
                    <a:lnTo>
                      <a:pt x="518" y="402"/>
                    </a:lnTo>
                    <a:lnTo>
                      <a:pt x="500" y="350"/>
                    </a:lnTo>
                    <a:lnTo>
                      <a:pt x="404" y="332"/>
                    </a:lnTo>
                    <a:lnTo>
                      <a:pt x="351" y="343"/>
                    </a:lnTo>
                    <a:lnTo>
                      <a:pt x="314" y="380"/>
                    </a:lnTo>
                    <a:lnTo>
                      <a:pt x="241" y="387"/>
                    </a:lnTo>
                    <a:lnTo>
                      <a:pt x="184" y="353"/>
                    </a:lnTo>
                    <a:lnTo>
                      <a:pt x="94" y="327"/>
                    </a:lnTo>
                    <a:lnTo>
                      <a:pt x="71" y="296"/>
                    </a:lnTo>
                    <a:lnTo>
                      <a:pt x="45" y="304"/>
                    </a:lnTo>
                    <a:lnTo>
                      <a:pt x="9" y="281"/>
                    </a:lnTo>
                    <a:lnTo>
                      <a:pt x="4" y="288"/>
                    </a:lnTo>
                    <a:lnTo>
                      <a:pt x="0" y="336"/>
                    </a:lnTo>
                    <a:lnTo>
                      <a:pt x="50" y="364"/>
                    </a:lnTo>
                    <a:lnTo>
                      <a:pt x="68" y="403"/>
                    </a:lnTo>
                    <a:lnTo>
                      <a:pt x="66" y="457"/>
                    </a:lnTo>
                    <a:lnTo>
                      <a:pt x="30" y="508"/>
                    </a:lnTo>
                    <a:lnTo>
                      <a:pt x="54" y="546"/>
                    </a:lnTo>
                    <a:lnTo>
                      <a:pt x="66" y="605"/>
                    </a:lnTo>
                    <a:lnTo>
                      <a:pt x="65" y="659"/>
                    </a:lnTo>
                    <a:lnTo>
                      <a:pt x="73" y="685"/>
                    </a:lnTo>
                    <a:lnTo>
                      <a:pt x="81" y="690"/>
                    </a:lnTo>
                    <a:lnTo>
                      <a:pt x="102" y="702"/>
                    </a:lnTo>
                    <a:lnTo>
                      <a:pt x="132" y="740"/>
                    </a:lnTo>
                    <a:lnTo>
                      <a:pt x="154" y="744"/>
                    </a:lnTo>
                    <a:lnTo>
                      <a:pt x="149" y="772"/>
                    </a:lnTo>
                    <a:lnTo>
                      <a:pt x="193" y="881"/>
                    </a:lnTo>
                    <a:lnTo>
                      <a:pt x="212" y="867"/>
                    </a:lnTo>
                    <a:lnTo>
                      <a:pt x="226" y="879"/>
                    </a:lnTo>
                    <a:lnTo>
                      <a:pt x="214" y="893"/>
                    </a:lnTo>
                    <a:lnTo>
                      <a:pt x="220" y="959"/>
                    </a:lnTo>
                    <a:lnTo>
                      <a:pt x="228" y="980"/>
                    </a:lnTo>
                    <a:lnTo>
                      <a:pt x="217" y="994"/>
                    </a:lnTo>
                    <a:lnTo>
                      <a:pt x="207" y="1035"/>
                    </a:lnTo>
                    <a:lnTo>
                      <a:pt x="216" y="1128"/>
                    </a:lnTo>
                    <a:lnTo>
                      <a:pt x="233" y="1100"/>
                    </a:lnTo>
                    <a:lnTo>
                      <a:pt x="246" y="1099"/>
                    </a:lnTo>
                    <a:lnTo>
                      <a:pt x="233" y="1167"/>
                    </a:lnTo>
                    <a:lnTo>
                      <a:pt x="230" y="1201"/>
                    </a:lnTo>
                    <a:lnTo>
                      <a:pt x="238" y="1226"/>
                    </a:lnTo>
                    <a:lnTo>
                      <a:pt x="234" y="1248"/>
                    </a:lnTo>
                    <a:lnTo>
                      <a:pt x="226" y="1249"/>
                    </a:lnTo>
                    <a:lnTo>
                      <a:pt x="194" y="1325"/>
                    </a:lnTo>
                    <a:lnTo>
                      <a:pt x="211" y="1364"/>
                    </a:lnTo>
                    <a:lnTo>
                      <a:pt x="211" y="1431"/>
                    </a:lnTo>
                    <a:lnTo>
                      <a:pt x="239" y="1455"/>
                    </a:lnTo>
                    <a:lnTo>
                      <a:pt x="256" y="1493"/>
                    </a:lnTo>
                    <a:lnTo>
                      <a:pt x="271" y="1506"/>
                    </a:lnTo>
                    <a:lnTo>
                      <a:pt x="300" y="1537"/>
                    </a:lnTo>
                    <a:lnTo>
                      <a:pt x="339" y="1520"/>
                    </a:lnTo>
                    <a:lnTo>
                      <a:pt x="341" y="1540"/>
                    </a:lnTo>
                    <a:lnTo>
                      <a:pt x="349" y="1553"/>
                    </a:lnTo>
                    <a:lnTo>
                      <a:pt x="264" y="1580"/>
                    </a:lnTo>
                    <a:lnTo>
                      <a:pt x="202" y="1566"/>
                    </a:lnTo>
                    <a:lnTo>
                      <a:pt x="219" y="1598"/>
                    </a:lnTo>
                    <a:lnTo>
                      <a:pt x="221" y="1618"/>
                    </a:lnTo>
                    <a:lnTo>
                      <a:pt x="230" y="1637"/>
                    </a:lnTo>
                    <a:lnTo>
                      <a:pt x="224" y="1658"/>
                    </a:lnTo>
                    <a:lnTo>
                      <a:pt x="258" y="1729"/>
                    </a:lnTo>
                    <a:lnTo>
                      <a:pt x="285" y="1739"/>
                    </a:lnTo>
                    <a:lnTo>
                      <a:pt x="301" y="1765"/>
                    </a:lnTo>
                    <a:lnTo>
                      <a:pt x="335" y="1769"/>
                    </a:lnTo>
                    <a:lnTo>
                      <a:pt x="379" y="1731"/>
                    </a:lnTo>
                    <a:lnTo>
                      <a:pt x="411" y="1714"/>
                    </a:lnTo>
                    <a:lnTo>
                      <a:pt x="422" y="1687"/>
                    </a:lnTo>
                    <a:lnTo>
                      <a:pt x="442" y="1678"/>
                    </a:lnTo>
                    <a:lnTo>
                      <a:pt x="574" y="1727"/>
                    </a:lnTo>
                    <a:lnTo>
                      <a:pt x="586" y="1726"/>
                    </a:lnTo>
                    <a:lnTo>
                      <a:pt x="630" y="1748"/>
                    </a:lnTo>
                    <a:lnTo>
                      <a:pt x="650" y="1746"/>
                    </a:lnTo>
                    <a:lnTo>
                      <a:pt x="668" y="1725"/>
                    </a:lnTo>
                    <a:lnTo>
                      <a:pt x="681" y="1730"/>
                    </a:lnTo>
                    <a:lnTo>
                      <a:pt x="703" y="1748"/>
                    </a:lnTo>
                    <a:lnTo>
                      <a:pt x="736" y="1745"/>
                    </a:lnTo>
                    <a:lnTo>
                      <a:pt x="766" y="1775"/>
                    </a:lnTo>
                    <a:lnTo>
                      <a:pt x="768" y="1795"/>
                    </a:lnTo>
                    <a:lnTo>
                      <a:pt x="794" y="1793"/>
                    </a:lnTo>
                    <a:lnTo>
                      <a:pt x="804" y="1820"/>
                    </a:lnTo>
                    <a:lnTo>
                      <a:pt x="836" y="1809"/>
                    </a:lnTo>
                    <a:lnTo>
                      <a:pt x="828" y="1796"/>
                    </a:lnTo>
                    <a:lnTo>
                      <a:pt x="834" y="1789"/>
                    </a:lnTo>
                    <a:lnTo>
                      <a:pt x="868" y="1787"/>
                    </a:lnTo>
                    <a:lnTo>
                      <a:pt x="880" y="1772"/>
                    </a:lnTo>
                    <a:lnTo>
                      <a:pt x="888" y="1785"/>
                    </a:lnTo>
                    <a:lnTo>
                      <a:pt x="891" y="1817"/>
                    </a:lnTo>
                    <a:lnTo>
                      <a:pt x="936" y="1793"/>
                    </a:lnTo>
                    <a:lnTo>
                      <a:pt x="968" y="1784"/>
                    </a:lnTo>
                    <a:lnTo>
                      <a:pt x="1005" y="1753"/>
                    </a:lnTo>
                    <a:lnTo>
                      <a:pt x="1026" y="1758"/>
                    </a:lnTo>
                    <a:lnTo>
                      <a:pt x="1045" y="1750"/>
                    </a:lnTo>
                    <a:lnTo>
                      <a:pt x="1094" y="1758"/>
                    </a:lnTo>
                    <a:lnTo>
                      <a:pt x="1122" y="1783"/>
                    </a:lnTo>
                    <a:lnTo>
                      <a:pt x="1153" y="1747"/>
                    </a:lnTo>
                    <a:lnTo>
                      <a:pt x="1188" y="1756"/>
                    </a:lnTo>
                    <a:lnTo>
                      <a:pt x="1206" y="1735"/>
                    </a:lnTo>
                    <a:lnTo>
                      <a:pt x="1197" y="1715"/>
                    </a:lnTo>
                    <a:lnTo>
                      <a:pt x="1209" y="1694"/>
                    </a:lnTo>
                    <a:lnTo>
                      <a:pt x="1235" y="1698"/>
                    </a:lnTo>
                    <a:lnTo>
                      <a:pt x="1280" y="1741"/>
                    </a:lnTo>
                    <a:lnTo>
                      <a:pt x="1268" y="1763"/>
                    </a:lnTo>
                    <a:lnTo>
                      <a:pt x="1281" y="1822"/>
                    </a:lnTo>
                    <a:lnTo>
                      <a:pt x="1302" y="1833"/>
                    </a:lnTo>
                    <a:lnTo>
                      <a:pt x="1349" y="1835"/>
                    </a:lnTo>
                    <a:lnTo>
                      <a:pt x="1350" y="1917"/>
                    </a:lnTo>
                    <a:lnTo>
                      <a:pt x="1388" y="1899"/>
                    </a:lnTo>
                    <a:lnTo>
                      <a:pt x="1404" y="1918"/>
                    </a:lnTo>
                    <a:lnTo>
                      <a:pt x="1432" y="1922"/>
                    </a:lnTo>
                    <a:lnTo>
                      <a:pt x="1442" y="1894"/>
                    </a:lnTo>
                    <a:lnTo>
                      <a:pt x="1461" y="1886"/>
                    </a:lnTo>
                    <a:lnTo>
                      <a:pt x="1479" y="1858"/>
                    </a:lnTo>
                    <a:lnTo>
                      <a:pt x="1506" y="1854"/>
                    </a:lnTo>
                    <a:lnTo>
                      <a:pt x="1511" y="1834"/>
                    </a:lnTo>
                    <a:lnTo>
                      <a:pt x="1525" y="1840"/>
                    </a:lnTo>
                    <a:lnTo>
                      <a:pt x="1530" y="1826"/>
                    </a:lnTo>
                    <a:lnTo>
                      <a:pt x="1536" y="1825"/>
                    </a:lnTo>
                    <a:lnTo>
                      <a:pt x="1595" y="1806"/>
                    </a:lnTo>
                    <a:lnTo>
                      <a:pt x="1623" y="1810"/>
                    </a:lnTo>
                    <a:lnTo>
                      <a:pt x="1665" y="1840"/>
                    </a:lnTo>
                    <a:lnTo>
                      <a:pt x="1682" y="1872"/>
                    </a:lnTo>
                    <a:lnTo>
                      <a:pt x="1683" y="1879"/>
                    </a:lnTo>
                    <a:lnTo>
                      <a:pt x="1677" y="1892"/>
                    </a:lnTo>
                    <a:lnTo>
                      <a:pt x="1679" y="1912"/>
                    </a:lnTo>
                    <a:lnTo>
                      <a:pt x="1679" y="1980"/>
                    </a:lnTo>
                    <a:lnTo>
                      <a:pt x="1694" y="1999"/>
                    </a:lnTo>
                    <a:lnTo>
                      <a:pt x="1707" y="2004"/>
                    </a:lnTo>
                    <a:lnTo>
                      <a:pt x="1728" y="2016"/>
                    </a:lnTo>
                    <a:lnTo>
                      <a:pt x="1763" y="2019"/>
                    </a:lnTo>
                    <a:lnTo>
                      <a:pt x="1770" y="2025"/>
                    </a:lnTo>
                    <a:lnTo>
                      <a:pt x="1765" y="2045"/>
                    </a:lnTo>
                    <a:lnTo>
                      <a:pt x="1780" y="2064"/>
                    </a:lnTo>
                    <a:lnTo>
                      <a:pt x="1802" y="2082"/>
                    </a:lnTo>
                    <a:lnTo>
                      <a:pt x="1871" y="2102"/>
                    </a:lnTo>
                    <a:lnTo>
                      <a:pt x="1870" y="2083"/>
                    </a:lnTo>
                    <a:lnTo>
                      <a:pt x="1882" y="2075"/>
                    </a:lnTo>
                    <a:lnTo>
                      <a:pt x="1904" y="2087"/>
                    </a:lnTo>
                    <a:lnTo>
                      <a:pt x="1957" y="2162"/>
                    </a:lnTo>
                    <a:lnTo>
                      <a:pt x="1965" y="2168"/>
                    </a:lnTo>
                    <a:lnTo>
                      <a:pt x="1971" y="2160"/>
                    </a:lnTo>
                    <a:lnTo>
                      <a:pt x="1996" y="2152"/>
                    </a:lnTo>
                    <a:lnTo>
                      <a:pt x="2022" y="2136"/>
                    </a:lnTo>
                    <a:lnTo>
                      <a:pt x="1989" y="2072"/>
                    </a:lnTo>
                    <a:lnTo>
                      <a:pt x="2000" y="2044"/>
                    </a:lnTo>
                    <a:lnTo>
                      <a:pt x="1986" y="2032"/>
                    </a:lnTo>
                    <a:lnTo>
                      <a:pt x="1972" y="2033"/>
                    </a:lnTo>
                    <a:lnTo>
                      <a:pt x="1976" y="2005"/>
                    </a:lnTo>
                    <a:lnTo>
                      <a:pt x="1994" y="1984"/>
                    </a:lnTo>
                    <a:lnTo>
                      <a:pt x="2067" y="1970"/>
                    </a:lnTo>
                    <a:lnTo>
                      <a:pt x="2091" y="1948"/>
                    </a:lnTo>
                    <a:lnTo>
                      <a:pt x="2116" y="1919"/>
                    </a:lnTo>
                    <a:lnTo>
                      <a:pt x="2121" y="1899"/>
                    </a:lnTo>
                    <a:lnTo>
                      <a:pt x="2139" y="1877"/>
                    </a:lnTo>
                    <a:lnTo>
                      <a:pt x="2124" y="1865"/>
                    </a:lnTo>
                    <a:lnTo>
                      <a:pt x="2116" y="1839"/>
                    </a:lnTo>
                    <a:lnTo>
                      <a:pt x="2127" y="1824"/>
                    </a:lnTo>
                    <a:lnTo>
                      <a:pt x="2120" y="1811"/>
                    </a:lnTo>
                    <a:lnTo>
                      <a:pt x="2137" y="1776"/>
                    </a:lnTo>
                    <a:lnTo>
                      <a:pt x="2108" y="1765"/>
                    </a:lnTo>
                    <a:lnTo>
                      <a:pt x="2106" y="1746"/>
                    </a:lnTo>
                    <a:lnTo>
                      <a:pt x="2057" y="1710"/>
                    </a:lnTo>
                    <a:lnTo>
                      <a:pt x="2047" y="1677"/>
                    </a:lnTo>
                    <a:lnTo>
                      <a:pt x="2026" y="1672"/>
                    </a:lnTo>
                    <a:lnTo>
                      <a:pt x="2031" y="1652"/>
                    </a:lnTo>
                    <a:lnTo>
                      <a:pt x="2026" y="1605"/>
                    </a:lnTo>
                    <a:lnTo>
                      <a:pt x="2059" y="1588"/>
                    </a:lnTo>
                    <a:lnTo>
                      <a:pt x="2076" y="1560"/>
                    </a:lnTo>
                    <a:lnTo>
                      <a:pt x="2082" y="1553"/>
                    </a:lnTo>
                    <a:lnTo>
                      <a:pt x="2110" y="1563"/>
                    </a:lnTo>
                    <a:lnTo>
                      <a:pt x="2148" y="1540"/>
                    </a:lnTo>
                    <a:lnTo>
                      <a:pt x="2195" y="1536"/>
                    </a:lnTo>
                    <a:lnTo>
                      <a:pt x="2213" y="1513"/>
                    </a:lnTo>
                    <a:lnTo>
                      <a:pt x="2253" y="1517"/>
                    </a:lnTo>
                    <a:lnTo>
                      <a:pt x="2263" y="1475"/>
                    </a:lnTo>
                    <a:lnTo>
                      <a:pt x="2284" y="1480"/>
                    </a:lnTo>
                    <a:lnTo>
                      <a:pt x="2292" y="1500"/>
                    </a:lnTo>
                    <a:lnTo>
                      <a:pt x="2333" y="1509"/>
                    </a:lnTo>
                    <a:lnTo>
                      <a:pt x="2352" y="1501"/>
                    </a:lnTo>
                    <a:lnTo>
                      <a:pt x="2367" y="1512"/>
                    </a:lnTo>
                    <a:lnTo>
                      <a:pt x="2393" y="1504"/>
                    </a:lnTo>
                    <a:lnTo>
                      <a:pt x="2421" y="1508"/>
                    </a:lnTo>
                    <a:lnTo>
                      <a:pt x="2452" y="1485"/>
                    </a:lnTo>
                    <a:lnTo>
                      <a:pt x="2442" y="1445"/>
                    </a:lnTo>
                    <a:lnTo>
                      <a:pt x="2447" y="1431"/>
                    </a:lnTo>
                    <a:lnTo>
                      <a:pt x="2522" y="1377"/>
                    </a:lnTo>
                    <a:lnTo>
                      <a:pt x="2527" y="1357"/>
                    </a:lnTo>
                    <a:lnTo>
                      <a:pt x="2518" y="1325"/>
                    </a:lnTo>
                    <a:lnTo>
                      <a:pt x="2529" y="1310"/>
                    </a:lnTo>
                    <a:lnTo>
                      <a:pt x="2556" y="1307"/>
                    </a:lnTo>
                    <a:lnTo>
                      <a:pt x="2554" y="1280"/>
                    </a:lnTo>
                    <a:lnTo>
                      <a:pt x="2566" y="1265"/>
                    </a:lnTo>
                    <a:lnTo>
                      <a:pt x="2532" y="1262"/>
                    </a:lnTo>
                    <a:lnTo>
                      <a:pt x="2542" y="1228"/>
                    </a:lnTo>
                    <a:lnTo>
                      <a:pt x="2527" y="1210"/>
                    </a:lnTo>
                    <a:lnTo>
                      <a:pt x="2524" y="1176"/>
                    </a:lnTo>
                    <a:lnTo>
                      <a:pt x="2531" y="1168"/>
                    </a:lnTo>
                    <a:lnTo>
                      <a:pt x="2551" y="1174"/>
                    </a:lnTo>
                    <a:lnTo>
                      <a:pt x="2569" y="1152"/>
                    </a:lnTo>
                    <a:lnTo>
                      <a:pt x="2642" y="1152"/>
                    </a:lnTo>
                    <a:lnTo>
                      <a:pt x="2677" y="1088"/>
                    </a:lnTo>
                    <a:lnTo>
                      <a:pt x="2695" y="999"/>
                    </a:lnTo>
                    <a:lnTo>
                      <a:pt x="2714" y="977"/>
                    </a:lnTo>
                    <a:lnTo>
                      <a:pt x="2712" y="957"/>
                    </a:lnTo>
                    <a:lnTo>
                      <a:pt x="2724" y="935"/>
                    </a:lnTo>
                    <a:lnTo>
                      <a:pt x="2756" y="933"/>
                    </a:lnTo>
                    <a:lnTo>
                      <a:pt x="2765" y="952"/>
                    </a:lnTo>
                    <a:lnTo>
                      <a:pt x="2779" y="951"/>
                    </a:lnTo>
                    <a:lnTo>
                      <a:pt x="2790" y="930"/>
                    </a:lnTo>
                    <a:lnTo>
                      <a:pt x="2782" y="910"/>
                    </a:lnTo>
                    <a:lnTo>
                      <a:pt x="2768" y="905"/>
                    </a:lnTo>
                    <a:lnTo>
                      <a:pt x="2769" y="851"/>
                    </a:lnTo>
                    <a:lnTo>
                      <a:pt x="2760" y="818"/>
                    </a:lnTo>
                    <a:lnTo>
                      <a:pt x="2736" y="786"/>
                    </a:lnTo>
                    <a:lnTo>
                      <a:pt x="2743" y="779"/>
                    </a:lnTo>
                    <a:lnTo>
                      <a:pt x="2728" y="767"/>
                    </a:lnTo>
                    <a:lnTo>
                      <a:pt x="2738" y="733"/>
                    </a:lnTo>
                    <a:lnTo>
                      <a:pt x="2775" y="696"/>
                    </a:lnTo>
                    <a:lnTo>
                      <a:pt x="2786" y="668"/>
                    </a:lnTo>
                    <a:lnTo>
                      <a:pt x="2771" y="649"/>
                    </a:lnTo>
                    <a:lnTo>
                      <a:pt x="2752" y="671"/>
                    </a:lnTo>
                    <a:lnTo>
                      <a:pt x="2731" y="660"/>
                    </a:lnTo>
                    <a:lnTo>
                      <a:pt x="2755" y="624"/>
                    </a:lnTo>
                    <a:lnTo>
                      <a:pt x="2741" y="612"/>
                    </a:lnTo>
                    <a:lnTo>
                      <a:pt x="2736" y="565"/>
                    </a:lnTo>
                    <a:lnTo>
                      <a:pt x="2722" y="553"/>
                    </a:lnTo>
                    <a:lnTo>
                      <a:pt x="2738" y="525"/>
                    </a:lnTo>
                    <a:lnTo>
                      <a:pt x="2730" y="498"/>
                    </a:lnTo>
                    <a:lnTo>
                      <a:pt x="2759" y="442"/>
                    </a:lnTo>
                    <a:lnTo>
                      <a:pt x="2751" y="436"/>
                    </a:lnTo>
                    <a:lnTo>
                      <a:pt x="2726" y="452"/>
                    </a:lnTo>
                    <a:lnTo>
                      <a:pt x="2717" y="439"/>
                    </a:lnTo>
                    <a:lnTo>
                      <a:pt x="2730" y="424"/>
                    </a:lnTo>
                    <a:lnTo>
                      <a:pt x="2734" y="397"/>
                    </a:lnTo>
                    <a:lnTo>
                      <a:pt x="2753" y="389"/>
                    </a:lnTo>
                    <a:lnTo>
                      <a:pt x="2759" y="369"/>
                    </a:lnTo>
                    <a:close/>
                    <a:moveTo>
                      <a:pt x="2710" y="574"/>
                    </a:moveTo>
                    <a:lnTo>
                      <a:pt x="2716" y="567"/>
                    </a:lnTo>
                    <a:lnTo>
                      <a:pt x="2724" y="573"/>
                    </a:lnTo>
                    <a:lnTo>
                      <a:pt x="2724" y="580"/>
                    </a:lnTo>
                    <a:lnTo>
                      <a:pt x="2717" y="587"/>
                    </a:lnTo>
                    <a:lnTo>
                      <a:pt x="2710" y="5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" name="Freeform 29">
                <a:extLst>
                  <a:ext uri="{FF2B5EF4-FFF2-40B4-BE49-F238E27FC236}">
                    <a16:creationId xmlns:a16="http://schemas.microsoft.com/office/drawing/2014/main" id="{ACD92F8A-8F79-836D-0DDB-662C15537B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578"/>
                <a:ext cx="5" cy="7"/>
              </a:xfrm>
              <a:custGeom>
                <a:avLst/>
                <a:gdLst>
                  <a:gd name="T0" fmla="*/ 6 w 14"/>
                  <a:gd name="T1" fmla="*/ 0 h 20"/>
                  <a:gd name="T2" fmla="*/ 0 w 14"/>
                  <a:gd name="T3" fmla="*/ 7 h 20"/>
                  <a:gd name="T4" fmla="*/ 7 w 14"/>
                  <a:gd name="T5" fmla="*/ 20 h 20"/>
                  <a:gd name="T6" fmla="*/ 14 w 14"/>
                  <a:gd name="T7" fmla="*/ 13 h 20"/>
                  <a:gd name="T8" fmla="*/ 14 w 14"/>
                  <a:gd name="T9" fmla="*/ 6 h 20"/>
                  <a:gd name="T10" fmla="*/ 6 w 14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0">
                    <a:moveTo>
                      <a:pt x="6" y="0"/>
                    </a:moveTo>
                    <a:lnTo>
                      <a:pt x="0" y="7"/>
                    </a:lnTo>
                    <a:lnTo>
                      <a:pt x="7" y="20"/>
                    </a:lnTo>
                    <a:lnTo>
                      <a:pt x="14" y="13"/>
                    </a:lnTo>
                    <a:lnTo>
                      <a:pt x="14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" name="Freeform 30">
                <a:extLst>
                  <a:ext uri="{FF2B5EF4-FFF2-40B4-BE49-F238E27FC236}">
                    <a16:creationId xmlns:a16="http://schemas.microsoft.com/office/drawing/2014/main" id="{4E7BF64A-8DF8-B8BB-C642-431AEF9C31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7" y="715"/>
                <a:ext cx="533" cy="429"/>
              </a:xfrm>
              <a:custGeom>
                <a:avLst/>
                <a:gdLst>
                  <a:gd name="T0" fmla="*/ 0 w 1599"/>
                  <a:gd name="T1" fmla="*/ 199 h 1288"/>
                  <a:gd name="T2" fmla="*/ 42 w 1599"/>
                  <a:gd name="T3" fmla="*/ 288 h 1288"/>
                  <a:gd name="T4" fmla="*/ 61 w 1599"/>
                  <a:gd name="T5" fmla="*/ 354 h 1288"/>
                  <a:gd name="T6" fmla="*/ 88 w 1599"/>
                  <a:gd name="T7" fmla="*/ 426 h 1288"/>
                  <a:gd name="T8" fmla="*/ 93 w 1599"/>
                  <a:gd name="T9" fmla="*/ 478 h 1288"/>
                  <a:gd name="T10" fmla="*/ 121 w 1599"/>
                  <a:gd name="T11" fmla="*/ 557 h 1288"/>
                  <a:gd name="T12" fmla="*/ 109 w 1599"/>
                  <a:gd name="T13" fmla="*/ 653 h 1288"/>
                  <a:gd name="T14" fmla="*/ 186 w 1599"/>
                  <a:gd name="T15" fmla="*/ 753 h 1288"/>
                  <a:gd name="T16" fmla="*/ 251 w 1599"/>
                  <a:gd name="T17" fmla="*/ 881 h 1288"/>
                  <a:gd name="T18" fmla="*/ 328 w 1599"/>
                  <a:gd name="T19" fmla="*/ 914 h 1288"/>
                  <a:gd name="T20" fmla="*/ 380 w 1599"/>
                  <a:gd name="T21" fmla="*/ 963 h 1288"/>
                  <a:gd name="T22" fmla="*/ 388 w 1599"/>
                  <a:gd name="T23" fmla="*/ 1049 h 1288"/>
                  <a:gd name="T24" fmla="*/ 432 w 1599"/>
                  <a:gd name="T25" fmla="*/ 1093 h 1288"/>
                  <a:gd name="T26" fmla="*/ 524 w 1599"/>
                  <a:gd name="T27" fmla="*/ 1063 h 1288"/>
                  <a:gd name="T28" fmla="*/ 592 w 1599"/>
                  <a:gd name="T29" fmla="*/ 1078 h 1288"/>
                  <a:gd name="T30" fmla="*/ 679 w 1599"/>
                  <a:gd name="T31" fmla="*/ 1069 h 1288"/>
                  <a:gd name="T32" fmla="*/ 798 w 1599"/>
                  <a:gd name="T33" fmla="*/ 1193 h 1288"/>
                  <a:gd name="T34" fmla="*/ 745 w 1599"/>
                  <a:gd name="T35" fmla="*/ 1278 h 1288"/>
                  <a:gd name="T36" fmla="*/ 934 w 1599"/>
                  <a:gd name="T37" fmla="*/ 1288 h 1288"/>
                  <a:gd name="T38" fmla="*/ 1034 w 1599"/>
                  <a:gd name="T39" fmla="*/ 1278 h 1288"/>
                  <a:gd name="T40" fmla="*/ 1129 w 1599"/>
                  <a:gd name="T41" fmla="*/ 1216 h 1288"/>
                  <a:gd name="T42" fmla="*/ 1210 w 1599"/>
                  <a:gd name="T43" fmla="*/ 1141 h 1288"/>
                  <a:gd name="T44" fmla="*/ 1212 w 1599"/>
                  <a:gd name="T45" fmla="*/ 1020 h 1288"/>
                  <a:gd name="T46" fmla="*/ 1331 w 1599"/>
                  <a:gd name="T47" fmla="*/ 1009 h 1288"/>
                  <a:gd name="T48" fmla="*/ 1452 w 1599"/>
                  <a:gd name="T49" fmla="*/ 998 h 1288"/>
                  <a:gd name="T50" fmla="*/ 1480 w 1599"/>
                  <a:gd name="T51" fmla="*/ 942 h 1288"/>
                  <a:gd name="T52" fmla="*/ 1488 w 1599"/>
                  <a:gd name="T53" fmla="*/ 819 h 1288"/>
                  <a:gd name="T54" fmla="*/ 1562 w 1599"/>
                  <a:gd name="T55" fmla="*/ 745 h 1288"/>
                  <a:gd name="T56" fmla="*/ 1517 w 1599"/>
                  <a:gd name="T57" fmla="*/ 696 h 1288"/>
                  <a:gd name="T58" fmla="*/ 1526 w 1599"/>
                  <a:gd name="T59" fmla="*/ 581 h 1288"/>
                  <a:gd name="T60" fmla="*/ 1499 w 1599"/>
                  <a:gd name="T61" fmla="*/ 496 h 1288"/>
                  <a:gd name="T62" fmla="*/ 1514 w 1599"/>
                  <a:gd name="T63" fmla="*/ 442 h 1288"/>
                  <a:gd name="T64" fmla="*/ 1403 w 1599"/>
                  <a:gd name="T65" fmla="*/ 337 h 1288"/>
                  <a:gd name="T66" fmla="*/ 1295 w 1599"/>
                  <a:gd name="T67" fmla="*/ 260 h 1288"/>
                  <a:gd name="T68" fmla="*/ 1224 w 1599"/>
                  <a:gd name="T69" fmla="*/ 139 h 1288"/>
                  <a:gd name="T70" fmla="*/ 1146 w 1599"/>
                  <a:gd name="T71" fmla="*/ 173 h 1288"/>
                  <a:gd name="T72" fmla="*/ 1024 w 1599"/>
                  <a:gd name="T73" fmla="*/ 164 h 1288"/>
                  <a:gd name="T74" fmla="*/ 960 w 1599"/>
                  <a:gd name="T75" fmla="*/ 184 h 1288"/>
                  <a:gd name="T76" fmla="*/ 896 w 1599"/>
                  <a:gd name="T77" fmla="*/ 156 h 1288"/>
                  <a:gd name="T78" fmla="*/ 820 w 1599"/>
                  <a:gd name="T79" fmla="*/ 137 h 1288"/>
                  <a:gd name="T80" fmla="*/ 793 w 1599"/>
                  <a:gd name="T81" fmla="*/ 132 h 1288"/>
                  <a:gd name="T82" fmla="*/ 696 w 1599"/>
                  <a:gd name="T83" fmla="*/ 94 h 1288"/>
                  <a:gd name="T84" fmla="*/ 582 w 1599"/>
                  <a:gd name="T85" fmla="*/ 97 h 1288"/>
                  <a:gd name="T86" fmla="*/ 531 w 1599"/>
                  <a:gd name="T87" fmla="*/ 63 h 1288"/>
                  <a:gd name="T88" fmla="*/ 397 w 1599"/>
                  <a:gd name="T89" fmla="*/ 62 h 1288"/>
                  <a:gd name="T90" fmla="*/ 262 w 1599"/>
                  <a:gd name="T91" fmla="*/ 53 h 1288"/>
                  <a:gd name="T92" fmla="*/ 190 w 1599"/>
                  <a:gd name="T93" fmla="*/ 0 h 1288"/>
                  <a:gd name="T94" fmla="*/ 45 w 1599"/>
                  <a:gd name="T95" fmla="*/ 175 h 1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599" h="1288">
                    <a:moveTo>
                      <a:pt x="45" y="175"/>
                    </a:moveTo>
                    <a:lnTo>
                      <a:pt x="27" y="197"/>
                    </a:lnTo>
                    <a:lnTo>
                      <a:pt x="7" y="191"/>
                    </a:lnTo>
                    <a:lnTo>
                      <a:pt x="0" y="199"/>
                    </a:lnTo>
                    <a:lnTo>
                      <a:pt x="3" y="233"/>
                    </a:lnTo>
                    <a:lnTo>
                      <a:pt x="18" y="251"/>
                    </a:lnTo>
                    <a:lnTo>
                      <a:pt x="8" y="285"/>
                    </a:lnTo>
                    <a:lnTo>
                      <a:pt x="42" y="288"/>
                    </a:lnTo>
                    <a:lnTo>
                      <a:pt x="30" y="303"/>
                    </a:lnTo>
                    <a:lnTo>
                      <a:pt x="32" y="330"/>
                    </a:lnTo>
                    <a:lnTo>
                      <a:pt x="40" y="343"/>
                    </a:lnTo>
                    <a:lnTo>
                      <a:pt x="61" y="354"/>
                    </a:lnTo>
                    <a:lnTo>
                      <a:pt x="64" y="374"/>
                    </a:lnTo>
                    <a:lnTo>
                      <a:pt x="78" y="393"/>
                    </a:lnTo>
                    <a:lnTo>
                      <a:pt x="67" y="414"/>
                    </a:lnTo>
                    <a:lnTo>
                      <a:pt x="88" y="426"/>
                    </a:lnTo>
                    <a:lnTo>
                      <a:pt x="90" y="446"/>
                    </a:lnTo>
                    <a:lnTo>
                      <a:pt x="97" y="452"/>
                    </a:lnTo>
                    <a:lnTo>
                      <a:pt x="91" y="459"/>
                    </a:lnTo>
                    <a:lnTo>
                      <a:pt x="93" y="478"/>
                    </a:lnTo>
                    <a:lnTo>
                      <a:pt x="90" y="513"/>
                    </a:lnTo>
                    <a:lnTo>
                      <a:pt x="92" y="540"/>
                    </a:lnTo>
                    <a:lnTo>
                      <a:pt x="113" y="544"/>
                    </a:lnTo>
                    <a:lnTo>
                      <a:pt x="121" y="557"/>
                    </a:lnTo>
                    <a:lnTo>
                      <a:pt x="91" y="600"/>
                    </a:lnTo>
                    <a:lnTo>
                      <a:pt x="85" y="607"/>
                    </a:lnTo>
                    <a:lnTo>
                      <a:pt x="107" y="625"/>
                    </a:lnTo>
                    <a:lnTo>
                      <a:pt x="109" y="653"/>
                    </a:lnTo>
                    <a:lnTo>
                      <a:pt x="131" y="671"/>
                    </a:lnTo>
                    <a:lnTo>
                      <a:pt x="148" y="709"/>
                    </a:lnTo>
                    <a:lnTo>
                      <a:pt x="189" y="712"/>
                    </a:lnTo>
                    <a:lnTo>
                      <a:pt x="186" y="753"/>
                    </a:lnTo>
                    <a:lnTo>
                      <a:pt x="220" y="756"/>
                    </a:lnTo>
                    <a:lnTo>
                      <a:pt x="236" y="781"/>
                    </a:lnTo>
                    <a:lnTo>
                      <a:pt x="233" y="829"/>
                    </a:lnTo>
                    <a:lnTo>
                      <a:pt x="251" y="881"/>
                    </a:lnTo>
                    <a:lnTo>
                      <a:pt x="273" y="886"/>
                    </a:lnTo>
                    <a:lnTo>
                      <a:pt x="287" y="904"/>
                    </a:lnTo>
                    <a:lnTo>
                      <a:pt x="308" y="915"/>
                    </a:lnTo>
                    <a:lnTo>
                      <a:pt x="328" y="914"/>
                    </a:lnTo>
                    <a:lnTo>
                      <a:pt x="340" y="892"/>
                    </a:lnTo>
                    <a:lnTo>
                      <a:pt x="356" y="925"/>
                    </a:lnTo>
                    <a:lnTo>
                      <a:pt x="352" y="952"/>
                    </a:lnTo>
                    <a:lnTo>
                      <a:pt x="380" y="963"/>
                    </a:lnTo>
                    <a:lnTo>
                      <a:pt x="382" y="983"/>
                    </a:lnTo>
                    <a:lnTo>
                      <a:pt x="391" y="1002"/>
                    </a:lnTo>
                    <a:lnTo>
                      <a:pt x="379" y="1030"/>
                    </a:lnTo>
                    <a:lnTo>
                      <a:pt x="388" y="1049"/>
                    </a:lnTo>
                    <a:lnTo>
                      <a:pt x="370" y="1072"/>
                    </a:lnTo>
                    <a:lnTo>
                      <a:pt x="378" y="1091"/>
                    </a:lnTo>
                    <a:lnTo>
                      <a:pt x="399" y="1096"/>
                    </a:lnTo>
                    <a:lnTo>
                      <a:pt x="432" y="1093"/>
                    </a:lnTo>
                    <a:lnTo>
                      <a:pt x="485" y="1074"/>
                    </a:lnTo>
                    <a:lnTo>
                      <a:pt x="492" y="1080"/>
                    </a:lnTo>
                    <a:lnTo>
                      <a:pt x="526" y="1083"/>
                    </a:lnTo>
                    <a:lnTo>
                      <a:pt x="524" y="1063"/>
                    </a:lnTo>
                    <a:lnTo>
                      <a:pt x="537" y="1062"/>
                    </a:lnTo>
                    <a:lnTo>
                      <a:pt x="561" y="1034"/>
                    </a:lnTo>
                    <a:lnTo>
                      <a:pt x="589" y="1050"/>
                    </a:lnTo>
                    <a:lnTo>
                      <a:pt x="592" y="1078"/>
                    </a:lnTo>
                    <a:lnTo>
                      <a:pt x="611" y="1068"/>
                    </a:lnTo>
                    <a:lnTo>
                      <a:pt x="631" y="1067"/>
                    </a:lnTo>
                    <a:lnTo>
                      <a:pt x="649" y="1045"/>
                    </a:lnTo>
                    <a:lnTo>
                      <a:pt x="679" y="1069"/>
                    </a:lnTo>
                    <a:lnTo>
                      <a:pt x="712" y="1060"/>
                    </a:lnTo>
                    <a:lnTo>
                      <a:pt x="731" y="1125"/>
                    </a:lnTo>
                    <a:lnTo>
                      <a:pt x="788" y="1153"/>
                    </a:lnTo>
                    <a:lnTo>
                      <a:pt x="798" y="1193"/>
                    </a:lnTo>
                    <a:lnTo>
                      <a:pt x="799" y="1213"/>
                    </a:lnTo>
                    <a:lnTo>
                      <a:pt x="795" y="1240"/>
                    </a:lnTo>
                    <a:lnTo>
                      <a:pt x="770" y="1249"/>
                    </a:lnTo>
                    <a:lnTo>
                      <a:pt x="745" y="1278"/>
                    </a:lnTo>
                    <a:lnTo>
                      <a:pt x="753" y="1284"/>
                    </a:lnTo>
                    <a:lnTo>
                      <a:pt x="793" y="1280"/>
                    </a:lnTo>
                    <a:lnTo>
                      <a:pt x="825" y="1271"/>
                    </a:lnTo>
                    <a:lnTo>
                      <a:pt x="934" y="1288"/>
                    </a:lnTo>
                    <a:lnTo>
                      <a:pt x="1004" y="1240"/>
                    </a:lnTo>
                    <a:lnTo>
                      <a:pt x="1018" y="1246"/>
                    </a:lnTo>
                    <a:lnTo>
                      <a:pt x="1020" y="1266"/>
                    </a:lnTo>
                    <a:lnTo>
                      <a:pt x="1034" y="1278"/>
                    </a:lnTo>
                    <a:lnTo>
                      <a:pt x="1073" y="1254"/>
                    </a:lnTo>
                    <a:lnTo>
                      <a:pt x="1124" y="1242"/>
                    </a:lnTo>
                    <a:lnTo>
                      <a:pt x="1123" y="1222"/>
                    </a:lnTo>
                    <a:lnTo>
                      <a:pt x="1129" y="1216"/>
                    </a:lnTo>
                    <a:lnTo>
                      <a:pt x="1154" y="1193"/>
                    </a:lnTo>
                    <a:lnTo>
                      <a:pt x="1174" y="1191"/>
                    </a:lnTo>
                    <a:lnTo>
                      <a:pt x="1190" y="1150"/>
                    </a:lnTo>
                    <a:lnTo>
                      <a:pt x="1210" y="1141"/>
                    </a:lnTo>
                    <a:lnTo>
                      <a:pt x="1208" y="1121"/>
                    </a:lnTo>
                    <a:lnTo>
                      <a:pt x="1193" y="1108"/>
                    </a:lnTo>
                    <a:lnTo>
                      <a:pt x="1190" y="1076"/>
                    </a:lnTo>
                    <a:lnTo>
                      <a:pt x="1212" y="1020"/>
                    </a:lnTo>
                    <a:lnTo>
                      <a:pt x="1252" y="1023"/>
                    </a:lnTo>
                    <a:lnTo>
                      <a:pt x="1271" y="1007"/>
                    </a:lnTo>
                    <a:lnTo>
                      <a:pt x="1304" y="998"/>
                    </a:lnTo>
                    <a:lnTo>
                      <a:pt x="1331" y="1009"/>
                    </a:lnTo>
                    <a:lnTo>
                      <a:pt x="1365" y="1006"/>
                    </a:lnTo>
                    <a:lnTo>
                      <a:pt x="1384" y="998"/>
                    </a:lnTo>
                    <a:lnTo>
                      <a:pt x="1431" y="1000"/>
                    </a:lnTo>
                    <a:lnTo>
                      <a:pt x="1452" y="998"/>
                    </a:lnTo>
                    <a:lnTo>
                      <a:pt x="1462" y="970"/>
                    </a:lnTo>
                    <a:lnTo>
                      <a:pt x="1490" y="981"/>
                    </a:lnTo>
                    <a:lnTo>
                      <a:pt x="1494" y="953"/>
                    </a:lnTo>
                    <a:lnTo>
                      <a:pt x="1480" y="942"/>
                    </a:lnTo>
                    <a:lnTo>
                      <a:pt x="1484" y="914"/>
                    </a:lnTo>
                    <a:lnTo>
                      <a:pt x="1467" y="882"/>
                    </a:lnTo>
                    <a:lnTo>
                      <a:pt x="1505" y="858"/>
                    </a:lnTo>
                    <a:lnTo>
                      <a:pt x="1488" y="819"/>
                    </a:lnTo>
                    <a:lnTo>
                      <a:pt x="1522" y="816"/>
                    </a:lnTo>
                    <a:lnTo>
                      <a:pt x="1541" y="808"/>
                    </a:lnTo>
                    <a:lnTo>
                      <a:pt x="1531" y="769"/>
                    </a:lnTo>
                    <a:lnTo>
                      <a:pt x="1562" y="745"/>
                    </a:lnTo>
                    <a:lnTo>
                      <a:pt x="1561" y="732"/>
                    </a:lnTo>
                    <a:lnTo>
                      <a:pt x="1599" y="715"/>
                    </a:lnTo>
                    <a:lnTo>
                      <a:pt x="1557" y="685"/>
                    </a:lnTo>
                    <a:lnTo>
                      <a:pt x="1517" y="696"/>
                    </a:lnTo>
                    <a:lnTo>
                      <a:pt x="1522" y="676"/>
                    </a:lnTo>
                    <a:lnTo>
                      <a:pt x="1507" y="663"/>
                    </a:lnTo>
                    <a:lnTo>
                      <a:pt x="1532" y="635"/>
                    </a:lnTo>
                    <a:lnTo>
                      <a:pt x="1526" y="581"/>
                    </a:lnTo>
                    <a:lnTo>
                      <a:pt x="1477" y="552"/>
                    </a:lnTo>
                    <a:lnTo>
                      <a:pt x="1488" y="531"/>
                    </a:lnTo>
                    <a:lnTo>
                      <a:pt x="1507" y="515"/>
                    </a:lnTo>
                    <a:lnTo>
                      <a:pt x="1499" y="496"/>
                    </a:lnTo>
                    <a:lnTo>
                      <a:pt x="1538" y="486"/>
                    </a:lnTo>
                    <a:lnTo>
                      <a:pt x="1541" y="446"/>
                    </a:lnTo>
                    <a:lnTo>
                      <a:pt x="1516" y="462"/>
                    </a:lnTo>
                    <a:lnTo>
                      <a:pt x="1514" y="442"/>
                    </a:lnTo>
                    <a:lnTo>
                      <a:pt x="1464" y="418"/>
                    </a:lnTo>
                    <a:lnTo>
                      <a:pt x="1453" y="367"/>
                    </a:lnTo>
                    <a:lnTo>
                      <a:pt x="1421" y="382"/>
                    </a:lnTo>
                    <a:lnTo>
                      <a:pt x="1403" y="337"/>
                    </a:lnTo>
                    <a:lnTo>
                      <a:pt x="1378" y="347"/>
                    </a:lnTo>
                    <a:lnTo>
                      <a:pt x="1361" y="307"/>
                    </a:lnTo>
                    <a:lnTo>
                      <a:pt x="1323" y="264"/>
                    </a:lnTo>
                    <a:lnTo>
                      <a:pt x="1295" y="260"/>
                    </a:lnTo>
                    <a:lnTo>
                      <a:pt x="1312" y="225"/>
                    </a:lnTo>
                    <a:lnTo>
                      <a:pt x="1288" y="180"/>
                    </a:lnTo>
                    <a:lnTo>
                      <a:pt x="1293" y="160"/>
                    </a:lnTo>
                    <a:lnTo>
                      <a:pt x="1224" y="139"/>
                    </a:lnTo>
                    <a:lnTo>
                      <a:pt x="1213" y="173"/>
                    </a:lnTo>
                    <a:lnTo>
                      <a:pt x="1179" y="170"/>
                    </a:lnTo>
                    <a:lnTo>
                      <a:pt x="1161" y="191"/>
                    </a:lnTo>
                    <a:lnTo>
                      <a:pt x="1146" y="173"/>
                    </a:lnTo>
                    <a:lnTo>
                      <a:pt x="1121" y="189"/>
                    </a:lnTo>
                    <a:lnTo>
                      <a:pt x="1100" y="178"/>
                    </a:lnTo>
                    <a:lnTo>
                      <a:pt x="1067" y="194"/>
                    </a:lnTo>
                    <a:lnTo>
                      <a:pt x="1024" y="164"/>
                    </a:lnTo>
                    <a:lnTo>
                      <a:pt x="1005" y="172"/>
                    </a:lnTo>
                    <a:lnTo>
                      <a:pt x="1007" y="192"/>
                    </a:lnTo>
                    <a:lnTo>
                      <a:pt x="974" y="202"/>
                    </a:lnTo>
                    <a:lnTo>
                      <a:pt x="960" y="184"/>
                    </a:lnTo>
                    <a:lnTo>
                      <a:pt x="941" y="199"/>
                    </a:lnTo>
                    <a:lnTo>
                      <a:pt x="940" y="192"/>
                    </a:lnTo>
                    <a:lnTo>
                      <a:pt x="925" y="173"/>
                    </a:lnTo>
                    <a:lnTo>
                      <a:pt x="896" y="156"/>
                    </a:lnTo>
                    <a:lnTo>
                      <a:pt x="858" y="186"/>
                    </a:lnTo>
                    <a:lnTo>
                      <a:pt x="836" y="162"/>
                    </a:lnTo>
                    <a:lnTo>
                      <a:pt x="834" y="134"/>
                    </a:lnTo>
                    <a:lnTo>
                      <a:pt x="820" y="137"/>
                    </a:lnTo>
                    <a:lnTo>
                      <a:pt x="816" y="157"/>
                    </a:lnTo>
                    <a:lnTo>
                      <a:pt x="795" y="152"/>
                    </a:lnTo>
                    <a:lnTo>
                      <a:pt x="789" y="152"/>
                    </a:lnTo>
                    <a:lnTo>
                      <a:pt x="793" y="132"/>
                    </a:lnTo>
                    <a:lnTo>
                      <a:pt x="758" y="115"/>
                    </a:lnTo>
                    <a:lnTo>
                      <a:pt x="744" y="116"/>
                    </a:lnTo>
                    <a:lnTo>
                      <a:pt x="743" y="103"/>
                    </a:lnTo>
                    <a:lnTo>
                      <a:pt x="696" y="94"/>
                    </a:lnTo>
                    <a:lnTo>
                      <a:pt x="683" y="102"/>
                    </a:lnTo>
                    <a:lnTo>
                      <a:pt x="651" y="57"/>
                    </a:lnTo>
                    <a:lnTo>
                      <a:pt x="628" y="87"/>
                    </a:lnTo>
                    <a:lnTo>
                      <a:pt x="582" y="97"/>
                    </a:lnTo>
                    <a:lnTo>
                      <a:pt x="593" y="76"/>
                    </a:lnTo>
                    <a:lnTo>
                      <a:pt x="586" y="70"/>
                    </a:lnTo>
                    <a:lnTo>
                      <a:pt x="540" y="75"/>
                    </a:lnTo>
                    <a:lnTo>
                      <a:pt x="531" y="63"/>
                    </a:lnTo>
                    <a:lnTo>
                      <a:pt x="490" y="46"/>
                    </a:lnTo>
                    <a:lnTo>
                      <a:pt x="474" y="27"/>
                    </a:lnTo>
                    <a:lnTo>
                      <a:pt x="417" y="66"/>
                    </a:lnTo>
                    <a:lnTo>
                      <a:pt x="397" y="62"/>
                    </a:lnTo>
                    <a:lnTo>
                      <a:pt x="332" y="81"/>
                    </a:lnTo>
                    <a:lnTo>
                      <a:pt x="324" y="68"/>
                    </a:lnTo>
                    <a:lnTo>
                      <a:pt x="297" y="70"/>
                    </a:lnTo>
                    <a:lnTo>
                      <a:pt x="262" y="53"/>
                    </a:lnTo>
                    <a:lnTo>
                      <a:pt x="229" y="64"/>
                    </a:lnTo>
                    <a:lnTo>
                      <a:pt x="200" y="32"/>
                    </a:lnTo>
                    <a:lnTo>
                      <a:pt x="217" y="4"/>
                    </a:lnTo>
                    <a:lnTo>
                      <a:pt x="190" y="0"/>
                    </a:lnTo>
                    <a:lnTo>
                      <a:pt x="171" y="22"/>
                    </a:lnTo>
                    <a:lnTo>
                      <a:pt x="153" y="111"/>
                    </a:lnTo>
                    <a:lnTo>
                      <a:pt x="118" y="175"/>
                    </a:lnTo>
                    <a:lnTo>
                      <a:pt x="45" y="1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" name="Freeform 31">
                <a:extLst>
                  <a:ext uri="{FF2B5EF4-FFF2-40B4-BE49-F238E27FC236}">
                    <a16:creationId xmlns:a16="http://schemas.microsoft.com/office/drawing/2014/main" id="{B6B366F4-52FD-584E-58E1-5D0F5AC57A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6" y="825"/>
                <a:ext cx="805" cy="998"/>
              </a:xfrm>
              <a:custGeom>
                <a:avLst/>
                <a:gdLst>
                  <a:gd name="T0" fmla="*/ 1067 w 2416"/>
                  <a:gd name="T1" fmla="*/ 124 h 2994"/>
                  <a:gd name="T2" fmla="*/ 972 w 2416"/>
                  <a:gd name="T3" fmla="*/ 194 h 2994"/>
                  <a:gd name="T4" fmla="*/ 833 w 2416"/>
                  <a:gd name="T5" fmla="*/ 206 h 2994"/>
                  <a:gd name="T6" fmla="*/ 679 w 2416"/>
                  <a:gd name="T7" fmla="*/ 281 h 2994"/>
                  <a:gd name="T8" fmla="*/ 726 w 2416"/>
                  <a:gd name="T9" fmla="*/ 439 h 2994"/>
                  <a:gd name="T10" fmla="*/ 744 w 2416"/>
                  <a:gd name="T11" fmla="*/ 558 h 2994"/>
                  <a:gd name="T12" fmla="*/ 614 w 2416"/>
                  <a:gd name="T13" fmla="*/ 677 h 2994"/>
                  <a:gd name="T14" fmla="*/ 642 w 2416"/>
                  <a:gd name="T15" fmla="*/ 829 h 2994"/>
                  <a:gd name="T16" fmla="*/ 698 w 2416"/>
                  <a:gd name="T17" fmla="*/ 918 h 2994"/>
                  <a:gd name="T18" fmla="*/ 616 w 2416"/>
                  <a:gd name="T19" fmla="*/ 993 h 2994"/>
                  <a:gd name="T20" fmla="*/ 625 w 2416"/>
                  <a:gd name="T21" fmla="*/ 1153 h 2994"/>
                  <a:gd name="T22" fmla="*/ 521 w 2416"/>
                  <a:gd name="T23" fmla="*/ 1337 h 2994"/>
                  <a:gd name="T24" fmla="*/ 437 w 2416"/>
                  <a:gd name="T25" fmla="*/ 1445 h 2994"/>
                  <a:gd name="T26" fmla="*/ 267 w 2416"/>
                  <a:gd name="T27" fmla="*/ 1489 h 2994"/>
                  <a:gd name="T28" fmla="*/ 155 w 2416"/>
                  <a:gd name="T29" fmla="*/ 1512 h 2994"/>
                  <a:gd name="T30" fmla="*/ 128 w 2416"/>
                  <a:gd name="T31" fmla="*/ 1655 h 2994"/>
                  <a:gd name="T32" fmla="*/ 69 w 2416"/>
                  <a:gd name="T33" fmla="*/ 1816 h 2994"/>
                  <a:gd name="T34" fmla="*/ 74 w 2416"/>
                  <a:gd name="T35" fmla="*/ 2090 h 2994"/>
                  <a:gd name="T36" fmla="*/ 113 w 2416"/>
                  <a:gd name="T37" fmla="*/ 2147 h 2994"/>
                  <a:gd name="T38" fmla="*/ 183 w 2416"/>
                  <a:gd name="T39" fmla="*/ 2248 h 2994"/>
                  <a:gd name="T40" fmla="*/ 359 w 2416"/>
                  <a:gd name="T41" fmla="*/ 2265 h 2994"/>
                  <a:gd name="T42" fmla="*/ 451 w 2416"/>
                  <a:gd name="T43" fmla="*/ 2237 h 2994"/>
                  <a:gd name="T44" fmla="*/ 586 w 2416"/>
                  <a:gd name="T45" fmla="*/ 2466 h 2994"/>
                  <a:gd name="T46" fmla="*/ 644 w 2416"/>
                  <a:gd name="T47" fmla="*/ 2656 h 2994"/>
                  <a:gd name="T48" fmla="*/ 832 w 2416"/>
                  <a:gd name="T49" fmla="*/ 2799 h 2994"/>
                  <a:gd name="T50" fmla="*/ 901 w 2416"/>
                  <a:gd name="T51" fmla="*/ 2967 h 2994"/>
                  <a:gd name="T52" fmla="*/ 1051 w 2416"/>
                  <a:gd name="T53" fmla="*/ 2994 h 2994"/>
                  <a:gd name="T54" fmla="*/ 1214 w 2416"/>
                  <a:gd name="T55" fmla="*/ 2939 h 2994"/>
                  <a:gd name="T56" fmla="*/ 1326 w 2416"/>
                  <a:gd name="T57" fmla="*/ 2908 h 2994"/>
                  <a:gd name="T58" fmla="*/ 1460 w 2416"/>
                  <a:gd name="T59" fmla="*/ 2902 h 2994"/>
                  <a:gd name="T60" fmla="*/ 1765 w 2416"/>
                  <a:gd name="T61" fmla="*/ 2861 h 2994"/>
                  <a:gd name="T62" fmla="*/ 1921 w 2416"/>
                  <a:gd name="T63" fmla="*/ 2806 h 2994"/>
                  <a:gd name="T64" fmla="*/ 1995 w 2416"/>
                  <a:gd name="T65" fmla="*/ 2671 h 2994"/>
                  <a:gd name="T66" fmla="*/ 2056 w 2416"/>
                  <a:gd name="T67" fmla="*/ 2598 h 2994"/>
                  <a:gd name="T68" fmla="*/ 2160 w 2416"/>
                  <a:gd name="T69" fmla="*/ 2562 h 2994"/>
                  <a:gd name="T70" fmla="*/ 2341 w 2416"/>
                  <a:gd name="T71" fmla="*/ 2491 h 2994"/>
                  <a:gd name="T72" fmla="*/ 2377 w 2416"/>
                  <a:gd name="T73" fmla="*/ 2226 h 2994"/>
                  <a:gd name="T74" fmla="*/ 2218 w 2416"/>
                  <a:gd name="T75" fmla="*/ 1878 h 2994"/>
                  <a:gd name="T76" fmla="*/ 2252 w 2416"/>
                  <a:gd name="T77" fmla="*/ 1606 h 2994"/>
                  <a:gd name="T78" fmla="*/ 2256 w 2416"/>
                  <a:gd name="T79" fmla="*/ 1492 h 2994"/>
                  <a:gd name="T80" fmla="*/ 2218 w 2416"/>
                  <a:gd name="T81" fmla="*/ 1375 h 2994"/>
                  <a:gd name="T82" fmla="*/ 2336 w 2416"/>
                  <a:gd name="T83" fmla="*/ 1275 h 2994"/>
                  <a:gd name="T84" fmla="*/ 2398 w 2416"/>
                  <a:gd name="T85" fmla="*/ 1082 h 2994"/>
                  <a:gd name="T86" fmla="*/ 2268 w 2416"/>
                  <a:gd name="T87" fmla="*/ 912 h 2994"/>
                  <a:gd name="T88" fmla="*/ 2078 w 2416"/>
                  <a:gd name="T89" fmla="*/ 958 h 2994"/>
                  <a:gd name="T90" fmla="*/ 1939 w 2416"/>
                  <a:gd name="T91" fmla="*/ 910 h 2994"/>
                  <a:gd name="T92" fmla="*/ 1823 w 2416"/>
                  <a:gd name="T93" fmla="*/ 739 h 2994"/>
                  <a:gd name="T94" fmla="*/ 1705 w 2416"/>
                  <a:gd name="T95" fmla="*/ 704 h 2994"/>
                  <a:gd name="T96" fmla="*/ 1576 w 2416"/>
                  <a:gd name="T97" fmla="*/ 763 h 2994"/>
                  <a:gd name="T98" fmla="*/ 1535 w 2416"/>
                  <a:gd name="T99" fmla="*/ 672 h 2994"/>
                  <a:gd name="T100" fmla="*/ 1472 w 2416"/>
                  <a:gd name="T101" fmla="*/ 584 h 2994"/>
                  <a:gd name="T102" fmla="*/ 1380 w 2416"/>
                  <a:gd name="T103" fmla="*/ 451 h 2994"/>
                  <a:gd name="T104" fmla="*/ 1253 w 2416"/>
                  <a:gd name="T105" fmla="*/ 323 h 2994"/>
                  <a:gd name="T106" fmla="*/ 1236 w 2416"/>
                  <a:gd name="T107" fmla="*/ 210 h 2994"/>
                  <a:gd name="T108" fmla="*/ 1232 w 2416"/>
                  <a:gd name="T109" fmla="*/ 96 h 2994"/>
                  <a:gd name="T110" fmla="*/ 1176 w 2416"/>
                  <a:gd name="T111" fmla="*/ 0 h 29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16" h="2994">
                    <a:moveTo>
                      <a:pt x="1176" y="0"/>
                    </a:moveTo>
                    <a:lnTo>
                      <a:pt x="1149" y="3"/>
                    </a:lnTo>
                    <a:lnTo>
                      <a:pt x="1138" y="18"/>
                    </a:lnTo>
                    <a:lnTo>
                      <a:pt x="1147" y="50"/>
                    </a:lnTo>
                    <a:lnTo>
                      <a:pt x="1142" y="70"/>
                    </a:lnTo>
                    <a:lnTo>
                      <a:pt x="1067" y="124"/>
                    </a:lnTo>
                    <a:lnTo>
                      <a:pt x="1062" y="138"/>
                    </a:lnTo>
                    <a:lnTo>
                      <a:pt x="1072" y="178"/>
                    </a:lnTo>
                    <a:lnTo>
                      <a:pt x="1041" y="201"/>
                    </a:lnTo>
                    <a:lnTo>
                      <a:pt x="1013" y="197"/>
                    </a:lnTo>
                    <a:lnTo>
                      <a:pt x="987" y="205"/>
                    </a:lnTo>
                    <a:lnTo>
                      <a:pt x="972" y="194"/>
                    </a:lnTo>
                    <a:lnTo>
                      <a:pt x="953" y="202"/>
                    </a:lnTo>
                    <a:lnTo>
                      <a:pt x="912" y="193"/>
                    </a:lnTo>
                    <a:lnTo>
                      <a:pt x="904" y="173"/>
                    </a:lnTo>
                    <a:lnTo>
                      <a:pt x="883" y="168"/>
                    </a:lnTo>
                    <a:lnTo>
                      <a:pt x="873" y="210"/>
                    </a:lnTo>
                    <a:lnTo>
                      <a:pt x="833" y="206"/>
                    </a:lnTo>
                    <a:lnTo>
                      <a:pt x="815" y="229"/>
                    </a:lnTo>
                    <a:lnTo>
                      <a:pt x="768" y="233"/>
                    </a:lnTo>
                    <a:lnTo>
                      <a:pt x="730" y="256"/>
                    </a:lnTo>
                    <a:lnTo>
                      <a:pt x="702" y="246"/>
                    </a:lnTo>
                    <a:lnTo>
                      <a:pt x="696" y="253"/>
                    </a:lnTo>
                    <a:lnTo>
                      <a:pt x="679" y="281"/>
                    </a:lnTo>
                    <a:lnTo>
                      <a:pt x="646" y="298"/>
                    </a:lnTo>
                    <a:lnTo>
                      <a:pt x="651" y="345"/>
                    </a:lnTo>
                    <a:lnTo>
                      <a:pt x="646" y="365"/>
                    </a:lnTo>
                    <a:lnTo>
                      <a:pt x="667" y="370"/>
                    </a:lnTo>
                    <a:lnTo>
                      <a:pt x="677" y="403"/>
                    </a:lnTo>
                    <a:lnTo>
                      <a:pt x="726" y="439"/>
                    </a:lnTo>
                    <a:lnTo>
                      <a:pt x="728" y="458"/>
                    </a:lnTo>
                    <a:lnTo>
                      <a:pt x="757" y="469"/>
                    </a:lnTo>
                    <a:lnTo>
                      <a:pt x="740" y="504"/>
                    </a:lnTo>
                    <a:lnTo>
                      <a:pt x="747" y="517"/>
                    </a:lnTo>
                    <a:lnTo>
                      <a:pt x="736" y="532"/>
                    </a:lnTo>
                    <a:lnTo>
                      <a:pt x="744" y="558"/>
                    </a:lnTo>
                    <a:lnTo>
                      <a:pt x="759" y="570"/>
                    </a:lnTo>
                    <a:lnTo>
                      <a:pt x="741" y="592"/>
                    </a:lnTo>
                    <a:lnTo>
                      <a:pt x="736" y="612"/>
                    </a:lnTo>
                    <a:lnTo>
                      <a:pt x="711" y="641"/>
                    </a:lnTo>
                    <a:lnTo>
                      <a:pt x="687" y="663"/>
                    </a:lnTo>
                    <a:lnTo>
                      <a:pt x="614" y="677"/>
                    </a:lnTo>
                    <a:lnTo>
                      <a:pt x="596" y="698"/>
                    </a:lnTo>
                    <a:lnTo>
                      <a:pt x="592" y="726"/>
                    </a:lnTo>
                    <a:lnTo>
                      <a:pt x="606" y="725"/>
                    </a:lnTo>
                    <a:lnTo>
                      <a:pt x="620" y="737"/>
                    </a:lnTo>
                    <a:lnTo>
                      <a:pt x="609" y="765"/>
                    </a:lnTo>
                    <a:lnTo>
                      <a:pt x="642" y="829"/>
                    </a:lnTo>
                    <a:lnTo>
                      <a:pt x="616" y="845"/>
                    </a:lnTo>
                    <a:lnTo>
                      <a:pt x="625" y="858"/>
                    </a:lnTo>
                    <a:lnTo>
                      <a:pt x="647" y="882"/>
                    </a:lnTo>
                    <a:lnTo>
                      <a:pt x="681" y="886"/>
                    </a:lnTo>
                    <a:lnTo>
                      <a:pt x="703" y="904"/>
                    </a:lnTo>
                    <a:lnTo>
                      <a:pt x="698" y="918"/>
                    </a:lnTo>
                    <a:lnTo>
                      <a:pt x="658" y="921"/>
                    </a:lnTo>
                    <a:lnTo>
                      <a:pt x="647" y="956"/>
                    </a:lnTo>
                    <a:lnTo>
                      <a:pt x="641" y="963"/>
                    </a:lnTo>
                    <a:lnTo>
                      <a:pt x="648" y="969"/>
                    </a:lnTo>
                    <a:lnTo>
                      <a:pt x="643" y="983"/>
                    </a:lnTo>
                    <a:lnTo>
                      <a:pt x="616" y="993"/>
                    </a:lnTo>
                    <a:lnTo>
                      <a:pt x="612" y="1013"/>
                    </a:lnTo>
                    <a:lnTo>
                      <a:pt x="614" y="1033"/>
                    </a:lnTo>
                    <a:lnTo>
                      <a:pt x="642" y="1043"/>
                    </a:lnTo>
                    <a:lnTo>
                      <a:pt x="626" y="1092"/>
                    </a:lnTo>
                    <a:lnTo>
                      <a:pt x="644" y="1137"/>
                    </a:lnTo>
                    <a:lnTo>
                      <a:pt x="625" y="1153"/>
                    </a:lnTo>
                    <a:lnTo>
                      <a:pt x="615" y="1194"/>
                    </a:lnTo>
                    <a:lnTo>
                      <a:pt x="593" y="1176"/>
                    </a:lnTo>
                    <a:lnTo>
                      <a:pt x="582" y="1190"/>
                    </a:lnTo>
                    <a:lnTo>
                      <a:pt x="582" y="1258"/>
                    </a:lnTo>
                    <a:lnTo>
                      <a:pt x="526" y="1317"/>
                    </a:lnTo>
                    <a:lnTo>
                      <a:pt x="521" y="1337"/>
                    </a:lnTo>
                    <a:lnTo>
                      <a:pt x="470" y="1356"/>
                    </a:lnTo>
                    <a:lnTo>
                      <a:pt x="440" y="1398"/>
                    </a:lnTo>
                    <a:lnTo>
                      <a:pt x="442" y="1425"/>
                    </a:lnTo>
                    <a:lnTo>
                      <a:pt x="456" y="1423"/>
                    </a:lnTo>
                    <a:lnTo>
                      <a:pt x="450" y="1438"/>
                    </a:lnTo>
                    <a:lnTo>
                      <a:pt x="437" y="1445"/>
                    </a:lnTo>
                    <a:lnTo>
                      <a:pt x="339" y="1475"/>
                    </a:lnTo>
                    <a:lnTo>
                      <a:pt x="322" y="1503"/>
                    </a:lnTo>
                    <a:lnTo>
                      <a:pt x="301" y="1498"/>
                    </a:lnTo>
                    <a:lnTo>
                      <a:pt x="286" y="1480"/>
                    </a:lnTo>
                    <a:lnTo>
                      <a:pt x="272" y="1474"/>
                    </a:lnTo>
                    <a:lnTo>
                      <a:pt x="267" y="1489"/>
                    </a:lnTo>
                    <a:lnTo>
                      <a:pt x="261" y="1495"/>
                    </a:lnTo>
                    <a:lnTo>
                      <a:pt x="268" y="1509"/>
                    </a:lnTo>
                    <a:lnTo>
                      <a:pt x="286" y="1547"/>
                    </a:lnTo>
                    <a:lnTo>
                      <a:pt x="266" y="1555"/>
                    </a:lnTo>
                    <a:lnTo>
                      <a:pt x="174" y="1503"/>
                    </a:lnTo>
                    <a:lnTo>
                      <a:pt x="155" y="1512"/>
                    </a:lnTo>
                    <a:lnTo>
                      <a:pt x="157" y="1538"/>
                    </a:lnTo>
                    <a:lnTo>
                      <a:pt x="138" y="1554"/>
                    </a:lnTo>
                    <a:lnTo>
                      <a:pt x="128" y="1589"/>
                    </a:lnTo>
                    <a:lnTo>
                      <a:pt x="144" y="1607"/>
                    </a:lnTo>
                    <a:lnTo>
                      <a:pt x="138" y="1628"/>
                    </a:lnTo>
                    <a:lnTo>
                      <a:pt x="128" y="1655"/>
                    </a:lnTo>
                    <a:lnTo>
                      <a:pt x="110" y="1684"/>
                    </a:lnTo>
                    <a:lnTo>
                      <a:pt x="107" y="1718"/>
                    </a:lnTo>
                    <a:lnTo>
                      <a:pt x="96" y="1746"/>
                    </a:lnTo>
                    <a:lnTo>
                      <a:pt x="98" y="1773"/>
                    </a:lnTo>
                    <a:lnTo>
                      <a:pt x="80" y="1795"/>
                    </a:lnTo>
                    <a:lnTo>
                      <a:pt x="69" y="1816"/>
                    </a:lnTo>
                    <a:lnTo>
                      <a:pt x="50" y="1831"/>
                    </a:lnTo>
                    <a:lnTo>
                      <a:pt x="27" y="1873"/>
                    </a:lnTo>
                    <a:lnTo>
                      <a:pt x="0" y="2016"/>
                    </a:lnTo>
                    <a:lnTo>
                      <a:pt x="18" y="2062"/>
                    </a:lnTo>
                    <a:lnTo>
                      <a:pt x="44" y="2060"/>
                    </a:lnTo>
                    <a:lnTo>
                      <a:pt x="74" y="2090"/>
                    </a:lnTo>
                    <a:lnTo>
                      <a:pt x="93" y="2082"/>
                    </a:lnTo>
                    <a:lnTo>
                      <a:pt x="109" y="2107"/>
                    </a:lnTo>
                    <a:lnTo>
                      <a:pt x="97" y="2122"/>
                    </a:lnTo>
                    <a:lnTo>
                      <a:pt x="91" y="2123"/>
                    </a:lnTo>
                    <a:lnTo>
                      <a:pt x="92" y="2136"/>
                    </a:lnTo>
                    <a:lnTo>
                      <a:pt x="113" y="2147"/>
                    </a:lnTo>
                    <a:lnTo>
                      <a:pt x="145" y="2131"/>
                    </a:lnTo>
                    <a:lnTo>
                      <a:pt x="159" y="2137"/>
                    </a:lnTo>
                    <a:lnTo>
                      <a:pt x="160" y="2157"/>
                    </a:lnTo>
                    <a:lnTo>
                      <a:pt x="188" y="2153"/>
                    </a:lnTo>
                    <a:lnTo>
                      <a:pt x="189" y="2174"/>
                    </a:lnTo>
                    <a:lnTo>
                      <a:pt x="183" y="2248"/>
                    </a:lnTo>
                    <a:lnTo>
                      <a:pt x="192" y="2281"/>
                    </a:lnTo>
                    <a:lnTo>
                      <a:pt x="201" y="2294"/>
                    </a:lnTo>
                    <a:lnTo>
                      <a:pt x="240" y="2277"/>
                    </a:lnTo>
                    <a:lnTo>
                      <a:pt x="288" y="2299"/>
                    </a:lnTo>
                    <a:lnTo>
                      <a:pt x="339" y="2267"/>
                    </a:lnTo>
                    <a:lnTo>
                      <a:pt x="359" y="2265"/>
                    </a:lnTo>
                    <a:lnTo>
                      <a:pt x="414" y="2274"/>
                    </a:lnTo>
                    <a:lnTo>
                      <a:pt x="418" y="2253"/>
                    </a:lnTo>
                    <a:lnTo>
                      <a:pt x="404" y="2241"/>
                    </a:lnTo>
                    <a:lnTo>
                      <a:pt x="401" y="2215"/>
                    </a:lnTo>
                    <a:lnTo>
                      <a:pt x="435" y="2218"/>
                    </a:lnTo>
                    <a:lnTo>
                      <a:pt x="451" y="2237"/>
                    </a:lnTo>
                    <a:lnTo>
                      <a:pt x="492" y="2253"/>
                    </a:lnTo>
                    <a:lnTo>
                      <a:pt x="502" y="2293"/>
                    </a:lnTo>
                    <a:lnTo>
                      <a:pt x="500" y="2339"/>
                    </a:lnTo>
                    <a:lnTo>
                      <a:pt x="538" y="2384"/>
                    </a:lnTo>
                    <a:lnTo>
                      <a:pt x="567" y="2400"/>
                    </a:lnTo>
                    <a:lnTo>
                      <a:pt x="586" y="2466"/>
                    </a:lnTo>
                    <a:lnTo>
                      <a:pt x="625" y="2523"/>
                    </a:lnTo>
                    <a:lnTo>
                      <a:pt x="653" y="2541"/>
                    </a:lnTo>
                    <a:lnTo>
                      <a:pt x="670" y="2579"/>
                    </a:lnTo>
                    <a:lnTo>
                      <a:pt x="659" y="2600"/>
                    </a:lnTo>
                    <a:lnTo>
                      <a:pt x="662" y="2634"/>
                    </a:lnTo>
                    <a:lnTo>
                      <a:pt x="644" y="2656"/>
                    </a:lnTo>
                    <a:lnTo>
                      <a:pt x="653" y="2689"/>
                    </a:lnTo>
                    <a:lnTo>
                      <a:pt x="698" y="2724"/>
                    </a:lnTo>
                    <a:lnTo>
                      <a:pt x="739" y="2734"/>
                    </a:lnTo>
                    <a:lnTo>
                      <a:pt x="741" y="2768"/>
                    </a:lnTo>
                    <a:lnTo>
                      <a:pt x="796" y="2769"/>
                    </a:lnTo>
                    <a:lnTo>
                      <a:pt x="832" y="2799"/>
                    </a:lnTo>
                    <a:lnTo>
                      <a:pt x="838" y="2866"/>
                    </a:lnTo>
                    <a:lnTo>
                      <a:pt x="868" y="2896"/>
                    </a:lnTo>
                    <a:lnTo>
                      <a:pt x="888" y="2894"/>
                    </a:lnTo>
                    <a:lnTo>
                      <a:pt x="859" y="2944"/>
                    </a:lnTo>
                    <a:lnTo>
                      <a:pt x="886" y="2942"/>
                    </a:lnTo>
                    <a:lnTo>
                      <a:pt x="901" y="2967"/>
                    </a:lnTo>
                    <a:lnTo>
                      <a:pt x="927" y="2958"/>
                    </a:lnTo>
                    <a:lnTo>
                      <a:pt x="962" y="2962"/>
                    </a:lnTo>
                    <a:lnTo>
                      <a:pt x="978" y="2933"/>
                    </a:lnTo>
                    <a:lnTo>
                      <a:pt x="999" y="2931"/>
                    </a:lnTo>
                    <a:lnTo>
                      <a:pt x="1043" y="2975"/>
                    </a:lnTo>
                    <a:lnTo>
                      <a:pt x="1051" y="2994"/>
                    </a:lnTo>
                    <a:lnTo>
                      <a:pt x="1114" y="2941"/>
                    </a:lnTo>
                    <a:lnTo>
                      <a:pt x="1137" y="2905"/>
                    </a:lnTo>
                    <a:lnTo>
                      <a:pt x="1152" y="2918"/>
                    </a:lnTo>
                    <a:lnTo>
                      <a:pt x="1160" y="2937"/>
                    </a:lnTo>
                    <a:lnTo>
                      <a:pt x="1212" y="2911"/>
                    </a:lnTo>
                    <a:lnTo>
                      <a:pt x="1214" y="2939"/>
                    </a:lnTo>
                    <a:lnTo>
                      <a:pt x="1229" y="2950"/>
                    </a:lnTo>
                    <a:lnTo>
                      <a:pt x="1235" y="2949"/>
                    </a:lnTo>
                    <a:lnTo>
                      <a:pt x="1267" y="2920"/>
                    </a:lnTo>
                    <a:lnTo>
                      <a:pt x="1289" y="2945"/>
                    </a:lnTo>
                    <a:lnTo>
                      <a:pt x="1303" y="2950"/>
                    </a:lnTo>
                    <a:lnTo>
                      <a:pt x="1326" y="2908"/>
                    </a:lnTo>
                    <a:lnTo>
                      <a:pt x="1324" y="2888"/>
                    </a:lnTo>
                    <a:lnTo>
                      <a:pt x="1336" y="2880"/>
                    </a:lnTo>
                    <a:lnTo>
                      <a:pt x="1356" y="2878"/>
                    </a:lnTo>
                    <a:lnTo>
                      <a:pt x="1392" y="2908"/>
                    </a:lnTo>
                    <a:lnTo>
                      <a:pt x="1445" y="2896"/>
                    </a:lnTo>
                    <a:lnTo>
                      <a:pt x="1460" y="2902"/>
                    </a:lnTo>
                    <a:lnTo>
                      <a:pt x="1506" y="2897"/>
                    </a:lnTo>
                    <a:lnTo>
                      <a:pt x="1596" y="2929"/>
                    </a:lnTo>
                    <a:lnTo>
                      <a:pt x="1655" y="2918"/>
                    </a:lnTo>
                    <a:lnTo>
                      <a:pt x="1744" y="2923"/>
                    </a:lnTo>
                    <a:lnTo>
                      <a:pt x="1753" y="2882"/>
                    </a:lnTo>
                    <a:lnTo>
                      <a:pt x="1765" y="2861"/>
                    </a:lnTo>
                    <a:lnTo>
                      <a:pt x="1778" y="2859"/>
                    </a:lnTo>
                    <a:lnTo>
                      <a:pt x="1783" y="2838"/>
                    </a:lnTo>
                    <a:lnTo>
                      <a:pt x="1801" y="2816"/>
                    </a:lnTo>
                    <a:lnTo>
                      <a:pt x="1880" y="2802"/>
                    </a:lnTo>
                    <a:lnTo>
                      <a:pt x="1913" y="2793"/>
                    </a:lnTo>
                    <a:lnTo>
                      <a:pt x="1921" y="2806"/>
                    </a:lnTo>
                    <a:lnTo>
                      <a:pt x="1940" y="2797"/>
                    </a:lnTo>
                    <a:lnTo>
                      <a:pt x="1954" y="2802"/>
                    </a:lnTo>
                    <a:lnTo>
                      <a:pt x="2004" y="2771"/>
                    </a:lnTo>
                    <a:lnTo>
                      <a:pt x="2001" y="2731"/>
                    </a:lnTo>
                    <a:lnTo>
                      <a:pt x="1979" y="2713"/>
                    </a:lnTo>
                    <a:lnTo>
                      <a:pt x="1995" y="2671"/>
                    </a:lnTo>
                    <a:lnTo>
                      <a:pt x="1974" y="2653"/>
                    </a:lnTo>
                    <a:lnTo>
                      <a:pt x="1999" y="2637"/>
                    </a:lnTo>
                    <a:lnTo>
                      <a:pt x="2020" y="2648"/>
                    </a:lnTo>
                    <a:lnTo>
                      <a:pt x="2026" y="2635"/>
                    </a:lnTo>
                    <a:lnTo>
                      <a:pt x="2017" y="2615"/>
                    </a:lnTo>
                    <a:lnTo>
                      <a:pt x="2056" y="2598"/>
                    </a:lnTo>
                    <a:lnTo>
                      <a:pt x="2074" y="2583"/>
                    </a:lnTo>
                    <a:lnTo>
                      <a:pt x="2080" y="2576"/>
                    </a:lnTo>
                    <a:lnTo>
                      <a:pt x="2086" y="2556"/>
                    </a:lnTo>
                    <a:lnTo>
                      <a:pt x="2106" y="2553"/>
                    </a:lnTo>
                    <a:lnTo>
                      <a:pt x="2128" y="2578"/>
                    </a:lnTo>
                    <a:lnTo>
                      <a:pt x="2160" y="2562"/>
                    </a:lnTo>
                    <a:lnTo>
                      <a:pt x="2194" y="2571"/>
                    </a:lnTo>
                    <a:lnTo>
                      <a:pt x="2200" y="2551"/>
                    </a:lnTo>
                    <a:lnTo>
                      <a:pt x="2255" y="2499"/>
                    </a:lnTo>
                    <a:lnTo>
                      <a:pt x="2281" y="2496"/>
                    </a:lnTo>
                    <a:lnTo>
                      <a:pt x="2294" y="2482"/>
                    </a:lnTo>
                    <a:lnTo>
                      <a:pt x="2341" y="2491"/>
                    </a:lnTo>
                    <a:lnTo>
                      <a:pt x="2370" y="2428"/>
                    </a:lnTo>
                    <a:lnTo>
                      <a:pt x="2366" y="2395"/>
                    </a:lnTo>
                    <a:lnTo>
                      <a:pt x="2356" y="2362"/>
                    </a:lnTo>
                    <a:lnTo>
                      <a:pt x="2379" y="2313"/>
                    </a:lnTo>
                    <a:lnTo>
                      <a:pt x="2369" y="2280"/>
                    </a:lnTo>
                    <a:lnTo>
                      <a:pt x="2377" y="2226"/>
                    </a:lnTo>
                    <a:lnTo>
                      <a:pt x="2369" y="2206"/>
                    </a:lnTo>
                    <a:lnTo>
                      <a:pt x="2333" y="2177"/>
                    </a:lnTo>
                    <a:lnTo>
                      <a:pt x="2340" y="2116"/>
                    </a:lnTo>
                    <a:lnTo>
                      <a:pt x="2302" y="1997"/>
                    </a:lnTo>
                    <a:lnTo>
                      <a:pt x="2298" y="1951"/>
                    </a:lnTo>
                    <a:lnTo>
                      <a:pt x="2218" y="1878"/>
                    </a:lnTo>
                    <a:lnTo>
                      <a:pt x="2216" y="1858"/>
                    </a:lnTo>
                    <a:lnTo>
                      <a:pt x="2260" y="1754"/>
                    </a:lnTo>
                    <a:lnTo>
                      <a:pt x="2217" y="1656"/>
                    </a:lnTo>
                    <a:lnTo>
                      <a:pt x="2202" y="1637"/>
                    </a:lnTo>
                    <a:lnTo>
                      <a:pt x="2201" y="1625"/>
                    </a:lnTo>
                    <a:lnTo>
                      <a:pt x="2252" y="1606"/>
                    </a:lnTo>
                    <a:lnTo>
                      <a:pt x="2280" y="1610"/>
                    </a:lnTo>
                    <a:lnTo>
                      <a:pt x="2299" y="1602"/>
                    </a:lnTo>
                    <a:lnTo>
                      <a:pt x="2268" y="1565"/>
                    </a:lnTo>
                    <a:lnTo>
                      <a:pt x="2266" y="1531"/>
                    </a:lnTo>
                    <a:lnTo>
                      <a:pt x="2277" y="1510"/>
                    </a:lnTo>
                    <a:lnTo>
                      <a:pt x="2256" y="1492"/>
                    </a:lnTo>
                    <a:lnTo>
                      <a:pt x="2252" y="1465"/>
                    </a:lnTo>
                    <a:lnTo>
                      <a:pt x="2231" y="1446"/>
                    </a:lnTo>
                    <a:lnTo>
                      <a:pt x="2223" y="1427"/>
                    </a:lnTo>
                    <a:lnTo>
                      <a:pt x="2203" y="1430"/>
                    </a:lnTo>
                    <a:lnTo>
                      <a:pt x="2205" y="1382"/>
                    </a:lnTo>
                    <a:lnTo>
                      <a:pt x="2218" y="1375"/>
                    </a:lnTo>
                    <a:lnTo>
                      <a:pt x="2271" y="1376"/>
                    </a:lnTo>
                    <a:lnTo>
                      <a:pt x="2309" y="1353"/>
                    </a:lnTo>
                    <a:lnTo>
                      <a:pt x="2336" y="1343"/>
                    </a:lnTo>
                    <a:lnTo>
                      <a:pt x="2333" y="1317"/>
                    </a:lnTo>
                    <a:lnTo>
                      <a:pt x="2324" y="1298"/>
                    </a:lnTo>
                    <a:lnTo>
                      <a:pt x="2336" y="1275"/>
                    </a:lnTo>
                    <a:lnTo>
                      <a:pt x="2321" y="1258"/>
                    </a:lnTo>
                    <a:lnTo>
                      <a:pt x="2324" y="1224"/>
                    </a:lnTo>
                    <a:lnTo>
                      <a:pt x="2399" y="1163"/>
                    </a:lnTo>
                    <a:lnTo>
                      <a:pt x="2416" y="1128"/>
                    </a:lnTo>
                    <a:lnTo>
                      <a:pt x="2407" y="1095"/>
                    </a:lnTo>
                    <a:lnTo>
                      <a:pt x="2398" y="1082"/>
                    </a:lnTo>
                    <a:lnTo>
                      <a:pt x="2411" y="1068"/>
                    </a:lnTo>
                    <a:lnTo>
                      <a:pt x="2359" y="1019"/>
                    </a:lnTo>
                    <a:lnTo>
                      <a:pt x="2341" y="974"/>
                    </a:lnTo>
                    <a:lnTo>
                      <a:pt x="2327" y="967"/>
                    </a:lnTo>
                    <a:lnTo>
                      <a:pt x="2333" y="947"/>
                    </a:lnTo>
                    <a:lnTo>
                      <a:pt x="2268" y="912"/>
                    </a:lnTo>
                    <a:lnTo>
                      <a:pt x="2217" y="924"/>
                    </a:lnTo>
                    <a:lnTo>
                      <a:pt x="2178" y="948"/>
                    </a:lnTo>
                    <a:lnTo>
                      <a:pt x="2164" y="936"/>
                    </a:lnTo>
                    <a:lnTo>
                      <a:pt x="2162" y="916"/>
                    </a:lnTo>
                    <a:lnTo>
                      <a:pt x="2148" y="910"/>
                    </a:lnTo>
                    <a:lnTo>
                      <a:pt x="2078" y="958"/>
                    </a:lnTo>
                    <a:lnTo>
                      <a:pt x="1969" y="941"/>
                    </a:lnTo>
                    <a:lnTo>
                      <a:pt x="1937" y="950"/>
                    </a:lnTo>
                    <a:lnTo>
                      <a:pt x="1897" y="954"/>
                    </a:lnTo>
                    <a:lnTo>
                      <a:pt x="1889" y="948"/>
                    </a:lnTo>
                    <a:lnTo>
                      <a:pt x="1914" y="919"/>
                    </a:lnTo>
                    <a:lnTo>
                      <a:pt x="1939" y="910"/>
                    </a:lnTo>
                    <a:lnTo>
                      <a:pt x="1943" y="883"/>
                    </a:lnTo>
                    <a:lnTo>
                      <a:pt x="1942" y="863"/>
                    </a:lnTo>
                    <a:lnTo>
                      <a:pt x="1932" y="823"/>
                    </a:lnTo>
                    <a:lnTo>
                      <a:pt x="1875" y="795"/>
                    </a:lnTo>
                    <a:lnTo>
                      <a:pt x="1856" y="730"/>
                    </a:lnTo>
                    <a:lnTo>
                      <a:pt x="1823" y="739"/>
                    </a:lnTo>
                    <a:lnTo>
                      <a:pt x="1793" y="715"/>
                    </a:lnTo>
                    <a:lnTo>
                      <a:pt x="1775" y="737"/>
                    </a:lnTo>
                    <a:lnTo>
                      <a:pt x="1755" y="738"/>
                    </a:lnTo>
                    <a:lnTo>
                      <a:pt x="1736" y="748"/>
                    </a:lnTo>
                    <a:lnTo>
                      <a:pt x="1733" y="720"/>
                    </a:lnTo>
                    <a:lnTo>
                      <a:pt x="1705" y="704"/>
                    </a:lnTo>
                    <a:lnTo>
                      <a:pt x="1681" y="732"/>
                    </a:lnTo>
                    <a:lnTo>
                      <a:pt x="1668" y="733"/>
                    </a:lnTo>
                    <a:lnTo>
                      <a:pt x="1670" y="753"/>
                    </a:lnTo>
                    <a:lnTo>
                      <a:pt x="1636" y="750"/>
                    </a:lnTo>
                    <a:lnTo>
                      <a:pt x="1629" y="744"/>
                    </a:lnTo>
                    <a:lnTo>
                      <a:pt x="1576" y="763"/>
                    </a:lnTo>
                    <a:lnTo>
                      <a:pt x="1543" y="766"/>
                    </a:lnTo>
                    <a:lnTo>
                      <a:pt x="1522" y="761"/>
                    </a:lnTo>
                    <a:lnTo>
                      <a:pt x="1514" y="742"/>
                    </a:lnTo>
                    <a:lnTo>
                      <a:pt x="1532" y="719"/>
                    </a:lnTo>
                    <a:lnTo>
                      <a:pt x="1523" y="700"/>
                    </a:lnTo>
                    <a:lnTo>
                      <a:pt x="1535" y="672"/>
                    </a:lnTo>
                    <a:lnTo>
                      <a:pt x="1526" y="653"/>
                    </a:lnTo>
                    <a:lnTo>
                      <a:pt x="1524" y="633"/>
                    </a:lnTo>
                    <a:lnTo>
                      <a:pt x="1496" y="622"/>
                    </a:lnTo>
                    <a:lnTo>
                      <a:pt x="1500" y="595"/>
                    </a:lnTo>
                    <a:lnTo>
                      <a:pt x="1484" y="562"/>
                    </a:lnTo>
                    <a:lnTo>
                      <a:pt x="1472" y="584"/>
                    </a:lnTo>
                    <a:lnTo>
                      <a:pt x="1452" y="585"/>
                    </a:lnTo>
                    <a:lnTo>
                      <a:pt x="1431" y="574"/>
                    </a:lnTo>
                    <a:lnTo>
                      <a:pt x="1417" y="556"/>
                    </a:lnTo>
                    <a:lnTo>
                      <a:pt x="1395" y="551"/>
                    </a:lnTo>
                    <a:lnTo>
                      <a:pt x="1377" y="499"/>
                    </a:lnTo>
                    <a:lnTo>
                      <a:pt x="1380" y="451"/>
                    </a:lnTo>
                    <a:lnTo>
                      <a:pt x="1364" y="426"/>
                    </a:lnTo>
                    <a:lnTo>
                      <a:pt x="1330" y="423"/>
                    </a:lnTo>
                    <a:lnTo>
                      <a:pt x="1333" y="382"/>
                    </a:lnTo>
                    <a:lnTo>
                      <a:pt x="1292" y="379"/>
                    </a:lnTo>
                    <a:lnTo>
                      <a:pt x="1275" y="341"/>
                    </a:lnTo>
                    <a:lnTo>
                      <a:pt x="1253" y="323"/>
                    </a:lnTo>
                    <a:lnTo>
                      <a:pt x="1251" y="295"/>
                    </a:lnTo>
                    <a:lnTo>
                      <a:pt x="1229" y="277"/>
                    </a:lnTo>
                    <a:lnTo>
                      <a:pt x="1235" y="270"/>
                    </a:lnTo>
                    <a:lnTo>
                      <a:pt x="1265" y="227"/>
                    </a:lnTo>
                    <a:lnTo>
                      <a:pt x="1257" y="214"/>
                    </a:lnTo>
                    <a:lnTo>
                      <a:pt x="1236" y="210"/>
                    </a:lnTo>
                    <a:lnTo>
                      <a:pt x="1234" y="183"/>
                    </a:lnTo>
                    <a:lnTo>
                      <a:pt x="1237" y="148"/>
                    </a:lnTo>
                    <a:lnTo>
                      <a:pt x="1235" y="129"/>
                    </a:lnTo>
                    <a:lnTo>
                      <a:pt x="1241" y="122"/>
                    </a:lnTo>
                    <a:lnTo>
                      <a:pt x="1234" y="116"/>
                    </a:lnTo>
                    <a:lnTo>
                      <a:pt x="1232" y="96"/>
                    </a:lnTo>
                    <a:lnTo>
                      <a:pt x="1211" y="84"/>
                    </a:lnTo>
                    <a:lnTo>
                      <a:pt x="1222" y="63"/>
                    </a:lnTo>
                    <a:lnTo>
                      <a:pt x="1208" y="44"/>
                    </a:lnTo>
                    <a:lnTo>
                      <a:pt x="1205" y="24"/>
                    </a:lnTo>
                    <a:lnTo>
                      <a:pt x="1184" y="13"/>
                    </a:lnTo>
                    <a:lnTo>
                      <a:pt x="117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" name="Freeform 32">
                <a:extLst>
                  <a:ext uri="{FF2B5EF4-FFF2-40B4-BE49-F238E27FC236}">
                    <a16:creationId xmlns:a16="http://schemas.microsoft.com/office/drawing/2014/main" id="{C95746FB-0F85-2D1E-0B71-CBA6E0F09E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9" y="954"/>
                <a:ext cx="911" cy="869"/>
              </a:xfrm>
              <a:custGeom>
                <a:avLst/>
                <a:gdLst>
                  <a:gd name="T0" fmla="*/ 1803 w 2733"/>
                  <a:gd name="T1" fmla="*/ 53 h 2608"/>
                  <a:gd name="T2" fmla="*/ 1618 w 2733"/>
                  <a:gd name="T3" fmla="*/ 90 h 2608"/>
                  <a:gd name="T4" fmla="*/ 1484 w 2733"/>
                  <a:gd name="T5" fmla="*/ 95 h 2608"/>
                  <a:gd name="T6" fmla="*/ 1416 w 2733"/>
                  <a:gd name="T7" fmla="*/ 81 h 2608"/>
                  <a:gd name="T8" fmla="*/ 1280 w 2733"/>
                  <a:gd name="T9" fmla="*/ 54 h 2608"/>
                  <a:gd name="T10" fmla="*/ 1230 w 2733"/>
                  <a:gd name="T11" fmla="*/ 179 h 2608"/>
                  <a:gd name="T12" fmla="*/ 1202 w 2733"/>
                  <a:gd name="T13" fmla="*/ 390 h 2608"/>
                  <a:gd name="T14" fmla="*/ 1231 w 2733"/>
                  <a:gd name="T15" fmla="*/ 623 h 2608"/>
                  <a:gd name="T16" fmla="*/ 1087 w 2733"/>
                  <a:gd name="T17" fmla="*/ 743 h 2608"/>
                  <a:gd name="T18" fmla="*/ 957 w 2733"/>
                  <a:gd name="T19" fmla="*/ 843 h 2608"/>
                  <a:gd name="T20" fmla="*/ 782 w 2733"/>
                  <a:gd name="T21" fmla="*/ 853 h 2608"/>
                  <a:gd name="T22" fmla="*/ 483 w 2733"/>
                  <a:gd name="T23" fmla="*/ 954 h 2608"/>
                  <a:gd name="T24" fmla="*/ 384 w 2733"/>
                  <a:gd name="T25" fmla="*/ 976 h 2608"/>
                  <a:gd name="T26" fmla="*/ 336 w 2733"/>
                  <a:gd name="T27" fmla="*/ 1109 h 2608"/>
                  <a:gd name="T28" fmla="*/ 238 w 2733"/>
                  <a:gd name="T29" fmla="*/ 1138 h 2608"/>
                  <a:gd name="T30" fmla="*/ 87 w 2733"/>
                  <a:gd name="T31" fmla="*/ 1172 h 2608"/>
                  <a:gd name="T32" fmla="*/ 28 w 2733"/>
                  <a:gd name="T33" fmla="*/ 1339 h 2608"/>
                  <a:gd name="T34" fmla="*/ 80 w 2733"/>
                  <a:gd name="T35" fmla="*/ 1401 h 2608"/>
                  <a:gd name="T36" fmla="*/ 340 w 2733"/>
                  <a:gd name="T37" fmla="*/ 1370 h 2608"/>
                  <a:gd name="T38" fmla="*/ 478 w 2733"/>
                  <a:gd name="T39" fmla="*/ 1411 h 2608"/>
                  <a:gd name="T40" fmla="*/ 280 w 2733"/>
                  <a:gd name="T41" fmla="*/ 1524 h 2608"/>
                  <a:gd name="T42" fmla="*/ 400 w 2733"/>
                  <a:gd name="T43" fmla="*/ 1660 h 2608"/>
                  <a:gd name="T44" fmla="*/ 297 w 2733"/>
                  <a:gd name="T45" fmla="*/ 1845 h 2608"/>
                  <a:gd name="T46" fmla="*/ 428 w 2733"/>
                  <a:gd name="T47" fmla="*/ 2094 h 2608"/>
                  <a:gd name="T48" fmla="*/ 782 w 2733"/>
                  <a:gd name="T49" fmla="*/ 2512 h 2608"/>
                  <a:gd name="T50" fmla="*/ 972 w 2733"/>
                  <a:gd name="T51" fmla="*/ 2608 h 2608"/>
                  <a:gd name="T52" fmla="*/ 1198 w 2733"/>
                  <a:gd name="T53" fmla="*/ 2513 h 2608"/>
                  <a:gd name="T54" fmla="*/ 1275 w 2733"/>
                  <a:gd name="T55" fmla="*/ 2546 h 2608"/>
                  <a:gd name="T56" fmla="*/ 1391 w 2733"/>
                  <a:gd name="T57" fmla="*/ 2569 h 2608"/>
                  <a:gd name="T58" fmla="*/ 1453 w 2733"/>
                  <a:gd name="T59" fmla="*/ 2496 h 2608"/>
                  <a:gd name="T60" fmla="*/ 1472 w 2733"/>
                  <a:gd name="T61" fmla="*/ 2340 h 2608"/>
                  <a:gd name="T62" fmla="*/ 1449 w 2733"/>
                  <a:gd name="T63" fmla="*/ 2180 h 2608"/>
                  <a:gd name="T64" fmla="*/ 1391 w 2733"/>
                  <a:gd name="T65" fmla="*/ 2059 h 2608"/>
                  <a:gd name="T66" fmla="*/ 1328 w 2733"/>
                  <a:gd name="T67" fmla="*/ 1883 h 2608"/>
                  <a:gd name="T68" fmla="*/ 1294 w 2733"/>
                  <a:gd name="T69" fmla="*/ 1812 h 2608"/>
                  <a:gd name="T70" fmla="*/ 1546 w 2733"/>
                  <a:gd name="T71" fmla="*/ 1762 h 2608"/>
                  <a:gd name="T72" fmla="*/ 1674 w 2733"/>
                  <a:gd name="T73" fmla="*/ 1703 h 2608"/>
                  <a:gd name="T74" fmla="*/ 1852 w 2733"/>
                  <a:gd name="T75" fmla="*/ 1734 h 2608"/>
                  <a:gd name="T76" fmla="*/ 1953 w 2733"/>
                  <a:gd name="T77" fmla="*/ 1670 h 2608"/>
                  <a:gd name="T78" fmla="*/ 2099 w 2733"/>
                  <a:gd name="T79" fmla="*/ 1429 h 2608"/>
                  <a:gd name="T80" fmla="*/ 2158 w 2733"/>
                  <a:gd name="T81" fmla="*/ 1268 h 2608"/>
                  <a:gd name="T82" fmla="*/ 2185 w 2733"/>
                  <a:gd name="T83" fmla="*/ 1125 h 2608"/>
                  <a:gd name="T84" fmla="*/ 2297 w 2733"/>
                  <a:gd name="T85" fmla="*/ 1102 h 2608"/>
                  <a:gd name="T86" fmla="*/ 2467 w 2733"/>
                  <a:gd name="T87" fmla="*/ 1058 h 2608"/>
                  <a:gd name="T88" fmla="*/ 2551 w 2733"/>
                  <a:gd name="T89" fmla="*/ 950 h 2608"/>
                  <a:gd name="T90" fmla="*/ 2655 w 2733"/>
                  <a:gd name="T91" fmla="*/ 766 h 2608"/>
                  <a:gd name="T92" fmla="*/ 2646 w 2733"/>
                  <a:gd name="T93" fmla="*/ 606 h 2608"/>
                  <a:gd name="T94" fmla="*/ 2728 w 2733"/>
                  <a:gd name="T95" fmla="*/ 531 h 2608"/>
                  <a:gd name="T96" fmla="*/ 2621 w 2733"/>
                  <a:gd name="T97" fmla="*/ 466 h 2608"/>
                  <a:gd name="T98" fmla="*/ 2521 w 2733"/>
                  <a:gd name="T99" fmla="*/ 408 h 2608"/>
                  <a:gd name="T100" fmla="*/ 2378 w 2733"/>
                  <a:gd name="T101" fmla="*/ 322 h 2608"/>
                  <a:gd name="T102" fmla="*/ 2333 w 2733"/>
                  <a:gd name="T103" fmla="*/ 185 h 2608"/>
                  <a:gd name="T104" fmla="*/ 2180 w 2733"/>
                  <a:gd name="T105" fmla="*/ 132 h 2608"/>
                  <a:gd name="T106" fmla="*/ 2092 w 2733"/>
                  <a:gd name="T107" fmla="*/ 200 h 2608"/>
                  <a:gd name="T108" fmla="*/ 1952 w 2733"/>
                  <a:gd name="T109" fmla="*/ 139 h 2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733" h="2608">
                    <a:moveTo>
                      <a:pt x="1885" y="4"/>
                    </a:moveTo>
                    <a:lnTo>
                      <a:pt x="1859" y="0"/>
                    </a:lnTo>
                    <a:lnTo>
                      <a:pt x="1847" y="21"/>
                    </a:lnTo>
                    <a:lnTo>
                      <a:pt x="1856" y="41"/>
                    </a:lnTo>
                    <a:lnTo>
                      <a:pt x="1838" y="62"/>
                    </a:lnTo>
                    <a:lnTo>
                      <a:pt x="1803" y="53"/>
                    </a:lnTo>
                    <a:lnTo>
                      <a:pt x="1772" y="89"/>
                    </a:lnTo>
                    <a:lnTo>
                      <a:pt x="1744" y="64"/>
                    </a:lnTo>
                    <a:lnTo>
                      <a:pt x="1695" y="56"/>
                    </a:lnTo>
                    <a:lnTo>
                      <a:pt x="1676" y="64"/>
                    </a:lnTo>
                    <a:lnTo>
                      <a:pt x="1655" y="59"/>
                    </a:lnTo>
                    <a:lnTo>
                      <a:pt x="1618" y="90"/>
                    </a:lnTo>
                    <a:lnTo>
                      <a:pt x="1586" y="99"/>
                    </a:lnTo>
                    <a:lnTo>
                      <a:pt x="1541" y="123"/>
                    </a:lnTo>
                    <a:lnTo>
                      <a:pt x="1538" y="91"/>
                    </a:lnTo>
                    <a:lnTo>
                      <a:pt x="1530" y="78"/>
                    </a:lnTo>
                    <a:lnTo>
                      <a:pt x="1518" y="93"/>
                    </a:lnTo>
                    <a:lnTo>
                      <a:pt x="1484" y="95"/>
                    </a:lnTo>
                    <a:lnTo>
                      <a:pt x="1478" y="102"/>
                    </a:lnTo>
                    <a:lnTo>
                      <a:pt x="1486" y="115"/>
                    </a:lnTo>
                    <a:lnTo>
                      <a:pt x="1454" y="126"/>
                    </a:lnTo>
                    <a:lnTo>
                      <a:pt x="1444" y="99"/>
                    </a:lnTo>
                    <a:lnTo>
                      <a:pt x="1418" y="101"/>
                    </a:lnTo>
                    <a:lnTo>
                      <a:pt x="1416" y="81"/>
                    </a:lnTo>
                    <a:lnTo>
                      <a:pt x="1386" y="51"/>
                    </a:lnTo>
                    <a:lnTo>
                      <a:pt x="1353" y="54"/>
                    </a:lnTo>
                    <a:lnTo>
                      <a:pt x="1331" y="36"/>
                    </a:lnTo>
                    <a:lnTo>
                      <a:pt x="1318" y="31"/>
                    </a:lnTo>
                    <a:lnTo>
                      <a:pt x="1300" y="52"/>
                    </a:lnTo>
                    <a:lnTo>
                      <a:pt x="1280" y="54"/>
                    </a:lnTo>
                    <a:lnTo>
                      <a:pt x="1236" y="32"/>
                    </a:lnTo>
                    <a:lnTo>
                      <a:pt x="1224" y="33"/>
                    </a:lnTo>
                    <a:lnTo>
                      <a:pt x="1218" y="53"/>
                    </a:lnTo>
                    <a:lnTo>
                      <a:pt x="1223" y="93"/>
                    </a:lnTo>
                    <a:lnTo>
                      <a:pt x="1212" y="128"/>
                    </a:lnTo>
                    <a:lnTo>
                      <a:pt x="1230" y="179"/>
                    </a:lnTo>
                    <a:lnTo>
                      <a:pt x="1225" y="193"/>
                    </a:lnTo>
                    <a:lnTo>
                      <a:pt x="1229" y="239"/>
                    </a:lnTo>
                    <a:lnTo>
                      <a:pt x="1199" y="283"/>
                    </a:lnTo>
                    <a:lnTo>
                      <a:pt x="1189" y="311"/>
                    </a:lnTo>
                    <a:lnTo>
                      <a:pt x="1194" y="370"/>
                    </a:lnTo>
                    <a:lnTo>
                      <a:pt x="1202" y="390"/>
                    </a:lnTo>
                    <a:lnTo>
                      <a:pt x="1199" y="424"/>
                    </a:lnTo>
                    <a:lnTo>
                      <a:pt x="1208" y="443"/>
                    </a:lnTo>
                    <a:lnTo>
                      <a:pt x="1214" y="517"/>
                    </a:lnTo>
                    <a:lnTo>
                      <a:pt x="1230" y="542"/>
                    </a:lnTo>
                    <a:lnTo>
                      <a:pt x="1228" y="582"/>
                    </a:lnTo>
                    <a:lnTo>
                      <a:pt x="1231" y="623"/>
                    </a:lnTo>
                    <a:lnTo>
                      <a:pt x="1199" y="639"/>
                    </a:lnTo>
                    <a:lnTo>
                      <a:pt x="1158" y="636"/>
                    </a:lnTo>
                    <a:lnTo>
                      <a:pt x="1147" y="651"/>
                    </a:lnTo>
                    <a:lnTo>
                      <a:pt x="1128" y="659"/>
                    </a:lnTo>
                    <a:lnTo>
                      <a:pt x="1106" y="728"/>
                    </a:lnTo>
                    <a:lnTo>
                      <a:pt x="1087" y="743"/>
                    </a:lnTo>
                    <a:lnTo>
                      <a:pt x="1091" y="770"/>
                    </a:lnTo>
                    <a:lnTo>
                      <a:pt x="1072" y="785"/>
                    </a:lnTo>
                    <a:lnTo>
                      <a:pt x="1067" y="813"/>
                    </a:lnTo>
                    <a:lnTo>
                      <a:pt x="1049" y="835"/>
                    </a:lnTo>
                    <a:lnTo>
                      <a:pt x="1046" y="868"/>
                    </a:lnTo>
                    <a:lnTo>
                      <a:pt x="957" y="843"/>
                    </a:lnTo>
                    <a:lnTo>
                      <a:pt x="932" y="805"/>
                    </a:lnTo>
                    <a:lnTo>
                      <a:pt x="871" y="797"/>
                    </a:lnTo>
                    <a:lnTo>
                      <a:pt x="865" y="798"/>
                    </a:lnTo>
                    <a:lnTo>
                      <a:pt x="873" y="817"/>
                    </a:lnTo>
                    <a:lnTo>
                      <a:pt x="868" y="830"/>
                    </a:lnTo>
                    <a:lnTo>
                      <a:pt x="782" y="853"/>
                    </a:lnTo>
                    <a:lnTo>
                      <a:pt x="751" y="868"/>
                    </a:lnTo>
                    <a:lnTo>
                      <a:pt x="722" y="925"/>
                    </a:lnTo>
                    <a:lnTo>
                      <a:pt x="688" y="921"/>
                    </a:lnTo>
                    <a:lnTo>
                      <a:pt x="669" y="937"/>
                    </a:lnTo>
                    <a:lnTo>
                      <a:pt x="560" y="920"/>
                    </a:lnTo>
                    <a:lnTo>
                      <a:pt x="483" y="954"/>
                    </a:lnTo>
                    <a:lnTo>
                      <a:pt x="483" y="948"/>
                    </a:lnTo>
                    <a:lnTo>
                      <a:pt x="474" y="935"/>
                    </a:lnTo>
                    <a:lnTo>
                      <a:pt x="443" y="958"/>
                    </a:lnTo>
                    <a:lnTo>
                      <a:pt x="416" y="960"/>
                    </a:lnTo>
                    <a:lnTo>
                      <a:pt x="405" y="975"/>
                    </a:lnTo>
                    <a:lnTo>
                      <a:pt x="384" y="976"/>
                    </a:lnTo>
                    <a:lnTo>
                      <a:pt x="373" y="998"/>
                    </a:lnTo>
                    <a:lnTo>
                      <a:pt x="381" y="1017"/>
                    </a:lnTo>
                    <a:lnTo>
                      <a:pt x="363" y="1039"/>
                    </a:lnTo>
                    <a:lnTo>
                      <a:pt x="362" y="1106"/>
                    </a:lnTo>
                    <a:lnTo>
                      <a:pt x="350" y="1114"/>
                    </a:lnTo>
                    <a:lnTo>
                      <a:pt x="336" y="1109"/>
                    </a:lnTo>
                    <a:lnTo>
                      <a:pt x="323" y="1116"/>
                    </a:lnTo>
                    <a:lnTo>
                      <a:pt x="306" y="1151"/>
                    </a:lnTo>
                    <a:lnTo>
                      <a:pt x="293" y="1146"/>
                    </a:lnTo>
                    <a:lnTo>
                      <a:pt x="291" y="1126"/>
                    </a:lnTo>
                    <a:lnTo>
                      <a:pt x="245" y="1144"/>
                    </a:lnTo>
                    <a:lnTo>
                      <a:pt x="238" y="1138"/>
                    </a:lnTo>
                    <a:lnTo>
                      <a:pt x="237" y="1125"/>
                    </a:lnTo>
                    <a:lnTo>
                      <a:pt x="209" y="1121"/>
                    </a:lnTo>
                    <a:lnTo>
                      <a:pt x="181" y="1177"/>
                    </a:lnTo>
                    <a:lnTo>
                      <a:pt x="121" y="1176"/>
                    </a:lnTo>
                    <a:lnTo>
                      <a:pt x="105" y="1157"/>
                    </a:lnTo>
                    <a:lnTo>
                      <a:pt x="87" y="1172"/>
                    </a:lnTo>
                    <a:lnTo>
                      <a:pt x="74" y="1187"/>
                    </a:lnTo>
                    <a:lnTo>
                      <a:pt x="77" y="1220"/>
                    </a:lnTo>
                    <a:lnTo>
                      <a:pt x="52" y="1229"/>
                    </a:lnTo>
                    <a:lnTo>
                      <a:pt x="0" y="1261"/>
                    </a:lnTo>
                    <a:lnTo>
                      <a:pt x="25" y="1299"/>
                    </a:lnTo>
                    <a:lnTo>
                      <a:pt x="28" y="1339"/>
                    </a:lnTo>
                    <a:lnTo>
                      <a:pt x="49" y="1350"/>
                    </a:lnTo>
                    <a:lnTo>
                      <a:pt x="44" y="1364"/>
                    </a:lnTo>
                    <a:lnTo>
                      <a:pt x="10" y="1354"/>
                    </a:lnTo>
                    <a:lnTo>
                      <a:pt x="2" y="1355"/>
                    </a:lnTo>
                    <a:lnTo>
                      <a:pt x="3" y="1361"/>
                    </a:lnTo>
                    <a:lnTo>
                      <a:pt x="80" y="1401"/>
                    </a:lnTo>
                    <a:lnTo>
                      <a:pt x="99" y="1386"/>
                    </a:lnTo>
                    <a:lnTo>
                      <a:pt x="120" y="1383"/>
                    </a:lnTo>
                    <a:lnTo>
                      <a:pt x="191" y="1437"/>
                    </a:lnTo>
                    <a:lnTo>
                      <a:pt x="263" y="1405"/>
                    </a:lnTo>
                    <a:lnTo>
                      <a:pt x="287" y="1381"/>
                    </a:lnTo>
                    <a:lnTo>
                      <a:pt x="340" y="1370"/>
                    </a:lnTo>
                    <a:lnTo>
                      <a:pt x="367" y="1368"/>
                    </a:lnTo>
                    <a:lnTo>
                      <a:pt x="420" y="1370"/>
                    </a:lnTo>
                    <a:lnTo>
                      <a:pt x="469" y="1386"/>
                    </a:lnTo>
                    <a:lnTo>
                      <a:pt x="534" y="1439"/>
                    </a:lnTo>
                    <a:lnTo>
                      <a:pt x="528" y="1447"/>
                    </a:lnTo>
                    <a:lnTo>
                      <a:pt x="478" y="1411"/>
                    </a:lnTo>
                    <a:lnTo>
                      <a:pt x="396" y="1392"/>
                    </a:lnTo>
                    <a:lnTo>
                      <a:pt x="370" y="1401"/>
                    </a:lnTo>
                    <a:lnTo>
                      <a:pt x="297" y="1414"/>
                    </a:lnTo>
                    <a:lnTo>
                      <a:pt x="280" y="1443"/>
                    </a:lnTo>
                    <a:lnTo>
                      <a:pt x="289" y="1483"/>
                    </a:lnTo>
                    <a:lnTo>
                      <a:pt x="280" y="1524"/>
                    </a:lnTo>
                    <a:lnTo>
                      <a:pt x="268" y="1539"/>
                    </a:lnTo>
                    <a:lnTo>
                      <a:pt x="242" y="1541"/>
                    </a:lnTo>
                    <a:lnTo>
                      <a:pt x="223" y="1555"/>
                    </a:lnTo>
                    <a:lnTo>
                      <a:pt x="356" y="1610"/>
                    </a:lnTo>
                    <a:lnTo>
                      <a:pt x="363" y="1617"/>
                    </a:lnTo>
                    <a:lnTo>
                      <a:pt x="400" y="1660"/>
                    </a:lnTo>
                    <a:lnTo>
                      <a:pt x="417" y="1699"/>
                    </a:lnTo>
                    <a:lnTo>
                      <a:pt x="379" y="1716"/>
                    </a:lnTo>
                    <a:lnTo>
                      <a:pt x="351" y="1779"/>
                    </a:lnTo>
                    <a:lnTo>
                      <a:pt x="345" y="1787"/>
                    </a:lnTo>
                    <a:lnTo>
                      <a:pt x="308" y="1823"/>
                    </a:lnTo>
                    <a:lnTo>
                      <a:pt x="297" y="1845"/>
                    </a:lnTo>
                    <a:lnTo>
                      <a:pt x="270" y="1853"/>
                    </a:lnTo>
                    <a:lnTo>
                      <a:pt x="277" y="1921"/>
                    </a:lnTo>
                    <a:lnTo>
                      <a:pt x="285" y="1940"/>
                    </a:lnTo>
                    <a:lnTo>
                      <a:pt x="375" y="2031"/>
                    </a:lnTo>
                    <a:lnTo>
                      <a:pt x="407" y="2083"/>
                    </a:lnTo>
                    <a:lnTo>
                      <a:pt x="428" y="2094"/>
                    </a:lnTo>
                    <a:lnTo>
                      <a:pt x="475" y="2177"/>
                    </a:lnTo>
                    <a:lnTo>
                      <a:pt x="515" y="2321"/>
                    </a:lnTo>
                    <a:lnTo>
                      <a:pt x="550" y="2331"/>
                    </a:lnTo>
                    <a:lnTo>
                      <a:pt x="659" y="2422"/>
                    </a:lnTo>
                    <a:lnTo>
                      <a:pt x="742" y="2447"/>
                    </a:lnTo>
                    <a:lnTo>
                      <a:pt x="782" y="2512"/>
                    </a:lnTo>
                    <a:lnTo>
                      <a:pt x="870" y="2523"/>
                    </a:lnTo>
                    <a:lnTo>
                      <a:pt x="909" y="2574"/>
                    </a:lnTo>
                    <a:lnTo>
                      <a:pt x="915" y="2579"/>
                    </a:lnTo>
                    <a:lnTo>
                      <a:pt x="914" y="2566"/>
                    </a:lnTo>
                    <a:lnTo>
                      <a:pt x="922" y="2565"/>
                    </a:lnTo>
                    <a:lnTo>
                      <a:pt x="972" y="2608"/>
                    </a:lnTo>
                    <a:lnTo>
                      <a:pt x="995" y="2559"/>
                    </a:lnTo>
                    <a:lnTo>
                      <a:pt x="1089" y="2563"/>
                    </a:lnTo>
                    <a:lnTo>
                      <a:pt x="1106" y="2535"/>
                    </a:lnTo>
                    <a:lnTo>
                      <a:pt x="1139" y="2525"/>
                    </a:lnTo>
                    <a:lnTo>
                      <a:pt x="1167" y="2529"/>
                    </a:lnTo>
                    <a:lnTo>
                      <a:pt x="1198" y="2513"/>
                    </a:lnTo>
                    <a:lnTo>
                      <a:pt x="1200" y="2533"/>
                    </a:lnTo>
                    <a:lnTo>
                      <a:pt x="1182" y="2561"/>
                    </a:lnTo>
                    <a:lnTo>
                      <a:pt x="1197" y="2574"/>
                    </a:lnTo>
                    <a:lnTo>
                      <a:pt x="1250" y="2562"/>
                    </a:lnTo>
                    <a:lnTo>
                      <a:pt x="1264" y="2567"/>
                    </a:lnTo>
                    <a:lnTo>
                      <a:pt x="1275" y="2546"/>
                    </a:lnTo>
                    <a:lnTo>
                      <a:pt x="1309" y="2550"/>
                    </a:lnTo>
                    <a:lnTo>
                      <a:pt x="1310" y="2563"/>
                    </a:lnTo>
                    <a:lnTo>
                      <a:pt x="1347" y="2593"/>
                    </a:lnTo>
                    <a:lnTo>
                      <a:pt x="1367" y="2591"/>
                    </a:lnTo>
                    <a:lnTo>
                      <a:pt x="1386" y="2576"/>
                    </a:lnTo>
                    <a:lnTo>
                      <a:pt x="1391" y="2569"/>
                    </a:lnTo>
                    <a:lnTo>
                      <a:pt x="1433" y="2578"/>
                    </a:lnTo>
                    <a:lnTo>
                      <a:pt x="1470" y="2535"/>
                    </a:lnTo>
                    <a:lnTo>
                      <a:pt x="1502" y="2532"/>
                    </a:lnTo>
                    <a:lnTo>
                      <a:pt x="1520" y="2503"/>
                    </a:lnTo>
                    <a:lnTo>
                      <a:pt x="1471" y="2475"/>
                    </a:lnTo>
                    <a:lnTo>
                      <a:pt x="1453" y="2496"/>
                    </a:lnTo>
                    <a:lnTo>
                      <a:pt x="1445" y="2490"/>
                    </a:lnTo>
                    <a:lnTo>
                      <a:pt x="1441" y="2450"/>
                    </a:lnTo>
                    <a:lnTo>
                      <a:pt x="1465" y="2421"/>
                    </a:lnTo>
                    <a:lnTo>
                      <a:pt x="1446" y="2355"/>
                    </a:lnTo>
                    <a:lnTo>
                      <a:pt x="1452" y="2342"/>
                    </a:lnTo>
                    <a:lnTo>
                      <a:pt x="1472" y="2340"/>
                    </a:lnTo>
                    <a:lnTo>
                      <a:pt x="1476" y="2319"/>
                    </a:lnTo>
                    <a:lnTo>
                      <a:pt x="1466" y="2287"/>
                    </a:lnTo>
                    <a:lnTo>
                      <a:pt x="1468" y="2233"/>
                    </a:lnTo>
                    <a:lnTo>
                      <a:pt x="1460" y="2213"/>
                    </a:lnTo>
                    <a:lnTo>
                      <a:pt x="1440" y="2215"/>
                    </a:lnTo>
                    <a:lnTo>
                      <a:pt x="1449" y="2180"/>
                    </a:lnTo>
                    <a:lnTo>
                      <a:pt x="1427" y="2156"/>
                    </a:lnTo>
                    <a:lnTo>
                      <a:pt x="1439" y="2135"/>
                    </a:lnTo>
                    <a:lnTo>
                      <a:pt x="1415" y="2097"/>
                    </a:lnTo>
                    <a:lnTo>
                      <a:pt x="1414" y="2083"/>
                    </a:lnTo>
                    <a:lnTo>
                      <a:pt x="1406" y="2077"/>
                    </a:lnTo>
                    <a:lnTo>
                      <a:pt x="1391" y="2059"/>
                    </a:lnTo>
                    <a:lnTo>
                      <a:pt x="1397" y="2038"/>
                    </a:lnTo>
                    <a:lnTo>
                      <a:pt x="1407" y="2010"/>
                    </a:lnTo>
                    <a:lnTo>
                      <a:pt x="1406" y="2003"/>
                    </a:lnTo>
                    <a:lnTo>
                      <a:pt x="1357" y="1974"/>
                    </a:lnTo>
                    <a:lnTo>
                      <a:pt x="1318" y="1917"/>
                    </a:lnTo>
                    <a:lnTo>
                      <a:pt x="1328" y="1883"/>
                    </a:lnTo>
                    <a:lnTo>
                      <a:pt x="1290" y="1833"/>
                    </a:lnTo>
                    <a:lnTo>
                      <a:pt x="1285" y="1847"/>
                    </a:lnTo>
                    <a:lnTo>
                      <a:pt x="1282" y="1820"/>
                    </a:lnTo>
                    <a:lnTo>
                      <a:pt x="1268" y="1815"/>
                    </a:lnTo>
                    <a:lnTo>
                      <a:pt x="1274" y="1808"/>
                    </a:lnTo>
                    <a:lnTo>
                      <a:pt x="1294" y="1812"/>
                    </a:lnTo>
                    <a:lnTo>
                      <a:pt x="1360" y="1785"/>
                    </a:lnTo>
                    <a:lnTo>
                      <a:pt x="1415" y="1808"/>
                    </a:lnTo>
                    <a:lnTo>
                      <a:pt x="1421" y="1800"/>
                    </a:lnTo>
                    <a:lnTo>
                      <a:pt x="1454" y="1791"/>
                    </a:lnTo>
                    <a:lnTo>
                      <a:pt x="1495" y="1800"/>
                    </a:lnTo>
                    <a:lnTo>
                      <a:pt x="1546" y="1762"/>
                    </a:lnTo>
                    <a:lnTo>
                      <a:pt x="1549" y="1721"/>
                    </a:lnTo>
                    <a:lnTo>
                      <a:pt x="1594" y="1704"/>
                    </a:lnTo>
                    <a:lnTo>
                      <a:pt x="1608" y="1710"/>
                    </a:lnTo>
                    <a:lnTo>
                      <a:pt x="1603" y="1730"/>
                    </a:lnTo>
                    <a:lnTo>
                      <a:pt x="1656" y="1725"/>
                    </a:lnTo>
                    <a:lnTo>
                      <a:pt x="1674" y="1703"/>
                    </a:lnTo>
                    <a:lnTo>
                      <a:pt x="1722" y="1705"/>
                    </a:lnTo>
                    <a:lnTo>
                      <a:pt x="1787" y="1693"/>
                    </a:lnTo>
                    <a:lnTo>
                      <a:pt x="1821" y="1696"/>
                    </a:lnTo>
                    <a:lnTo>
                      <a:pt x="1841" y="1687"/>
                    </a:lnTo>
                    <a:lnTo>
                      <a:pt x="1869" y="1698"/>
                    </a:lnTo>
                    <a:lnTo>
                      <a:pt x="1852" y="1734"/>
                    </a:lnTo>
                    <a:lnTo>
                      <a:pt x="1879" y="1744"/>
                    </a:lnTo>
                    <a:lnTo>
                      <a:pt x="1899" y="1736"/>
                    </a:lnTo>
                    <a:lnTo>
                      <a:pt x="1903" y="1715"/>
                    </a:lnTo>
                    <a:lnTo>
                      <a:pt x="1916" y="1701"/>
                    </a:lnTo>
                    <a:lnTo>
                      <a:pt x="1957" y="1711"/>
                    </a:lnTo>
                    <a:lnTo>
                      <a:pt x="1953" y="1670"/>
                    </a:lnTo>
                    <a:lnTo>
                      <a:pt x="1983" y="1627"/>
                    </a:lnTo>
                    <a:lnTo>
                      <a:pt x="2003" y="1619"/>
                    </a:lnTo>
                    <a:lnTo>
                      <a:pt x="2030" y="1629"/>
                    </a:lnTo>
                    <a:lnTo>
                      <a:pt x="2057" y="1486"/>
                    </a:lnTo>
                    <a:lnTo>
                      <a:pt x="2080" y="1444"/>
                    </a:lnTo>
                    <a:lnTo>
                      <a:pt x="2099" y="1429"/>
                    </a:lnTo>
                    <a:lnTo>
                      <a:pt x="2110" y="1408"/>
                    </a:lnTo>
                    <a:lnTo>
                      <a:pt x="2128" y="1386"/>
                    </a:lnTo>
                    <a:lnTo>
                      <a:pt x="2126" y="1359"/>
                    </a:lnTo>
                    <a:lnTo>
                      <a:pt x="2137" y="1331"/>
                    </a:lnTo>
                    <a:lnTo>
                      <a:pt x="2140" y="1297"/>
                    </a:lnTo>
                    <a:lnTo>
                      <a:pt x="2158" y="1268"/>
                    </a:lnTo>
                    <a:lnTo>
                      <a:pt x="2168" y="1241"/>
                    </a:lnTo>
                    <a:lnTo>
                      <a:pt x="2174" y="1220"/>
                    </a:lnTo>
                    <a:lnTo>
                      <a:pt x="2158" y="1202"/>
                    </a:lnTo>
                    <a:lnTo>
                      <a:pt x="2168" y="1167"/>
                    </a:lnTo>
                    <a:lnTo>
                      <a:pt x="2187" y="1151"/>
                    </a:lnTo>
                    <a:lnTo>
                      <a:pt x="2185" y="1125"/>
                    </a:lnTo>
                    <a:lnTo>
                      <a:pt x="2204" y="1116"/>
                    </a:lnTo>
                    <a:lnTo>
                      <a:pt x="2296" y="1168"/>
                    </a:lnTo>
                    <a:lnTo>
                      <a:pt x="2316" y="1160"/>
                    </a:lnTo>
                    <a:lnTo>
                      <a:pt x="2298" y="1122"/>
                    </a:lnTo>
                    <a:lnTo>
                      <a:pt x="2291" y="1108"/>
                    </a:lnTo>
                    <a:lnTo>
                      <a:pt x="2297" y="1102"/>
                    </a:lnTo>
                    <a:lnTo>
                      <a:pt x="2302" y="1087"/>
                    </a:lnTo>
                    <a:lnTo>
                      <a:pt x="2316" y="1093"/>
                    </a:lnTo>
                    <a:lnTo>
                      <a:pt x="2331" y="1111"/>
                    </a:lnTo>
                    <a:lnTo>
                      <a:pt x="2352" y="1116"/>
                    </a:lnTo>
                    <a:lnTo>
                      <a:pt x="2369" y="1088"/>
                    </a:lnTo>
                    <a:lnTo>
                      <a:pt x="2467" y="1058"/>
                    </a:lnTo>
                    <a:lnTo>
                      <a:pt x="2480" y="1051"/>
                    </a:lnTo>
                    <a:lnTo>
                      <a:pt x="2486" y="1036"/>
                    </a:lnTo>
                    <a:lnTo>
                      <a:pt x="2472" y="1038"/>
                    </a:lnTo>
                    <a:lnTo>
                      <a:pt x="2470" y="1011"/>
                    </a:lnTo>
                    <a:lnTo>
                      <a:pt x="2500" y="969"/>
                    </a:lnTo>
                    <a:lnTo>
                      <a:pt x="2551" y="950"/>
                    </a:lnTo>
                    <a:lnTo>
                      <a:pt x="2556" y="930"/>
                    </a:lnTo>
                    <a:lnTo>
                      <a:pt x="2612" y="871"/>
                    </a:lnTo>
                    <a:lnTo>
                      <a:pt x="2612" y="803"/>
                    </a:lnTo>
                    <a:lnTo>
                      <a:pt x="2623" y="789"/>
                    </a:lnTo>
                    <a:lnTo>
                      <a:pt x="2645" y="807"/>
                    </a:lnTo>
                    <a:lnTo>
                      <a:pt x="2655" y="766"/>
                    </a:lnTo>
                    <a:lnTo>
                      <a:pt x="2674" y="750"/>
                    </a:lnTo>
                    <a:lnTo>
                      <a:pt x="2656" y="705"/>
                    </a:lnTo>
                    <a:lnTo>
                      <a:pt x="2672" y="656"/>
                    </a:lnTo>
                    <a:lnTo>
                      <a:pt x="2644" y="646"/>
                    </a:lnTo>
                    <a:lnTo>
                      <a:pt x="2642" y="626"/>
                    </a:lnTo>
                    <a:lnTo>
                      <a:pt x="2646" y="606"/>
                    </a:lnTo>
                    <a:lnTo>
                      <a:pt x="2673" y="596"/>
                    </a:lnTo>
                    <a:lnTo>
                      <a:pt x="2678" y="582"/>
                    </a:lnTo>
                    <a:lnTo>
                      <a:pt x="2671" y="576"/>
                    </a:lnTo>
                    <a:lnTo>
                      <a:pt x="2677" y="569"/>
                    </a:lnTo>
                    <a:lnTo>
                      <a:pt x="2688" y="534"/>
                    </a:lnTo>
                    <a:lnTo>
                      <a:pt x="2728" y="531"/>
                    </a:lnTo>
                    <a:lnTo>
                      <a:pt x="2733" y="517"/>
                    </a:lnTo>
                    <a:lnTo>
                      <a:pt x="2711" y="499"/>
                    </a:lnTo>
                    <a:lnTo>
                      <a:pt x="2677" y="495"/>
                    </a:lnTo>
                    <a:lnTo>
                      <a:pt x="2655" y="471"/>
                    </a:lnTo>
                    <a:lnTo>
                      <a:pt x="2646" y="458"/>
                    </a:lnTo>
                    <a:lnTo>
                      <a:pt x="2621" y="466"/>
                    </a:lnTo>
                    <a:lnTo>
                      <a:pt x="2615" y="474"/>
                    </a:lnTo>
                    <a:lnTo>
                      <a:pt x="2607" y="468"/>
                    </a:lnTo>
                    <a:lnTo>
                      <a:pt x="2554" y="393"/>
                    </a:lnTo>
                    <a:lnTo>
                      <a:pt x="2532" y="381"/>
                    </a:lnTo>
                    <a:lnTo>
                      <a:pt x="2520" y="389"/>
                    </a:lnTo>
                    <a:lnTo>
                      <a:pt x="2521" y="408"/>
                    </a:lnTo>
                    <a:lnTo>
                      <a:pt x="2452" y="388"/>
                    </a:lnTo>
                    <a:lnTo>
                      <a:pt x="2430" y="370"/>
                    </a:lnTo>
                    <a:lnTo>
                      <a:pt x="2415" y="351"/>
                    </a:lnTo>
                    <a:lnTo>
                      <a:pt x="2420" y="331"/>
                    </a:lnTo>
                    <a:lnTo>
                      <a:pt x="2413" y="325"/>
                    </a:lnTo>
                    <a:lnTo>
                      <a:pt x="2378" y="322"/>
                    </a:lnTo>
                    <a:lnTo>
                      <a:pt x="2357" y="310"/>
                    </a:lnTo>
                    <a:lnTo>
                      <a:pt x="2344" y="305"/>
                    </a:lnTo>
                    <a:lnTo>
                      <a:pt x="2329" y="286"/>
                    </a:lnTo>
                    <a:lnTo>
                      <a:pt x="2329" y="218"/>
                    </a:lnTo>
                    <a:lnTo>
                      <a:pt x="2327" y="198"/>
                    </a:lnTo>
                    <a:lnTo>
                      <a:pt x="2333" y="185"/>
                    </a:lnTo>
                    <a:lnTo>
                      <a:pt x="2332" y="178"/>
                    </a:lnTo>
                    <a:lnTo>
                      <a:pt x="2315" y="146"/>
                    </a:lnTo>
                    <a:lnTo>
                      <a:pt x="2273" y="116"/>
                    </a:lnTo>
                    <a:lnTo>
                      <a:pt x="2245" y="112"/>
                    </a:lnTo>
                    <a:lnTo>
                      <a:pt x="2186" y="131"/>
                    </a:lnTo>
                    <a:lnTo>
                      <a:pt x="2180" y="132"/>
                    </a:lnTo>
                    <a:lnTo>
                      <a:pt x="2175" y="146"/>
                    </a:lnTo>
                    <a:lnTo>
                      <a:pt x="2161" y="140"/>
                    </a:lnTo>
                    <a:lnTo>
                      <a:pt x="2156" y="160"/>
                    </a:lnTo>
                    <a:lnTo>
                      <a:pt x="2129" y="164"/>
                    </a:lnTo>
                    <a:lnTo>
                      <a:pt x="2111" y="192"/>
                    </a:lnTo>
                    <a:lnTo>
                      <a:pt x="2092" y="200"/>
                    </a:lnTo>
                    <a:lnTo>
                      <a:pt x="2082" y="228"/>
                    </a:lnTo>
                    <a:lnTo>
                      <a:pt x="2054" y="224"/>
                    </a:lnTo>
                    <a:lnTo>
                      <a:pt x="2038" y="205"/>
                    </a:lnTo>
                    <a:lnTo>
                      <a:pt x="2000" y="223"/>
                    </a:lnTo>
                    <a:lnTo>
                      <a:pt x="1999" y="141"/>
                    </a:lnTo>
                    <a:lnTo>
                      <a:pt x="1952" y="139"/>
                    </a:lnTo>
                    <a:lnTo>
                      <a:pt x="1931" y="128"/>
                    </a:lnTo>
                    <a:lnTo>
                      <a:pt x="1918" y="69"/>
                    </a:lnTo>
                    <a:lnTo>
                      <a:pt x="1930" y="47"/>
                    </a:lnTo>
                    <a:lnTo>
                      <a:pt x="1885" y="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" name="Freeform 33">
                <a:extLst>
                  <a:ext uri="{FF2B5EF4-FFF2-40B4-BE49-F238E27FC236}">
                    <a16:creationId xmlns:a16="http://schemas.microsoft.com/office/drawing/2014/main" id="{5E0EA102-EE42-4C73-112C-2CF19727AE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5" y="789"/>
                <a:ext cx="954" cy="561"/>
              </a:xfrm>
              <a:custGeom>
                <a:avLst/>
                <a:gdLst>
                  <a:gd name="T0" fmla="*/ 990 w 2862"/>
                  <a:gd name="T1" fmla="*/ 50 h 1683"/>
                  <a:gd name="T2" fmla="*/ 956 w 2862"/>
                  <a:gd name="T3" fmla="*/ 188 h 1683"/>
                  <a:gd name="T4" fmla="*/ 892 w 2862"/>
                  <a:gd name="T5" fmla="*/ 167 h 1683"/>
                  <a:gd name="T6" fmla="*/ 673 w 2862"/>
                  <a:gd name="T7" fmla="*/ 180 h 1683"/>
                  <a:gd name="T8" fmla="*/ 513 w 2862"/>
                  <a:gd name="T9" fmla="*/ 134 h 1683"/>
                  <a:gd name="T10" fmla="*/ 367 w 2862"/>
                  <a:gd name="T11" fmla="*/ 141 h 1683"/>
                  <a:gd name="T12" fmla="*/ 100 w 2862"/>
                  <a:gd name="T13" fmla="*/ 233 h 1683"/>
                  <a:gd name="T14" fmla="*/ 12 w 2862"/>
                  <a:gd name="T15" fmla="*/ 443 h 1683"/>
                  <a:gd name="T16" fmla="*/ 222 w 2862"/>
                  <a:gd name="T17" fmla="*/ 471 h 1683"/>
                  <a:gd name="T18" fmla="*/ 295 w 2862"/>
                  <a:gd name="T19" fmla="*/ 531 h 1683"/>
                  <a:gd name="T20" fmla="*/ 353 w 2862"/>
                  <a:gd name="T21" fmla="*/ 579 h 1683"/>
                  <a:gd name="T22" fmla="*/ 167 w 2862"/>
                  <a:gd name="T23" fmla="*/ 522 h 1683"/>
                  <a:gd name="T24" fmla="*/ 224 w 2862"/>
                  <a:gd name="T25" fmla="*/ 638 h 1683"/>
                  <a:gd name="T26" fmla="*/ 328 w 2862"/>
                  <a:gd name="T27" fmla="*/ 803 h 1683"/>
                  <a:gd name="T28" fmla="*/ 162 w 2862"/>
                  <a:gd name="T29" fmla="*/ 899 h 1683"/>
                  <a:gd name="T30" fmla="*/ 263 w 2862"/>
                  <a:gd name="T31" fmla="*/ 1125 h 1683"/>
                  <a:gd name="T32" fmla="*/ 408 w 2862"/>
                  <a:gd name="T33" fmla="*/ 1097 h 1683"/>
                  <a:gd name="T34" fmla="*/ 567 w 2862"/>
                  <a:gd name="T35" fmla="*/ 1076 h 1683"/>
                  <a:gd name="T36" fmla="*/ 713 w 2862"/>
                  <a:gd name="T37" fmla="*/ 1198 h 1683"/>
                  <a:gd name="T38" fmla="*/ 906 w 2862"/>
                  <a:gd name="T39" fmla="*/ 1172 h 1683"/>
                  <a:gd name="T40" fmla="*/ 966 w 2862"/>
                  <a:gd name="T41" fmla="*/ 1321 h 1683"/>
                  <a:gd name="T42" fmla="*/ 1128 w 2862"/>
                  <a:gd name="T43" fmla="*/ 1394 h 1683"/>
                  <a:gd name="T44" fmla="*/ 1372 w 2862"/>
                  <a:gd name="T45" fmla="*/ 1486 h 1683"/>
                  <a:gd name="T46" fmla="*/ 1418 w 2862"/>
                  <a:gd name="T47" fmla="*/ 1548 h 1683"/>
                  <a:gd name="T48" fmla="*/ 1530 w 2862"/>
                  <a:gd name="T49" fmla="*/ 1605 h 1683"/>
                  <a:gd name="T50" fmla="*/ 1706 w 2862"/>
                  <a:gd name="T51" fmla="*/ 1616 h 1683"/>
                  <a:gd name="T52" fmla="*/ 1736 w 2862"/>
                  <a:gd name="T53" fmla="*/ 1653 h 1683"/>
                  <a:gd name="T54" fmla="*/ 1869 w 2862"/>
                  <a:gd name="T55" fmla="*/ 1634 h 1683"/>
                  <a:gd name="T56" fmla="*/ 1954 w 2862"/>
                  <a:gd name="T57" fmla="*/ 1612 h 1683"/>
                  <a:gd name="T58" fmla="*/ 2012 w 2862"/>
                  <a:gd name="T59" fmla="*/ 1513 h 1683"/>
                  <a:gd name="T60" fmla="*/ 2074 w 2862"/>
                  <a:gd name="T61" fmla="*/ 1454 h 1683"/>
                  <a:gd name="T62" fmla="*/ 2300 w 2862"/>
                  <a:gd name="T63" fmla="*/ 1433 h 1683"/>
                  <a:gd name="T64" fmla="*/ 2499 w 2862"/>
                  <a:gd name="T65" fmla="*/ 1326 h 1683"/>
                  <a:gd name="T66" fmla="*/ 2588 w 2862"/>
                  <a:gd name="T67" fmla="*/ 1339 h 1683"/>
                  <a:gd name="T68" fmla="*/ 2722 w 2862"/>
                  <a:gd name="T69" fmla="*/ 1266 h 1683"/>
                  <a:gd name="T70" fmla="*/ 2789 w 2862"/>
                  <a:gd name="T71" fmla="*/ 1132 h 1683"/>
                  <a:gd name="T72" fmla="*/ 2845 w 2862"/>
                  <a:gd name="T73" fmla="*/ 1013 h 1683"/>
                  <a:gd name="T74" fmla="*/ 2820 w 2862"/>
                  <a:gd name="T75" fmla="*/ 807 h 1683"/>
                  <a:gd name="T76" fmla="*/ 2843 w 2862"/>
                  <a:gd name="T77" fmla="*/ 624 h 1683"/>
                  <a:gd name="T78" fmla="*/ 2703 w 2862"/>
                  <a:gd name="T79" fmla="*/ 489 h 1683"/>
                  <a:gd name="T80" fmla="*/ 2566 w 2862"/>
                  <a:gd name="T81" fmla="*/ 541 h 1683"/>
                  <a:gd name="T82" fmla="*/ 2500 w 2862"/>
                  <a:gd name="T83" fmla="*/ 400 h 1683"/>
                  <a:gd name="T84" fmla="*/ 2258 w 2862"/>
                  <a:gd name="T85" fmla="*/ 336 h 1683"/>
                  <a:gd name="T86" fmla="*/ 2213 w 2862"/>
                  <a:gd name="T87" fmla="*/ 272 h 1683"/>
                  <a:gd name="T88" fmla="*/ 2148 w 2862"/>
                  <a:gd name="T89" fmla="*/ 379 h 1683"/>
                  <a:gd name="T90" fmla="*/ 2189 w 2862"/>
                  <a:gd name="T91" fmla="*/ 450 h 1683"/>
                  <a:gd name="T92" fmla="*/ 2151 w 2862"/>
                  <a:gd name="T93" fmla="*/ 399 h 1683"/>
                  <a:gd name="T94" fmla="*/ 2044 w 2862"/>
                  <a:gd name="T95" fmla="*/ 342 h 1683"/>
                  <a:gd name="T96" fmla="*/ 1963 w 2862"/>
                  <a:gd name="T97" fmla="*/ 329 h 1683"/>
                  <a:gd name="T98" fmla="*/ 1799 w 2862"/>
                  <a:gd name="T99" fmla="*/ 304 h 1683"/>
                  <a:gd name="T100" fmla="*/ 1618 w 2862"/>
                  <a:gd name="T101" fmla="*/ 448 h 1683"/>
                  <a:gd name="T102" fmla="*/ 1449 w 2862"/>
                  <a:gd name="T103" fmla="*/ 141 h 1683"/>
                  <a:gd name="T104" fmla="*/ 1354 w 2862"/>
                  <a:gd name="T105" fmla="*/ 63 h 1683"/>
                  <a:gd name="T106" fmla="*/ 1248 w 2862"/>
                  <a:gd name="T107" fmla="*/ 13 h 16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862" h="1683">
                    <a:moveTo>
                      <a:pt x="1163" y="27"/>
                    </a:moveTo>
                    <a:lnTo>
                      <a:pt x="1091" y="61"/>
                    </a:lnTo>
                    <a:lnTo>
                      <a:pt x="1047" y="18"/>
                    </a:lnTo>
                    <a:lnTo>
                      <a:pt x="1014" y="21"/>
                    </a:lnTo>
                    <a:lnTo>
                      <a:pt x="990" y="50"/>
                    </a:lnTo>
                    <a:lnTo>
                      <a:pt x="969" y="52"/>
                    </a:lnTo>
                    <a:lnTo>
                      <a:pt x="966" y="85"/>
                    </a:lnTo>
                    <a:lnTo>
                      <a:pt x="991" y="131"/>
                    </a:lnTo>
                    <a:lnTo>
                      <a:pt x="958" y="147"/>
                    </a:lnTo>
                    <a:lnTo>
                      <a:pt x="956" y="188"/>
                    </a:lnTo>
                    <a:lnTo>
                      <a:pt x="936" y="196"/>
                    </a:lnTo>
                    <a:lnTo>
                      <a:pt x="915" y="185"/>
                    </a:lnTo>
                    <a:lnTo>
                      <a:pt x="897" y="207"/>
                    </a:lnTo>
                    <a:lnTo>
                      <a:pt x="902" y="186"/>
                    </a:lnTo>
                    <a:lnTo>
                      <a:pt x="892" y="167"/>
                    </a:lnTo>
                    <a:lnTo>
                      <a:pt x="783" y="136"/>
                    </a:lnTo>
                    <a:lnTo>
                      <a:pt x="758" y="159"/>
                    </a:lnTo>
                    <a:lnTo>
                      <a:pt x="730" y="222"/>
                    </a:lnTo>
                    <a:lnTo>
                      <a:pt x="699" y="185"/>
                    </a:lnTo>
                    <a:lnTo>
                      <a:pt x="673" y="180"/>
                    </a:lnTo>
                    <a:lnTo>
                      <a:pt x="660" y="121"/>
                    </a:lnTo>
                    <a:lnTo>
                      <a:pt x="653" y="109"/>
                    </a:lnTo>
                    <a:lnTo>
                      <a:pt x="620" y="118"/>
                    </a:lnTo>
                    <a:lnTo>
                      <a:pt x="588" y="141"/>
                    </a:lnTo>
                    <a:lnTo>
                      <a:pt x="513" y="134"/>
                    </a:lnTo>
                    <a:lnTo>
                      <a:pt x="464" y="173"/>
                    </a:lnTo>
                    <a:lnTo>
                      <a:pt x="424" y="176"/>
                    </a:lnTo>
                    <a:lnTo>
                      <a:pt x="403" y="172"/>
                    </a:lnTo>
                    <a:lnTo>
                      <a:pt x="394" y="152"/>
                    </a:lnTo>
                    <a:lnTo>
                      <a:pt x="367" y="141"/>
                    </a:lnTo>
                    <a:lnTo>
                      <a:pt x="282" y="176"/>
                    </a:lnTo>
                    <a:lnTo>
                      <a:pt x="215" y="175"/>
                    </a:lnTo>
                    <a:lnTo>
                      <a:pt x="197" y="197"/>
                    </a:lnTo>
                    <a:lnTo>
                      <a:pt x="146" y="223"/>
                    </a:lnTo>
                    <a:lnTo>
                      <a:pt x="100" y="233"/>
                    </a:lnTo>
                    <a:lnTo>
                      <a:pt x="49" y="265"/>
                    </a:lnTo>
                    <a:lnTo>
                      <a:pt x="32" y="300"/>
                    </a:lnTo>
                    <a:lnTo>
                      <a:pt x="30" y="347"/>
                    </a:lnTo>
                    <a:lnTo>
                      <a:pt x="8" y="397"/>
                    </a:lnTo>
                    <a:lnTo>
                      <a:pt x="12" y="443"/>
                    </a:lnTo>
                    <a:lnTo>
                      <a:pt x="0" y="464"/>
                    </a:lnTo>
                    <a:lnTo>
                      <a:pt x="30" y="495"/>
                    </a:lnTo>
                    <a:lnTo>
                      <a:pt x="83" y="483"/>
                    </a:lnTo>
                    <a:lnTo>
                      <a:pt x="131" y="499"/>
                    </a:lnTo>
                    <a:lnTo>
                      <a:pt x="222" y="471"/>
                    </a:lnTo>
                    <a:lnTo>
                      <a:pt x="295" y="457"/>
                    </a:lnTo>
                    <a:lnTo>
                      <a:pt x="296" y="463"/>
                    </a:lnTo>
                    <a:lnTo>
                      <a:pt x="279" y="499"/>
                    </a:lnTo>
                    <a:lnTo>
                      <a:pt x="274" y="519"/>
                    </a:lnTo>
                    <a:lnTo>
                      <a:pt x="295" y="531"/>
                    </a:lnTo>
                    <a:lnTo>
                      <a:pt x="361" y="518"/>
                    </a:lnTo>
                    <a:lnTo>
                      <a:pt x="365" y="551"/>
                    </a:lnTo>
                    <a:lnTo>
                      <a:pt x="401" y="581"/>
                    </a:lnTo>
                    <a:lnTo>
                      <a:pt x="394" y="589"/>
                    </a:lnTo>
                    <a:lnTo>
                      <a:pt x="353" y="579"/>
                    </a:lnTo>
                    <a:lnTo>
                      <a:pt x="301" y="591"/>
                    </a:lnTo>
                    <a:lnTo>
                      <a:pt x="212" y="572"/>
                    </a:lnTo>
                    <a:lnTo>
                      <a:pt x="190" y="560"/>
                    </a:lnTo>
                    <a:lnTo>
                      <a:pt x="181" y="528"/>
                    </a:lnTo>
                    <a:lnTo>
                      <a:pt x="167" y="522"/>
                    </a:lnTo>
                    <a:lnTo>
                      <a:pt x="150" y="558"/>
                    </a:lnTo>
                    <a:lnTo>
                      <a:pt x="131" y="579"/>
                    </a:lnTo>
                    <a:lnTo>
                      <a:pt x="162" y="617"/>
                    </a:lnTo>
                    <a:lnTo>
                      <a:pt x="168" y="684"/>
                    </a:lnTo>
                    <a:lnTo>
                      <a:pt x="224" y="638"/>
                    </a:lnTo>
                    <a:lnTo>
                      <a:pt x="322" y="676"/>
                    </a:lnTo>
                    <a:lnTo>
                      <a:pt x="345" y="701"/>
                    </a:lnTo>
                    <a:lnTo>
                      <a:pt x="360" y="726"/>
                    </a:lnTo>
                    <a:lnTo>
                      <a:pt x="352" y="781"/>
                    </a:lnTo>
                    <a:lnTo>
                      <a:pt x="328" y="803"/>
                    </a:lnTo>
                    <a:lnTo>
                      <a:pt x="265" y="789"/>
                    </a:lnTo>
                    <a:lnTo>
                      <a:pt x="59" y="808"/>
                    </a:lnTo>
                    <a:lnTo>
                      <a:pt x="28" y="832"/>
                    </a:lnTo>
                    <a:lnTo>
                      <a:pt x="120" y="883"/>
                    </a:lnTo>
                    <a:lnTo>
                      <a:pt x="162" y="899"/>
                    </a:lnTo>
                    <a:lnTo>
                      <a:pt x="226" y="947"/>
                    </a:lnTo>
                    <a:lnTo>
                      <a:pt x="259" y="1005"/>
                    </a:lnTo>
                    <a:lnTo>
                      <a:pt x="270" y="1050"/>
                    </a:lnTo>
                    <a:lnTo>
                      <a:pt x="274" y="1090"/>
                    </a:lnTo>
                    <a:lnTo>
                      <a:pt x="263" y="1125"/>
                    </a:lnTo>
                    <a:lnTo>
                      <a:pt x="264" y="1139"/>
                    </a:lnTo>
                    <a:lnTo>
                      <a:pt x="333" y="1159"/>
                    </a:lnTo>
                    <a:lnTo>
                      <a:pt x="380" y="1154"/>
                    </a:lnTo>
                    <a:lnTo>
                      <a:pt x="411" y="1131"/>
                    </a:lnTo>
                    <a:lnTo>
                      <a:pt x="408" y="1097"/>
                    </a:lnTo>
                    <a:lnTo>
                      <a:pt x="414" y="1091"/>
                    </a:lnTo>
                    <a:lnTo>
                      <a:pt x="475" y="1092"/>
                    </a:lnTo>
                    <a:lnTo>
                      <a:pt x="537" y="1106"/>
                    </a:lnTo>
                    <a:lnTo>
                      <a:pt x="550" y="1105"/>
                    </a:lnTo>
                    <a:lnTo>
                      <a:pt x="567" y="1076"/>
                    </a:lnTo>
                    <a:lnTo>
                      <a:pt x="580" y="1069"/>
                    </a:lnTo>
                    <a:lnTo>
                      <a:pt x="611" y="1100"/>
                    </a:lnTo>
                    <a:lnTo>
                      <a:pt x="635" y="1144"/>
                    </a:lnTo>
                    <a:lnTo>
                      <a:pt x="664" y="1182"/>
                    </a:lnTo>
                    <a:lnTo>
                      <a:pt x="713" y="1198"/>
                    </a:lnTo>
                    <a:lnTo>
                      <a:pt x="753" y="1193"/>
                    </a:lnTo>
                    <a:lnTo>
                      <a:pt x="796" y="1223"/>
                    </a:lnTo>
                    <a:lnTo>
                      <a:pt x="879" y="1242"/>
                    </a:lnTo>
                    <a:lnTo>
                      <a:pt x="903" y="1220"/>
                    </a:lnTo>
                    <a:lnTo>
                      <a:pt x="906" y="1172"/>
                    </a:lnTo>
                    <a:lnTo>
                      <a:pt x="917" y="1151"/>
                    </a:lnTo>
                    <a:lnTo>
                      <a:pt x="906" y="1180"/>
                    </a:lnTo>
                    <a:lnTo>
                      <a:pt x="911" y="1239"/>
                    </a:lnTo>
                    <a:lnTo>
                      <a:pt x="945" y="1310"/>
                    </a:lnTo>
                    <a:lnTo>
                      <a:pt x="966" y="1321"/>
                    </a:lnTo>
                    <a:lnTo>
                      <a:pt x="1000" y="1325"/>
                    </a:lnTo>
                    <a:lnTo>
                      <a:pt x="1052" y="1294"/>
                    </a:lnTo>
                    <a:lnTo>
                      <a:pt x="1048" y="1328"/>
                    </a:lnTo>
                    <a:lnTo>
                      <a:pt x="1082" y="1344"/>
                    </a:lnTo>
                    <a:lnTo>
                      <a:pt x="1128" y="1394"/>
                    </a:lnTo>
                    <a:lnTo>
                      <a:pt x="1191" y="1495"/>
                    </a:lnTo>
                    <a:lnTo>
                      <a:pt x="1278" y="1487"/>
                    </a:lnTo>
                    <a:lnTo>
                      <a:pt x="1327" y="1516"/>
                    </a:lnTo>
                    <a:lnTo>
                      <a:pt x="1337" y="1469"/>
                    </a:lnTo>
                    <a:lnTo>
                      <a:pt x="1372" y="1486"/>
                    </a:lnTo>
                    <a:lnTo>
                      <a:pt x="1417" y="1468"/>
                    </a:lnTo>
                    <a:lnTo>
                      <a:pt x="1476" y="1455"/>
                    </a:lnTo>
                    <a:lnTo>
                      <a:pt x="1533" y="1490"/>
                    </a:lnTo>
                    <a:lnTo>
                      <a:pt x="1492" y="1548"/>
                    </a:lnTo>
                    <a:lnTo>
                      <a:pt x="1418" y="1548"/>
                    </a:lnTo>
                    <a:lnTo>
                      <a:pt x="1390" y="1538"/>
                    </a:lnTo>
                    <a:lnTo>
                      <a:pt x="1377" y="1545"/>
                    </a:lnTo>
                    <a:lnTo>
                      <a:pt x="1415" y="1596"/>
                    </a:lnTo>
                    <a:lnTo>
                      <a:pt x="1443" y="1612"/>
                    </a:lnTo>
                    <a:lnTo>
                      <a:pt x="1530" y="1605"/>
                    </a:lnTo>
                    <a:lnTo>
                      <a:pt x="1581" y="1567"/>
                    </a:lnTo>
                    <a:lnTo>
                      <a:pt x="1613" y="1557"/>
                    </a:lnTo>
                    <a:lnTo>
                      <a:pt x="1623" y="1589"/>
                    </a:lnTo>
                    <a:lnTo>
                      <a:pt x="1677" y="1591"/>
                    </a:lnTo>
                    <a:lnTo>
                      <a:pt x="1706" y="1616"/>
                    </a:lnTo>
                    <a:lnTo>
                      <a:pt x="1683" y="1658"/>
                    </a:lnTo>
                    <a:lnTo>
                      <a:pt x="1684" y="1672"/>
                    </a:lnTo>
                    <a:lnTo>
                      <a:pt x="1705" y="1683"/>
                    </a:lnTo>
                    <a:lnTo>
                      <a:pt x="1718" y="1668"/>
                    </a:lnTo>
                    <a:lnTo>
                      <a:pt x="1736" y="1653"/>
                    </a:lnTo>
                    <a:lnTo>
                      <a:pt x="1752" y="1672"/>
                    </a:lnTo>
                    <a:lnTo>
                      <a:pt x="1812" y="1673"/>
                    </a:lnTo>
                    <a:lnTo>
                      <a:pt x="1840" y="1617"/>
                    </a:lnTo>
                    <a:lnTo>
                      <a:pt x="1868" y="1621"/>
                    </a:lnTo>
                    <a:lnTo>
                      <a:pt x="1869" y="1634"/>
                    </a:lnTo>
                    <a:lnTo>
                      <a:pt x="1876" y="1640"/>
                    </a:lnTo>
                    <a:lnTo>
                      <a:pt x="1922" y="1622"/>
                    </a:lnTo>
                    <a:lnTo>
                      <a:pt x="1924" y="1642"/>
                    </a:lnTo>
                    <a:lnTo>
                      <a:pt x="1937" y="1647"/>
                    </a:lnTo>
                    <a:lnTo>
                      <a:pt x="1954" y="1612"/>
                    </a:lnTo>
                    <a:lnTo>
                      <a:pt x="1967" y="1605"/>
                    </a:lnTo>
                    <a:lnTo>
                      <a:pt x="1981" y="1610"/>
                    </a:lnTo>
                    <a:lnTo>
                      <a:pt x="1993" y="1602"/>
                    </a:lnTo>
                    <a:lnTo>
                      <a:pt x="1994" y="1535"/>
                    </a:lnTo>
                    <a:lnTo>
                      <a:pt x="2012" y="1513"/>
                    </a:lnTo>
                    <a:lnTo>
                      <a:pt x="2004" y="1494"/>
                    </a:lnTo>
                    <a:lnTo>
                      <a:pt x="2015" y="1472"/>
                    </a:lnTo>
                    <a:lnTo>
                      <a:pt x="2036" y="1471"/>
                    </a:lnTo>
                    <a:lnTo>
                      <a:pt x="2047" y="1456"/>
                    </a:lnTo>
                    <a:lnTo>
                      <a:pt x="2074" y="1454"/>
                    </a:lnTo>
                    <a:lnTo>
                      <a:pt x="2105" y="1431"/>
                    </a:lnTo>
                    <a:lnTo>
                      <a:pt x="2114" y="1444"/>
                    </a:lnTo>
                    <a:lnTo>
                      <a:pt x="2114" y="1450"/>
                    </a:lnTo>
                    <a:lnTo>
                      <a:pt x="2191" y="1416"/>
                    </a:lnTo>
                    <a:lnTo>
                      <a:pt x="2300" y="1433"/>
                    </a:lnTo>
                    <a:lnTo>
                      <a:pt x="2319" y="1417"/>
                    </a:lnTo>
                    <a:lnTo>
                      <a:pt x="2353" y="1421"/>
                    </a:lnTo>
                    <a:lnTo>
                      <a:pt x="2382" y="1364"/>
                    </a:lnTo>
                    <a:lnTo>
                      <a:pt x="2413" y="1349"/>
                    </a:lnTo>
                    <a:lnTo>
                      <a:pt x="2499" y="1326"/>
                    </a:lnTo>
                    <a:lnTo>
                      <a:pt x="2504" y="1313"/>
                    </a:lnTo>
                    <a:lnTo>
                      <a:pt x="2496" y="1294"/>
                    </a:lnTo>
                    <a:lnTo>
                      <a:pt x="2502" y="1293"/>
                    </a:lnTo>
                    <a:lnTo>
                      <a:pt x="2563" y="1301"/>
                    </a:lnTo>
                    <a:lnTo>
                      <a:pt x="2588" y="1339"/>
                    </a:lnTo>
                    <a:lnTo>
                      <a:pt x="2677" y="1364"/>
                    </a:lnTo>
                    <a:lnTo>
                      <a:pt x="2680" y="1331"/>
                    </a:lnTo>
                    <a:lnTo>
                      <a:pt x="2698" y="1309"/>
                    </a:lnTo>
                    <a:lnTo>
                      <a:pt x="2703" y="1281"/>
                    </a:lnTo>
                    <a:lnTo>
                      <a:pt x="2722" y="1266"/>
                    </a:lnTo>
                    <a:lnTo>
                      <a:pt x="2718" y="1239"/>
                    </a:lnTo>
                    <a:lnTo>
                      <a:pt x="2737" y="1224"/>
                    </a:lnTo>
                    <a:lnTo>
                      <a:pt x="2759" y="1155"/>
                    </a:lnTo>
                    <a:lnTo>
                      <a:pt x="2778" y="1147"/>
                    </a:lnTo>
                    <a:lnTo>
                      <a:pt x="2789" y="1132"/>
                    </a:lnTo>
                    <a:lnTo>
                      <a:pt x="2830" y="1135"/>
                    </a:lnTo>
                    <a:lnTo>
                      <a:pt x="2862" y="1119"/>
                    </a:lnTo>
                    <a:lnTo>
                      <a:pt x="2859" y="1078"/>
                    </a:lnTo>
                    <a:lnTo>
                      <a:pt x="2861" y="1038"/>
                    </a:lnTo>
                    <a:lnTo>
                      <a:pt x="2845" y="1013"/>
                    </a:lnTo>
                    <a:lnTo>
                      <a:pt x="2839" y="939"/>
                    </a:lnTo>
                    <a:lnTo>
                      <a:pt x="2830" y="920"/>
                    </a:lnTo>
                    <a:lnTo>
                      <a:pt x="2833" y="886"/>
                    </a:lnTo>
                    <a:lnTo>
                      <a:pt x="2825" y="866"/>
                    </a:lnTo>
                    <a:lnTo>
                      <a:pt x="2820" y="807"/>
                    </a:lnTo>
                    <a:lnTo>
                      <a:pt x="2830" y="779"/>
                    </a:lnTo>
                    <a:lnTo>
                      <a:pt x="2860" y="735"/>
                    </a:lnTo>
                    <a:lnTo>
                      <a:pt x="2856" y="689"/>
                    </a:lnTo>
                    <a:lnTo>
                      <a:pt x="2861" y="675"/>
                    </a:lnTo>
                    <a:lnTo>
                      <a:pt x="2843" y="624"/>
                    </a:lnTo>
                    <a:lnTo>
                      <a:pt x="2854" y="589"/>
                    </a:lnTo>
                    <a:lnTo>
                      <a:pt x="2849" y="549"/>
                    </a:lnTo>
                    <a:lnTo>
                      <a:pt x="2855" y="529"/>
                    </a:lnTo>
                    <a:lnTo>
                      <a:pt x="2723" y="480"/>
                    </a:lnTo>
                    <a:lnTo>
                      <a:pt x="2703" y="489"/>
                    </a:lnTo>
                    <a:lnTo>
                      <a:pt x="2692" y="516"/>
                    </a:lnTo>
                    <a:lnTo>
                      <a:pt x="2660" y="533"/>
                    </a:lnTo>
                    <a:lnTo>
                      <a:pt x="2616" y="571"/>
                    </a:lnTo>
                    <a:lnTo>
                      <a:pt x="2582" y="567"/>
                    </a:lnTo>
                    <a:lnTo>
                      <a:pt x="2566" y="541"/>
                    </a:lnTo>
                    <a:lnTo>
                      <a:pt x="2539" y="531"/>
                    </a:lnTo>
                    <a:lnTo>
                      <a:pt x="2505" y="460"/>
                    </a:lnTo>
                    <a:lnTo>
                      <a:pt x="2511" y="439"/>
                    </a:lnTo>
                    <a:lnTo>
                      <a:pt x="2502" y="420"/>
                    </a:lnTo>
                    <a:lnTo>
                      <a:pt x="2500" y="400"/>
                    </a:lnTo>
                    <a:lnTo>
                      <a:pt x="2483" y="368"/>
                    </a:lnTo>
                    <a:lnTo>
                      <a:pt x="2378" y="384"/>
                    </a:lnTo>
                    <a:lnTo>
                      <a:pt x="2289" y="372"/>
                    </a:lnTo>
                    <a:lnTo>
                      <a:pt x="2268" y="361"/>
                    </a:lnTo>
                    <a:lnTo>
                      <a:pt x="2258" y="336"/>
                    </a:lnTo>
                    <a:lnTo>
                      <a:pt x="2264" y="314"/>
                    </a:lnTo>
                    <a:lnTo>
                      <a:pt x="2281" y="292"/>
                    </a:lnTo>
                    <a:lnTo>
                      <a:pt x="2273" y="267"/>
                    </a:lnTo>
                    <a:lnTo>
                      <a:pt x="2233" y="277"/>
                    </a:lnTo>
                    <a:lnTo>
                      <a:pt x="2213" y="272"/>
                    </a:lnTo>
                    <a:lnTo>
                      <a:pt x="2193" y="281"/>
                    </a:lnTo>
                    <a:lnTo>
                      <a:pt x="2186" y="282"/>
                    </a:lnTo>
                    <a:lnTo>
                      <a:pt x="2174" y="289"/>
                    </a:lnTo>
                    <a:lnTo>
                      <a:pt x="2137" y="326"/>
                    </a:lnTo>
                    <a:lnTo>
                      <a:pt x="2148" y="379"/>
                    </a:lnTo>
                    <a:lnTo>
                      <a:pt x="2170" y="390"/>
                    </a:lnTo>
                    <a:lnTo>
                      <a:pt x="2177" y="397"/>
                    </a:lnTo>
                    <a:lnTo>
                      <a:pt x="2164" y="404"/>
                    </a:lnTo>
                    <a:lnTo>
                      <a:pt x="2176" y="451"/>
                    </a:lnTo>
                    <a:lnTo>
                      <a:pt x="2189" y="450"/>
                    </a:lnTo>
                    <a:lnTo>
                      <a:pt x="2164" y="478"/>
                    </a:lnTo>
                    <a:lnTo>
                      <a:pt x="2157" y="465"/>
                    </a:lnTo>
                    <a:lnTo>
                      <a:pt x="2169" y="444"/>
                    </a:lnTo>
                    <a:lnTo>
                      <a:pt x="2145" y="420"/>
                    </a:lnTo>
                    <a:lnTo>
                      <a:pt x="2151" y="399"/>
                    </a:lnTo>
                    <a:lnTo>
                      <a:pt x="2136" y="387"/>
                    </a:lnTo>
                    <a:lnTo>
                      <a:pt x="2125" y="347"/>
                    </a:lnTo>
                    <a:lnTo>
                      <a:pt x="2104" y="329"/>
                    </a:lnTo>
                    <a:lnTo>
                      <a:pt x="2050" y="334"/>
                    </a:lnTo>
                    <a:lnTo>
                      <a:pt x="2044" y="342"/>
                    </a:lnTo>
                    <a:lnTo>
                      <a:pt x="2060" y="367"/>
                    </a:lnTo>
                    <a:lnTo>
                      <a:pt x="2040" y="362"/>
                    </a:lnTo>
                    <a:lnTo>
                      <a:pt x="2022" y="384"/>
                    </a:lnTo>
                    <a:lnTo>
                      <a:pt x="1994" y="380"/>
                    </a:lnTo>
                    <a:lnTo>
                      <a:pt x="1963" y="329"/>
                    </a:lnTo>
                    <a:lnTo>
                      <a:pt x="1922" y="326"/>
                    </a:lnTo>
                    <a:lnTo>
                      <a:pt x="1926" y="292"/>
                    </a:lnTo>
                    <a:lnTo>
                      <a:pt x="1910" y="273"/>
                    </a:lnTo>
                    <a:lnTo>
                      <a:pt x="1847" y="306"/>
                    </a:lnTo>
                    <a:lnTo>
                      <a:pt x="1799" y="304"/>
                    </a:lnTo>
                    <a:lnTo>
                      <a:pt x="1781" y="332"/>
                    </a:lnTo>
                    <a:lnTo>
                      <a:pt x="1730" y="358"/>
                    </a:lnTo>
                    <a:lnTo>
                      <a:pt x="1668" y="417"/>
                    </a:lnTo>
                    <a:lnTo>
                      <a:pt x="1635" y="420"/>
                    </a:lnTo>
                    <a:lnTo>
                      <a:pt x="1618" y="448"/>
                    </a:lnTo>
                    <a:lnTo>
                      <a:pt x="1591" y="384"/>
                    </a:lnTo>
                    <a:lnTo>
                      <a:pt x="1526" y="329"/>
                    </a:lnTo>
                    <a:lnTo>
                      <a:pt x="1519" y="263"/>
                    </a:lnTo>
                    <a:lnTo>
                      <a:pt x="1445" y="183"/>
                    </a:lnTo>
                    <a:lnTo>
                      <a:pt x="1449" y="141"/>
                    </a:lnTo>
                    <a:lnTo>
                      <a:pt x="1392" y="113"/>
                    </a:lnTo>
                    <a:lnTo>
                      <a:pt x="1384" y="100"/>
                    </a:lnTo>
                    <a:lnTo>
                      <a:pt x="1396" y="86"/>
                    </a:lnTo>
                    <a:lnTo>
                      <a:pt x="1395" y="73"/>
                    </a:lnTo>
                    <a:lnTo>
                      <a:pt x="1354" y="63"/>
                    </a:lnTo>
                    <a:lnTo>
                      <a:pt x="1342" y="17"/>
                    </a:lnTo>
                    <a:lnTo>
                      <a:pt x="1336" y="12"/>
                    </a:lnTo>
                    <a:lnTo>
                      <a:pt x="1289" y="22"/>
                    </a:lnTo>
                    <a:lnTo>
                      <a:pt x="1258" y="45"/>
                    </a:lnTo>
                    <a:lnTo>
                      <a:pt x="1248" y="13"/>
                    </a:lnTo>
                    <a:lnTo>
                      <a:pt x="1240" y="0"/>
                    </a:lnTo>
                    <a:lnTo>
                      <a:pt x="1209" y="23"/>
                    </a:lnTo>
                    <a:lnTo>
                      <a:pt x="1163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" name="Freeform 34">
                <a:extLst>
                  <a:ext uri="{FF2B5EF4-FFF2-40B4-BE49-F238E27FC236}">
                    <a16:creationId xmlns:a16="http://schemas.microsoft.com/office/drawing/2014/main" id="{FAFF83F9-B94C-4F92-BCDD-A81A0A3BE5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5" y="1287"/>
                <a:ext cx="15" cy="39"/>
              </a:xfrm>
              <a:custGeom>
                <a:avLst/>
                <a:gdLst>
                  <a:gd name="T0" fmla="*/ 22 w 46"/>
                  <a:gd name="T1" fmla="*/ 0 h 118"/>
                  <a:gd name="T2" fmla="*/ 0 w 46"/>
                  <a:gd name="T3" fmla="*/ 56 h 118"/>
                  <a:gd name="T4" fmla="*/ 12 w 46"/>
                  <a:gd name="T5" fmla="*/ 109 h 118"/>
                  <a:gd name="T6" fmla="*/ 13 w 46"/>
                  <a:gd name="T7" fmla="*/ 115 h 118"/>
                  <a:gd name="T8" fmla="*/ 25 w 46"/>
                  <a:gd name="T9" fmla="*/ 108 h 118"/>
                  <a:gd name="T10" fmla="*/ 33 w 46"/>
                  <a:gd name="T11" fmla="*/ 113 h 118"/>
                  <a:gd name="T12" fmla="*/ 46 w 46"/>
                  <a:gd name="T13" fmla="*/ 118 h 118"/>
                  <a:gd name="T14" fmla="*/ 45 w 46"/>
                  <a:gd name="T15" fmla="*/ 112 h 118"/>
                  <a:gd name="T16" fmla="*/ 30 w 46"/>
                  <a:gd name="T17" fmla="*/ 87 h 118"/>
                  <a:gd name="T18" fmla="*/ 22 w 46"/>
                  <a:gd name="T1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118">
                    <a:moveTo>
                      <a:pt x="22" y="0"/>
                    </a:moveTo>
                    <a:lnTo>
                      <a:pt x="0" y="56"/>
                    </a:lnTo>
                    <a:lnTo>
                      <a:pt x="12" y="109"/>
                    </a:lnTo>
                    <a:lnTo>
                      <a:pt x="13" y="115"/>
                    </a:lnTo>
                    <a:lnTo>
                      <a:pt x="25" y="108"/>
                    </a:lnTo>
                    <a:lnTo>
                      <a:pt x="33" y="113"/>
                    </a:lnTo>
                    <a:lnTo>
                      <a:pt x="46" y="118"/>
                    </a:lnTo>
                    <a:lnTo>
                      <a:pt x="45" y="112"/>
                    </a:lnTo>
                    <a:lnTo>
                      <a:pt x="30" y="87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" name="Freeform 35">
                <a:extLst>
                  <a:ext uri="{FF2B5EF4-FFF2-40B4-BE49-F238E27FC236}">
                    <a16:creationId xmlns:a16="http://schemas.microsoft.com/office/drawing/2014/main" id="{839ED5F9-7EFC-857B-E51D-2612AFBA94A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86" y="1494"/>
                <a:ext cx="1236" cy="1679"/>
              </a:xfrm>
              <a:custGeom>
                <a:avLst/>
                <a:gdLst>
                  <a:gd name="T0" fmla="*/ 1086 w 3709"/>
                  <a:gd name="T1" fmla="*/ 391 h 5039"/>
                  <a:gd name="T2" fmla="*/ 1119 w 3709"/>
                  <a:gd name="T3" fmla="*/ 596 h 5039"/>
                  <a:gd name="T4" fmla="*/ 1120 w 3709"/>
                  <a:gd name="T5" fmla="*/ 831 h 5039"/>
                  <a:gd name="T6" fmla="*/ 1065 w 3709"/>
                  <a:gd name="T7" fmla="*/ 957 h 5039"/>
                  <a:gd name="T8" fmla="*/ 861 w 3709"/>
                  <a:gd name="T9" fmla="*/ 942 h 5039"/>
                  <a:gd name="T10" fmla="*/ 671 w 3709"/>
                  <a:gd name="T11" fmla="*/ 1060 h 5039"/>
                  <a:gd name="T12" fmla="*/ 649 w 3709"/>
                  <a:gd name="T13" fmla="*/ 1546 h 5039"/>
                  <a:gd name="T14" fmla="*/ 1051 w 3709"/>
                  <a:gd name="T15" fmla="*/ 2409 h 5039"/>
                  <a:gd name="T16" fmla="*/ 651 w 3709"/>
                  <a:gd name="T17" fmla="*/ 1929 h 5039"/>
                  <a:gd name="T18" fmla="*/ 603 w 3709"/>
                  <a:gd name="T19" fmla="*/ 2853 h 5039"/>
                  <a:gd name="T20" fmla="*/ 85 w 3709"/>
                  <a:gd name="T21" fmla="*/ 4285 h 5039"/>
                  <a:gd name="T22" fmla="*/ 146 w 3709"/>
                  <a:gd name="T23" fmla="*/ 4447 h 5039"/>
                  <a:gd name="T24" fmla="*/ 336 w 3709"/>
                  <a:gd name="T25" fmla="*/ 4530 h 5039"/>
                  <a:gd name="T26" fmla="*/ 396 w 3709"/>
                  <a:gd name="T27" fmla="*/ 4673 h 5039"/>
                  <a:gd name="T28" fmla="*/ 724 w 3709"/>
                  <a:gd name="T29" fmla="*/ 4817 h 5039"/>
                  <a:gd name="T30" fmla="*/ 968 w 3709"/>
                  <a:gd name="T31" fmla="*/ 4975 h 5039"/>
                  <a:gd name="T32" fmla="*/ 1228 w 3709"/>
                  <a:gd name="T33" fmla="*/ 4951 h 5039"/>
                  <a:gd name="T34" fmla="*/ 1374 w 3709"/>
                  <a:gd name="T35" fmla="*/ 4656 h 5039"/>
                  <a:gd name="T36" fmla="*/ 1470 w 3709"/>
                  <a:gd name="T37" fmla="*/ 4458 h 5039"/>
                  <a:gd name="T38" fmla="*/ 1465 w 3709"/>
                  <a:gd name="T39" fmla="*/ 4332 h 5039"/>
                  <a:gd name="T40" fmla="*/ 1365 w 3709"/>
                  <a:gd name="T41" fmla="*/ 4120 h 5039"/>
                  <a:gd name="T42" fmla="*/ 1309 w 3709"/>
                  <a:gd name="T43" fmla="*/ 4017 h 5039"/>
                  <a:gd name="T44" fmla="*/ 1366 w 3709"/>
                  <a:gd name="T45" fmla="*/ 3844 h 5039"/>
                  <a:gd name="T46" fmla="*/ 1450 w 3709"/>
                  <a:gd name="T47" fmla="*/ 3735 h 5039"/>
                  <a:gd name="T48" fmla="*/ 1582 w 3709"/>
                  <a:gd name="T49" fmla="*/ 3709 h 5039"/>
                  <a:gd name="T50" fmla="*/ 1800 w 3709"/>
                  <a:gd name="T51" fmla="*/ 3663 h 5039"/>
                  <a:gd name="T52" fmla="*/ 2125 w 3709"/>
                  <a:gd name="T53" fmla="*/ 3618 h 5039"/>
                  <a:gd name="T54" fmla="*/ 2277 w 3709"/>
                  <a:gd name="T55" fmla="*/ 3524 h 5039"/>
                  <a:gd name="T56" fmla="*/ 2287 w 3709"/>
                  <a:gd name="T57" fmla="*/ 3342 h 5039"/>
                  <a:gd name="T58" fmla="*/ 2427 w 3709"/>
                  <a:gd name="T59" fmla="*/ 3255 h 5039"/>
                  <a:gd name="T60" fmla="*/ 2395 w 3709"/>
                  <a:gd name="T61" fmla="*/ 3063 h 5039"/>
                  <a:gd name="T62" fmla="*/ 2648 w 3709"/>
                  <a:gd name="T63" fmla="*/ 2818 h 5039"/>
                  <a:gd name="T64" fmla="*/ 2727 w 3709"/>
                  <a:gd name="T65" fmla="*/ 2650 h 5039"/>
                  <a:gd name="T66" fmla="*/ 2915 w 3709"/>
                  <a:gd name="T67" fmla="*/ 2511 h 5039"/>
                  <a:gd name="T68" fmla="*/ 3118 w 3709"/>
                  <a:gd name="T69" fmla="*/ 2600 h 5039"/>
                  <a:gd name="T70" fmla="*/ 3306 w 3709"/>
                  <a:gd name="T71" fmla="*/ 2528 h 5039"/>
                  <a:gd name="T72" fmla="*/ 3377 w 3709"/>
                  <a:gd name="T73" fmla="*/ 2340 h 5039"/>
                  <a:gd name="T74" fmla="*/ 3507 w 3709"/>
                  <a:gd name="T75" fmla="*/ 2080 h 5039"/>
                  <a:gd name="T76" fmla="*/ 3610 w 3709"/>
                  <a:gd name="T77" fmla="*/ 1822 h 5039"/>
                  <a:gd name="T78" fmla="*/ 3567 w 3709"/>
                  <a:gd name="T79" fmla="*/ 1645 h 5039"/>
                  <a:gd name="T80" fmla="*/ 3662 w 3709"/>
                  <a:gd name="T81" fmla="*/ 1509 h 5039"/>
                  <a:gd name="T82" fmla="*/ 3678 w 3709"/>
                  <a:gd name="T83" fmla="*/ 1239 h 5039"/>
                  <a:gd name="T84" fmla="*/ 3536 w 3709"/>
                  <a:gd name="T85" fmla="*/ 1023 h 5039"/>
                  <a:gd name="T86" fmla="*/ 3215 w 3709"/>
                  <a:gd name="T87" fmla="*/ 891 h 5039"/>
                  <a:gd name="T88" fmla="*/ 2998 w 3709"/>
                  <a:gd name="T89" fmla="*/ 939 h 5039"/>
                  <a:gd name="T90" fmla="*/ 2823 w 3709"/>
                  <a:gd name="T91" fmla="*/ 935 h 5039"/>
                  <a:gd name="T92" fmla="*/ 2568 w 3709"/>
                  <a:gd name="T93" fmla="*/ 938 h 5039"/>
                  <a:gd name="T94" fmla="*/ 2362 w 3709"/>
                  <a:gd name="T95" fmla="*/ 683 h 5039"/>
                  <a:gd name="T96" fmla="*/ 2247 w 3709"/>
                  <a:gd name="T97" fmla="*/ 378 h 5039"/>
                  <a:gd name="T98" fmla="*/ 2123 w 3709"/>
                  <a:gd name="T99" fmla="*/ 268 h 5039"/>
                  <a:gd name="T100" fmla="*/ 1897 w 3709"/>
                  <a:gd name="T101" fmla="*/ 147 h 5039"/>
                  <a:gd name="T102" fmla="*/ 1802 w 3709"/>
                  <a:gd name="T103" fmla="*/ 76 h 5039"/>
                  <a:gd name="T104" fmla="*/ 1595 w 3709"/>
                  <a:gd name="T105" fmla="*/ 82 h 5039"/>
                  <a:gd name="T106" fmla="*/ 1401 w 3709"/>
                  <a:gd name="T107" fmla="*/ 86 h 5039"/>
                  <a:gd name="T108" fmla="*/ 1133 w 3709"/>
                  <a:gd name="T109" fmla="*/ 172 h 5039"/>
                  <a:gd name="T110" fmla="*/ 1453 w 3709"/>
                  <a:gd name="T111" fmla="*/ 4407 h 5039"/>
                  <a:gd name="T112" fmla="*/ 1394 w 3709"/>
                  <a:gd name="T113" fmla="*/ 4506 h 50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709" h="5039">
                    <a:moveTo>
                      <a:pt x="947" y="196"/>
                    </a:moveTo>
                    <a:lnTo>
                      <a:pt x="961" y="201"/>
                    </a:lnTo>
                    <a:lnTo>
                      <a:pt x="964" y="228"/>
                    </a:lnTo>
                    <a:lnTo>
                      <a:pt x="969" y="214"/>
                    </a:lnTo>
                    <a:lnTo>
                      <a:pt x="1007" y="264"/>
                    </a:lnTo>
                    <a:lnTo>
                      <a:pt x="997" y="298"/>
                    </a:lnTo>
                    <a:lnTo>
                      <a:pt x="1036" y="355"/>
                    </a:lnTo>
                    <a:lnTo>
                      <a:pt x="1085" y="384"/>
                    </a:lnTo>
                    <a:lnTo>
                      <a:pt x="1086" y="391"/>
                    </a:lnTo>
                    <a:lnTo>
                      <a:pt x="1076" y="419"/>
                    </a:lnTo>
                    <a:lnTo>
                      <a:pt x="1070" y="440"/>
                    </a:lnTo>
                    <a:lnTo>
                      <a:pt x="1085" y="458"/>
                    </a:lnTo>
                    <a:lnTo>
                      <a:pt x="1093" y="464"/>
                    </a:lnTo>
                    <a:lnTo>
                      <a:pt x="1094" y="478"/>
                    </a:lnTo>
                    <a:lnTo>
                      <a:pt x="1118" y="516"/>
                    </a:lnTo>
                    <a:lnTo>
                      <a:pt x="1106" y="537"/>
                    </a:lnTo>
                    <a:lnTo>
                      <a:pt x="1128" y="561"/>
                    </a:lnTo>
                    <a:lnTo>
                      <a:pt x="1119" y="596"/>
                    </a:lnTo>
                    <a:lnTo>
                      <a:pt x="1139" y="594"/>
                    </a:lnTo>
                    <a:lnTo>
                      <a:pt x="1147" y="614"/>
                    </a:lnTo>
                    <a:lnTo>
                      <a:pt x="1145" y="668"/>
                    </a:lnTo>
                    <a:lnTo>
                      <a:pt x="1155" y="700"/>
                    </a:lnTo>
                    <a:lnTo>
                      <a:pt x="1151" y="721"/>
                    </a:lnTo>
                    <a:lnTo>
                      <a:pt x="1131" y="723"/>
                    </a:lnTo>
                    <a:lnTo>
                      <a:pt x="1125" y="736"/>
                    </a:lnTo>
                    <a:lnTo>
                      <a:pt x="1144" y="802"/>
                    </a:lnTo>
                    <a:lnTo>
                      <a:pt x="1120" y="831"/>
                    </a:lnTo>
                    <a:lnTo>
                      <a:pt x="1124" y="871"/>
                    </a:lnTo>
                    <a:lnTo>
                      <a:pt x="1132" y="877"/>
                    </a:lnTo>
                    <a:lnTo>
                      <a:pt x="1150" y="856"/>
                    </a:lnTo>
                    <a:lnTo>
                      <a:pt x="1199" y="884"/>
                    </a:lnTo>
                    <a:lnTo>
                      <a:pt x="1181" y="913"/>
                    </a:lnTo>
                    <a:lnTo>
                      <a:pt x="1149" y="916"/>
                    </a:lnTo>
                    <a:lnTo>
                      <a:pt x="1112" y="959"/>
                    </a:lnTo>
                    <a:lnTo>
                      <a:pt x="1070" y="950"/>
                    </a:lnTo>
                    <a:lnTo>
                      <a:pt x="1065" y="957"/>
                    </a:lnTo>
                    <a:lnTo>
                      <a:pt x="1046" y="972"/>
                    </a:lnTo>
                    <a:lnTo>
                      <a:pt x="1026" y="974"/>
                    </a:lnTo>
                    <a:lnTo>
                      <a:pt x="989" y="944"/>
                    </a:lnTo>
                    <a:lnTo>
                      <a:pt x="988" y="931"/>
                    </a:lnTo>
                    <a:lnTo>
                      <a:pt x="954" y="927"/>
                    </a:lnTo>
                    <a:lnTo>
                      <a:pt x="943" y="948"/>
                    </a:lnTo>
                    <a:lnTo>
                      <a:pt x="929" y="943"/>
                    </a:lnTo>
                    <a:lnTo>
                      <a:pt x="876" y="955"/>
                    </a:lnTo>
                    <a:lnTo>
                      <a:pt x="861" y="942"/>
                    </a:lnTo>
                    <a:lnTo>
                      <a:pt x="879" y="914"/>
                    </a:lnTo>
                    <a:lnTo>
                      <a:pt x="877" y="894"/>
                    </a:lnTo>
                    <a:lnTo>
                      <a:pt x="846" y="910"/>
                    </a:lnTo>
                    <a:lnTo>
                      <a:pt x="818" y="906"/>
                    </a:lnTo>
                    <a:lnTo>
                      <a:pt x="785" y="916"/>
                    </a:lnTo>
                    <a:lnTo>
                      <a:pt x="768" y="944"/>
                    </a:lnTo>
                    <a:lnTo>
                      <a:pt x="736" y="961"/>
                    </a:lnTo>
                    <a:lnTo>
                      <a:pt x="720" y="1009"/>
                    </a:lnTo>
                    <a:lnTo>
                      <a:pt x="671" y="1060"/>
                    </a:lnTo>
                    <a:lnTo>
                      <a:pt x="649" y="1110"/>
                    </a:lnTo>
                    <a:lnTo>
                      <a:pt x="658" y="1129"/>
                    </a:lnTo>
                    <a:lnTo>
                      <a:pt x="701" y="1158"/>
                    </a:lnTo>
                    <a:lnTo>
                      <a:pt x="758" y="1267"/>
                    </a:lnTo>
                    <a:lnTo>
                      <a:pt x="732" y="1424"/>
                    </a:lnTo>
                    <a:lnTo>
                      <a:pt x="684" y="1490"/>
                    </a:lnTo>
                    <a:lnTo>
                      <a:pt x="703" y="1548"/>
                    </a:lnTo>
                    <a:lnTo>
                      <a:pt x="750" y="1611"/>
                    </a:lnTo>
                    <a:lnTo>
                      <a:pt x="649" y="1546"/>
                    </a:lnTo>
                    <a:lnTo>
                      <a:pt x="611" y="1570"/>
                    </a:lnTo>
                    <a:lnTo>
                      <a:pt x="611" y="1644"/>
                    </a:lnTo>
                    <a:lnTo>
                      <a:pt x="762" y="1750"/>
                    </a:lnTo>
                    <a:lnTo>
                      <a:pt x="815" y="1813"/>
                    </a:lnTo>
                    <a:lnTo>
                      <a:pt x="910" y="1898"/>
                    </a:lnTo>
                    <a:lnTo>
                      <a:pt x="972" y="1987"/>
                    </a:lnTo>
                    <a:lnTo>
                      <a:pt x="1003" y="2098"/>
                    </a:lnTo>
                    <a:lnTo>
                      <a:pt x="1030" y="2317"/>
                    </a:lnTo>
                    <a:lnTo>
                      <a:pt x="1051" y="2409"/>
                    </a:lnTo>
                    <a:lnTo>
                      <a:pt x="1030" y="2397"/>
                    </a:lnTo>
                    <a:lnTo>
                      <a:pt x="1007" y="2366"/>
                    </a:lnTo>
                    <a:lnTo>
                      <a:pt x="954" y="2149"/>
                    </a:lnTo>
                    <a:lnTo>
                      <a:pt x="919" y="2065"/>
                    </a:lnTo>
                    <a:lnTo>
                      <a:pt x="741" y="1880"/>
                    </a:lnTo>
                    <a:lnTo>
                      <a:pt x="735" y="1820"/>
                    </a:lnTo>
                    <a:lnTo>
                      <a:pt x="702" y="1830"/>
                    </a:lnTo>
                    <a:lnTo>
                      <a:pt x="667" y="1887"/>
                    </a:lnTo>
                    <a:lnTo>
                      <a:pt x="651" y="1929"/>
                    </a:lnTo>
                    <a:lnTo>
                      <a:pt x="523" y="2861"/>
                    </a:lnTo>
                    <a:lnTo>
                      <a:pt x="530" y="2867"/>
                    </a:lnTo>
                    <a:lnTo>
                      <a:pt x="557" y="2797"/>
                    </a:lnTo>
                    <a:lnTo>
                      <a:pt x="611" y="2732"/>
                    </a:lnTo>
                    <a:lnTo>
                      <a:pt x="685" y="2798"/>
                    </a:lnTo>
                    <a:lnTo>
                      <a:pt x="709" y="2850"/>
                    </a:lnTo>
                    <a:lnTo>
                      <a:pt x="665" y="2874"/>
                    </a:lnTo>
                    <a:lnTo>
                      <a:pt x="631" y="2871"/>
                    </a:lnTo>
                    <a:lnTo>
                      <a:pt x="603" y="2853"/>
                    </a:lnTo>
                    <a:lnTo>
                      <a:pt x="576" y="2863"/>
                    </a:lnTo>
                    <a:lnTo>
                      <a:pt x="521" y="2976"/>
                    </a:lnTo>
                    <a:lnTo>
                      <a:pt x="515" y="3070"/>
                    </a:lnTo>
                    <a:lnTo>
                      <a:pt x="430" y="3521"/>
                    </a:lnTo>
                    <a:lnTo>
                      <a:pt x="423" y="3529"/>
                    </a:lnTo>
                    <a:lnTo>
                      <a:pt x="300" y="4010"/>
                    </a:lnTo>
                    <a:lnTo>
                      <a:pt x="161" y="4244"/>
                    </a:lnTo>
                    <a:lnTo>
                      <a:pt x="105" y="4290"/>
                    </a:lnTo>
                    <a:lnTo>
                      <a:pt x="85" y="4285"/>
                    </a:lnTo>
                    <a:lnTo>
                      <a:pt x="32" y="4297"/>
                    </a:lnTo>
                    <a:lnTo>
                      <a:pt x="0" y="4326"/>
                    </a:lnTo>
                    <a:lnTo>
                      <a:pt x="37" y="4357"/>
                    </a:lnTo>
                    <a:lnTo>
                      <a:pt x="48" y="4396"/>
                    </a:lnTo>
                    <a:lnTo>
                      <a:pt x="99" y="4378"/>
                    </a:lnTo>
                    <a:lnTo>
                      <a:pt x="134" y="4388"/>
                    </a:lnTo>
                    <a:lnTo>
                      <a:pt x="137" y="4428"/>
                    </a:lnTo>
                    <a:lnTo>
                      <a:pt x="146" y="4440"/>
                    </a:lnTo>
                    <a:lnTo>
                      <a:pt x="146" y="4447"/>
                    </a:lnTo>
                    <a:lnTo>
                      <a:pt x="173" y="4451"/>
                    </a:lnTo>
                    <a:lnTo>
                      <a:pt x="180" y="4445"/>
                    </a:lnTo>
                    <a:lnTo>
                      <a:pt x="190" y="4410"/>
                    </a:lnTo>
                    <a:lnTo>
                      <a:pt x="237" y="4406"/>
                    </a:lnTo>
                    <a:lnTo>
                      <a:pt x="272" y="4435"/>
                    </a:lnTo>
                    <a:lnTo>
                      <a:pt x="314" y="4438"/>
                    </a:lnTo>
                    <a:lnTo>
                      <a:pt x="328" y="4451"/>
                    </a:lnTo>
                    <a:lnTo>
                      <a:pt x="338" y="4484"/>
                    </a:lnTo>
                    <a:lnTo>
                      <a:pt x="336" y="4530"/>
                    </a:lnTo>
                    <a:lnTo>
                      <a:pt x="302" y="4601"/>
                    </a:lnTo>
                    <a:lnTo>
                      <a:pt x="259" y="4651"/>
                    </a:lnTo>
                    <a:lnTo>
                      <a:pt x="284" y="4697"/>
                    </a:lnTo>
                    <a:lnTo>
                      <a:pt x="346" y="4718"/>
                    </a:lnTo>
                    <a:lnTo>
                      <a:pt x="358" y="4696"/>
                    </a:lnTo>
                    <a:lnTo>
                      <a:pt x="365" y="4642"/>
                    </a:lnTo>
                    <a:lnTo>
                      <a:pt x="384" y="4626"/>
                    </a:lnTo>
                    <a:lnTo>
                      <a:pt x="411" y="4624"/>
                    </a:lnTo>
                    <a:lnTo>
                      <a:pt x="396" y="4673"/>
                    </a:lnTo>
                    <a:lnTo>
                      <a:pt x="426" y="4703"/>
                    </a:lnTo>
                    <a:lnTo>
                      <a:pt x="472" y="4699"/>
                    </a:lnTo>
                    <a:lnTo>
                      <a:pt x="515" y="4729"/>
                    </a:lnTo>
                    <a:lnTo>
                      <a:pt x="530" y="4747"/>
                    </a:lnTo>
                    <a:lnTo>
                      <a:pt x="556" y="4745"/>
                    </a:lnTo>
                    <a:lnTo>
                      <a:pt x="586" y="4769"/>
                    </a:lnTo>
                    <a:lnTo>
                      <a:pt x="633" y="4778"/>
                    </a:lnTo>
                    <a:lnTo>
                      <a:pt x="692" y="4819"/>
                    </a:lnTo>
                    <a:lnTo>
                      <a:pt x="724" y="4817"/>
                    </a:lnTo>
                    <a:lnTo>
                      <a:pt x="793" y="4831"/>
                    </a:lnTo>
                    <a:lnTo>
                      <a:pt x="852" y="4818"/>
                    </a:lnTo>
                    <a:lnTo>
                      <a:pt x="868" y="4844"/>
                    </a:lnTo>
                    <a:lnTo>
                      <a:pt x="878" y="4876"/>
                    </a:lnTo>
                    <a:lnTo>
                      <a:pt x="866" y="4885"/>
                    </a:lnTo>
                    <a:lnTo>
                      <a:pt x="874" y="4904"/>
                    </a:lnTo>
                    <a:lnTo>
                      <a:pt x="888" y="4915"/>
                    </a:lnTo>
                    <a:lnTo>
                      <a:pt x="924" y="4932"/>
                    </a:lnTo>
                    <a:lnTo>
                      <a:pt x="968" y="4975"/>
                    </a:lnTo>
                    <a:lnTo>
                      <a:pt x="978" y="5008"/>
                    </a:lnTo>
                    <a:lnTo>
                      <a:pt x="999" y="5020"/>
                    </a:lnTo>
                    <a:lnTo>
                      <a:pt x="1013" y="5039"/>
                    </a:lnTo>
                    <a:lnTo>
                      <a:pt x="1040" y="5023"/>
                    </a:lnTo>
                    <a:lnTo>
                      <a:pt x="1057" y="4994"/>
                    </a:lnTo>
                    <a:lnTo>
                      <a:pt x="1106" y="5023"/>
                    </a:lnTo>
                    <a:lnTo>
                      <a:pt x="1154" y="5025"/>
                    </a:lnTo>
                    <a:lnTo>
                      <a:pt x="1222" y="4972"/>
                    </a:lnTo>
                    <a:lnTo>
                      <a:pt x="1228" y="4951"/>
                    </a:lnTo>
                    <a:lnTo>
                      <a:pt x="1216" y="4898"/>
                    </a:lnTo>
                    <a:lnTo>
                      <a:pt x="1253" y="4868"/>
                    </a:lnTo>
                    <a:lnTo>
                      <a:pt x="1253" y="4794"/>
                    </a:lnTo>
                    <a:lnTo>
                      <a:pt x="1273" y="4785"/>
                    </a:lnTo>
                    <a:lnTo>
                      <a:pt x="1277" y="4759"/>
                    </a:lnTo>
                    <a:lnTo>
                      <a:pt x="1311" y="4762"/>
                    </a:lnTo>
                    <a:lnTo>
                      <a:pt x="1329" y="4747"/>
                    </a:lnTo>
                    <a:lnTo>
                      <a:pt x="1336" y="4673"/>
                    </a:lnTo>
                    <a:lnTo>
                      <a:pt x="1374" y="4656"/>
                    </a:lnTo>
                    <a:lnTo>
                      <a:pt x="1404" y="4606"/>
                    </a:lnTo>
                    <a:lnTo>
                      <a:pt x="1418" y="4611"/>
                    </a:lnTo>
                    <a:lnTo>
                      <a:pt x="1444" y="4602"/>
                    </a:lnTo>
                    <a:lnTo>
                      <a:pt x="1439" y="4555"/>
                    </a:lnTo>
                    <a:lnTo>
                      <a:pt x="1459" y="4553"/>
                    </a:lnTo>
                    <a:lnTo>
                      <a:pt x="1488" y="4511"/>
                    </a:lnTo>
                    <a:lnTo>
                      <a:pt x="1487" y="4491"/>
                    </a:lnTo>
                    <a:lnTo>
                      <a:pt x="1472" y="4472"/>
                    </a:lnTo>
                    <a:lnTo>
                      <a:pt x="1470" y="4458"/>
                    </a:lnTo>
                    <a:lnTo>
                      <a:pt x="1488" y="4437"/>
                    </a:lnTo>
                    <a:lnTo>
                      <a:pt x="1515" y="4428"/>
                    </a:lnTo>
                    <a:lnTo>
                      <a:pt x="1526" y="4413"/>
                    </a:lnTo>
                    <a:lnTo>
                      <a:pt x="1511" y="4381"/>
                    </a:lnTo>
                    <a:lnTo>
                      <a:pt x="1512" y="4327"/>
                    </a:lnTo>
                    <a:lnTo>
                      <a:pt x="1511" y="4307"/>
                    </a:lnTo>
                    <a:lnTo>
                      <a:pt x="1483" y="4310"/>
                    </a:lnTo>
                    <a:lnTo>
                      <a:pt x="1473" y="4331"/>
                    </a:lnTo>
                    <a:lnTo>
                      <a:pt x="1465" y="4332"/>
                    </a:lnTo>
                    <a:lnTo>
                      <a:pt x="1457" y="4305"/>
                    </a:lnTo>
                    <a:lnTo>
                      <a:pt x="1461" y="4285"/>
                    </a:lnTo>
                    <a:lnTo>
                      <a:pt x="1494" y="4268"/>
                    </a:lnTo>
                    <a:lnTo>
                      <a:pt x="1478" y="4243"/>
                    </a:lnTo>
                    <a:lnTo>
                      <a:pt x="1474" y="4197"/>
                    </a:lnTo>
                    <a:lnTo>
                      <a:pt x="1438" y="4173"/>
                    </a:lnTo>
                    <a:lnTo>
                      <a:pt x="1434" y="4133"/>
                    </a:lnTo>
                    <a:lnTo>
                      <a:pt x="1380" y="4131"/>
                    </a:lnTo>
                    <a:lnTo>
                      <a:pt x="1365" y="4120"/>
                    </a:lnTo>
                    <a:lnTo>
                      <a:pt x="1312" y="4131"/>
                    </a:lnTo>
                    <a:lnTo>
                      <a:pt x="1304" y="4111"/>
                    </a:lnTo>
                    <a:lnTo>
                      <a:pt x="1309" y="4097"/>
                    </a:lnTo>
                    <a:lnTo>
                      <a:pt x="1288" y="4086"/>
                    </a:lnTo>
                    <a:lnTo>
                      <a:pt x="1279" y="4067"/>
                    </a:lnTo>
                    <a:lnTo>
                      <a:pt x="1293" y="4066"/>
                    </a:lnTo>
                    <a:lnTo>
                      <a:pt x="1317" y="4043"/>
                    </a:lnTo>
                    <a:lnTo>
                      <a:pt x="1316" y="4030"/>
                    </a:lnTo>
                    <a:lnTo>
                      <a:pt x="1309" y="4017"/>
                    </a:lnTo>
                    <a:lnTo>
                      <a:pt x="1321" y="4002"/>
                    </a:lnTo>
                    <a:lnTo>
                      <a:pt x="1312" y="3983"/>
                    </a:lnTo>
                    <a:lnTo>
                      <a:pt x="1356" y="3952"/>
                    </a:lnTo>
                    <a:lnTo>
                      <a:pt x="1355" y="3945"/>
                    </a:lnTo>
                    <a:lnTo>
                      <a:pt x="1342" y="3940"/>
                    </a:lnTo>
                    <a:lnTo>
                      <a:pt x="1347" y="3926"/>
                    </a:lnTo>
                    <a:lnTo>
                      <a:pt x="1335" y="3874"/>
                    </a:lnTo>
                    <a:lnTo>
                      <a:pt x="1362" y="3871"/>
                    </a:lnTo>
                    <a:lnTo>
                      <a:pt x="1366" y="3844"/>
                    </a:lnTo>
                    <a:lnTo>
                      <a:pt x="1358" y="3818"/>
                    </a:lnTo>
                    <a:lnTo>
                      <a:pt x="1369" y="3803"/>
                    </a:lnTo>
                    <a:lnTo>
                      <a:pt x="1368" y="3789"/>
                    </a:lnTo>
                    <a:lnTo>
                      <a:pt x="1333" y="3772"/>
                    </a:lnTo>
                    <a:lnTo>
                      <a:pt x="1339" y="3759"/>
                    </a:lnTo>
                    <a:lnTo>
                      <a:pt x="1358" y="3750"/>
                    </a:lnTo>
                    <a:lnTo>
                      <a:pt x="1383" y="3728"/>
                    </a:lnTo>
                    <a:lnTo>
                      <a:pt x="1429" y="3724"/>
                    </a:lnTo>
                    <a:lnTo>
                      <a:pt x="1450" y="3735"/>
                    </a:lnTo>
                    <a:lnTo>
                      <a:pt x="1449" y="3722"/>
                    </a:lnTo>
                    <a:lnTo>
                      <a:pt x="1469" y="3720"/>
                    </a:lnTo>
                    <a:lnTo>
                      <a:pt x="1505" y="3676"/>
                    </a:lnTo>
                    <a:lnTo>
                      <a:pt x="1536" y="3713"/>
                    </a:lnTo>
                    <a:lnTo>
                      <a:pt x="1518" y="3742"/>
                    </a:lnTo>
                    <a:lnTo>
                      <a:pt x="1555" y="3772"/>
                    </a:lnTo>
                    <a:lnTo>
                      <a:pt x="1575" y="3778"/>
                    </a:lnTo>
                    <a:lnTo>
                      <a:pt x="1593" y="3756"/>
                    </a:lnTo>
                    <a:lnTo>
                      <a:pt x="1582" y="3709"/>
                    </a:lnTo>
                    <a:lnTo>
                      <a:pt x="1593" y="3682"/>
                    </a:lnTo>
                    <a:lnTo>
                      <a:pt x="1646" y="3670"/>
                    </a:lnTo>
                    <a:lnTo>
                      <a:pt x="1654" y="3689"/>
                    </a:lnTo>
                    <a:lnTo>
                      <a:pt x="1662" y="3689"/>
                    </a:lnTo>
                    <a:lnTo>
                      <a:pt x="1691" y="3652"/>
                    </a:lnTo>
                    <a:lnTo>
                      <a:pt x="1717" y="3644"/>
                    </a:lnTo>
                    <a:lnTo>
                      <a:pt x="1740" y="3662"/>
                    </a:lnTo>
                    <a:lnTo>
                      <a:pt x="1787" y="3677"/>
                    </a:lnTo>
                    <a:lnTo>
                      <a:pt x="1800" y="3663"/>
                    </a:lnTo>
                    <a:lnTo>
                      <a:pt x="1853" y="3657"/>
                    </a:lnTo>
                    <a:lnTo>
                      <a:pt x="1892" y="3641"/>
                    </a:lnTo>
                    <a:lnTo>
                      <a:pt x="1922" y="3611"/>
                    </a:lnTo>
                    <a:lnTo>
                      <a:pt x="1970" y="3613"/>
                    </a:lnTo>
                    <a:lnTo>
                      <a:pt x="1990" y="3611"/>
                    </a:lnTo>
                    <a:lnTo>
                      <a:pt x="2028" y="3588"/>
                    </a:lnTo>
                    <a:lnTo>
                      <a:pt x="2043" y="3607"/>
                    </a:lnTo>
                    <a:lnTo>
                      <a:pt x="2087" y="3643"/>
                    </a:lnTo>
                    <a:lnTo>
                      <a:pt x="2125" y="3618"/>
                    </a:lnTo>
                    <a:lnTo>
                      <a:pt x="2151" y="3610"/>
                    </a:lnTo>
                    <a:lnTo>
                      <a:pt x="2158" y="3609"/>
                    </a:lnTo>
                    <a:lnTo>
                      <a:pt x="2150" y="3603"/>
                    </a:lnTo>
                    <a:lnTo>
                      <a:pt x="2149" y="3596"/>
                    </a:lnTo>
                    <a:lnTo>
                      <a:pt x="2166" y="3561"/>
                    </a:lnTo>
                    <a:lnTo>
                      <a:pt x="2199" y="3544"/>
                    </a:lnTo>
                    <a:lnTo>
                      <a:pt x="2203" y="3518"/>
                    </a:lnTo>
                    <a:lnTo>
                      <a:pt x="2259" y="3539"/>
                    </a:lnTo>
                    <a:lnTo>
                      <a:pt x="2277" y="3524"/>
                    </a:lnTo>
                    <a:lnTo>
                      <a:pt x="2274" y="3491"/>
                    </a:lnTo>
                    <a:lnTo>
                      <a:pt x="2254" y="3486"/>
                    </a:lnTo>
                    <a:lnTo>
                      <a:pt x="2253" y="3473"/>
                    </a:lnTo>
                    <a:lnTo>
                      <a:pt x="2292" y="3462"/>
                    </a:lnTo>
                    <a:lnTo>
                      <a:pt x="2309" y="3427"/>
                    </a:lnTo>
                    <a:lnTo>
                      <a:pt x="2317" y="3379"/>
                    </a:lnTo>
                    <a:lnTo>
                      <a:pt x="2331" y="3371"/>
                    </a:lnTo>
                    <a:lnTo>
                      <a:pt x="2307" y="3340"/>
                    </a:lnTo>
                    <a:lnTo>
                      <a:pt x="2287" y="3342"/>
                    </a:lnTo>
                    <a:lnTo>
                      <a:pt x="2265" y="3324"/>
                    </a:lnTo>
                    <a:lnTo>
                      <a:pt x="2288" y="3288"/>
                    </a:lnTo>
                    <a:lnTo>
                      <a:pt x="2286" y="3262"/>
                    </a:lnTo>
                    <a:lnTo>
                      <a:pt x="2292" y="3247"/>
                    </a:lnTo>
                    <a:lnTo>
                      <a:pt x="2312" y="3246"/>
                    </a:lnTo>
                    <a:lnTo>
                      <a:pt x="2328" y="3271"/>
                    </a:lnTo>
                    <a:lnTo>
                      <a:pt x="2374" y="3267"/>
                    </a:lnTo>
                    <a:lnTo>
                      <a:pt x="2415" y="3269"/>
                    </a:lnTo>
                    <a:lnTo>
                      <a:pt x="2427" y="3255"/>
                    </a:lnTo>
                    <a:lnTo>
                      <a:pt x="2418" y="3235"/>
                    </a:lnTo>
                    <a:lnTo>
                      <a:pt x="2421" y="3202"/>
                    </a:lnTo>
                    <a:lnTo>
                      <a:pt x="2399" y="3177"/>
                    </a:lnTo>
                    <a:lnTo>
                      <a:pt x="2396" y="3143"/>
                    </a:lnTo>
                    <a:lnTo>
                      <a:pt x="2389" y="3131"/>
                    </a:lnTo>
                    <a:lnTo>
                      <a:pt x="2393" y="3103"/>
                    </a:lnTo>
                    <a:lnTo>
                      <a:pt x="2369" y="3059"/>
                    </a:lnTo>
                    <a:lnTo>
                      <a:pt x="2381" y="3058"/>
                    </a:lnTo>
                    <a:lnTo>
                      <a:pt x="2395" y="3063"/>
                    </a:lnTo>
                    <a:lnTo>
                      <a:pt x="2446" y="3025"/>
                    </a:lnTo>
                    <a:lnTo>
                      <a:pt x="2459" y="3031"/>
                    </a:lnTo>
                    <a:lnTo>
                      <a:pt x="2464" y="3003"/>
                    </a:lnTo>
                    <a:lnTo>
                      <a:pt x="2507" y="2959"/>
                    </a:lnTo>
                    <a:lnTo>
                      <a:pt x="2503" y="2919"/>
                    </a:lnTo>
                    <a:lnTo>
                      <a:pt x="2562" y="2900"/>
                    </a:lnTo>
                    <a:lnTo>
                      <a:pt x="2605" y="2863"/>
                    </a:lnTo>
                    <a:lnTo>
                      <a:pt x="2626" y="2867"/>
                    </a:lnTo>
                    <a:lnTo>
                      <a:pt x="2648" y="2818"/>
                    </a:lnTo>
                    <a:lnTo>
                      <a:pt x="2633" y="2799"/>
                    </a:lnTo>
                    <a:lnTo>
                      <a:pt x="2632" y="2779"/>
                    </a:lnTo>
                    <a:lnTo>
                      <a:pt x="2683" y="2761"/>
                    </a:lnTo>
                    <a:lnTo>
                      <a:pt x="2686" y="2728"/>
                    </a:lnTo>
                    <a:lnTo>
                      <a:pt x="2719" y="2717"/>
                    </a:lnTo>
                    <a:lnTo>
                      <a:pt x="2731" y="2690"/>
                    </a:lnTo>
                    <a:lnTo>
                      <a:pt x="2751" y="2688"/>
                    </a:lnTo>
                    <a:lnTo>
                      <a:pt x="2749" y="2674"/>
                    </a:lnTo>
                    <a:lnTo>
                      <a:pt x="2727" y="2650"/>
                    </a:lnTo>
                    <a:lnTo>
                      <a:pt x="2752" y="2634"/>
                    </a:lnTo>
                    <a:lnTo>
                      <a:pt x="2734" y="2588"/>
                    </a:lnTo>
                    <a:lnTo>
                      <a:pt x="2730" y="2542"/>
                    </a:lnTo>
                    <a:lnTo>
                      <a:pt x="2761" y="2519"/>
                    </a:lnTo>
                    <a:lnTo>
                      <a:pt x="2775" y="2524"/>
                    </a:lnTo>
                    <a:lnTo>
                      <a:pt x="2826" y="2492"/>
                    </a:lnTo>
                    <a:lnTo>
                      <a:pt x="2842" y="2511"/>
                    </a:lnTo>
                    <a:lnTo>
                      <a:pt x="2868" y="2502"/>
                    </a:lnTo>
                    <a:lnTo>
                      <a:pt x="2915" y="2511"/>
                    </a:lnTo>
                    <a:lnTo>
                      <a:pt x="2952" y="2548"/>
                    </a:lnTo>
                    <a:lnTo>
                      <a:pt x="2976" y="2580"/>
                    </a:lnTo>
                    <a:lnTo>
                      <a:pt x="3004" y="2603"/>
                    </a:lnTo>
                    <a:lnTo>
                      <a:pt x="3006" y="2617"/>
                    </a:lnTo>
                    <a:lnTo>
                      <a:pt x="3027" y="2635"/>
                    </a:lnTo>
                    <a:lnTo>
                      <a:pt x="3034" y="2627"/>
                    </a:lnTo>
                    <a:lnTo>
                      <a:pt x="3061" y="2632"/>
                    </a:lnTo>
                    <a:lnTo>
                      <a:pt x="3073" y="2618"/>
                    </a:lnTo>
                    <a:lnTo>
                      <a:pt x="3118" y="2600"/>
                    </a:lnTo>
                    <a:lnTo>
                      <a:pt x="3136" y="2578"/>
                    </a:lnTo>
                    <a:lnTo>
                      <a:pt x="3157" y="2583"/>
                    </a:lnTo>
                    <a:lnTo>
                      <a:pt x="3166" y="2602"/>
                    </a:lnTo>
                    <a:lnTo>
                      <a:pt x="3204" y="2579"/>
                    </a:lnTo>
                    <a:lnTo>
                      <a:pt x="3244" y="2575"/>
                    </a:lnTo>
                    <a:lnTo>
                      <a:pt x="3264" y="2580"/>
                    </a:lnTo>
                    <a:lnTo>
                      <a:pt x="3324" y="2567"/>
                    </a:lnTo>
                    <a:lnTo>
                      <a:pt x="3322" y="2547"/>
                    </a:lnTo>
                    <a:lnTo>
                      <a:pt x="3306" y="2528"/>
                    </a:lnTo>
                    <a:lnTo>
                      <a:pt x="3289" y="2490"/>
                    </a:lnTo>
                    <a:lnTo>
                      <a:pt x="3326" y="2453"/>
                    </a:lnTo>
                    <a:lnTo>
                      <a:pt x="3354" y="2458"/>
                    </a:lnTo>
                    <a:lnTo>
                      <a:pt x="3363" y="2416"/>
                    </a:lnTo>
                    <a:lnTo>
                      <a:pt x="3361" y="2396"/>
                    </a:lnTo>
                    <a:lnTo>
                      <a:pt x="3375" y="2394"/>
                    </a:lnTo>
                    <a:lnTo>
                      <a:pt x="3386" y="2373"/>
                    </a:lnTo>
                    <a:lnTo>
                      <a:pt x="3399" y="2366"/>
                    </a:lnTo>
                    <a:lnTo>
                      <a:pt x="3377" y="2340"/>
                    </a:lnTo>
                    <a:lnTo>
                      <a:pt x="3367" y="2315"/>
                    </a:lnTo>
                    <a:lnTo>
                      <a:pt x="3373" y="2301"/>
                    </a:lnTo>
                    <a:lnTo>
                      <a:pt x="3409" y="2263"/>
                    </a:lnTo>
                    <a:lnTo>
                      <a:pt x="3433" y="2221"/>
                    </a:lnTo>
                    <a:lnTo>
                      <a:pt x="3453" y="2219"/>
                    </a:lnTo>
                    <a:lnTo>
                      <a:pt x="3470" y="2184"/>
                    </a:lnTo>
                    <a:lnTo>
                      <a:pt x="3502" y="2175"/>
                    </a:lnTo>
                    <a:lnTo>
                      <a:pt x="3516" y="2106"/>
                    </a:lnTo>
                    <a:lnTo>
                      <a:pt x="3507" y="2080"/>
                    </a:lnTo>
                    <a:lnTo>
                      <a:pt x="3527" y="2079"/>
                    </a:lnTo>
                    <a:lnTo>
                      <a:pt x="3605" y="2125"/>
                    </a:lnTo>
                    <a:lnTo>
                      <a:pt x="3644" y="2108"/>
                    </a:lnTo>
                    <a:lnTo>
                      <a:pt x="3643" y="2095"/>
                    </a:lnTo>
                    <a:lnTo>
                      <a:pt x="3613" y="2070"/>
                    </a:lnTo>
                    <a:lnTo>
                      <a:pt x="3633" y="1928"/>
                    </a:lnTo>
                    <a:lnTo>
                      <a:pt x="3618" y="1909"/>
                    </a:lnTo>
                    <a:lnTo>
                      <a:pt x="3595" y="1871"/>
                    </a:lnTo>
                    <a:lnTo>
                      <a:pt x="3610" y="1822"/>
                    </a:lnTo>
                    <a:lnTo>
                      <a:pt x="3637" y="1819"/>
                    </a:lnTo>
                    <a:lnTo>
                      <a:pt x="3642" y="1799"/>
                    </a:lnTo>
                    <a:lnTo>
                      <a:pt x="3634" y="1786"/>
                    </a:lnTo>
                    <a:lnTo>
                      <a:pt x="3646" y="1765"/>
                    </a:lnTo>
                    <a:lnTo>
                      <a:pt x="3643" y="1739"/>
                    </a:lnTo>
                    <a:lnTo>
                      <a:pt x="3612" y="1695"/>
                    </a:lnTo>
                    <a:lnTo>
                      <a:pt x="3584" y="1677"/>
                    </a:lnTo>
                    <a:lnTo>
                      <a:pt x="3577" y="1678"/>
                    </a:lnTo>
                    <a:lnTo>
                      <a:pt x="3567" y="1645"/>
                    </a:lnTo>
                    <a:lnTo>
                      <a:pt x="3536" y="1601"/>
                    </a:lnTo>
                    <a:lnTo>
                      <a:pt x="3542" y="1593"/>
                    </a:lnTo>
                    <a:lnTo>
                      <a:pt x="3569" y="1591"/>
                    </a:lnTo>
                    <a:lnTo>
                      <a:pt x="3580" y="1576"/>
                    </a:lnTo>
                    <a:lnTo>
                      <a:pt x="3579" y="1556"/>
                    </a:lnTo>
                    <a:lnTo>
                      <a:pt x="3586" y="1555"/>
                    </a:lnTo>
                    <a:lnTo>
                      <a:pt x="3620" y="1559"/>
                    </a:lnTo>
                    <a:lnTo>
                      <a:pt x="3631" y="1538"/>
                    </a:lnTo>
                    <a:lnTo>
                      <a:pt x="3662" y="1509"/>
                    </a:lnTo>
                    <a:lnTo>
                      <a:pt x="3666" y="1481"/>
                    </a:lnTo>
                    <a:lnTo>
                      <a:pt x="3684" y="1453"/>
                    </a:lnTo>
                    <a:lnTo>
                      <a:pt x="3709" y="1437"/>
                    </a:lnTo>
                    <a:lnTo>
                      <a:pt x="3700" y="1411"/>
                    </a:lnTo>
                    <a:lnTo>
                      <a:pt x="3709" y="1370"/>
                    </a:lnTo>
                    <a:lnTo>
                      <a:pt x="3681" y="1345"/>
                    </a:lnTo>
                    <a:lnTo>
                      <a:pt x="3670" y="1306"/>
                    </a:lnTo>
                    <a:lnTo>
                      <a:pt x="3667" y="1272"/>
                    </a:lnTo>
                    <a:lnTo>
                      <a:pt x="3678" y="1239"/>
                    </a:lnTo>
                    <a:lnTo>
                      <a:pt x="3674" y="1205"/>
                    </a:lnTo>
                    <a:lnTo>
                      <a:pt x="3646" y="1188"/>
                    </a:lnTo>
                    <a:lnTo>
                      <a:pt x="3633" y="1128"/>
                    </a:lnTo>
                    <a:lnTo>
                      <a:pt x="3618" y="1110"/>
                    </a:lnTo>
                    <a:lnTo>
                      <a:pt x="3608" y="1077"/>
                    </a:lnTo>
                    <a:lnTo>
                      <a:pt x="3587" y="1066"/>
                    </a:lnTo>
                    <a:lnTo>
                      <a:pt x="3560" y="1068"/>
                    </a:lnTo>
                    <a:lnTo>
                      <a:pt x="3558" y="1048"/>
                    </a:lnTo>
                    <a:lnTo>
                      <a:pt x="3536" y="1023"/>
                    </a:lnTo>
                    <a:lnTo>
                      <a:pt x="3517" y="1038"/>
                    </a:lnTo>
                    <a:lnTo>
                      <a:pt x="3482" y="1021"/>
                    </a:lnTo>
                    <a:lnTo>
                      <a:pt x="3473" y="995"/>
                    </a:lnTo>
                    <a:lnTo>
                      <a:pt x="3491" y="974"/>
                    </a:lnTo>
                    <a:lnTo>
                      <a:pt x="3456" y="957"/>
                    </a:lnTo>
                    <a:lnTo>
                      <a:pt x="3453" y="917"/>
                    </a:lnTo>
                    <a:lnTo>
                      <a:pt x="3364" y="912"/>
                    </a:lnTo>
                    <a:lnTo>
                      <a:pt x="3305" y="923"/>
                    </a:lnTo>
                    <a:lnTo>
                      <a:pt x="3215" y="891"/>
                    </a:lnTo>
                    <a:lnTo>
                      <a:pt x="3169" y="896"/>
                    </a:lnTo>
                    <a:lnTo>
                      <a:pt x="3154" y="890"/>
                    </a:lnTo>
                    <a:lnTo>
                      <a:pt x="3101" y="902"/>
                    </a:lnTo>
                    <a:lnTo>
                      <a:pt x="3065" y="872"/>
                    </a:lnTo>
                    <a:lnTo>
                      <a:pt x="3045" y="874"/>
                    </a:lnTo>
                    <a:lnTo>
                      <a:pt x="3033" y="882"/>
                    </a:lnTo>
                    <a:lnTo>
                      <a:pt x="3035" y="902"/>
                    </a:lnTo>
                    <a:lnTo>
                      <a:pt x="3012" y="944"/>
                    </a:lnTo>
                    <a:lnTo>
                      <a:pt x="2998" y="939"/>
                    </a:lnTo>
                    <a:lnTo>
                      <a:pt x="2976" y="914"/>
                    </a:lnTo>
                    <a:lnTo>
                      <a:pt x="2944" y="943"/>
                    </a:lnTo>
                    <a:lnTo>
                      <a:pt x="2938" y="944"/>
                    </a:lnTo>
                    <a:lnTo>
                      <a:pt x="2923" y="933"/>
                    </a:lnTo>
                    <a:lnTo>
                      <a:pt x="2921" y="905"/>
                    </a:lnTo>
                    <a:lnTo>
                      <a:pt x="2869" y="931"/>
                    </a:lnTo>
                    <a:lnTo>
                      <a:pt x="2861" y="912"/>
                    </a:lnTo>
                    <a:lnTo>
                      <a:pt x="2846" y="899"/>
                    </a:lnTo>
                    <a:lnTo>
                      <a:pt x="2823" y="935"/>
                    </a:lnTo>
                    <a:lnTo>
                      <a:pt x="2760" y="988"/>
                    </a:lnTo>
                    <a:lnTo>
                      <a:pt x="2752" y="969"/>
                    </a:lnTo>
                    <a:lnTo>
                      <a:pt x="2708" y="925"/>
                    </a:lnTo>
                    <a:lnTo>
                      <a:pt x="2687" y="927"/>
                    </a:lnTo>
                    <a:lnTo>
                      <a:pt x="2671" y="956"/>
                    </a:lnTo>
                    <a:lnTo>
                      <a:pt x="2636" y="952"/>
                    </a:lnTo>
                    <a:lnTo>
                      <a:pt x="2610" y="961"/>
                    </a:lnTo>
                    <a:lnTo>
                      <a:pt x="2595" y="936"/>
                    </a:lnTo>
                    <a:lnTo>
                      <a:pt x="2568" y="938"/>
                    </a:lnTo>
                    <a:lnTo>
                      <a:pt x="2597" y="888"/>
                    </a:lnTo>
                    <a:lnTo>
                      <a:pt x="2577" y="890"/>
                    </a:lnTo>
                    <a:lnTo>
                      <a:pt x="2547" y="860"/>
                    </a:lnTo>
                    <a:lnTo>
                      <a:pt x="2541" y="793"/>
                    </a:lnTo>
                    <a:lnTo>
                      <a:pt x="2505" y="763"/>
                    </a:lnTo>
                    <a:lnTo>
                      <a:pt x="2450" y="762"/>
                    </a:lnTo>
                    <a:lnTo>
                      <a:pt x="2448" y="728"/>
                    </a:lnTo>
                    <a:lnTo>
                      <a:pt x="2407" y="718"/>
                    </a:lnTo>
                    <a:lnTo>
                      <a:pt x="2362" y="683"/>
                    </a:lnTo>
                    <a:lnTo>
                      <a:pt x="2353" y="650"/>
                    </a:lnTo>
                    <a:lnTo>
                      <a:pt x="2371" y="628"/>
                    </a:lnTo>
                    <a:lnTo>
                      <a:pt x="2368" y="594"/>
                    </a:lnTo>
                    <a:lnTo>
                      <a:pt x="2379" y="573"/>
                    </a:lnTo>
                    <a:lnTo>
                      <a:pt x="2362" y="535"/>
                    </a:lnTo>
                    <a:lnTo>
                      <a:pt x="2334" y="517"/>
                    </a:lnTo>
                    <a:lnTo>
                      <a:pt x="2295" y="460"/>
                    </a:lnTo>
                    <a:lnTo>
                      <a:pt x="2276" y="394"/>
                    </a:lnTo>
                    <a:lnTo>
                      <a:pt x="2247" y="378"/>
                    </a:lnTo>
                    <a:lnTo>
                      <a:pt x="2209" y="333"/>
                    </a:lnTo>
                    <a:lnTo>
                      <a:pt x="2211" y="287"/>
                    </a:lnTo>
                    <a:lnTo>
                      <a:pt x="2201" y="247"/>
                    </a:lnTo>
                    <a:lnTo>
                      <a:pt x="2160" y="231"/>
                    </a:lnTo>
                    <a:lnTo>
                      <a:pt x="2144" y="212"/>
                    </a:lnTo>
                    <a:lnTo>
                      <a:pt x="2110" y="209"/>
                    </a:lnTo>
                    <a:lnTo>
                      <a:pt x="2113" y="235"/>
                    </a:lnTo>
                    <a:lnTo>
                      <a:pt x="2127" y="247"/>
                    </a:lnTo>
                    <a:lnTo>
                      <a:pt x="2123" y="268"/>
                    </a:lnTo>
                    <a:lnTo>
                      <a:pt x="2068" y="259"/>
                    </a:lnTo>
                    <a:lnTo>
                      <a:pt x="2048" y="261"/>
                    </a:lnTo>
                    <a:lnTo>
                      <a:pt x="1997" y="293"/>
                    </a:lnTo>
                    <a:lnTo>
                      <a:pt x="1949" y="271"/>
                    </a:lnTo>
                    <a:lnTo>
                      <a:pt x="1910" y="288"/>
                    </a:lnTo>
                    <a:lnTo>
                      <a:pt x="1901" y="275"/>
                    </a:lnTo>
                    <a:lnTo>
                      <a:pt x="1892" y="242"/>
                    </a:lnTo>
                    <a:lnTo>
                      <a:pt x="1898" y="168"/>
                    </a:lnTo>
                    <a:lnTo>
                      <a:pt x="1897" y="147"/>
                    </a:lnTo>
                    <a:lnTo>
                      <a:pt x="1869" y="151"/>
                    </a:lnTo>
                    <a:lnTo>
                      <a:pt x="1868" y="131"/>
                    </a:lnTo>
                    <a:lnTo>
                      <a:pt x="1854" y="125"/>
                    </a:lnTo>
                    <a:lnTo>
                      <a:pt x="1822" y="141"/>
                    </a:lnTo>
                    <a:lnTo>
                      <a:pt x="1801" y="130"/>
                    </a:lnTo>
                    <a:lnTo>
                      <a:pt x="1800" y="117"/>
                    </a:lnTo>
                    <a:lnTo>
                      <a:pt x="1806" y="116"/>
                    </a:lnTo>
                    <a:lnTo>
                      <a:pt x="1818" y="101"/>
                    </a:lnTo>
                    <a:lnTo>
                      <a:pt x="1802" y="76"/>
                    </a:lnTo>
                    <a:lnTo>
                      <a:pt x="1783" y="84"/>
                    </a:lnTo>
                    <a:lnTo>
                      <a:pt x="1753" y="54"/>
                    </a:lnTo>
                    <a:lnTo>
                      <a:pt x="1727" y="56"/>
                    </a:lnTo>
                    <a:lnTo>
                      <a:pt x="1709" y="10"/>
                    </a:lnTo>
                    <a:lnTo>
                      <a:pt x="1682" y="0"/>
                    </a:lnTo>
                    <a:lnTo>
                      <a:pt x="1662" y="8"/>
                    </a:lnTo>
                    <a:lnTo>
                      <a:pt x="1632" y="51"/>
                    </a:lnTo>
                    <a:lnTo>
                      <a:pt x="1636" y="92"/>
                    </a:lnTo>
                    <a:lnTo>
                      <a:pt x="1595" y="82"/>
                    </a:lnTo>
                    <a:lnTo>
                      <a:pt x="1582" y="96"/>
                    </a:lnTo>
                    <a:lnTo>
                      <a:pt x="1578" y="117"/>
                    </a:lnTo>
                    <a:lnTo>
                      <a:pt x="1558" y="125"/>
                    </a:lnTo>
                    <a:lnTo>
                      <a:pt x="1531" y="115"/>
                    </a:lnTo>
                    <a:lnTo>
                      <a:pt x="1548" y="79"/>
                    </a:lnTo>
                    <a:lnTo>
                      <a:pt x="1520" y="68"/>
                    </a:lnTo>
                    <a:lnTo>
                      <a:pt x="1500" y="77"/>
                    </a:lnTo>
                    <a:lnTo>
                      <a:pt x="1466" y="74"/>
                    </a:lnTo>
                    <a:lnTo>
                      <a:pt x="1401" y="86"/>
                    </a:lnTo>
                    <a:lnTo>
                      <a:pt x="1353" y="84"/>
                    </a:lnTo>
                    <a:lnTo>
                      <a:pt x="1335" y="106"/>
                    </a:lnTo>
                    <a:lnTo>
                      <a:pt x="1282" y="111"/>
                    </a:lnTo>
                    <a:lnTo>
                      <a:pt x="1287" y="91"/>
                    </a:lnTo>
                    <a:lnTo>
                      <a:pt x="1273" y="85"/>
                    </a:lnTo>
                    <a:lnTo>
                      <a:pt x="1228" y="102"/>
                    </a:lnTo>
                    <a:lnTo>
                      <a:pt x="1225" y="143"/>
                    </a:lnTo>
                    <a:lnTo>
                      <a:pt x="1174" y="181"/>
                    </a:lnTo>
                    <a:lnTo>
                      <a:pt x="1133" y="172"/>
                    </a:lnTo>
                    <a:lnTo>
                      <a:pt x="1100" y="181"/>
                    </a:lnTo>
                    <a:lnTo>
                      <a:pt x="1094" y="189"/>
                    </a:lnTo>
                    <a:lnTo>
                      <a:pt x="1039" y="166"/>
                    </a:lnTo>
                    <a:lnTo>
                      <a:pt x="973" y="193"/>
                    </a:lnTo>
                    <a:lnTo>
                      <a:pt x="953" y="189"/>
                    </a:lnTo>
                    <a:lnTo>
                      <a:pt x="947" y="196"/>
                    </a:lnTo>
                    <a:close/>
                    <a:moveTo>
                      <a:pt x="1429" y="4375"/>
                    </a:moveTo>
                    <a:lnTo>
                      <a:pt x="1444" y="4388"/>
                    </a:lnTo>
                    <a:lnTo>
                      <a:pt x="1453" y="4407"/>
                    </a:lnTo>
                    <a:lnTo>
                      <a:pt x="1449" y="4447"/>
                    </a:lnTo>
                    <a:lnTo>
                      <a:pt x="1423" y="4450"/>
                    </a:lnTo>
                    <a:lnTo>
                      <a:pt x="1430" y="4463"/>
                    </a:lnTo>
                    <a:lnTo>
                      <a:pt x="1435" y="4509"/>
                    </a:lnTo>
                    <a:lnTo>
                      <a:pt x="1429" y="4516"/>
                    </a:lnTo>
                    <a:lnTo>
                      <a:pt x="1416" y="4517"/>
                    </a:lnTo>
                    <a:lnTo>
                      <a:pt x="1417" y="4524"/>
                    </a:lnTo>
                    <a:lnTo>
                      <a:pt x="1403" y="4525"/>
                    </a:lnTo>
                    <a:lnTo>
                      <a:pt x="1394" y="4506"/>
                    </a:lnTo>
                    <a:lnTo>
                      <a:pt x="1392" y="4479"/>
                    </a:lnTo>
                    <a:lnTo>
                      <a:pt x="1416" y="4444"/>
                    </a:lnTo>
                    <a:lnTo>
                      <a:pt x="1413" y="4424"/>
                    </a:lnTo>
                    <a:lnTo>
                      <a:pt x="1434" y="4421"/>
                    </a:lnTo>
                    <a:lnTo>
                      <a:pt x="1431" y="4401"/>
                    </a:lnTo>
                    <a:lnTo>
                      <a:pt x="1418" y="4390"/>
                    </a:lnTo>
                    <a:lnTo>
                      <a:pt x="1429" y="43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" name="Freeform 36">
                <a:extLst>
                  <a:ext uri="{FF2B5EF4-FFF2-40B4-BE49-F238E27FC236}">
                    <a16:creationId xmlns:a16="http://schemas.microsoft.com/office/drawing/2014/main" id="{D2C24B5C-13A3-31EE-52BA-B52AA11598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0" y="2952"/>
                <a:ext cx="20" cy="50"/>
              </a:xfrm>
              <a:custGeom>
                <a:avLst/>
                <a:gdLst>
                  <a:gd name="T0" fmla="*/ 52 w 61"/>
                  <a:gd name="T1" fmla="*/ 13 h 150"/>
                  <a:gd name="T2" fmla="*/ 37 w 61"/>
                  <a:gd name="T3" fmla="*/ 0 h 150"/>
                  <a:gd name="T4" fmla="*/ 26 w 61"/>
                  <a:gd name="T5" fmla="*/ 15 h 150"/>
                  <a:gd name="T6" fmla="*/ 39 w 61"/>
                  <a:gd name="T7" fmla="*/ 26 h 150"/>
                  <a:gd name="T8" fmla="*/ 42 w 61"/>
                  <a:gd name="T9" fmla="*/ 46 h 150"/>
                  <a:gd name="T10" fmla="*/ 21 w 61"/>
                  <a:gd name="T11" fmla="*/ 49 h 150"/>
                  <a:gd name="T12" fmla="*/ 24 w 61"/>
                  <a:gd name="T13" fmla="*/ 69 h 150"/>
                  <a:gd name="T14" fmla="*/ 0 w 61"/>
                  <a:gd name="T15" fmla="*/ 104 h 150"/>
                  <a:gd name="T16" fmla="*/ 2 w 61"/>
                  <a:gd name="T17" fmla="*/ 131 h 150"/>
                  <a:gd name="T18" fmla="*/ 11 w 61"/>
                  <a:gd name="T19" fmla="*/ 150 h 150"/>
                  <a:gd name="T20" fmla="*/ 25 w 61"/>
                  <a:gd name="T21" fmla="*/ 149 h 150"/>
                  <a:gd name="T22" fmla="*/ 24 w 61"/>
                  <a:gd name="T23" fmla="*/ 142 h 150"/>
                  <a:gd name="T24" fmla="*/ 37 w 61"/>
                  <a:gd name="T25" fmla="*/ 141 h 150"/>
                  <a:gd name="T26" fmla="*/ 43 w 61"/>
                  <a:gd name="T27" fmla="*/ 134 h 150"/>
                  <a:gd name="T28" fmla="*/ 38 w 61"/>
                  <a:gd name="T29" fmla="*/ 88 h 150"/>
                  <a:gd name="T30" fmla="*/ 31 w 61"/>
                  <a:gd name="T31" fmla="*/ 75 h 150"/>
                  <a:gd name="T32" fmla="*/ 57 w 61"/>
                  <a:gd name="T33" fmla="*/ 72 h 150"/>
                  <a:gd name="T34" fmla="*/ 61 w 61"/>
                  <a:gd name="T35" fmla="*/ 32 h 150"/>
                  <a:gd name="T36" fmla="*/ 52 w 61"/>
                  <a:gd name="T37" fmla="*/ 13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" h="150">
                    <a:moveTo>
                      <a:pt x="52" y="13"/>
                    </a:moveTo>
                    <a:lnTo>
                      <a:pt x="37" y="0"/>
                    </a:lnTo>
                    <a:lnTo>
                      <a:pt x="26" y="15"/>
                    </a:lnTo>
                    <a:lnTo>
                      <a:pt x="39" y="26"/>
                    </a:lnTo>
                    <a:lnTo>
                      <a:pt x="42" y="46"/>
                    </a:lnTo>
                    <a:lnTo>
                      <a:pt x="21" y="49"/>
                    </a:lnTo>
                    <a:lnTo>
                      <a:pt x="24" y="69"/>
                    </a:lnTo>
                    <a:lnTo>
                      <a:pt x="0" y="104"/>
                    </a:lnTo>
                    <a:lnTo>
                      <a:pt x="2" y="131"/>
                    </a:lnTo>
                    <a:lnTo>
                      <a:pt x="11" y="150"/>
                    </a:lnTo>
                    <a:lnTo>
                      <a:pt x="25" y="149"/>
                    </a:lnTo>
                    <a:lnTo>
                      <a:pt x="24" y="142"/>
                    </a:lnTo>
                    <a:lnTo>
                      <a:pt x="37" y="141"/>
                    </a:lnTo>
                    <a:lnTo>
                      <a:pt x="43" y="134"/>
                    </a:lnTo>
                    <a:lnTo>
                      <a:pt x="38" y="88"/>
                    </a:lnTo>
                    <a:lnTo>
                      <a:pt x="31" y="75"/>
                    </a:lnTo>
                    <a:lnTo>
                      <a:pt x="57" y="72"/>
                    </a:lnTo>
                    <a:lnTo>
                      <a:pt x="61" y="32"/>
                    </a:lnTo>
                    <a:lnTo>
                      <a:pt x="52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" name="Freeform 37">
                <a:extLst>
                  <a:ext uri="{FF2B5EF4-FFF2-40B4-BE49-F238E27FC236}">
                    <a16:creationId xmlns:a16="http://schemas.microsoft.com/office/drawing/2014/main" id="{F3DF129C-79EC-D0FC-3C5B-46B95CAC9E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1" y="794"/>
                <a:ext cx="7" cy="10"/>
              </a:xfrm>
              <a:custGeom>
                <a:avLst/>
                <a:gdLst>
                  <a:gd name="T0" fmla="*/ 18 w 20"/>
                  <a:gd name="T1" fmla="*/ 0 h 28"/>
                  <a:gd name="T2" fmla="*/ 5 w 20"/>
                  <a:gd name="T3" fmla="*/ 1 h 28"/>
                  <a:gd name="T4" fmla="*/ 0 w 20"/>
                  <a:gd name="T5" fmla="*/ 22 h 28"/>
                  <a:gd name="T6" fmla="*/ 7 w 20"/>
                  <a:gd name="T7" fmla="*/ 28 h 28"/>
                  <a:gd name="T8" fmla="*/ 14 w 20"/>
                  <a:gd name="T9" fmla="*/ 27 h 28"/>
                  <a:gd name="T10" fmla="*/ 20 w 20"/>
                  <a:gd name="T11" fmla="*/ 14 h 28"/>
                  <a:gd name="T12" fmla="*/ 18 w 20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18" y="0"/>
                    </a:moveTo>
                    <a:lnTo>
                      <a:pt x="5" y="1"/>
                    </a:lnTo>
                    <a:lnTo>
                      <a:pt x="0" y="22"/>
                    </a:lnTo>
                    <a:lnTo>
                      <a:pt x="7" y="28"/>
                    </a:lnTo>
                    <a:lnTo>
                      <a:pt x="14" y="27"/>
                    </a:lnTo>
                    <a:lnTo>
                      <a:pt x="20" y="1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" name="Freeform 38">
                <a:extLst>
                  <a:ext uri="{FF2B5EF4-FFF2-40B4-BE49-F238E27FC236}">
                    <a16:creationId xmlns:a16="http://schemas.microsoft.com/office/drawing/2014/main" id="{2443F5B1-8110-5557-2A1C-FE0580A2C5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1" y="812"/>
                <a:ext cx="9" cy="7"/>
              </a:xfrm>
              <a:custGeom>
                <a:avLst/>
                <a:gdLst>
                  <a:gd name="T0" fmla="*/ 0 w 27"/>
                  <a:gd name="T1" fmla="*/ 9 h 22"/>
                  <a:gd name="T2" fmla="*/ 8 w 27"/>
                  <a:gd name="T3" fmla="*/ 22 h 22"/>
                  <a:gd name="T4" fmla="*/ 14 w 27"/>
                  <a:gd name="T5" fmla="*/ 14 h 22"/>
                  <a:gd name="T6" fmla="*/ 27 w 27"/>
                  <a:gd name="T7" fmla="*/ 13 h 22"/>
                  <a:gd name="T8" fmla="*/ 26 w 27"/>
                  <a:gd name="T9" fmla="*/ 0 h 22"/>
                  <a:gd name="T10" fmla="*/ 13 w 27"/>
                  <a:gd name="T11" fmla="*/ 1 h 22"/>
                  <a:gd name="T12" fmla="*/ 0 w 27"/>
                  <a:gd name="T13" fmla="*/ 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2">
                    <a:moveTo>
                      <a:pt x="0" y="9"/>
                    </a:moveTo>
                    <a:lnTo>
                      <a:pt x="8" y="22"/>
                    </a:lnTo>
                    <a:lnTo>
                      <a:pt x="14" y="14"/>
                    </a:lnTo>
                    <a:lnTo>
                      <a:pt x="27" y="13"/>
                    </a:lnTo>
                    <a:lnTo>
                      <a:pt x="26" y="0"/>
                    </a:lnTo>
                    <a:lnTo>
                      <a:pt x="13" y="1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" name="Freeform 39">
                <a:extLst>
                  <a:ext uri="{FF2B5EF4-FFF2-40B4-BE49-F238E27FC236}">
                    <a16:creationId xmlns:a16="http://schemas.microsoft.com/office/drawing/2014/main" id="{BFF4E179-0350-029E-F225-FB6571FC3D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1" y="889"/>
                <a:ext cx="22" cy="15"/>
              </a:xfrm>
              <a:custGeom>
                <a:avLst/>
                <a:gdLst>
                  <a:gd name="T0" fmla="*/ 38 w 67"/>
                  <a:gd name="T1" fmla="*/ 1 h 43"/>
                  <a:gd name="T2" fmla="*/ 24 w 67"/>
                  <a:gd name="T3" fmla="*/ 2 h 43"/>
                  <a:gd name="T4" fmla="*/ 25 w 67"/>
                  <a:gd name="T5" fmla="*/ 9 h 43"/>
                  <a:gd name="T6" fmla="*/ 5 w 67"/>
                  <a:gd name="T7" fmla="*/ 18 h 43"/>
                  <a:gd name="T8" fmla="*/ 0 w 67"/>
                  <a:gd name="T9" fmla="*/ 25 h 43"/>
                  <a:gd name="T10" fmla="*/ 0 w 67"/>
                  <a:gd name="T11" fmla="*/ 31 h 43"/>
                  <a:gd name="T12" fmla="*/ 13 w 67"/>
                  <a:gd name="T13" fmla="*/ 23 h 43"/>
                  <a:gd name="T14" fmla="*/ 26 w 67"/>
                  <a:gd name="T15" fmla="*/ 22 h 43"/>
                  <a:gd name="T16" fmla="*/ 28 w 67"/>
                  <a:gd name="T17" fmla="*/ 36 h 43"/>
                  <a:gd name="T18" fmla="*/ 21 w 67"/>
                  <a:gd name="T19" fmla="*/ 36 h 43"/>
                  <a:gd name="T20" fmla="*/ 21 w 67"/>
                  <a:gd name="T21" fmla="*/ 43 h 43"/>
                  <a:gd name="T22" fmla="*/ 35 w 67"/>
                  <a:gd name="T23" fmla="*/ 42 h 43"/>
                  <a:gd name="T24" fmla="*/ 41 w 67"/>
                  <a:gd name="T25" fmla="*/ 35 h 43"/>
                  <a:gd name="T26" fmla="*/ 61 w 67"/>
                  <a:gd name="T27" fmla="*/ 32 h 43"/>
                  <a:gd name="T28" fmla="*/ 67 w 67"/>
                  <a:gd name="T29" fmla="*/ 25 h 43"/>
                  <a:gd name="T30" fmla="*/ 59 w 67"/>
                  <a:gd name="T31" fmla="*/ 12 h 43"/>
                  <a:gd name="T32" fmla="*/ 66 w 67"/>
                  <a:gd name="T33" fmla="*/ 5 h 43"/>
                  <a:gd name="T34" fmla="*/ 51 w 67"/>
                  <a:gd name="T35" fmla="*/ 0 h 43"/>
                  <a:gd name="T36" fmla="*/ 45 w 67"/>
                  <a:gd name="T37" fmla="*/ 7 h 43"/>
                  <a:gd name="T38" fmla="*/ 38 w 67"/>
                  <a:gd name="T39" fmla="*/ 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43">
                    <a:moveTo>
                      <a:pt x="38" y="1"/>
                    </a:moveTo>
                    <a:lnTo>
                      <a:pt x="24" y="2"/>
                    </a:lnTo>
                    <a:lnTo>
                      <a:pt x="25" y="9"/>
                    </a:lnTo>
                    <a:lnTo>
                      <a:pt x="5" y="18"/>
                    </a:lnTo>
                    <a:lnTo>
                      <a:pt x="0" y="25"/>
                    </a:lnTo>
                    <a:lnTo>
                      <a:pt x="0" y="31"/>
                    </a:lnTo>
                    <a:lnTo>
                      <a:pt x="13" y="23"/>
                    </a:lnTo>
                    <a:lnTo>
                      <a:pt x="26" y="22"/>
                    </a:lnTo>
                    <a:lnTo>
                      <a:pt x="28" y="36"/>
                    </a:lnTo>
                    <a:lnTo>
                      <a:pt x="21" y="36"/>
                    </a:lnTo>
                    <a:lnTo>
                      <a:pt x="21" y="43"/>
                    </a:lnTo>
                    <a:lnTo>
                      <a:pt x="35" y="42"/>
                    </a:lnTo>
                    <a:lnTo>
                      <a:pt x="41" y="35"/>
                    </a:lnTo>
                    <a:lnTo>
                      <a:pt x="61" y="32"/>
                    </a:lnTo>
                    <a:lnTo>
                      <a:pt x="67" y="25"/>
                    </a:lnTo>
                    <a:lnTo>
                      <a:pt x="59" y="12"/>
                    </a:lnTo>
                    <a:lnTo>
                      <a:pt x="66" y="5"/>
                    </a:lnTo>
                    <a:lnTo>
                      <a:pt x="51" y="0"/>
                    </a:lnTo>
                    <a:lnTo>
                      <a:pt x="45" y="7"/>
                    </a:lnTo>
                    <a:lnTo>
                      <a:pt x="3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" name="Freeform 40">
                <a:extLst>
                  <a:ext uri="{FF2B5EF4-FFF2-40B4-BE49-F238E27FC236}">
                    <a16:creationId xmlns:a16="http://schemas.microsoft.com/office/drawing/2014/main" id="{1C637B37-F950-9236-5299-F373CB5392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1" y="921"/>
                <a:ext cx="5" cy="6"/>
              </a:xfrm>
              <a:custGeom>
                <a:avLst/>
                <a:gdLst>
                  <a:gd name="T0" fmla="*/ 3 w 15"/>
                  <a:gd name="T1" fmla="*/ 20 h 20"/>
                  <a:gd name="T2" fmla="*/ 15 w 15"/>
                  <a:gd name="T3" fmla="*/ 19 h 20"/>
                  <a:gd name="T4" fmla="*/ 7 w 15"/>
                  <a:gd name="T5" fmla="*/ 0 h 20"/>
                  <a:gd name="T6" fmla="*/ 0 w 15"/>
                  <a:gd name="T7" fmla="*/ 7 h 20"/>
                  <a:gd name="T8" fmla="*/ 3 w 15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0">
                    <a:moveTo>
                      <a:pt x="3" y="20"/>
                    </a:moveTo>
                    <a:lnTo>
                      <a:pt x="15" y="19"/>
                    </a:lnTo>
                    <a:lnTo>
                      <a:pt x="7" y="0"/>
                    </a:lnTo>
                    <a:lnTo>
                      <a:pt x="0" y="7"/>
                    </a:lnTo>
                    <a:lnTo>
                      <a:pt x="3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" name="Freeform 41">
                <a:extLst>
                  <a:ext uri="{FF2B5EF4-FFF2-40B4-BE49-F238E27FC236}">
                    <a16:creationId xmlns:a16="http://schemas.microsoft.com/office/drawing/2014/main" id="{2DF099CF-7907-827C-7A4D-32DCFFFF7B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1" y="1211"/>
                <a:ext cx="4" cy="7"/>
              </a:xfrm>
              <a:custGeom>
                <a:avLst/>
                <a:gdLst>
                  <a:gd name="T0" fmla="*/ 12 w 13"/>
                  <a:gd name="T1" fmla="*/ 7 h 21"/>
                  <a:gd name="T2" fmla="*/ 4 w 13"/>
                  <a:gd name="T3" fmla="*/ 0 h 21"/>
                  <a:gd name="T4" fmla="*/ 0 w 13"/>
                  <a:gd name="T5" fmla="*/ 21 h 21"/>
                  <a:gd name="T6" fmla="*/ 13 w 13"/>
                  <a:gd name="T7" fmla="*/ 20 h 21"/>
                  <a:gd name="T8" fmla="*/ 12 w 13"/>
                  <a:gd name="T9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1">
                    <a:moveTo>
                      <a:pt x="12" y="7"/>
                    </a:moveTo>
                    <a:lnTo>
                      <a:pt x="4" y="0"/>
                    </a:lnTo>
                    <a:lnTo>
                      <a:pt x="0" y="21"/>
                    </a:lnTo>
                    <a:lnTo>
                      <a:pt x="13" y="20"/>
                    </a:lnTo>
                    <a:lnTo>
                      <a:pt x="12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" name="Freeform 42">
                <a:extLst>
                  <a:ext uri="{FF2B5EF4-FFF2-40B4-BE49-F238E27FC236}">
                    <a16:creationId xmlns:a16="http://schemas.microsoft.com/office/drawing/2014/main" id="{5197E7C9-98C6-EAA8-361D-1197C48D28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7" y="1246"/>
                <a:ext cx="25" cy="16"/>
              </a:xfrm>
              <a:custGeom>
                <a:avLst/>
                <a:gdLst>
                  <a:gd name="T0" fmla="*/ 76 w 76"/>
                  <a:gd name="T1" fmla="*/ 35 h 48"/>
                  <a:gd name="T2" fmla="*/ 61 w 76"/>
                  <a:gd name="T3" fmla="*/ 22 h 48"/>
                  <a:gd name="T4" fmla="*/ 48 w 76"/>
                  <a:gd name="T5" fmla="*/ 17 h 48"/>
                  <a:gd name="T6" fmla="*/ 40 w 76"/>
                  <a:gd name="T7" fmla="*/ 10 h 48"/>
                  <a:gd name="T8" fmla="*/ 13 w 76"/>
                  <a:gd name="T9" fmla="*/ 0 h 48"/>
                  <a:gd name="T10" fmla="*/ 0 w 76"/>
                  <a:gd name="T11" fmla="*/ 8 h 48"/>
                  <a:gd name="T12" fmla="*/ 1 w 76"/>
                  <a:gd name="T13" fmla="*/ 21 h 48"/>
                  <a:gd name="T14" fmla="*/ 16 w 76"/>
                  <a:gd name="T15" fmla="*/ 34 h 48"/>
                  <a:gd name="T16" fmla="*/ 37 w 76"/>
                  <a:gd name="T17" fmla="*/ 45 h 48"/>
                  <a:gd name="T18" fmla="*/ 56 w 76"/>
                  <a:gd name="T19" fmla="*/ 36 h 48"/>
                  <a:gd name="T20" fmla="*/ 71 w 76"/>
                  <a:gd name="T21" fmla="*/ 48 h 48"/>
                  <a:gd name="T22" fmla="*/ 76 w 76"/>
                  <a:gd name="T23" fmla="*/ 3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8">
                    <a:moveTo>
                      <a:pt x="76" y="35"/>
                    </a:moveTo>
                    <a:lnTo>
                      <a:pt x="61" y="22"/>
                    </a:lnTo>
                    <a:lnTo>
                      <a:pt x="48" y="17"/>
                    </a:lnTo>
                    <a:lnTo>
                      <a:pt x="40" y="10"/>
                    </a:lnTo>
                    <a:lnTo>
                      <a:pt x="13" y="0"/>
                    </a:lnTo>
                    <a:lnTo>
                      <a:pt x="0" y="8"/>
                    </a:lnTo>
                    <a:lnTo>
                      <a:pt x="1" y="21"/>
                    </a:lnTo>
                    <a:lnTo>
                      <a:pt x="16" y="34"/>
                    </a:lnTo>
                    <a:lnTo>
                      <a:pt x="37" y="45"/>
                    </a:lnTo>
                    <a:lnTo>
                      <a:pt x="56" y="36"/>
                    </a:lnTo>
                    <a:lnTo>
                      <a:pt x="71" y="48"/>
                    </a:lnTo>
                    <a:lnTo>
                      <a:pt x="76" y="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" name="Freeform 43">
                <a:extLst>
                  <a:ext uri="{FF2B5EF4-FFF2-40B4-BE49-F238E27FC236}">
                    <a16:creationId xmlns:a16="http://schemas.microsoft.com/office/drawing/2014/main" id="{18D9D5DB-0840-55E0-C23F-8A6411D945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7" y="1283"/>
                <a:ext cx="7" cy="7"/>
              </a:xfrm>
              <a:custGeom>
                <a:avLst/>
                <a:gdLst>
                  <a:gd name="T0" fmla="*/ 0 w 21"/>
                  <a:gd name="T1" fmla="*/ 8 h 21"/>
                  <a:gd name="T2" fmla="*/ 3 w 21"/>
                  <a:gd name="T3" fmla="*/ 21 h 21"/>
                  <a:gd name="T4" fmla="*/ 21 w 21"/>
                  <a:gd name="T5" fmla="*/ 6 h 21"/>
                  <a:gd name="T6" fmla="*/ 13 w 21"/>
                  <a:gd name="T7" fmla="*/ 0 h 21"/>
                  <a:gd name="T8" fmla="*/ 0 w 21"/>
                  <a:gd name="T9" fmla="*/ 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1">
                    <a:moveTo>
                      <a:pt x="0" y="8"/>
                    </a:moveTo>
                    <a:lnTo>
                      <a:pt x="3" y="21"/>
                    </a:lnTo>
                    <a:lnTo>
                      <a:pt x="21" y="6"/>
                    </a:lnTo>
                    <a:lnTo>
                      <a:pt x="13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" name="Freeform 44">
                <a:extLst>
                  <a:ext uri="{FF2B5EF4-FFF2-40B4-BE49-F238E27FC236}">
                    <a16:creationId xmlns:a16="http://schemas.microsoft.com/office/drawing/2014/main" id="{4564ACC2-9B7C-2FC3-447B-E63E080BAF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2" y="1282"/>
                <a:ext cx="6" cy="12"/>
              </a:xfrm>
              <a:custGeom>
                <a:avLst/>
                <a:gdLst>
                  <a:gd name="T0" fmla="*/ 12 w 18"/>
                  <a:gd name="T1" fmla="*/ 14 h 35"/>
                  <a:gd name="T2" fmla="*/ 18 w 18"/>
                  <a:gd name="T3" fmla="*/ 13 h 35"/>
                  <a:gd name="T4" fmla="*/ 17 w 18"/>
                  <a:gd name="T5" fmla="*/ 0 h 35"/>
                  <a:gd name="T6" fmla="*/ 5 w 18"/>
                  <a:gd name="T7" fmla="*/ 14 h 35"/>
                  <a:gd name="T8" fmla="*/ 0 w 18"/>
                  <a:gd name="T9" fmla="*/ 35 h 35"/>
                  <a:gd name="T10" fmla="*/ 6 w 18"/>
                  <a:gd name="T11" fmla="*/ 34 h 35"/>
                  <a:gd name="T12" fmla="*/ 12 w 18"/>
                  <a:gd name="T13" fmla="*/ 1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5">
                    <a:moveTo>
                      <a:pt x="12" y="14"/>
                    </a:moveTo>
                    <a:lnTo>
                      <a:pt x="18" y="13"/>
                    </a:lnTo>
                    <a:lnTo>
                      <a:pt x="17" y="0"/>
                    </a:lnTo>
                    <a:lnTo>
                      <a:pt x="5" y="14"/>
                    </a:lnTo>
                    <a:lnTo>
                      <a:pt x="0" y="35"/>
                    </a:lnTo>
                    <a:lnTo>
                      <a:pt x="6" y="34"/>
                    </a:lnTo>
                    <a:lnTo>
                      <a:pt x="12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" name="Freeform 45">
                <a:extLst>
                  <a:ext uri="{FF2B5EF4-FFF2-40B4-BE49-F238E27FC236}">
                    <a16:creationId xmlns:a16="http://schemas.microsoft.com/office/drawing/2014/main" id="{A3701AF0-61F9-A147-F43B-B989FAD2F9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8" y="1232"/>
                <a:ext cx="4" cy="6"/>
              </a:xfrm>
              <a:custGeom>
                <a:avLst/>
                <a:gdLst>
                  <a:gd name="T0" fmla="*/ 8 w 13"/>
                  <a:gd name="T1" fmla="*/ 20 h 20"/>
                  <a:gd name="T2" fmla="*/ 13 w 13"/>
                  <a:gd name="T3" fmla="*/ 6 h 20"/>
                  <a:gd name="T4" fmla="*/ 7 w 13"/>
                  <a:gd name="T5" fmla="*/ 0 h 20"/>
                  <a:gd name="T6" fmla="*/ 0 w 13"/>
                  <a:gd name="T7" fmla="*/ 1 h 20"/>
                  <a:gd name="T8" fmla="*/ 8 w 13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0">
                    <a:moveTo>
                      <a:pt x="8" y="20"/>
                    </a:moveTo>
                    <a:lnTo>
                      <a:pt x="13" y="6"/>
                    </a:lnTo>
                    <a:lnTo>
                      <a:pt x="7" y="0"/>
                    </a:lnTo>
                    <a:lnTo>
                      <a:pt x="0" y="1"/>
                    </a:lnTo>
                    <a:lnTo>
                      <a:pt x="8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" name="Freeform 46">
                <a:extLst>
                  <a:ext uri="{FF2B5EF4-FFF2-40B4-BE49-F238E27FC236}">
                    <a16:creationId xmlns:a16="http://schemas.microsoft.com/office/drawing/2014/main" id="{DE932B84-D139-8AF7-750D-BAD8643C9D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3" y="1355"/>
                <a:ext cx="51" cy="46"/>
              </a:xfrm>
              <a:custGeom>
                <a:avLst/>
                <a:gdLst>
                  <a:gd name="T0" fmla="*/ 53 w 154"/>
                  <a:gd name="T1" fmla="*/ 30 h 137"/>
                  <a:gd name="T2" fmla="*/ 38 w 154"/>
                  <a:gd name="T3" fmla="*/ 18 h 137"/>
                  <a:gd name="T4" fmla="*/ 9 w 154"/>
                  <a:gd name="T5" fmla="*/ 0 h 137"/>
                  <a:gd name="T6" fmla="*/ 12 w 154"/>
                  <a:gd name="T7" fmla="*/ 20 h 137"/>
                  <a:gd name="T8" fmla="*/ 4 w 154"/>
                  <a:gd name="T9" fmla="*/ 21 h 137"/>
                  <a:gd name="T10" fmla="*/ 0 w 154"/>
                  <a:gd name="T11" fmla="*/ 41 h 137"/>
                  <a:gd name="T12" fmla="*/ 1 w 154"/>
                  <a:gd name="T13" fmla="*/ 55 h 137"/>
                  <a:gd name="T14" fmla="*/ 16 w 154"/>
                  <a:gd name="T15" fmla="*/ 74 h 137"/>
                  <a:gd name="T16" fmla="*/ 4 w 154"/>
                  <a:gd name="T17" fmla="*/ 88 h 137"/>
                  <a:gd name="T18" fmla="*/ 12 w 154"/>
                  <a:gd name="T19" fmla="*/ 100 h 137"/>
                  <a:gd name="T20" fmla="*/ 26 w 154"/>
                  <a:gd name="T21" fmla="*/ 113 h 137"/>
                  <a:gd name="T22" fmla="*/ 39 w 154"/>
                  <a:gd name="T23" fmla="*/ 105 h 137"/>
                  <a:gd name="T24" fmla="*/ 53 w 154"/>
                  <a:gd name="T25" fmla="*/ 111 h 137"/>
                  <a:gd name="T26" fmla="*/ 59 w 154"/>
                  <a:gd name="T27" fmla="*/ 103 h 137"/>
                  <a:gd name="T28" fmla="*/ 74 w 154"/>
                  <a:gd name="T29" fmla="*/ 115 h 137"/>
                  <a:gd name="T30" fmla="*/ 88 w 154"/>
                  <a:gd name="T31" fmla="*/ 120 h 137"/>
                  <a:gd name="T32" fmla="*/ 109 w 154"/>
                  <a:gd name="T33" fmla="*/ 126 h 137"/>
                  <a:gd name="T34" fmla="*/ 123 w 154"/>
                  <a:gd name="T35" fmla="*/ 137 h 137"/>
                  <a:gd name="T36" fmla="*/ 136 w 154"/>
                  <a:gd name="T37" fmla="*/ 130 h 137"/>
                  <a:gd name="T38" fmla="*/ 154 w 154"/>
                  <a:gd name="T39" fmla="*/ 108 h 137"/>
                  <a:gd name="T40" fmla="*/ 146 w 154"/>
                  <a:gd name="T41" fmla="*/ 95 h 137"/>
                  <a:gd name="T42" fmla="*/ 118 w 154"/>
                  <a:gd name="T43" fmla="*/ 91 h 137"/>
                  <a:gd name="T44" fmla="*/ 104 w 154"/>
                  <a:gd name="T45" fmla="*/ 86 h 137"/>
                  <a:gd name="T46" fmla="*/ 104 w 154"/>
                  <a:gd name="T47" fmla="*/ 79 h 137"/>
                  <a:gd name="T48" fmla="*/ 90 w 154"/>
                  <a:gd name="T49" fmla="*/ 67 h 137"/>
                  <a:gd name="T50" fmla="*/ 89 w 154"/>
                  <a:gd name="T51" fmla="*/ 60 h 137"/>
                  <a:gd name="T52" fmla="*/ 81 w 154"/>
                  <a:gd name="T53" fmla="*/ 54 h 137"/>
                  <a:gd name="T54" fmla="*/ 80 w 154"/>
                  <a:gd name="T55" fmla="*/ 34 h 137"/>
                  <a:gd name="T56" fmla="*/ 73 w 154"/>
                  <a:gd name="T57" fmla="*/ 35 h 137"/>
                  <a:gd name="T58" fmla="*/ 53 w 154"/>
                  <a:gd name="T59" fmla="*/ 3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4" h="137">
                    <a:moveTo>
                      <a:pt x="53" y="30"/>
                    </a:moveTo>
                    <a:lnTo>
                      <a:pt x="38" y="18"/>
                    </a:lnTo>
                    <a:lnTo>
                      <a:pt x="9" y="0"/>
                    </a:lnTo>
                    <a:lnTo>
                      <a:pt x="12" y="20"/>
                    </a:lnTo>
                    <a:lnTo>
                      <a:pt x="4" y="21"/>
                    </a:lnTo>
                    <a:lnTo>
                      <a:pt x="0" y="41"/>
                    </a:lnTo>
                    <a:lnTo>
                      <a:pt x="1" y="55"/>
                    </a:lnTo>
                    <a:lnTo>
                      <a:pt x="16" y="74"/>
                    </a:lnTo>
                    <a:lnTo>
                      <a:pt x="4" y="88"/>
                    </a:lnTo>
                    <a:lnTo>
                      <a:pt x="12" y="100"/>
                    </a:lnTo>
                    <a:lnTo>
                      <a:pt x="26" y="113"/>
                    </a:lnTo>
                    <a:lnTo>
                      <a:pt x="39" y="105"/>
                    </a:lnTo>
                    <a:lnTo>
                      <a:pt x="53" y="111"/>
                    </a:lnTo>
                    <a:lnTo>
                      <a:pt x="59" y="103"/>
                    </a:lnTo>
                    <a:lnTo>
                      <a:pt x="74" y="115"/>
                    </a:lnTo>
                    <a:lnTo>
                      <a:pt x="88" y="120"/>
                    </a:lnTo>
                    <a:lnTo>
                      <a:pt x="109" y="126"/>
                    </a:lnTo>
                    <a:lnTo>
                      <a:pt x="123" y="137"/>
                    </a:lnTo>
                    <a:lnTo>
                      <a:pt x="136" y="130"/>
                    </a:lnTo>
                    <a:lnTo>
                      <a:pt x="154" y="108"/>
                    </a:lnTo>
                    <a:lnTo>
                      <a:pt x="146" y="95"/>
                    </a:lnTo>
                    <a:lnTo>
                      <a:pt x="118" y="91"/>
                    </a:lnTo>
                    <a:lnTo>
                      <a:pt x="104" y="86"/>
                    </a:lnTo>
                    <a:lnTo>
                      <a:pt x="104" y="79"/>
                    </a:lnTo>
                    <a:lnTo>
                      <a:pt x="90" y="67"/>
                    </a:lnTo>
                    <a:lnTo>
                      <a:pt x="89" y="60"/>
                    </a:lnTo>
                    <a:lnTo>
                      <a:pt x="81" y="54"/>
                    </a:lnTo>
                    <a:lnTo>
                      <a:pt x="80" y="34"/>
                    </a:lnTo>
                    <a:lnTo>
                      <a:pt x="73" y="35"/>
                    </a:lnTo>
                    <a:lnTo>
                      <a:pt x="53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" name="Freeform 47">
                <a:extLst>
                  <a:ext uri="{FF2B5EF4-FFF2-40B4-BE49-F238E27FC236}">
                    <a16:creationId xmlns:a16="http://schemas.microsoft.com/office/drawing/2014/main" id="{4D0FB881-94D0-F20D-EA76-A6E465E795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6" y="1355"/>
                <a:ext cx="9" cy="9"/>
              </a:xfrm>
              <a:custGeom>
                <a:avLst/>
                <a:gdLst>
                  <a:gd name="T0" fmla="*/ 8 w 28"/>
                  <a:gd name="T1" fmla="*/ 20 h 25"/>
                  <a:gd name="T2" fmla="*/ 23 w 28"/>
                  <a:gd name="T3" fmla="*/ 25 h 25"/>
                  <a:gd name="T4" fmla="*/ 28 w 28"/>
                  <a:gd name="T5" fmla="*/ 19 h 25"/>
                  <a:gd name="T6" fmla="*/ 20 w 28"/>
                  <a:gd name="T7" fmla="*/ 13 h 25"/>
                  <a:gd name="T8" fmla="*/ 14 w 28"/>
                  <a:gd name="T9" fmla="*/ 13 h 25"/>
                  <a:gd name="T10" fmla="*/ 7 w 28"/>
                  <a:gd name="T11" fmla="*/ 0 h 25"/>
                  <a:gd name="T12" fmla="*/ 0 w 28"/>
                  <a:gd name="T13" fmla="*/ 7 h 25"/>
                  <a:gd name="T14" fmla="*/ 8 w 28"/>
                  <a:gd name="T15" fmla="*/ 2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25">
                    <a:moveTo>
                      <a:pt x="8" y="20"/>
                    </a:moveTo>
                    <a:lnTo>
                      <a:pt x="23" y="25"/>
                    </a:lnTo>
                    <a:lnTo>
                      <a:pt x="28" y="19"/>
                    </a:lnTo>
                    <a:lnTo>
                      <a:pt x="20" y="13"/>
                    </a:lnTo>
                    <a:lnTo>
                      <a:pt x="14" y="13"/>
                    </a:lnTo>
                    <a:lnTo>
                      <a:pt x="7" y="0"/>
                    </a:lnTo>
                    <a:lnTo>
                      <a:pt x="0" y="7"/>
                    </a:lnTo>
                    <a:lnTo>
                      <a:pt x="8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" name="Freeform 48">
                <a:extLst>
                  <a:ext uri="{FF2B5EF4-FFF2-40B4-BE49-F238E27FC236}">
                    <a16:creationId xmlns:a16="http://schemas.microsoft.com/office/drawing/2014/main" id="{626E36E9-0595-542C-70ED-9586D47D6A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8" y="1380"/>
                <a:ext cx="9" cy="5"/>
              </a:xfrm>
              <a:custGeom>
                <a:avLst/>
                <a:gdLst>
                  <a:gd name="T0" fmla="*/ 25 w 25"/>
                  <a:gd name="T1" fmla="*/ 0 h 15"/>
                  <a:gd name="T2" fmla="*/ 5 w 25"/>
                  <a:gd name="T3" fmla="*/ 2 h 15"/>
                  <a:gd name="T4" fmla="*/ 0 w 25"/>
                  <a:gd name="T5" fmla="*/ 9 h 15"/>
                  <a:gd name="T6" fmla="*/ 7 w 25"/>
                  <a:gd name="T7" fmla="*/ 15 h 15"/>
                  <a:gd name="T8" fmla="*/ 20 w 25"/>
                  <a:gd name="T9" fmla="*/ 14 h 15"/>
                  <a:gd name="T10" fmla="*/ 25 w 25"/>
                  <a:gd name="T11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5">
                    <a:moveTo>
                      <a:pt x="25" y="0"/>
                    </a:moveTo>
                    <a:lnTo>
                      <a:pt x="5" y="2"/>
                    </a:lnTo>
                    <a:lnTo>
                      <a:pt x="0" y="9"/>
                    </a:lnTo>
                    <a:lnTo>
                      <a:pt x="7" y="15"/>
                    </a:lnTo>
                    <a:lnTo>
                      <a:pt x="20" y="14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" name="Freeform 49">
                <a:extLst>
                  <a:ext uri="{FF2B5EF4-FFF2-40B4-BE49-F238E27FC236}">
                    <a16:creationId xmlns:a16="http://schemas.microsoft.com/office/drawing/2014/main" id="{45B3CE5F-78BB-8871-1F51-405626FD85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1" y="809"/>
                <a:ext cx="4" cy="7"/>
              </a:xfrm>
              <a:custGeom>
                <a:avLst/>
                <a:gdLst>
                  <a:gd name="T0" fmla="*/ 7 w 13"/>
                  <a:gd name="T1" fmla="*/ 20 h 21"/>
                  <a:gd name="T2" fmla="*/ 13 w 13"/>
                  <a:gd name="T3" fmla="*/ 13 h 21"/>
                  <a:gd name="T4" fmla="*/ 11 w 13"/>
                  <a:gd name="T5" fmla="*/ 0 h 21"/>
                  <a:gd name="T6" fmla="*/ 6 w 13"/>
                  <a:gd name="T7" fmla="*/ 8 h 21"/>
                  <a:gd name="T8" fmla="*/ 0 w 13"/>
                  <a:gd name="T9" fmla="*/ 21 h 21"/>
                  <a:gd name="T10" fmla="*/ 7 w 13"/>
                  <a:gd name="T11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7" y="20"/>
                    </a:moveTo>
                    <a:lnTo>
                      <a:pt x="13" y="13"/>
                    </a:lnTo>
                    <a:lnTo>
                      <a:pt x="11" y="0"/>
                    </a:lnTo>
                    <a:lnTo>
                      <a:pt x="6" y="8"/>
                    </a:lnTo>
                    <a:lnTo>
                      <a:pt x="0" y="21"/>
                    </a:lnTo>
                    <a:lnTo>
                      <a:pt x="7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" name="Freeform 50">
                <a:extLst>
                  <a:ext uri="{FF2B5EF4-FFF2-40B4-BE49-F238E27FC236}">
                    <a16:creationId xmlns:a16="http://schemas.microsoft.com/office/drawing/2014/main" id="{0474C6C1-5617-2CDB-585B-393BD02C8C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1" y="1319"/>
                <a:ext cx="6" cy="7"/>
              </a:xfrm>
              <a:custGeom>
                <a:avLst/>
                <a:gdLst>
                  <a:gd name="T0" fmla="*/ 8 w 19"/>
                  <a:gd name="T1" fmla="*/ 21 h 21"/>
                  <a:gd name="T2" fmla="*/ 19 w 19"/>
                  <a:gd name="T3" fmla="*/ 0 h 21"/>
                  <a:gd name="T4" fmla="*/ 6 w 19"/>
                  <a:gd name="T5" fmla="*/ 1 h 21"/>
                  <a:gd name="T6" fmla="*/ 0 w 19"/>
                  <a:gd name="T7" fmla="*/ 15 h 21"/>
                  <a:gd name="T8" fmla="*/ 8 w 19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8" y="21"/>
                    </a:moveTo>
                    <a:lnTo>
                      <a:pt x="19" y="0"/>
                    </a:lnTo>
                    <a:lnTo>
                      <a:pt x="6" y="1"/>
                    </a:lnTo>
                    <a:lnTo>
                      <a:pt x="0" y="15"/>
                    </a:lnTo>
                    <a:lnTo>
                      <a:pt x="8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" name="Freeform 51">
                <a:extLst>
                  <a:ext uri="{FF2B5EF4-FFF2-40B4-BE49-F238E27FC236}">
                    <a16:creationId xmlns:a16="http://schemas.microsoft.com/office/drawing/2014/main" id="{A35AA9DB-1E37-9D69-7F26-9842B8A364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4" y="1514"/>
                <a:ext cx="38" cy="51"/>
              </a:xfrm>
              <a:custGeom>
                <a:avLst/>
                <a:gdLst>
                  <a:gd name="T0" fmla="*/ 104 w 116"/>
                  <a:gd name="T1" fmla="*/ 147 h 153"/>
                  <a:gd name="T2" fmla="*/ 104 w 116"/>
                  <a:gd name="T3" fmla="*/ 153 h 153"/>
                  <a:gd name="T4" fmla="*/ 116 w 116"/>
                  <a:gd name="T5" fmla="*/ 126 h 153"/>
                  <a:gd name="T6" fmla="*/ 115 w 116"/>
                  <a:gd name="T7" fmla="*/ 112 h 153"/>
                  <a:gd name="T8" fmla="*/ 106 w 116"/>
                  <a:gd name="T9" fmla="*/ 99 h 153"/>
                  <a:gd name="T10" fmla="*/ 56 w 116"/>
                  <a:gd name="T11" fmla="*/ 64 h 153"/>
                  <a:gd name="T12" fmla="*/ 49 w 116"/>
                  <a:gd name="T13" fmla="*/ 58 h 153"/>
                  <a:gd name="T14" fmla="*/ 55 w 116"/>
                  <a:gd name="T15" fmla="*/ 44 h 153"/>
                  <a:gd name="T16" fmla="*/ 61 w 116"/>
                  <a:gd name="T17" fmla="*/ 43 h 153"/>
                  <a:gd name="T18" fmla="*/ 66 w 116"/>
                  <a:gd name="T19" fmla="*/ 30 h 153"/>
                  <a:gd name="T20" fmla="*/ 59 w 116"/>
                  <a:gd name="T21" fmla="*/ 17 h 153"/>
                  <a:gd name="T22" fmla="*/ 44 w 116"/>
                  <a:gd name="T23" fmla="*/ 12 h 153"/>
                  <a:gd name="T24" fmla="*/ 38 w 116"/>
                  <a:gd name="T25" fmla="*/ 5 h 153"/>
                  <a:gd name="T26" fmla="*/ 23 w 116"/>
                  <a:gd name="T27" fmla="*/ 0 h 153"/>
                  <a:gd name="T28" fmla="*/ 3 w 116"/>
                  <a:gd name="T29" fmla="*/ 2 h 153"/>
                  <a:gd name="T30" fmla="*/ 5 w 116"/>
                  <a:gd name="T31" fmla="*/ 22 h 153"/>
                  <a:gd name="T32" fmla="*/ 0 w 116"/>
                  <a:gd name="T33" fmla="*/ 36 h 153"/>
                  <a:gd name="T34" fmla="*/ 1 w 116"/>
                  <a:gd name="T35" fmla="*/ 42 h 153"/>
                  <a:gd name="T36" fmla="*/ 15 w 116"/>
                  <a:gd name="T37" fmla="*/ 55 h 153"/>
                  <a:gd name="T38" fmla="*/ 30 w 116"/>
                  <a:gd name="T39" fmla="*/ 80 h 153"/>
                  <a:gd name="T40" fmla="*/ 43 w 116"/>
                  <a:gd name="T41" fmla="*/ 72 h 153"/>
                  <a:gd name="T42" fmla="*/ 58 w 116"/>
                  <a:gd name="T43" fmla="*/ 77 h 153"/>
                  <a:gd name="T44" fmla="*/ 79 w 116"/>
                  <a:gd name="T45" fmla="*/ 95 h 153"/>
                  <a:gd name="T46" fmla="*/ 104 w 116"/>
                  <a:gd name="T47" fmla="*/ 147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6" h="153">
                    <a:moveTo>
                      <a:pt x="104" y="147"/>
                    </a:moveTo>
                    <a:lnTo>
                      <a:pt x="104" y="153"/>
                    </a:lnTo>
                    <a:lnTo>
                      <a:pt x="116" y="126"/>
                    </a:lnTo>
                    <a:lnTo>
                      <a:pt x="115" y="112"/>
                    </a:lnTo>
                    <a:lnTo>
                      <a:pt x="106" y="99"/>
                    </a:lnTo>
                    <a:lnTo>
                      <a:pt x="56" y="64"/>
                    </a:lnTo>
                    <a:lnTo>
                      <a:pt x="49" y="58"/>
                    </a:lnTo>
                    <a:lnTo>
                      <a:pt x="55" y="44"/>
                    </a:lnTo>
                    <a:lnTo>
                      <a:pt x="61" y="43"/>
                    </a:lnTo>
                    <a:lnTo>
                      <a:pt x="66" y="30"/>
                    </a:lnTo>
                    <a:lnTo>
                      <a:pt x="59" y="17"/>
                    </a:lnTo>
                    <a:lnTo>
                      <a:pt x="44" y="12"/>
                    </a:lnTo>
                    <a:lnTo>
                      <a:pt x="38" y="5"/>
                    </a:lnTo>
                    <a:lnTo>
                      <a:pt x="23" y="0"/>
                    </a:lnTo>
                    <a:lnTo>
                      <a:pt x="3" y="2"/>
                    </a:lnTo>
                    <a:lnTo>
                      <a:pt x="5" y="22"/>
                    </a:lnTo>
                    <a:lnTo>
                      <a:pt x="0" y="36"/>
                    </a:lnTo>
                    <a:lnTo>
                      <a:pt x="1" y="42"/>
                    </a:lnTo>
                    <a:lnTo>
                      <a:pt x="15" y="55"/>
                    </a:lnTo>
                    <a:lnTo>
                      <a:pt x="30" y="80"/>
                    </a:lnTo>
                    <a:lnTo>
                      <a:pt x="43" y="72"/>
                    </a:lnTo>
                    <a:lnTo>
                      <a:pt x="58" y="77"/>
                    </a:lnTo>
                    <a:lnTo>
                      <a:pt x="79" y="95"/>
                    </a:lnTo>
                    <a:lnTo>
                      <a:pt x="104" y="1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" name="Freeform 52">
                <a:extLst>
                  <a:ext uri="{FF2B5EF4-FFF2-40B4-BE49-F238E27FC236}">
                    <a16:creationId xmlns:a16="http://schemas.microsoft.com/office/drawing/2014/main" id="{71183BCF-9A91-3289-F37D-EB805A51EF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1" y="1624"/>
                <a:ext cx="28" cy="20"/>
              </a:xfrm>
              <a:custGeom>
                <a:avLst/>
                <a:gdLst>
                  <a:gd name="T0" fmla="*/ 61 w 84"/>
                  <a:gd name="T1" fmla="*/ 24 h 58"/>
                  <a:gd name="T2" fmla="*/ 47 w 84"/>
                  <a:gd name="T3" fmla="*/ 18 h 58"/>
                  <a:gd name="T4" fmla="*/ 40 w 84"/>
                  <a:gd name="T5" fmla="*/ 12 h 58"/>
                  <a:gd name="T6" fmla="*/ 19 w 84"/>
                  <a:gd name="T7" fmla="*/ 0 h 58"/>
                  <a:gd name="T8" fmla="*/ 0 w 84"/>
                  <a:gd name="T9" fmla="*/ 10 h 58"/>
                  <a:gd name="T10" fmla="*/ 1 w 84"/>
                  <a:gd name="T11" fmla="*/ 22 h 58"/>
                  <a:gd name="T12" fmla="*/ 9 w 84"/>
                  <a:gd name="T13" fmla="*/ 35 h 58"/>
                  <a:gd name="T14" fmla="*/ 9 w 84"/>
                  <a:gd name="T15" fmla="*/ 43 h 58"/>
                  <a:gd name="T16" fmla="*/ 23 w 84"/>
                  <a:gd name="T17" fmla="*/ 40 h 58"/>
                  <a:gd name="T18" fmla="*/ 23 w 84"/>
                  <a:gd name="T19" fmla="*/ 48 h 58"/>
                  <a:gd name="T20" fmla="*/ 44 w 84"/>
                  <a:gd name="T21" fmla="*/ 52 h 58"/>
                  <a:gd name="T22" fmla="*/ 51 w 84"/>
                  <a:gd name="T23" fmla="*/ 58 h 58"/>
                  <a:gd name="T24" fmla="*/ 64 w 84"/>
                  <a:gd name="T25" fmla="*/ 50 h 58"/>
                  <a:gd name="T26" fmla="*/ 84 w 84"/>
                  <a:gd name="T27" fmla="*/ 55 h 58"/>
                  <a:gd name="T28" fmla="*/ 77 w 84"/>
                  <a:gd name="T29" fmla="*/ 43 h 58"/>
                  <a:gd name="T30" fmla="*/ 61 w 84"/>
                  <a:gd name="T31" fmla="*/ 24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58">
                    <a:moveTo>
                      <a:pt x="61" y="24"/>
                    </a:moveTo>
                    <a:lnTo>
                      <a:pt x="47" y="18"/>
                    </a:lnTo>
                    <a:lnTo>
                      <a:pt x="40" y="12"/>
                    </a:lnTo>
                    <a:lnTo>
                      <a:pt x="19" y="0"/>
                    </a:lnTo>
                    <a:lnTo>
                      <a:pt x="0" y="10"/>
                    </a:lnTo>
                    <a:lnTo>
                      <a:pt x="1" y="22"/>
                    </a:lnTo>
                    <a:lnTo>
                      <a:pt x="9" y="35"/>
                    </a:lnTo>
                    <a:lnTo>
                      <a:pt x="9" y="43"/>
                    </a:lnTo>
                    <a:lnTo>
                      <a:pt x="23" y="40"/>
                    </a:lnTo>
                    <a:lnTo>
                      <a:pt x="23" y="48"/>
                    </a:lnTo>
                    <a:lnTo>
                      <a:pt x="44" y="52"/>
                    </a:lnTo>
                    <a:lnTo>
                      <a:pt x="51" y="58"/>
                    </a:lnTo>
                    <a:lnTo>
                      <a:pt x="64" y="50"/>
                    </a:lnTo>
                    <a:lnTo>
                      <a:pt x="84" y="55"/>
                    </a:lnTo>
                    <a:lnTo>
                      <a:pt x="77" y="43"/>
                    </a:lnTo>
                    <a:lnTo>
                      <a:pt x="61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" name="Freeform 53">
                <a:extLst>
                  <a:ext uri="{FF2B5EF4-FFF2-40B4-BE49-F238E27FC236}">
                    <a16:creationId xmlns:a16="http://schemas.microsoft.com/office/drawing/2014/main" id="{154587E7-A860-0C26-80E0-2CC61D158F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2" y="1824"/>
                <a:ext cx="75" cy="49"/>
              </a:xfrm>
              <a:custGeom>
                <a:avLst/>
                <a:gdLst>
                  <a:gd name="T0" fmla="*/ 52 w 225"/>
                  <a:gd name="T1" fmla="*/ 5 h 146"/>
                  <a:gd name="T2" fmla="*/ 38 w 225"/>
                  <a:gd name="T3" fmla="*/ 0 h 146"/>
                  <a:gd name="T4" fmla="*/ 13 w 225"/>
                  <a:gd name="T5" fmla="*/ 16 h 146"/>
                  <a:gd name="T6" fmla="*/ 0 w 225"/>
                  <a:gd name="T7" fmla="*/ 17 h 146"/>
                  <a:gd name="T8" fmla="*/ 0 w 225"/>
                  <a:gd name="T9" fmla="*/ 23 h 146"/>
                  <a:gd name="T10" fmla="*/ 17 w 225"/>
                  <a:gd name="T11" fmla="*/ 62 h 146"/>
                  <a:gd name="T12" fmla="*/ 38 w 225"/>
                  <a:gd name="T13" fmla="*/ 74 h 146"/>
                  <a:gd name="T14" fmla="*/ 64 w 225"/>
                  <a:gd name="T15" fmla="*/ 64 h 146"/>
                  <a:gd name="T16" fmla="*/ 78 w 225"/>
                  <a:gd name="T17" fmla="*/ 69 h 146"/>
                  <a:gd name="T18" fmla="*/ 128 w 225"/>
                  <a:gd name="T19" fmla="*/ 99 h 146"/>
                  <a:gd name="T20" fmla="*/ 157 w 225"/>
                  <a:gd name="T21" fmla="*/ 129 h 146"/>
                  <a:gd name="T22" fmla="*/ 193 w 225"/>
                  <a:gd name="T23" fmla="*/ 146 h 146"/>
                  <a:gd name="T24" fmla="*/ 213 w 225"/>
                  <a:gd name="T25" fmla="*/ 144 h 146"/>
                  <a:gd name="T26" fmla="*/ 225 w 225"/>
                  <a:gd name="T27" fmla="*/ 129 h 146"/>
                  <a:gd name="T28" fmla="*/ 217 w 225"/>
                  <a:gd name="T29" fmla="*/ 117 h 146"/>
                  <a:gd name="T30" fmla="*/ 208 w 225"/>
                  <a:gd name="T31" fmla="*/ 91 h 146"/>
                  <a:gd name="T32" fmla="*/ 194 w 225"/>
                  <a:gd name="T33" fmla="*/ 85 h 146"/>
                  <a:gd name="T34" fmla="*/ 188 w 225"/>
                  <a:gd name="T35" fmla="*/ 93 h 146"/>
                  <a:gd name="T36" fmla="*/ 152 w 225"/>
                  <a:gd name="T37" fmla="*/ 63 h 146"/>
                  <a:gd name="T38" fmla="*/ 105 w 225"/>
                  <a:gd name="T39" fmla="*/ 67 h 146"/>
                  <a:gd name="T40" fmla="*/ 91 w 225"/>
                  <a:gd name="T41" fmla="*/ 62 h 146"/>
                  <a:gd name="T42" fmla="*/ 97 w 225"/>
                  <a:gd name="T43" fmla="*/ 55 h 146"/>
                  <a:gd name="T44" fmla="*/ 110 w 225"/>
                  <a:gd name="T45" fmla="*/ 46 h 146"/>
                  <a:gd name="T46" fmla="*/ 116 w 225"/>
                  <a:gd name="T47" fmla="*/ 39 h 146"/>
                  <a:gd name="T48" fmla="*/ 102 w 225"/>
                  <a:gd name="T49" fmla="*/ 33 h 146"/>
                  <a:gd name="T50" fmla="*/ 82 w 225"/>
                  <a:gd name="T51" fmla="*/ 36 h 146"/>
                  <a:gd name="T52" fmla="*/ 63 w 225"/>
                  <a:gd name="T53" fmla="*/ 50 h 146"/>
                  <a:gd name="T54" fmla="*/ 57 w 225"/>
                  <a:gd name="T55" fmla="*/ 51 h 146"/>
                  <a:gd name="T56" fmla="*/ 51 w 225"/>
                  <a:gd name="T57" fmla="*/ 65 h 146"/>
                  <a:gd name="T58" fmla="*/ 50 w 225"/>
                  <a:gd name="T59" fmla="*/ 52 h 146"/>
                  <a:gd name="T60" fmla="*/ 42 w 225"/>
                  <a:gd name="T61" fmla="*/ 46 h 146"/>
                  <a:gd name="T62" fmla="*/ 35 w 225"/>
                  <a:gd name="T63" fmla="*/ 33 h 146"/>
                  <a:gd name="T64" fmla="*/ 48 w 225"/>
                  <a:gd name="T65" fmla="*/ 25 h 146"/>
                  <a:gd name="T66" fmla="*/ 55 w 225"/>
                  <a:gd name="T67" fmla="*/ 38 h 146"/>
                  <a:gd name="T68" fmla="*/ 68 w 225"/>
                  <a:gd name="T69" fmla="*/ 30 h 146"/>
                  <a:gd name="T70" fmla="*/ 59 w 225"/>
                  <a:gd name="T71" fmla="*/ 11 h 146"/>
                  <a:gd name="T72" fmla="*/ 52 w 225"/>
                  <a:gd name="T73" fmla="*/ 5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5" h="146">
                    <a:moveTo>
                      <a:pt x="52" y="5"/>
                    </a:moveTo>
                    <a:lnTo>
                      <a:pt x="38" y="0"/>
                    </a:lnTo>
                    <a:lnTo>
                      <a:pt x="13" y="16"/>
                    </a:lnTo>
                    <a:lnTo>
                      <a:pt x="0" y="17"/>
                    </a:lnTo>
                    <a:lnTo>
                      <a:pt x="0" y="23"/>
                    </a:lnTo>
                    <a:lnTo>
                      <a:pt x="17" y="62"/>
                    </a:lnTo>
                    <a:lnTo>
                      <a:pt x="38" y="74"/>
                    </a:lnTo>
                    <a:lnTo>
                      <a:pt x="64" y="64"/>
                    </a:lnTo>
                    <a:lnTo>
                      <a:pt x="78" y="69"/>
                    </a:lnTo>
                    <a:lnTo>
                      <a:pt x="128" y="99"/>
                    </a:lnTo>
                    <a:lnTo>
                      <a:pt x="157" y="129"/>
                    </a:lnTo>
                    <a:lnTo>
                      <a:pt x="193" y="146"/>
                    </a:lnTo>
                    <a:lnTo>
                      <a:pt x="213" y="144"/>
                    </a:lnTo>
                    <a:lnTo>
                      <a:pt x="225" y="129"/>
                    </a:lnTo>
                    <a:lnTo>
                      <a:pt x="217" y="117"/>
                    </a:lnTo>
                    <a:lnTo>
                      <a:pt x="208" y="91"/>
                    </a:lnTo>
                    <a:lnTo>
                      <a:pt x="194" y="85"/>
                    </a:lnTo>
                    <a:lnTo>
                      <a:pt x="188" y="93"/>
                    </a:lnTo>
                    <a:lnTo>
                      <a:pt x="152" y="63"/>
                    </a:lnTo>
                    <a:lnTo>
                      <a:pt x="105" y="67"/>
                    </a:lnTo>
                    <a:lnTo>
                      <a:pt x="91" y="62"/>
                    </a:lnTo>
                    <a:lnTo>
                      <a:pt x="97" y="55"/>
                    </a:lnTo>
                    <a:lnTo>
                      <a:pt x="110" y="46"/>
                    </a:lnTo>
                    <a:lnTo>
                      <a:pt x="116" y="39"/>
                    </a:lnTo>
                    <a:lnTo>
                      <a:pt x="102" y="33"/>
                    </a:lnTo>
                    <a:lnTo>
                      <a:pt x="82" y="36"/>
                    </a:lnTo>
                    <a:lnTo>
                      <a:pt x="63" y="50"/>
                    </a:lnTo>
                    <a:lnTo>
                      <a:pt x="57" y="51"/>
                    </a:lnTo>
                    <a:lnTo>
                      <a:pt x="51" y="65"/>
                    </a:lnTo>
                    <a:lnTo>
                      <a:pt x="50" y="52"/>
                    </a:lnTo>
                    <a:lnTo>
                      <a:pt x="42" y="46"/>
                    </a:lnTo>
                    <a:lnTo>
                      <a:pt x="35" y="33"/>
                    </a:lnTo>
                    <a:lnTo>
                      <a:pt x="48" y="25"/>
                    </a:lnTo>
                    <a:lnTo>
                      <a:pt x="55" y="38"/>
                    </a:lnTo>
                    <a:lnTo>
                      <a:pt x="68" y="30"/>
                    </a:lnTo>
                    <a:lnTo>
                      <a:pt x="59" y="11"/>
                    </a:lnTo>
                    <a:lnTo>
                      <a:pt x="52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" name="Freeform 54">
                <a:extLst>
                  <a:ext uri="{FF2B5EF4-FFF2-40B4-BE49-F238E27FC236}">
                    <a16:creationId xmlns:a16="http://schemas.microsoft.com/office/drawing/2014/main" id="{3E4A779C-B124-1396-A224-D67B22923A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8" y="1907"/>
                <a:ext cx="55" cy="97"/>
              </a:xfrm>
              <a:custGeom>
                <a:avLst/>
                <a:gdLst>
                  <a:gd name="T0" fmla="*/ 27 w 165"/>
                  <a:gd name="T1" fmla="*/ 11 h 291"/>
                  <a:gd name="T2" fmla="*/ 0 w 165"/>
                  <a:gd name="T3" fmla="*/ 0 h 291"/>
                  <a:gd name="T4" fmla="*/ 11 w 165"/>
                  <a:gd name="T5" fmla="*/ 60 h 291"/>
                  <a:gd name="T6" fmla="*/ 7 w 165"/>
                  <a:gd name="T7" fmla="*/ 80 h 291"/>
                  <a:gd name="T8" fmla="*/ 9 w 165"/>
                  <a:gd name="T9" fmla="*/ 106 h 291"/>
                  <a:gd name="T10" fmla="*/ 40 w 165"/>
                  <a:gd name="T11" fmla="*/ 151 h 291"/>
                  <a:gd name="T12" fmla="*/ 83 w 165"/>
                  <a:gd name="T13" fmla="*/ 180 h 291"/>
                  <a:gd name="T14" fmla="*/ 99 w 165"/>
                  <a:gd name="T15" fmla="*/ 199 h 291"/>
                  <a:gd name="T16" fmla="*/ 108 w 165"/>
                  <a:gd name="T17" fmla="*/ 232 h 291"/>
                  <a:gd name="T18" fmla="*/ 113 w 165"/>
                  <a:gd name="T19" fmla="*/ 285 h 291"/>
                  <a:gd name="T20" fmla="*/ 120 w 165"/>
                  <a:gd name="T21" fmla="*/ 291 h 291"/>
                  <a:gd name="T22" fmla="*/ 152 w 165"/>
                  <a:gd name="T23" fmla="*/ 261 h 291"/>
                  <a:gd name="T24" fmla="*/ 149 w 165"/>
                  <a:gd name="T25" fmla="*/ 235 h 291"/>
                  <a:gd name="T26" fmla="*/ 165 w 165"/>
                  <a:gd name="T27" fmla="*/ 199 h 291"/>
                  <a:gd name="T28" fmla="*/ 157 w 165"/>
                  <a:gd name="T29" fmla="*/ 180 h 291"/>
                  <a:gd name="T30" fmla="*/ 134 w 165"/>
                  <a:gd name="T31" fmla="*/ 148 h 291"/>
                  <a:gd name="T32" fmla="*/ 127 w 165"/>
                  <a:gd name="T33" fmla="*/ 82 h 291"/>
                  <a:gd name="T34" fmla="*/ 73 w 165"/>
                  <a:gd name="T35" fmla="*/ 67 h 291"/>
                  <a:gd name="T36" fmla="*/ 27 w 165"/>
                  <a:gd name="T37" fmla="*/ 11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5" h="291">
                    <a:moveTo>
                      <a:pt x="27" y="11"/>
                    </a:moveTo>
                    <a:lnTo>
                      <a:pt x="0" y="0"/>
                    </a:lnTo>
                    <a:lnTo>
                      <a:pt x="11" y="60"/>
                    </a:lnTo>
                    <a:lnTo>
                      <a:pt x="7" y="80"/>
                    </a:lnTo>
                    <a:lnTo>
                      <a:pt x="9" y="106"/>
                    </a:lnTo>
                    <a:lnTo>
                      <a:pt x="40" y="151"/>
                    </a:lnTo>
                    <a:lnTo>
                      <a:pt x="83" y="180"/>
                    </a:lnTo>
                    <a:lnTo>
                      <a:pt x="99" y="199"/>
                    </a:lnTo>
                    <a:lnTo>
                      <a:pt x="108" y="232"/>
                    </a:lnTo>
                    <a:lnTo>
                      <a:pt x="113" y="285"/>
                    </a:lnTo>
                    <a:lnTo>
                      <a:pt x="120" y="291"/>
                    </a:lnTo>
                    <a:lnTo>
                      <a:pt x="152" y="261"/>
                    </a:lnTo>
                    <a:lnTo>
                      <a:pt x="149" y="235"/>
                    </a:lnTo>
                    <a:lnTo>
                      <a:pt x="165" y="199"/>
                    </a:lnTo>
                    <a:lnTo>
                      <a:pt x="157" y="180"/>
                    </a:lnTo>
                    <a:lnTo>
                      <a:pt x="134" y="148"/>
                    </a:lnTo>
                    <a:lnTo>
                      <a:pt x="127" y="82"/>
                    </a:lnTo>
                    <a:lnTo>
                      <a:pt x="73" y="67"/>
                    </a:lnTo>
                    <a:lnTo>
                      <a:pt x="27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" name="Freeform 55">
                <a:extLst>
                  <a:ext uri="{FF2B5EF4-FFF2-40B4-BE49-F238E27FC236}">
                    <a16:creationId xmlns:a16="http://schemas.microsoft.com/office/drawing/2014/main" id="{1AB2A679-7A2F-4C58-E5B7-EA546CA4E7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1" y="1944"/>
                <a:ext cx="7" cy="5"/>
              </a:xfrm>
              <a:custGeom>
                <a:avLst/>
                <a:gdLst>
                  <a:gd name="T0" fmla="*/ 21 w 21"/>
                  <a:gd name="T1" fmla="*/ 12 h 13"/>
                  <a:gd name="T2" fmla="*/ 14 w 21"/>
                  <a:gd name="T3" fmla="*/ 0 h 13"/>
                  <a:gd name="T4" fmla="*/ 0 w 21"/>
                  <a:gd name="T5" fmla="*/ 1 h 13"/>
                  <a:gd name="T6" fmla="*/ 8 w 21"/>
                  <a:gd name="T7" fmla="*/ 13 h 13"/>
                  <a:gd name="T8" fmla="*/ 21 w 21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21" y="12"/>
                    </a:moveTo>
                    <a:lnTo>
                      <a:pt x="14" y="0"/>
                    </a:lnTo>
                    <a:lnTo>
                      <a:pt x="0" y="1"/>
                    </a:lnTo>
                    <a:lnTo>
                      <a:pt x="8" y="13"/>
                    </a:lnTo>
                    <a:lnTo>
                      <a:pt x="21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" name="Freeform 56">
                <a:extLst>
                  <a:ext uri="{FF2B5EF4-FFF2-40B4-BE49-F238E27FC236}">
                    <a16:creationId xmlns:a16="http://schemas.microsoft.com/office/drawing/2014/main" id="{4D17F7E1-040D-7764-B867-39F726F591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7" y="1916"/>
                <a:ext cx="8" cy="7"/>
              </a:xfrm>
              <a:custGeom>
                <a:avLst/>
                <a:gdLst>
                  <a:gd name="T0" fmla="*/ 13 w 22"/>
                  <a:gd name="T1" fmla="*/ 0 h 19"/>
                  <a:gd name="T2" fmla="*/ 0 w 22"/>
                  <a:gd name="T3" fmla="*/ 9 h 19"/>
                  <a:gd name="T4" fmla="*/ 1 w 22"/>
                  <a:gd name="T5" fmla="*/ 15 h 19"/>
                  <a:gd name="T6" fmla="*/ 22 w 22"/>
                  <a:gd name="T7" fmla="*/ 19 h 19"/>
                  <a:gd name="T8" fmla="*/ 13 w 22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9">
                    <a:moveTo>
                      <a:pt x="13" y="0"/>
                    </a:moveTo>
                    <a:lnTo>
                      <a:pt x="0" y="9"/>
                    </a:lnTo>
                    <a:lnTo>
                      <a:pt x="1" y="15"/>
                    </a:lnTo>
                    <a:lnTo>
                      <a:pt x="22" y="19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" name="Freeform 57">
                <a:extLst>
                  <a:ext uri="{FF2B5EF4-FFF2-40B4-BE49-F238E27FC236}">
                    <a16:creationId xmlns:a16="http://schemas.microsoft.com/office/drawing/2014/main" id="{AD4AE512-F719-7476-774C-382770D253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8" y="2238"/>
                <a:ext cx="5" cy="13"/>
              </a:xfrm>
              <a:custGeom>
                <a:avLst/>
                <a:gdLst>
                  <a:gd name="T0" fmla="*/ 15 w 15"/>
                  <a:gd name="T1" fmla="*/ 40 h 40"/>
                  <a:gd name="T2" fmla="*/ 11 w 15"/>
                  <a:gd name="T3" fmla="*/ 0 h 40"/>
                  <a:gd name="T4" fmla="*/ 5 w 15"/>
                  <a:gd name="T5" fmla="*/ 0 h 40"/>
                  <a:gd name="T6" fmla="*/ 0 w 15"/>
                  <a:gd name="T7" fmla="*/ 14 h 40"/>
                  <a:gd name="T8" fmla="*/ 9 w 15"/>
                  <a:gd name="T9" fmla="*/ 40 h 40"/>
                  <a:gd name="T10" fmla="*/ 15 w 15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40">
                    <a:moveTo>
                      <a:pt x="15" y="40"/>
                    </a:moveTo>
                    <a:lnTo>
                      <a:pt x="11" y="0"/>
                    </a:lnTo>
                    <a:lnTo>
                      <a:pt x="5" y="0"/>
                    </a:lnTo>
                    <a:lnTo>
                      <a:pt x="0" y="14"/>
                    </a:lnTo>
                    <a:lnTo>
                      <a:pt x="9" y="40"/>
                    </a:lnTo>
                    <a:lnTo>
                      <a:pt x="15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" name="Freeform 58">
                <a:extLst>
                  <a:ext uri="{FF2B5EF4-FFF2-40B4-BE49-F238E27FC236}">
                    <a16:creationId xmlns:a16="http://schemas.microsoft.com/office/drawing/2014/main" id="{DA31D9CE-4D5C-BE5D-5A58-DB301D6CB0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5" y="2259"/>
                <a:ext cx="2" cy="10"/>
              </a:xfrm>
              <a:custGeom>
                <a:avLst/>
                <a:gdLst>
                  <a:gd name="T0" fmla="*/ 5 w 7"/>
                  <a:gd name="T1" fmla="*/ 0 h 28"/>
                  <a:gd name="T2" fmla="*/ 0 w 7"/>
                  <a:gd name="T3" fmla="*/ 8 h 28"/>
                  <a:gd name="T4" fmla="*/ 2 w 7"/>
                  <a:gd name="T5" fmla="*/ 28 h 28"/>
                  <a:gd name="T6" fmla="*/ 7 w 7"/>
                  <a:gd name="T7" fmla="*/ 20 h 28"/>
                  <a:gd name="T8" fmla="*/ 5 w 7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8">
                    <a:moveTo>
                      <a:pt x="5" y="0"/>
                    </a:moveTo>
                    <a:lnTo>
                      <a:pt x="0" y="8"/>
                    </a:lnTo>
                    <a:lnTo>
                      <a:pt x="2" y="28"/>
                    </a:lnTo>
                    <a:lnTo>
                      <a:pt x="7" y="2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" name="Freeform 59">
                <a:extLst>
                  <a:ext uri="{FF2B5EF4-FFF2-40B4-BE49-F238E27FC236}">
                    <a16:creationId xmlns:a16="http://schemas.microsoft.com/office/drawing/2014/main" id="{065937C0-A9D2-A244-0035-50157CF594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2" y="3035"/>
                <a:ext cx="294" cy="631"/>
              </a:xfrm>
              <a:custGeom>
                <a:avLst/>
                <a:gdLst>
                  <a:gd name="T0" fmla="*/ 653 w 882"/>
                  <a:gd name="T1" fmla="*/ 0 h 1894"/>
                  <a:gd name="T2" fmla="*/ 626 w 882"/>
                  <a:gd name="T3" fmla="*/ 8 h 1894"/>
                  <a:gd name="T4" fmla="*/ 635 w 882"/>
                  <a:gd name="T5" fmla="*/ 102 h 1894"/>
                  <a:gd name="T6" fmla="*/ 621 w 882"/>
                  <a:gd name="T7" fmla="*/ 170 h 1894"/>
                  <a:gd name="T8" fmla="*/ 636 w 882"/>
                  <a:gd name="T9" fmla="*/ 250 h 1894"/>
                  <a:gd name="T10" fmla="*/ 620 w 882"/>
                  <a:gd name="T11" fmla="*/ 371 h 1894"/>
                  <a:gd name="T12" fmla="*/ 570 w 882"/>
                  <a:gd name="T13" fmla="*/ 343 h 1894"/>
                  <a:gd name="T14" fmla="*/ 455 w 882"/>
                  <a:gd name="T15" fmla="*/ 340 h 1894"/>
                  <a:gd name="T16" fmla="*/ 404 w 882"/>
                  <a:gd name="T17" fmla="*/ 425 h 1894"/>
                  <a:gd name="T18" fmla="*/ 292 w 882"/>
                  <a:gd name="T19" fmla="*/ 456 h 1894"/>
                  <a:gd name="T20" fmla="*/ 248 w 882"/>
                  <a:gd name="T21" fmla="*/ 494 h 1894"/>
                  <a:gd name="T22" fmla="*/ 203 w 882"/>
                  <a:gd name="T23" fmla="*/ 518 h 1894"/>
                  <a:gd name="T24" fmla="*/ 181 w 882"/>
                  <a:gd name="T25" fmla="*/ 560 h 1894"/>
                  <a:gd name="T26" fmla="*/ 160 w 882"/>
                  <a:gd name="T27" fmla="*/ 549 h 1894"/>
                  <a:gd name="T28" fmla="*/ 125 w 882"/>
                  <a:gd name="T29" fmla="*/ 539 h 1894"/>
                  <a:gd name="T30" fmla="*/ 127 w 882"/>
                  <a:gd name="T31" fmla="*/ 566 h 1894"/>
                  <a:gd name="T32" fmla="*/ 85 w 882"/>
                  <a:gd name="T33" fmla="*/ 616 h 1894"/>
                  <a:gd name="T34" fmla="*/ 96 w 882"/>
                  <a:gd name="T35" fmla="*/ 669 h 1894"/>
                  <a:gd name="T36" fmla="*/ 82 w 882"/>
                  <a:gd name="T37" fmla="*/ 724 h 1894"/>
                  <a:gd name="T38" fmla="*/ 49 w 882"/>
                  <a:gd name="T39" fmla="*/ 733 h 1894"/>
                  <a:gd name="T40" fmla="*/ 19 w 882"/>
                  <a:gd name="T41" fmla="*/ 777 h 1894"/>
                  <a:gd name="T42" fmla="*/ 4 w 882"/>
                  <a:gd name="T43" fmla="*/ 819 h 1894"/>
                  <a:gd name="T44" fmla="*/ 59 w 882"/>
                  <a:gd name="T45" fmla="*/ 847 h 1894"/>
                  <a:gd name="T46" fmla="*/ 118 w 882"/>
                  <a:gd name="T47" fmla="*/ 895 h 1894"/>
                  <a:gd name="T48" fmla="*/ 21 w 882"/>
                  <a:gd name="T49" fmla="*/ 945 h 1894"/>
                  <a:gd name="T50" fmla="*/ 45 w 882"/>
                  <a:gd name="T51" fmla="*/ 1050 h 1894"/>
                  <a:gd name="T52" fmla="*/ 148 w 882"/>
                  <a:gd name="T53" fmla="*/ 1081 h 1894"/>
                  <a:gd name="T54" fmla="*/ 169 w 882"/>
                  <a:gd name="T55" fmla="*/ 1166 h 1894"/>
                  <a:gd name="T56" fmla="*/ 122 w 882"/>
                  <a:gd name="T57" fmla="*/ 1230 h 1894"/>
                  <a:gd name="T58" fmla="*/ 96 w 882"/>
                  <a:gd name="T59" fmla="*/ 1314 h 1894"/>
                  <a:gd name="T60" fmla="*/ 207 w 882"/>
                  <a:gd name="T61" fmla="*/ 1283 h 1894"/>
                  <a:gd name="T62" fmla="*/ 251 w 882"/>
                  <a:gd name="T63" fmla="*/ 1313 h 1894"/>
                  <a:gd name="T64" fmla="*/ 201 w 882"/>
                  <a:gd name="T65" fmla="*/ 1432 h 1894"/>
                  <a:gd name="T66" fmla="*/ 167 w 882"/>
                  <a:gd name="T67" fmla="*/ 1502 h 1894"/>
                  <a:gd name="T68" fmla="*/ 241 w 882"/>
                  <a:gd name="T69" fmla="*/ 1502 h 1894"/>
                  <a:gd name="T70" fmla="*/ 291 w 882"/>
                  <a:gd name="T71" fmla="*/ 1531 h 1894"/>
                  <a:gd name="T72" fmla="*/ 331 w 882"/>
                  <a:gd name="T73" fmla="*/ 1595 h 1894"/>
                  <a:gd name="T74" fmla="*/ 268 w 882"/>
                  <a:gd name="T75" fmla="*/ 1654 h 1894"/>
                  <a:gd name="T76" fmla="*/ 321 w 882"/>
                  <a:gd name="T77" fmla="*/ 1716 h 1894"/>
                  <a:gd name="T78" fmla="*/ 358 w 882"/>
                  <a:gd name="T79" fmla="*/ 1747 h 1894"/>
                  <a:gd name="T80" fmla="*/ 523 w 882"/>
                  <a:gd name="T81" fmla="*/ 1791 h 1894"/>
                  <a:gd name="T82" fmla="*/ 564 w 882"/>
                  <a:gd name="T83" fmla="*/ 1868 h 1894"/>
                  <a:gd name="T84" fmla="*/ 660 w 882"/>
                  <a:gd name="T85" fmla="*/ 1886 h 1894"/>
                  <a:gd name="T86" fmla="*/ 669 w 882"/>
                  <a:gd name="T87" fmla="*/ 1832 h 1894"/>
                  <a:gd name="T88" fmla="*/ 709 w 882"/>
                  <a:gd name="T89" fmla="*/ 1760 h 1894"/>
                  <a:gd name="T90" fmla="*/ 764 w 882"/>
                  <a:gd name="T91" fmla="*/ 1635 h 1894"/>
                  <a:gd name="T92" fmla="*/ 710 w 882"/>
                  <a:gd name="T93" fmla="*/ 1633 h 1894"/>
                  <a:gd name="T94" fmla="*/ 720 w 882"/>
                  <a:gd name="T95" fmla="*/ 1599 h 1894"/>
                  <a:gd name="T96" fmla="*/ 776 w 882"/>
                  <a:gd name="T97" fmla="*/ 1552 h 1894"/>
                  <a:gd name="T98" fmla="*/ 790 w 882"/>
                  <a:gd name="T99" fmla="*/ 1485 h 1894"/>
                  <a:gd name="T100" fmla="*/ 784 w 882"/>
                  <a:gd name="T101" fmla="*/ 1337 h 1894"/>
                  <a:gd name="T102" fmla="*/ 772 w 882"/>
                  <a:gd name="T103" fmla="*/ 1292 h 1894"/>
                  <a:gd name="T104" fmla="*/ 777 w 882"/>
                  <a:gd name="T105" fmla="*/ 1203 h 1894"/>
                  <a:gd name="T106" fmla="*/ 870 w 882"/>
                  <a:gd name="T107" fmla="*/ 819 h 1894"/>
                  <a:gd name="T108" fmla="*/ 841 w 882"/>
                  <a:gd name="T109" fmla="*/ 647 h 1894"/>
                  <a:gd name="T110" fmla="*/ 805 w 882"/>
                  <a:gd name="T111" fmla="*/ 482 h 1894"/>
                  <a:gd name="T112" fmla="*/ 735 w 882"/>
                  <a:gd name="T113" fmla="*/ 388 h 1894"/>
                  <a:gd name="T114" fmla="*/ 760 w 882"/>
                  <a:gd name="T115" fmla="*/ 225 h 1894"/>
                  <a:gd name="T116" fmla="*/ 711 w 882"/>
                  <a:gd name="T117" fmla="*/ 48 h 1894"/>
                  <a:gd name="T118" fmla="*/ 693 w 882"/>
                  <a:gd name="T119" fmla="*/ 2 h 18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882" h="1894">
                    <a:moveTo>
                      <a:pt x="693" y="2"/>
                    </a:moveTo>
                    <a:lnTo>
                      <a:pt x="653" y="0"/>
                    </a:lnTo>
                    <a:lnTo>
                      <a:pt x="633" y="8"/>
                    </a:lnTo>
                    <a:lnTo>
                      <a:pt x="626" y="8"/>
                    </a:lnTo>
                    <a:lnTo>
                      <a:pt x="621" y="22"/>
                    </a:lnTo>
                    <a:lnTo>
                      <a:pt x="635" y="102"/>
                    </a:lnTo>
                    <a:lnTo>
                      <a:pt x="610" y="131"/>
                    </a:lnTo>
                    <a:lnTo>
                      <a:pt x="621" y="170"/>
                    </a:lnTo>
                    <a:lnTo>
                      <a:pt x="604" y="206"/>
                    </a:lnTo>
                    <a:lnTo>
                      <a:pt x="636" y="250"/>
                    </a:lnTo>
                    <a:lnTo>
                      <a:pt x="641" y="309"/>
                    </a:lnTo>
                    <a:lnTo>
                      <a:pt x="620" y="371"/>
                    </a:lnTo>
                    <a:lnTo>
                      <a:pt x="601" y="387"/>
                    </a:lnTo>
                    <a:lnTo>
                      <a:pt x="570" y="343"/>
                    </a:lnTo>
                    <a:lnTo>
                      <a:pt x="536" y="332"/>
                    </a:lnTo>
                    <a:lnTo>
                      <a:pt x="455" y="340"/>
                    </a:lnTo>
                    <a:lnTo>
                      <a:pt x="406" y="385"/>
                    </a:lnTo>
                    <a:lnTo>
                      <a:pt x="404" y="425"/>
                    </a:lnTo>
                    <a:lnTo>
                      <a:pt x="372" y="449"/>
                    </a:lnTo>
                    <a:lnTo>
                      <a:pt x="292" y="456"/>
                    </a:lnTo>
                    <a:lnTo>
                      <a:pt x="260" y="473"/>
                    </a:lnTo>
                    <a:lnTo>
                      <a:pt x="248" y="494"/>
                    </a:lnTo>
                    <a:lnTo>
                      <a:pt x="202" y="504"/>
                    </a:lnTo>
                    <a:lnTo>
                      <a:pt x="203" y="518"/>
                    </a:lnTo>
                    <a:lnTo>
                      <a:pt x="199" y="546"/>
                    </a:lnTo>
                    <a:lnTo>
                      <a:pt x="181" y="560"/>
                    </a:lnTo>
                    <a:lnTo>
                      <a:pt x="167" y="561"/>
                    </a:lnTo>
                    <a:lnTo>
                      <a:pt x="160" y="549"/>
                    </a:lnTo>
                    <a:lnTo>
                      <a:pt x="132" y="552"/>
                    </a:lnTo>
                    <a:lnTo>
                      <a:pt x="125" y="539"/>
                    </a:lnTo>
                    <a:lnTo>
                      <a:pt x="119" y="546"/>
                    </a:lnTo>
                    <a:lnTo>
                      <a:pt x="127" y="566"/>
                    </a:lnTo>
                    <a:lnTo>
                      <a:pt x="124" y="599"/>
                    </a:lnTo>
                    <a:lnTo>
                      <a:pt x="85" y="616"/>
                    </a:lnTo>
                    <a:lnTo>
                      <a:pt x="75" y="657"/>
                    </a:lnTo>
                    <a:lnTo>
                      <a:pt x="96" y="669"/>
                    </a:lnTo>
                    <a:lnTo>
                      <a:pt x="80" y="698"/>
                    </a:lnTo>
                    <a:lnTo>
                      <a:pt x="82" y="724"/>
                    </a:lnTo>
                    <a:lnTo>
                      <a:pt x="63" y="732"/>
                    </a:lnTo>
                    <a:lnTo>
                      <a:pt x="49" y="733"/>
                    </a:lnTo>
                    <a:lnTo>
                      <a:pt x="46" y="768"/>
                    </a:lnTo>
                    <a:lnTo>
                      <a:pt x="19" y="777"/>
                    </a:lnTo>
                    <a:lnTo>
                      <a:pt x="0" y="793"/>
                    </a:lnTo>
                    <a:lnTo>
                      <a:pt x="4" y="819"/>
                    </a:lnTo>
                    <a:lnTo>
                      <a:pt x="56" y="814"/>
                    </a:lnTo>
                    <a:lnTo>
                      <a:pt x="59" y="847"/>
                    </a:lnTo>
                    <a:lnTo>
                      <a:pt x="94" y="864"/>
                    </a:lnTo>
                    <a:lnTo>
                      <a:pt x="118" y="895"/>
                    </a:lnTo>
                    <a:lnTo>
                      <a:pt x="112" y="910"/>
                    </a:lnTo>
                    <a:lnTo>
                      <a:pt x="21" y="945"/>
                    </a:lnTo>
                    <a:lnTo>
                      <a:pt x="31" y="971"/>
                    </a:lnTo>
                    <a:lnTo>
                      <a:pt x="45" y="1050"/>
                    </a:lnTo>
                    <a:lnTo>
                      <a:pt x="115" y="1084"/>
                    </a:lnTo>
                    <a:lnTo>
                      <a:pt x="148" y="1081"/>
                    </a:lnTo>
                    <a:lnTo>
                      <a:pt x="188" y="1144"/>
                    </a:lnTo>
                    <a:lnTo>
                      <a:pt x="169" y="1166"/>
                    </a:lnTo>
                    <a:lnTo>
                      <a:pt x="131" y="1189"/>
                    </a:lnTo>
                    <a:lnTo>
                      <a:pt x="122" y="1230"/>
                    </a:lnTo>
                    <a:lnTo>
                      <a:pt x="84" y="1255"/>
                    </a:lnTo>
                    <a:lnTo>
                      <a:pt x="96" y="1314"/>
                    </a:lnTo>
                    <a:lnTo>
                      <a:pt x="169" y="1308"/>
                    </a:lnTo>
                    <a:lnTo>
                      <a:pt x="207" y="1283"/>
                    </a:lnTo>
                    <a:lnTo>
                      <a:pt x="235" y="1287"/>
                    </a:lnTo>
                    <a:lnTo>
                      <a:pt x="251" y="1313"/>
                    </a:lnTo>
                    <a:lnTo>
                      <a:pt x="233" y="1409"/>
                    </a:lnTo>
                    <a:lnTo>
                      <a:pt x="201" y="1432"/>
                    </a:lnTo>
                    <a:lnTo>
                      <a:pt x="198" y="1466"/>
                    </a:lnTo>
                    <a:lnTo>
                      <a:pt x="167" y="1502"/>
                    </a:lnTo>
                    <a:lnTo>
                      <a:pt x="196" y="1520"/>
                    </a:lnTo>
                    <a:lnTo>
                      <a:pt x="241" y="1502"/>
                    </a:lnTo>
                    <a:lnTo>
                      <a:pt x="258" y="1533"/>
                    </a:lnTo>
                    <a:lnTo>
                      <a:pt x="291" y="1531"/>
                    </a:lnTo>
                    <a:lnTo>
                      <a:pt x="360" y="1551"/>
                    </a:lnTo>
                    <a:lnTo>
                      <a:pt x="331" y="1595"/>
                    </a:lnTo>
                    <a:lnTo>
                      <a:pt x="279" y="1626"/>
                    </a:lnTo>
                    <a:lnTo>
                      <a:pt x="268" y="1654"/>
                    </a:lnTo>
                    <a:lnTo>
                      <a:pt x="280" y="1700"/>
                    </a:lnTo>
                    <a:lnTo>
                      <a:pt x="321" y="1716"/>
                    </a:lnTo>
                    <a:lnTo>
                      <a:pt x="331" y="1742"/>
                    </a:lnTo>
                    <a:lnTo>
                      <a:pt x="358" y="1747"/>
                    </a:lnTo>
                    <a:lnTo>
                      <a:pt x="400" y="1769"/>
                    </a:lnTo>
                    <a:lnTo>
                      <a:pt x="523" y="1791"/>
                    </a:lnTo>
                    <a:lnTo>
                      <a:pt x="560" y="1821"/>
                    </a:lnTo>
                    <a:lnTo>
                      <a:pt x="564" y="1868"/>
                    </a:lnTo>
                    <a:lnTo>
                      <a:pt x="647" y="1894"/>
                    </a:lnTo>
                    <a:lnTo>
                      <a:pt x="660" y="1886"/>
                    </a:lnTo>
                    <a:lnTo>
                      <a:pt x="690" y="1850"/>
                    </a:lnTo>
                    <a:lnTo>
                      <a:pt x="669" y="1832"/>
                    </a:lnTo>
                    <a:lnTo>
                      <a:pt x="666" y="1818"/>
                    </a:lnTo>
                    <a:lnTo>
                      <a:pt x="709" y="1760"/>
                    </a:lnTo>
                    <a:lnTo>
                      <a:pt x="711" y="1706"/>
                    </a:lnTo>
                    <a:lnTo>
                      <a:pt x="764" y="1635"/>
                    </a:lnTo>
                    <a:lnTo>
                      <a:pt x="736" y="1624"/>
                    </a:lnTo>
                    <a:lnTo>
                      <a:pt x="710" y="1633"/>
                    </a:lnTo>
                    <a:lnTo>
                      <a:pt x="709" y="1620"/>
                    </a:lnTo>
                    <a:lnTo>
                      <a:pt x="720" y="1599"/>
                    </a:lnTo>
                    <a:lnTo>
                      <a:pt x="753" y="1588"/>
                    </a:lnTo>
                    <a:lnTo>
                      <a:pt x="776" y="1552"/>
                    </a:lnTo>
                    <a:lnTo>
                      <a:pt x="774" y="1526"/>
                    </a:lnTo>
                    <a:lnTo>
                      <a:pt x="790" y="1485"/>
                    </a:lnTo>
                    <a:lnTo>
                      <a:pt x="781" y="1391"/>
                    </a:lnTo>
                    <a:lnTo>
                      <a:pt x="784" y="1337"/>
                    </a:lnTo>
                    <a:lnTo>
                      <a:pt x="775" y="1318"/>
                    </a:lnTo>
                    <a:lnTo>
                      <a:pt x="772" y="1292"/>
                    </a:lnTo>
                    <a:lnTo>
                      <a:pt x="781" y="1243"/>
                    </a:lnTo>
                    <a:lnTo>
                      <a:pt x="777" y="1203"/>
                    </a:lnTo>
                    <a:lnTo>
                      <a:pt x="882" y="1026"/>
                    </a:lnTo>
                    <a:lnTo>
                      <a:pt x="870" y="819"/>
                    </a:lnTo>
                    <a:lnTo>
                      <a:pt x="841" y="727"/>
                    </a:lnTo>
                    <a:lnTo>
                      <a:pt x="841" y="647"/>
                    </a:lnTo>
                    <a:lnTo>
                      <a:pt x="822" y="521"/>
                    </a:lnTo>
                    <a:lnTo>
                      <a:pt x="805" y="482"/>
                    </a:lnTo>
                    <a:lnTo>
                      <a:pt x="797" y="470"/>
                    </a:lnTo>
                    <a:lnTo>
                      <a:pt x="735" y="388"/>
                    </a:lnTo>
                    <a:lnTo>
                      <a:pt x="746" y="280"/>
                    </a:lnTo>
                    <a:lnTo>
                      <a:pt x="760" y="225"/>
                    </a:lnTo>
                    <a:lnTo>
                      <a:pt x="728" y="87"/>
                    </a:lnTo>
                    <a:lnTo>
                      <a:pt x="711" y="48"/>
                    </a:lnTo>
                    <a:lnTo>
                      <a:pt x="715" y="21"/>
                    </a:lnTo>
                    <a:lnTo>
                      <a:pt x="693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" name="Freeform 60">
                <a:extLst>
                  <a:ext uri="{FF2B5EF4-FFF2-40B4-BE49-F238E27FC236}">
                    <a16:creationId xmlns:a16="http://schemas.microsoft.com/office/drawing/2014/main" id="{CCF179E4-7994-21BF-F752-730ACBDF46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3" y="3660"/>
                <a:ext cx="7" cy="9"/>
              </a:xfrm>
              <a:custGeom>
                <a:avLst/>
                <a:gdLst>
                  <a:gd name="T0" fmla="*/ 5 w 20"/>
                  <a:gd name="T1" fmla="*/ 0 h 27"/>
                  <a:gd name="T2" fmla="*/ 0 w 20"/>
                  <a:gd name="T3" fmla="*/ 15 h 27"/>
                  <a:gd name="T4" fmla="*/ 14 w 20"/>
                  <a:gd name="T5" fmla="*/ 20 h 27"/>
                  <a:gd name="T6" fmla="*/ 15 w 20"/>
                  <a:gd name="T7" fmla="*/ 27 h 27"/>
                  <a:gd name="T8" fmla="*/ 20 w 20"/>
                  <a:gd name="T9" fmla="*/ 19 h 27"/>
                  <a:gd name="T10" fmla="*/ 5 w 20"/>
                  <a:gd name="T1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7">
                    <a:moveTo>
                      <a:pt x="5" y="0"/>
                    </a:moveTo>
                    <a:lnTo>
                      <a:pt x="0" y="15"/>
                    </a:lnTo>
                    <a:lnTo>
                      <a:pt x="14" y="20"/>
                    </a:lnTo>
                    <a:lnTo>
                      <a:pt x="15" y="27"/>
                    </a:lnTo>
                    <a:lnTo>
                      <a:pt x="20" y="19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" name="Freeform 61">
                <a:extLst>
                  <a:ext uri="{FF2B5EF4-FFF2-40B4-BE49-F238E27FC236}">
                    <a16:creationId xmlns:a16="http://schemas.microsoft.com/office/drawing/2014/main" id="{DD51D3A8-2D20-7D0C-6267-99F231D9B6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" y="2883"/>
                <a:ext cx="7" cy="4"/>
              </a:xfrm>
              <a:custGeom>
                <a:avLst/>
                <a:gdLst>
                  <a:gd name="T0" fmla="*/ 15 w 21"/>
                  <a:gd name="T1" fmla="*/ 12 h 13"/>
                  <a:gd name="T2" fmla="*/ 21 w 21"/>
                  <a:gd name="T3" fmla="*/ 4 h 13"/>
                  <a:gd name="T4" fmla="*/ 0 w 21"/>
                  <a:gd name="T5" fmla="*/ 0 h 13"/>
                  <a:gd name="T6" fmla="*/ 1 w 21"/>
                  <a:gd name="T7" fmla="*/ 13 h 13"/>
                  <a:gd name="T8" fmla="*/ 15 w 21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15" y="12"/>
                    </a:moveTo>
                    <a:lnTo>
                      <a:pt x="21" y="4"/>
                    </a:lnTo>
                    <a:lnTo>
                      <a:pt x="0" y="0"/>
                    </a:lnTo>
                    <a:lnTo>
                      <a:pt x="1" y="13"/>
                    </a:lnTo>
                    <a:lnTo>
                      <a:pt x="15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" name="Freeform 62">
                <a:extLst>
                  <a:ext uri="{FF2B5EF4-FFF2-40B4-BE49-F238E27FC236}">
                    <a16:creationId xmlns:a16="http://schemas.microsoft.com/office/drawing/2014/main" id="{5258A641-D694-AC61-F48E-8D1AE08111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3" y="3066"/>
                <a:ext cx="16" cy="9"/>
              </a:xfrm>
              <a:custGeom>
                <a:avLst/>
                <a:gdLst>
                  <a:gd name="T0" fmla="*/ 41 w 48"/>
                  <a:gd name="T1" fmla="*/ 24 h 27"/>
                  <a:gd name="T2" fmla="*/ 48 w 48"/>
                  <a:gd name="T3" fmla="*/ 17 h 27"/>
                  <a:gd name="T4" fmla="*/ 33 w 48"/>
                  <a:gd name="T5" fmla="*/ 5 h 27"/>
                  <a:gd name="T6" fmla="*/ 20 w 48"/>
                  <a:gd name="T7" fmla="*/ 13 h 27"/>
                  <a:gd name="T8" fmla="*/ 13 w 48"/>
                  <a:gd name="T9" fmla="*/ 0 h 27"/>
                  <a:gd name="T10" fmla="*/ 0 w 48"/>
                  <a:gd name="T11" fmla="*/ 15 h 27"/>
                  <a:gd name="T12" fmla="*/ 8 w 48"/>
                  <a:gd name="T13" fmla="*/ 27 h 27"/>
                  <a:gd name="T14" fmla="*/ 27 w 48"/>
                  <a:gd name="T15" fmla="*/ 19 h 27"/>
                  <a:gd name="T16" fmla="*/ 41 w 48"/>
                  <a:gd name="T17" fmla="*/ 2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27">
                    <a:moveTo>
                      <a:pt x="41" y="24"/>
                    </a:moveTo>
                    <a:lnTo>
                      <a:pt x="48" y="17"/>
                    </a:lnTo>
                    <a:lnTo>
                      <a:pt x="33" y="5"/>
                    </a:lnTo>
                    <a:lnTo>
                      <a:pt x="20" y="13"/>
                    </a:lnTo>
                    <a:lnTo>
                      <a:pt x="13" y="0"/>
                    </a:lnTo>
                    <a:lnTo>
                      <a:pt x="0" y="15"/>
                    </a:lnTo>
                    <a:lnTo>
                      <a:pt x="8" y="27"/>
                    </a:lnTo>
                    <a:lnTo>
                      <a:pt x="27" y="19"/>
                    </a:lnTo>
                    <a:lnTo>
                      <a:pt x="41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" name="Freeform 63">
                <a:extLst>
                  <a:ext uri="{FF2B5EF4-FFF2-40B4-BE49-F238E27FC236}">
                    <a16:creationId xmlns:a16="http://schemas.microsoft.com/office/drawing/2014/main" id="{EA08E59E-1B7F-34D6-72B5-36670627DA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7" y="3069"/>
                <a:ext cx="4" cy="5"/>
              </a:xfrm>
              <a:custGeom>
                <a:avLst/>
                <a:gdLst>
                  <a:gd name="T0" fmla="*/ 1 w 14"/>
                  <a:gd name="T1" fmla="*/ 14 h 14"/>
                  <a:gd name="T2" fmla="*/ 9 w 14"/>
                  <a:gd name="T3" fmla="*/ 14 h 14"/>
                  <a:gd name="T4" fmla="*/ 14 w 14"/>
                  <a:gd name="T5" fmla="*/ 7 h 14"/>
                  <a:gd name="T6" fmla="*/ 7 w 14"/>
                  <a:gd name="T7" fmla="*/ 0 h 14"/>
                  <a:gd name="T8" fmla="*/ 0 w 14"/>
                  <a:gd name="T9" fmla="*/ 1 h 14"/>
                  <a:gd name="T10" fmla="*/ 1 w 14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4">
                    <a:moveTo>
                      <a:pt x="1" y="14"/>
                    </a:moveTo>
                    <a:lnTo>
                      <a:pt x="9" y="14"/>
                    </a:lnTo>
                    <a:lnTo>
                      <a:pt x="14" y="7"/>
                    </a:lnTo>
                    <a:lnTo>
                      <a:pt x="7" y="0"/>
                    </a:lnTo>
                    <a:lnTo>
                      <a:pt x="0" y="1"/>
                    </a:lnTo>
                    <a:lnTo>
                      <a:pt x="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" name="Freeform 64">
                <a:extLst>
                  <a:ext uri="{FF2B5EF4-FFF2-40B4-BE49-F238E27FC236}">
                    <a16:creationId xmlns:a16="http://schemas.microsoft.com/office/drawing/2014/main" id="{8EF9ED4F-366A-2E0F-B4BD-2F2B427E94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9" y="3086"/>
                <a:ext cx="25" cy="17"/>
              </a:xfrm>
              <a:custGeom>
                <a:avLst/>
                <a:gdLst>
                  <a:gd name="T0" fmla="*/ 39 w 74"/>
                  <a:gd name="T1" fmla="*/ 16 h 50"/>
                  <a:gd name="T2" fmla="*/ 40 w 74"/>
                  <a:gd name="T3" fmla="*/ 22 h 50"/>
                  <a:gd name="T4" fmla="*/ 34 w 74"/>
                  <a:gd name="T5" fmla="*/ 30 h 50"/>
                  <a:gd name="T6" fmla="*/ 13 w 74"/>
                  <a:gd name="T7" fmla="*/ 18 h 50"/>
                  <a:gd name="T8" fmla="*/ 0 w 74"/>
                  <a:gd name="T9" fmla="*/ 33 h 50"/>
                  <a:gd name="T10" fmla="*/ 29 w 74"/>
                  <a:gd name="T11" fmla="*/ 43 h 50"/>
                  <a:gd name="T12" fmla="*/ 36 w 74"/>
                  <a:gd name="T13" fmla="*/ 50 h 50"/>
                  <a:gd name="T14" fmla="*/ 41 w 74"/>
                  <a:gd name="T15" fmla="*/ 36 h 50"/>
                  <a:gd name="T16" fmla="*/ 74 w 74"/>
                  <a:gd name="T17" fmla="*/ 26 h 50"/>
                  <a:gd name="T18" fmla="*/ 72 w 74"/>
                  <a:gd name="T19" fmla="*/ 6 h 50"/>
                  <a:gd name="T20" fmla="*/ 64 w 74"/>
                  <a:gd name="T21" fmla="*/ 0 h 50"/>
                  <a:gd name="T22" fmla="*/ 53 w 74"/>
                  <a:gd name="T23" fmla="*/ 15 h 50"/>
                  <a:gd name="T24" fmla="*/ 39 w 74"/>
                  <a:gd name="T25" fmla="*/ 1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4" h="50">
                    <a:moveTo>
                      <a:pt x="39" y="16"/>
                    </a:moveTo>
                    <a:lnTo>
                      <a:pt x="40" y="22"/>
                    </a:lnTo>
                    <a:lnTo>
                      <a:pt x="34" y="30"/>
                    </a:lnTo>
                    <a:lnTo>
                      <a:pt x="13" y="18"/>
                    </a:lnTo>
                    <a:lnTo>
                      <a:pt x="0" y="33"/>
                    </a:lnTo>
                    <a:lnTo>
                      <a:pt x="29" y="43"/>
                    </a:lnTo>
                    <a:lnTo>
                      <a:pt x="36" y="50"/>
                    </a:lnTo>
                    <a:lnTo>
                      <a:pt x="41" y="36"/>
                    </a:lnTo>
                    <a:lnTo>
                      <a:pt x="74" y="26"/>
                    </a:lnTo>
                    <a:lnTo>
                      <a:pt x="72" y="6"/>
                    </a:lnTo>
                    <a:lnTo>
                      <a:pt x="64" y="0"/>
                    </a:lnTo>
                    <a:lnTo>
                      <a:pt x="53" y="15"/>
                    </a:lnTo>
                    <a:lnTo>
                      <a:pt x="39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" name="Freeform 65">
                <a:extLst>
                  <a:ext uri="{FF2B5EF4-FFF2-40B4-BE49-F238E27FC236}">
                    <a16:creationId xmlns:a16="http://schemas.microsoft.com/office/drawing/2014/main" id="{73FA8F9E-8D85-DCE7-CD05-B8530D5A9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7" y="3086"/>
                <a:ext cx="13" cy="10"/>
              </a:xfrm>
              <a:custGeom>
                <a:avLst/>
                <a:gdLst>
                  <a:gd name="T0" fmla="*/ 19 w 39"/>
                  <a:gd name="T1" fmla="*/ 8 h 29"/>
                  <a:gd name="T2" fmla="*/ 12 w 39"/>
                  <a:gd name="T3" fmla="*/ 8 h 29"/>
                  <a:gd name="T4" fmla="*/ 0 w 39"/>
                  <a:gd name="T5" fmla="*/ 23 h 29"/>
                  <a:gd name="T6" fmla="*/ 20 w 39"/>
                  <a:gd name="T7" fmla="*/ 29 h 29"/>
                  <a:gd name="T8" fmla="*/ 34 w 39"/>
                  <a:gd name="T9" fmla="*/ 27 h 29"/>
                  <a:gd name="T10" fmla="*/ 39 w 39"/>
                  <a:gd name="T11" fmla="*/ 13 h 29"/>
                  <a:gd name="T12" fmla="*/ 32 w 39"/>
                  <a:gd name="T13" fmla="*/ 0 h 29"/>
                  <a:gd name="T14" fmla="*/ 19 w 39"/>
                  <a:gd name="T15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9">
                    <a:moveTo>
                      <a:pt x="19" y="8"/>
                    </a:moveTo>
                    <a:lnTo>
                      <a:pt x="12" y="8"/>
                    </a:lnTo>
                    <a:lnTo>
                      <a:pt x="0" y="23"/>
                    </a:lnTo>
                    <a:lnTo>
                      <a:pt x="20" y="29"/>
                    </a:lnTo>
                    <a:lnTo>
                      <a:pt x="34" y="27"/>
                    </a:lnTo>
                    <a:lnTo>
                      <a:pt x="39" y="13"/>
                    </a:lnTo>
                    <a:lnTo>
                      <a:pt x="32" y="0"/>
                    </a:lnTo>
                    <a:lnTo>
                      <a:pt x="19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" name="Freeform 66">
                <a:extLst>
                  <a:ext uri="{FF2B5EF4-FFF2-40B4-BE49-F238E27FC236}">
                    <a16:creationId xmlns:a16="http://schemas.microsoft.com/office/drawing/2014/main" id="{10EEB373-884B-E873-6307-A497447C00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5" y="3072"/>
                <a:ext cx="20" cy="20"/>
              </a:xfrm>
              <a:custGeom>
                <a:avLst/>
                <a:gdLst>
                  <a:gd name="T0" fmla="*/ 4 w 62"/>
                  <a:gd name="T1" fmla="*/ 33 h 59"/>
                  <a:gd name="T2" fmla="*/ 0 w 62"/>
                  <a:gd name="T3" fmla="*/ 53 h 59"/>
                  <a:gd name="T4" fmla="*/ 7 w 62"/>
                  <a:gd name="T5" fmla="*/ 59 h 59"/>
                  <a:gd name="T6" fmla="*/ 13 w 62"/>
                  <a:gd name="T7" fmla="*/ 45 h 59"/>
                  <a:gd name="T8" fmla="*/ 33 w 62"/>
                  <a:gd name="T9" fmla="*/ 43 h 59"/>
                  <a:gd name="T10" fmla="*/ 32 w 62"/>
                  <a:gd name="T11" fmla="*/ 29 h 59"/>
                  <a:gd name="T12" fmla="*/ 43 w 62"/>
                  <a:gd name="T13" fmla="*/ 16 h 59"/>
                  <a:gd name="T14" fmla="*/ 62 w 62"/>
                  <a:gd name="T15" fmla="*/ 6 h 59"/>
                  <a:gd name="T16" fmla="*/ 62 w 62"/>
                  <a:gd name="T17" fmla="*/ 0 h 59"/>
                  <a:gd name="T18" fmla="*/ 30 w 62"/>
                  <a:gd name="T19" fmla="*/ 9 h 59"/>
                  <a:gd name="T20" fmla="*/ 18 w 62"/>
                  <a:gd name="T21" fmla="*/ 30 h 59"/>
                  <a:gd name="T22" fmla="*/ 4 w 62"/>
                  <a:gd name="T23" fmla="*/ 3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59">
                    <a:moveTo>
                      <a:pt x="4" y="33"/>
                    </a:moveTo>
                    <a:lnTo>
                      <a:pt x="0" y="53"/>
                    </a:lnTo>
                    <a:lnTo>
                      <a:pt x="7" y="59"/>
                    </a:lnTo>
                    <a:lnTo>
                      <a:pt x="13" y="45"/>
                    </a:lnTo>
                    <a:lnTo>
                      <a:pt x="33" y="43"/>
                    </a:lnTo>
                    <a:lnTo>
                      <a:pt x="32" y="29"/>
                    </a:lnTo>
                    <a:lnTo>
                      <a:pt x="43" y="16"/>
                    </a:lnTo>
                    <a:lnTo>
                      <a:pt x="62" y="6"/>
                    </a:lnTo>
                    <a:lnTo>
                      <a:pt x="62" y="0"/>
                    </a:lnTo>
                    <a:lnTo>
                      <a:pt x="30" y="9"/>
                    </a:lnTo>
                    <a:lnTo>
                      <a:pt x="18" y="30"/>
                    </a:lnTo>
                    <a:lnTo>
                      <a:pt x="4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" name="Freeform 67">
                <a:extLst>
                  <a:ext uri="{FF2B5EF4-FFF2-40B4-BE49-F238E27FC236}">
                    <a16:creationId xmlns:a16="http://schemas.microsoft.com/office/drawing/2014/main" id="{B7272DD3-8F70-5E01-D198-301FFFF16F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2995"/>
                <a:ext cx="5" cy="6"/>
              </a:xfrm>
              <a:custGeom>
                <a:avLst/>
                <a:gdLst>
                  <a:gd name="T0" fmla="*/ 7 w 14"/>
                  <a:gd name="T1" fmla="*/ 20 h 20"/>
                  <a:gd name="T2" fmla="*/ 14 w 14"/>
                  <a:gd name="T3" fmla="*/ 6 h 20"/>
                  <a:gd name="T4" fmla="*/ 6 w 14"/>
                  <a:gd name="T5" fmla="*/ 0 h 20"/>
                  <a:gd name="T6" fmla="*/ 0 w 14"/>
                  <a:gd name="T7" fmla="*/ 7 h 20"/>
                  <a:gd name="T8" fmla="*/ 1 w 14"/>
                  <a:gd name="T9" fmla="*/ 20 h 20"/>
                  <a:gd name="T10" fmla="*/ 7 w 14"/>
                  <a:gd name="T11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0">
                    <a:moveTo>
                      <a:pt x="7" y="20"/>
                    </a:moveTo>
                    <a:lnTo>
                      <a:pt x="14" y="6"/>
                    </a:lnTo>
                    <a:lnTo>
                      <a:pt x="6" y="0"/>
                    </a:lnTo>
                    <a:lnTo>
                      <a:pt x="0" y="7"/>
                    </a:lnTo>
                    <a:lnTo>
                      <a:pt x="1" y="20"/>
                    </a:lnTo>
                    <a:lnTo>
                      <a:pt x="7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" name="Freeform 68">
                <a:extLst>
                  <a:ext uri="{FF2B5EF4-FFF2-40B4-BE49-F238E27FC236}">
                    <a16:creationId xmlns:a16="http://schemas.microsoft.com/office/drawing/2014/main" id="{C9AE2E80-0DF0-9B25-207F-783612C4B7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4" y="2999"/>
                <a:ext cx="5" cy="9"/>
              </a:xfrm>
              <a:custGeom>
                <a:avLst/>
                <a:gdLst>
                  <a:gd name="T0" fmla="*/ 12 w 15"/>
                  <a:gd name="T1" fmla="*/ 0 h 27"/>
                  <a:gd name="T2" fmla="*/ 0 w 15"/>
                  <a:gd name="T3" fmla="*/ 8 h 27"/>
                  <a:gd name="T4" fmla="*/ 8 w 15"/>
                  <a:gd name="T5" fmla="*/ 27 h 27"/>
                  <a:gd name="T6" fmla="*/ 15 w 15"/>
                  <a:gd name="T7" fmla="*/ 20 h 27"/>
                  <a:gd name="T8" fmla="*/ 12 w 15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7">
                    <a:moveTo>
                      <a:pt x="12" y="0"/>
                    </a:moveTo>
                    <a:lnTo>
                      <a:pt x="0" y="8"/>
                    </a:lnTo>
                    <a:lnTo>
                      <a:pt x="8" y="27"/>
                    </a:lnTo>
                    <a:lnTo>
                      <a:pt x="15" y="2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" name="Freeform 69">
                <a:extLst>
                  <a:ext uri="{FF2B5EF4-FFF2-40B4-BE49-F238E27FC236}">
                    <a16:creationId xmlns:a16="http://schemas.microsoft.com/office/drawing/2014/main" id="{8F853F6F-26F0-C60B-00B4-1BA6110252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4" y="3033"/>
                <a:ext cx="5" cy="6"/>
              </a:xfrm>
              <a:custGeom>
                <a:avLst/>
                <a:gdLst>
                  <a:gd name="T0" fmla="*/ 12 w 13"/>
                  <a:gd name="T1" fmla="*/ 6 h 20"/>
                  <a:gd name="T2" fmla="*/ 5 w 13"/>
                  <a:gd name="T3" fmla="*/ 0 h 20"/>
                  <a:gd name="T4" fmla="*/ 0 w 13"/>
                  <a:gd name="T5" fmla="*/ 13 h 20"/>
                  <a:gd name="T6" fmla="*/ 13 w 13"/>
                  <a:gd name="T7" fmla="*/ 20 h 20"/>
                  <a:gd name="T8" fmla="*/ 12 w 13"/>
                  <a:gd name="T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0">
                    <a:moveTo>
                      <a:pt x="12" y="6"/>
                    </a:moveTo>
                    <a:lnTo>
                      <a:pt x="5" y="0"/>
                    </a:lnTo>
                    <a:lnTo>
                      <a:pt x="0" y="13"/>
                    </a:lnTo>
                    <a:lnTo>
                      <a:pt x="13" y="20"/>
                    </a:lnTo>
                    <a:lnTo>
                      <a:pt x="12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" name="Freeform 70">
                <a:extLst>
                  <a:ext uri="{FF2B5EF4-FFF2-40B4-BE49-F238E27FC236}">
                    <a16:creationId xmlns:a16="http://schemas.microsoft.com/office/drawing/2014/main" id="{187AC9CE-BF3F-2E25-2500-CCC7213B84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5" y="354"/>
                <a:ext cx="1019" cy="1031"/>
              </a:xfrm>
              <a:custGeom>
                <a:avLst/>
                <a:gdLst>
                  <a:gd name="T0" fmla="*/ 2351 w 3057"/>
                  <a:gd name="T1" fmla="*/ 3072 h 3094"/>
                  <a:gd name="T2" fmla="*/ 2479 w 3057"/>
                  <a:gd name="T3" fmla="*/ 3067 h 3094"/>
                  <a:gd name="T4" fmla="*/ 2568 w 3057"/>
                  <a:gd name="T5" fmla="*/ 3025 h 3094"/>
                  <a:gd name="T6" fmla="*/ 2605 w 3057"/>
                  <a:gd name="T7" fmla="*/ 2988 h 3094"/>
                  <a:gd name="T8" fmla="*/ 2638 w 3057"/>
                  <a:gd name="T9" fmla="*/ 2905 h 3094"/>
                  <a:gd name="T10" fmla="*/ 2645 w 3057"/>
                  <a:gd name="T11" fmla="*/ 2836 h 3094"/>
                  <a:gd name="T12" fmla="*/ 2620 w 3057"/>
                  <a:gd name="T13" fmla="*/ 2712 h 3094"/>
                  <a:gd name="T14" fmla="*/ 2637 w 3057"/>
                  <a:gd name="T15" fmla="*/ 2528 h 3094"/>
                  <a:gd name="T16" fmla="*/ 2615 w 3057"/>
                  <a:gd name="T17" fmla="*/ 2369 h 3094"/>
                  <a:gd name="T18" fmla="*/ 2686 w 3057"/>
                  <a:gd name="T19" fmla="*/ 2114 h 3094"/>
                  <a:gd name="T20" fmla="*/ 2717 w 3057"/>
                  <a:gd name="T21" fmla="*/ 1950 h 3094"/>
                  <a:gd name="T22" fmla="*/ 2756 w 3057"/>
                  <a:gd name="T23" fmla="*/ 1725 h 3094"/>
                  <a:gd name="T24" fmla="*/ 2872 w 3057"/>
                  <a:gd name="T25" fmla="*/ 1519 h 3094"/>
                  <a:gd name="T26" fmla="*/ 2965 w 3057"/>
                  <a:gd name="T27" fmla="*/ 1443 h 3094"/>
                  <a:gd name="T28" fmla="*/ 2926 w 3057"/>
                  <a:gd name="T29" fmla="*/ 1239 h 3094"/>
                  <a:gd name="T30" fmla="*/ 2808 w 3057"/>
                  <a:gd name="T31" fmla="*/ 1189 h 3094"/>
                  <a:gd name="T32" fmla="*/ 2688 w 3057"/>
                  <a:gd name="T33" fmla="*/ 1201 h 3094"/>
                  <a:gd name="T34" fmla="*/ 2584 w 3057"/>
                  <a:gd name="T35" fmla="*/ 1170 h 3094"/>
                  <a:gd name="T36" fmla="*/ 2489 w 3057"/>
                  <a:gd name="T37" fmla="*/ 1084 h 3094"/>
                  <a:gd name="T38" fmla="*/ 2387 w 3057"/>
                  <a:gd name="T39" fmla="*/ 1068 h 3094"/>
                  <a:gd name="T40" fmla="*/ 2333 w 3057"/>
                  <a:gd name="T41" fmla="*/ 1139 h 3094"/>
                  <a:gd name="T42" fmla="*/ 2225 w 3057"/>
                  <a:gd name="T43" fmla="*/ 1136 h 3094"/>
                  <a:gd name="T44" fmla="*/ 2168 w 3057"/>
                  <a:gd name="T45" fmla="*/ 1108 h 3094"/>
                  <a:gd name="T46" fmla="*/ 2131 w 3057"/>
                  <a:gd name="T47" fmla="*/ 1064 h 3094"/>
                  <a:gd name="T48" fmla="*/ 2048 w 3057"/>
                  <a:gd name="T49" fmla="*/ 1032 h 3094"/>
                  <a:gd name="T50" fmla="*/ 1998 w 3057"/>
                  <a:gd name="T51" fmla="*/ 1083 h 3094"/>
                  <a:gd name="T52" fmla="*/ 1891 w 3057"/>
                  <a:gd name="T53" fmla="*/ 1080 h 3094"/>
                  <a:gd name="T54" fmla="*/ 1874 w 3057"/>
                  <a:gd name="T55" fmla="*/ 1041 h 3094"/>
                  <a:gd name="T56" fmla="*/ 1804 w 3057"/>
                  <a:gd name="T57" fmla="*/ 947 h 3094"/>
                  <a:gd name="T58" fmla="*/ 1792 w 3057"/>
                  <a:gd name="T59" fmla="*/ 881 h 3094"/>
                  <a:gd name="T60" fmla="*/ 1759 w 3057"/>
                  <a:gd name="T61" fmla="*/ 816 h 3094"/>
                  <a:gd name="T62" fmla="*/ 1614 w 3057"/>
                  <a:gd name="T63" fmla="*/ 776 h 3094"/>
                  <a:gd name="T64" fmla="*/ 1515 w 3057"/>
                  <a:gd name="T65" fmla="*/ 718 h 3094"/>
                  <a:gd name="T66" fmla="*/ 1407 w 3057"/>
                  <a:gd name="T67" fmla="*/ 789 h 3094"/>
                  <a:gd name="T68" fmla="*/ 1319 w 3057"/>
                  <a:gd name="T69" fmla="*/ 777 h 3094"/>
                  <a:gd name="T70" fmla="*/ 1221 w 3057"/>
                  <a:gd name="T71" fmla="*/ 732 h 3094"/>
                  <a:gd name="T72" fmla="*/ 1196 w 3057"/>
                  <a:gd name="T73" fmla="*/ 694 h 3094"/>
                  <a:gd name="T74" fmla="*/ 1149 w 3057"/>
                  <a:gd name="T75" fmla="*/ 678 h 3094"/>
                  <a:gd name="T76" fmla="*/ 1110 w 3057"/>
                  <a:gd name="T77" fmla="*/ 702 h 3094"/>
                  <a:gd name="T78" fmla="*/ 1004 w 3057"/>
                  <a:gd name="T79" fmla="*/ 719 h 3094"/>
                  <a:gd name="T80" fmla="*/ 915 w 3057"/>
                  <a:gd name="T81" fmla="*/ 700 h 3094"/>
                  <a:gd name="T82" fmla="*/ 814 w 3057"/>
                  <a:gd name="T83" fmla="*/ 622 h 3094"/>
                  <a:gd name="T84" fmla="*/ 712 w 3057"/>
                  <a:gd name="T85" fmla="*/ 538 h 3094"/>
                  <a:gd name="T86" fmla="*/ 589 w 3057"/>
                  <a:gd name="T87" fmla="*/ 442 h 3094"/>
                  <a:gd name="T88" fmla="*/ 467 w 3057"/>
                  <a:gd name="T89" fmla="*/ 426 h 3094"/>
                  <a:gd name="T90" fmla="*/ 457 w 3057"/>
                  <a:gd name="T91" fmla="*/ 253 h 3094"/>
                  <a:gd name="T92" fmla="*/ 435 w 3057"/>
                  <a:gd name="T93" fmla="*/ 160 h 3094"/>
                  <a:gd name="T94" fmla="*/ 448 w 3057"/>
                  <a:gd name="T95" fmla="*/ 79 h 3094"/>
                  <a:gd name="T96" fmla="*/ 469 w 3057"/>
                  <a:gd name="T97" fmla="*/ 17 h 3094"/>
                  <a:gd name="T98" fmla="*/ 390 w 3057"/>
                  <a:gd name="T99" fmla="*/ 30 h 3094"/>
                  <a:gd name="T100" fmla="*/ 331 w 3057"/>
                  <a:gd name="T101" fmla="*/ 117 h 3094"/>
                  <a:gd name="T102" fmla="*/ 208 w 3057"/>
                  <a:gd name="T103" fmla="*/ 255 h 3094"/>
                  <a:gd name="T104" fmla="*/ 0 w 3057"/>
                  <a:gd name="T105" fmla="*/ 248 h 3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057" h="3094">
                    <a:moveTo>
                      <a:pt x="2311" y="3002"/>
                    </a:moveTo>
                    <a:lnTo>
                      <a:pt x="2353" y="3018"/>
                    </a:lnTo>
                    <a:lnTo>
                      <a:pt x="2351" y="3065"/>
                    </a:lnTo>
                    <a:lnTo>
                      <a:pt x="2351" y="3072"/>
                    </a:lnTo>
                    <a:lnTo>
                      <a:pt x="2392" y="3075"/>
                    </a:lnTo>
                    <a:lnTo>
                      <a:pt x="2407" y="3094"/>
                    </a:lnTo>
                    <a:lnTo>
                      <a:pt x="2471" y="3067"/>
                    </a:lnTo>
                    <a:lnTo>
                      <a:pt x="2479" y="3067"/>
                    </a:lnTo>
                    <a:lnTo>
                      <a:pt x="2486" y="3073"/>
                    </a:lnTo>
                    <a:lnTo>
                      <a:pt x="2512" y="3077"/>
                    </a:lnTo>
                    <a:lnTo>
                      <a:pt x="2544" y="3054"/>
                    </a:lnTo>
                    <a:lnTo>
                      <a:pt x="2568" y="3025"/>
                    </a:lnTo>
                    <a:lnTo>
                      <a:pt x="2547" y="3014"/>
                    </a:lnTo>
                    <a:lnTo>
                      <a:pt x="2546" y="3000"/>
                    </a:lnTo>
                    <a:lnTo>
                      <a:pt x="2581" y="3017"/>
                    </a:lnTo>
                    <a:lnTo>
                      <a:pt x="2605" y="2988"/>
                    </a:lnTo>
                    <a:lnTo>
                      <a:pt x="2616" y="2960"/>
                    </a:lnTo>
                    <a:lnTo>
                      <a:pt x="2602" y="2948"/>
                    </a:lnTo>
                    <a:lnTo>
                      <a:pt x="2639" y="2917"/>
                    </a:lnTo>
                    <a:lnTo>
                      <a:pt x="2638" y="2905"/>
                    </a:lnTo>
                    <a:lnTo>
                      <a:pt x="2658" y="2903"/>
                    </a:lnTo>
                    <a:lnTo>
                      <a:pt x="2662" y="2882"/>
                    </a:lnTo>
                    <a:lnTo>
                      <a:pt x="2661" y="2869"/>
                    </a:lnTo>
                    <a:lnTo>
                      <a:pt x="2645" y="2836"/>
                    </a:lnTo>
                    <a:lnTo>
                      <a:pt x="2601" y="2800"/>
                    </a:lnTo>
                    <a:lnTo>
                      <a:pt x="2598" y="2760"/>
                    </a:lnTo>
                    <a:lnTo>
                      <a:pt x="2615" y="2732"/>
                    </a:lnTo>
                    <a:lnTo>
                      <a:pt x="2620" y="2712"/>
                    </a:lnTo>
                    <a:lnTo>
                      <a:pt x="2602" y="2666"/>
                    </a:lnTo>
                    <a:lnTo>
                      <a:pt x="2623" y="2597"/>
                    </a:lnTo>
                    <a:lnTo>
                      <a:pt x="2619" y="2557"/>
                    </a:lnTo>
                    <a:lnTo>
                      <a:pt x="2637" y="2528"/>
                    </a:lnTo>
                    <a:lnTo>
                      <a:pt x="2633" y="2488"/>
                    </a:lnTo>
                    <a:lnTo>
                      <a:pt x="2662" y="2438"/>
                    </a:lnTo>
                    <a:lnTo>
                      <a:pt x="2653" y="2413"/>
                    </a:lnTo>
                    <a:lnTo>
                      <a:pt x="2615" y="2369"/>
                    </a:lnTo>
                    <a:lnTo>
                      <a:pt x="2620" y="2281"/>
                    </a:lnTo>
                    <a:lnTo>
                      <a:pt x="2620" y="2275"/>
                    </a:lnTo>
                    <a:lnTo>
                      <a:pt x="2659" y="2197"/>
                    </a:lnTo>
                    <a:lnTo>
                      <a:pt x="2686" y="2114"/>
                    </a:lnTo>
                    <a:lnTo>
                      <a:pt x="2689" y="2073"/>
                    </a:lnTo>
                    <a:lnTo>
                      <a:pt x="2700" y="2052"/>
                    </a:lnTo>
                    <a:lnTo>
                      <a:pt x="2731" y="2023"/>
                    </a:lnTo>
                    <a:lnTo>
                      <a:pt x="2717" y="1950"/>
                    </a:lnTo>
                    <a:lnTo>
                      <a:pt x="2737" y="1881"/>
                    </a:lnTo>
                    <a:lnTo>
                      <a:pt x="2740" y="1840"/>
                    </a:lnTo>
                    <a:lnTo>
                      <a:pt x="2765" y="1812"/>
                    </a:lnTo>
                    <a:lnTo>
                      <a:pt x="2756" y="1725"/>
                    </a:lnTo>
                    <a:lnTo>
                      <a:pt x="2785" y="1662"/>
                    </a:lnTo>
                    <a:lnTo>
                      <a:pt x="2815" y="1632"/>
                    </a:lnTo>
                    <a:lnTo>
                      <a:pt x="2869" y="1567"/>
                    </a:lnTo>
                    <a:lnTo>
                      <a:pt x="2872" y="1519"/>
                    </a:lnTo>
                    <a:lnTo>
                      <a:pt x="2905" y="1516"/>
                    </a:lnTo>
                    <a:lnTo>
                      <a:pt x="2916" y="1481"/>
                    </a:lnTo>
                    <a:lnTo>
                      <a:pt x="2948" y="1472"/>
                    </a:lnTo>
                    <a:lnTo>
                      <a:pt x="2965" y="1443"/>
                    </a:lnTo>
                    <a:lnTo>
                      <a:pt x="3024" y="1284"/>
                    </a:lnTo>
                    <a:lnTo>
                      <a:pt x="3057" y="1267"/>
                    </a:lnTo>
                    <a:lnTo>
                      <a:pt x="2955" y="1250"/>
                    </a:lnTo>
                    <a:lnTo>
                      <a:pt x="2926" y="1239"/>
                    </a:lnTo>
                    <a:lnTo>
                      <a:pt x="2911" y="1221"/>
                    </a:lnTo>
                    <a:lnTo>
                      <a:pt x="2857" y="1205"/>
                    </a:lnTo>
                    <a:lnTo>
                      <a:pt x="2827" y="1180"/>
                    </a:lnTo>
                    <a:lnTo>
                      <a:pt x="2808" y="1189"/>
                    </a:lnTo>
                    <a:lnTo>
                      <a:pt x="2788" y="1191"/>
                    </a:lnTo>
                    <a:lnTo>
                      <a:pt x="2769" y="1207"/>
                    </a:lnTo>
                    <a:lnTo>
                      <a:pt x="2719" y="1177"/>
                    </a:lnTo>
                    <a:lnTo>
                      <a:pt x="2688" y="1201"/>
                    </a:lnTo>
                    <a:lnTo>
                      <a:pt x="2647" y="1191"/>
                    </a:lnTo>
                    <a:lnTo>
                      <a:pt x="2628" y="1199"/>
                    </a:lnTo>
                    <a:lnTo>
                      <a:pt x="2600" y="1195"/>
                    </a:lnTo>
                    <a:lnTo>
                      <a:pt x="2584" y="1170"/>
                    </a:lnTo>
                    <a:lnTo>
                      <a:pt x="2537" y="1168"/>
                    </a:lnTo>
                    <a:lnTo>
                      <a:pt x="2516" y="1150"/>
                    </a:lnTo>
                    <a:lnTo>
                      <a:pt x="2484" y="1106"/>
                    </a:lnTo>
                    <a:lnTo>
                      <a:pt x="2489" y="1084"/>
                    </a:lnTo>
                    <a:lnTo>
                      <a:pt x="2474" y="1073"/>
                    </a:lnTo>
                    <a:lnTo>
                      <a:pt x="2454" y="1075"/>
                    </a:lnTo>
                    <a:lnTo>
                      <a:pt x="2426" y="1057"/>
                    </a:lnTo>
                    <a:lnTo>
                      <a:pt x="2387" y="1068"/>
                    </a:lnTo>
                    <a:lnTo>
                      <a:pt x="2388" y="1080"/>
                    </a:lnTo>
                    <a:lnTo>
                      <a:pt x="2376" y="1101"/>
                    </a:lnTo>
                    <a:lnTo>
                      <a:pt x="2357" y="1111"/>
                    </a:lnTo>
                    <a:lnTo>
                      <a:pt x="2333" y="1139"/>
                    </a:lnTo>
                    <a:lnTo>
                      <a:pt x="2291" y="1124"/>
                    </a:lnTo>
                    <a:lnTo>
                      <a:pt x="2259" y="1139"/>
                    </a:lnTo>
                    <a:lnTo>
                      <a:pt x="2244" y="1128"/>
                    </a:lnTo>
                    <a:lnTo>
                      <a:pt x="2225" y="1136"/>
                    </a:lnTo>
                    <a:lnTo>
                      <a:pt x="2203" y="1118"/>
                    </a:lnTo>
                    <a:lnTo>
                      <a:pt x="2191" y="1119"/>
                    </a:lnTo>
                    <a:lnTo>
                      <a:pt x="2188" y="1099"/>
                    </a:lnTo>
                    <a:lnTo>
                      <a:pt x="2168" y="1108"/>
                    </a:lnTo>
                    <a:lnTo>
                      <a:pt x="2172" y="1134"/>
                    </a:lnTo>
                    <a:lnTo>
                      <a:pt x="2153" y="1150"/>
                    </a:lnTo>
                    <a:lnTo>
                      <a:pt x="2127" y="1092"/>
                    </a:lnTo>
                    <a:lnTo>
                      <a:pt x="2131" y="1064"/>
                    </a:lnTo>
                    <a:lnTo>
                      <a:pt x="2111" y="1067"/>
                    </a:lnTo>
                    <a:lnTo>
                      <a:pt x="2089" y="1048"/>
                    </a:lnTo>
                    <a:lnTo>
                      <a:pt x="2069" y="1050"/>
                    </a:lnTo>
                    <a:lnTo>
                      <a:pt x="2048" y="1032"/>
                    </a:lnTo>
                    <a:lnTo>
                      <a:pt x="2029" y="1046"/>
                    </a:lnTo>
                    <a:lnTo>
                      <a:pt x="1994" y="1037"/>
                    </a:lnTo>
                    <a:lnTo>
                      <a:pt x="1988" y="1044"/>
                    </a:lnTo>
                    <a:lnTo>
                      <a:pt x="1998" y="1083"/>
                    </a:lnTo>
                    <a:lnTo>
                      <a:pt x="1988" y="1111"/>
                    </a:lnTo>
                    <a:lnTo>
                      <a:pt x="1940" y="1102"/>
                    </a:lnTo>
                    <a:lnTo>
                      <a:pt x="1913" y="1105"/>
                    </a:lnTo>
                    <a:lnTo>
                      <a:pt x="1891" y="1080"/>
                    </a:lnTo>
                    <a:lnTo>
                      <a:pt x="1902" y="1058"/>
                    </a:lnTo>
                    <a:lnTo>
                      <a:pt x="1894" y="1045"/>
                    </a:lnTo>
                    <a:lnTo>
                      <a:pt x="1881" y="1048"/>
                    </a:lnTo>
                    <a:lnTo>
                      <a:pt x="1874" y="1041"/>
                    </a:lnTo>
                    <a:lnTo>
                      <a:pt x="1864" y="1008"/>
                    </a:lnTo>
                    <a:lnTo>
                      <a:pt x="1850" y="996"/>
                    </a:lnTo>
                    <a:lnTo>
                      <a:pt x="1847" y="977"/>
                    </a:lnTo>
                    <a:lnTo>
                      <a:pt x="1804" y="947"/>
                    </a:lnTo>
                    <a:lnTo>
                      <a:pt x="1773" y="896"/>
                    </a:lnTo>
                    <a:lnTo>
                      <a:pt x="1773" y="889"/>
                    </a:lnTo>
                    <a:lnTo>
                      <a:pt x="1785" y="888"/>
                    </a:lnTo>
                    <a:lnTo>
                      <a:pt x="1792" y="881"/>
                    </a:lnTo>
                    <a:lnTo>
                      <a:pt x="1776" y="855"/>
                    </a:lnTo>
                    <a:lnTo>
                      <a:pt x="1747" y="838"/>
                    </a:lnTo>
                    <a:lnTo>
                      <a:pt x="1746" y="825"/>
                    </a:lnTo>
                    <a:lnTo>
                      <a:pt x="1759" y="816"/>
                    </a:lnTo>
                    <a:lnTo>
                      <a:pt x="1660" y="758"/>
                    </a:lnTo>
                    <a:lnTo>
                      <a:pt x="1633" y="768"/>
                    </a:lnTo>
                    <a:lnTo>
                      <a:pt x="1613" y="763"/>
                    </a:lnTo>
                    <a:lnTo>
                      <a:pt x="1614" y="776"/>
                    </a:lnTo>
                    <a:lnTo>
                      <a:pt x="1586" y="766"/>
                    </a:lnTo>
                    <a:lnTo>
                      <a:pt x="1557" y="748"/>
                    </a:lnTo>
                    <a:lnTo>
                      <a:pt x="1542" y="729"/>
                    </a:lnTo>
                    <a:lnTo>
                      <a:pt x="1515" y="718"/>
                    </a:lnTo>
                    <a:lnTo>
                      <a:pt x="1469" y="730"/>
                    </a:lnTo>
                    <a:lnTo>
                      <a:pt x="1451" y="751"/>
                    </a:lnTo>
                    <a:lnTo>
                      <a:pt x="1430" y="747"/>
                    </a:lnTo>
                    <a:lnTo>
                      <a:pt x="1407" y="789"/>
                    </a:lnTo>
                    <a:lnTo>
                      <a:pt x="1386" y="777"/>
                    </a:lnTo>
                    <a:lnTo>
                      <a:pt x="1367" y="800"/>
                    </a:lnTo>
                    <a:lnTo>
                      <a:pt x="1326" y="790"/>
                    </a:lnTo>
                    <a:lnTo>
                      <a:pt x="1319" y="777"/>
                    </a:lnTo>
                    <a:lnTo>
                      <a:pt x="1317" y="757"/>
                    </a:lnTo>
                    <a:lnTo>
                      <a:pt x="1295" y="746"/>
                    </a:lnTo>
                    <a:lnTo>
                      <a:pt x="1255" y="749"/>
                    </a:lnTo>
                    <a:lnTo>
                      <a:pt x="1221" y="732"/>
                    </a:lnTo>
                    <a:lnTo>
                      <a:pt x="1212" y="719"/>
                    </a:lnTo>
                    <a:lnTo>
                      <a:pt x="1211" y="707"/>
                    </a:lnTo>
                    <a:lnTo>
                      <a:pt x="1197" y="701"/>
                    </a:lnTo>
                    <a:lnTo>
                      <a:pt x="1196" y="694"/>
                    </a:lnTo>
                    <a:lnTo>
                      <a:pt x="1190" y="689"/>
                    </a:lnTo>
                    <a:lnTo>
                      <a:pt x="1176" y="690"/>
                    </a:lnTo>
                    <a:lnTo>
                      <a:pt x="1161" y="677"/>
                    </a:lnTo>
                    <a:lnTo>
                      <a:pt x="1149" y="678"/>
                    </a:lnTo>
                    <a:lnTo>
                      <a:pt x="1150" y="698"/>
                    </a:lnTo>
                    <a:lnTo>
                      <a:pt x="1137" y="707"/>
                    </a:lnTo>
                    <a:lnTo>
                      <a:pt x="1136" y="693"/>
                    </a:lnTo>
                    <a:lnTo>
                      <a:pt x="1110" y="702"/>
                    </a:lnTo>
                    <a:lnTo>
                      <a:pt x="1076" y="692"/>
                    </a:lnTo>
                    <a:lnTo>
                      <a:pt x="1051" y="714"/>
                    </a:lnTo>
                    <a:lnTo>
                      <a:pt x="1046" y="741"/>
                    </a:lnTo>
                    <a:lnTo>
                      <a:pt x="1004" y="719"/>
                    </a:lnTo>
                    <a:lnTo>
                      <a:pt x="934" y="759"/>
                    </a:lnTo>
                    <a:lnTo>
                      <a:pt x="919" y="733"/>
                    </a:lnTo>
                    <a:lnTo>
                      <a:pt x="930" y="719"/>
                    </a:lnTo>
                    <a:lnTo>
                      <a:pt x="915" y="700"/>
                    </a:lnTo>
                    <a:lnTo>
                      <a:pt x="920" y="679"/>
                    </a:lnTo>
                    <a:lnTo>
                      <a:pt x="874" y="623"/>
                    </a:lnTo>
                    <a:lnTo>
                      <a:pt x="839" y="613"/>
                    </a:lnTo>
                    <a:lnTo>
                      <a:pt x="814" y="622"/>
                    </a:lnTo>
                    <a:lnTo>
                      <a:pt x="813" y="616"/>
                    </a:lnTo>
                    <a:lnTo>
                      <a:pt x="824" y="581"/>
                    </a:lnTo>
                    <a:lnTo>
                      <a:pt x="793" y="544"/>
                    </a:lnTo>
                    <a:lnTo>
                      <a:pt x="712" y="538"/>
                    </a:lnTo>
                    <a:lnTo>
                      <a:pt x="690" y="512"/>
                    </a:lnTo>
                    <a:lnTo>
                      <a:pt x="676" y="515"/>
                    </a:lnTo>
                    <a:lnTo>
                      <a:pt x="644" y="457"/>
                    </a:lnTo>
                    <a:lnTo>
                      <a:pt x="589" y="442"/>
                    </a:lnTo>
                    <a:lnTo>
                      <a:pt x="566" y="416"/>
                    </a:lnTo>
                    <a:lnTo>
                      <a:pt x="553" y="419"/>
                    </a:lnTo>
                    <a:lnTo>
                      <a:pt x="514" y="435"/>
                    </a:lnTo>
                    <a:lnTo>
                      <a:pt x="467" y="426"/>
                    </a:lnTo>
                    <a:lnTo>
                      <a:pt x="477" y="399"/>
                    </a:lnTo>
                    <a:lnTo>
                      <a:pt x="466" y="352"/>
                    </a:lnTo>
                    <a:lnTo>
                      <a:pt x="487" y="290"/>
                    </a:lnTo>
                    <a:lnTo>
                      <a:pt x="457" y="253"/>
                    </a:lnTo>
                    <a:lnTo>
                      <a:pt x="416" y="243"/>
                    </a:lnTo>
                    <a:lnTo>
                      <a:pt x="414" y="230"/>
                    </a:lnTo>
                    <a:lnTo>
                      <a:pt x="432" y="201"/>
                    </a:lnTo>
                    <a:lnTo>
                      <a:pt x="435" y="160"/>
                    </a:lnTo>
                    <a:lnTo>
                      <a:pt x="447" y="146"/>
                    </a:lnTo>
                    <a:lnTo>
                      <a:pt x="438" y="120"/>
                    </a:lnTo>
                    <a:lnTo>
                      <a:pt x="450" y="105"/>
                    </a:lnTo>
                    <a:lnTo>
                      <a:pt x="448" y="79"/>
                    </a:lnTo>
                    <a:lnTo>
                      <a:pt x="468" y="84"/>
                    </a:lnTo>
                    <a:lnTo>
                      <a:pt x="465" y="50"/>
                    </a:lnTo>
                    <a:lnTo>
                      <a:pt x="484" y="36"/>
                    </a:lnTo>
                    <a:lnTo>
                      <a:pt x="469" y="17"/>
                    </a:lnTo>
                    <a:lnTo>
                      <a:pt x="442" y="12"/>
                    </a:lnTo>
                    <a:lnTo>
                      <a:pt x="433" y="0"/>
                    </a:lnTo>
                    <a:lnTo>
                      <a:pt x="415" y="22"/>
                    </a:lnTo>
                    <a:lnTo>
                      <a:pt x="390" y="30"/>
                    </a:lnTo>
                    <a:lnTo>
                      <a:pt x="379" y="65"/>
                    </a:lnTo>
                    <a:lnTo>
                      <a:pt x="348" y="81"/>
                    </a:lnTo>
                    <a:lnTo>
                      <a:pt x="336" y="103"/>
                    </a:lnTo>
                    <a:lnTo>
                      <a:pt x="331" y="117"/>
                    </a:lnTo>
                    <a:lnTo>
                      <a:pt x="339" y="136"/>
                    </a:lnTo>
                    <a:lnTo>
                      <a:pt x="331" y="197"/>
                    </a:lnTo>
                    <a:lnTo>
                      <a:pt x="259" y="217"/>
                    </a:lnTo>
                    <a:lnTo>
                      <a:pt x="208" y="255"/>
                    </a:lnTo>
                    <a:lnTo>
                      <a:pt x="149" y="261"/>
                    </a:lnTo>
                    <a:lnTo>
                      <a:pt x="88" y="253"/>
                    </a:lnTo>
                    <a:lnTo>
                      <a:pt x="59" y="236"/>
                    </a:lnTo>
                    <a:lnTo>
                      <a:pt x="0" y="24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" name="Freeform 71">
                <a:extLst>
                  <a:ext uri="{FF2B5EF4-FFF2-40B4-BE49-F238E27FC236}">
                    <a16:creationId xmlns:a16="http://schemas.microsoft.com/office/drawing/2014/main" id="{02F7A767-065C-7A51-6595-5F1174D9F1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8" y="1"/>
                <a:ext cx="707" cy="437"/>
              </a:xfrm>
              <a:custGeom>
                <a:avLst/>
                <a:gdLst>
                  <a:gd name="T0" fmla="*/ 2095 w 2122"/>
                  <a:gd name="T1" fmla="*/ 1311 h 1311"/>
                  <a:gd name="T2" fmla="*/ 2080 w 2122"/>
                  <a:gd name="T3" fmla="*/ 1292 h 1311"/>
                  <a:gd name="T4" fmla="*/ 2059 w 2122"/>
                  <a:gd name="T5" fmla="*/ 1287 h 1311"/>
                  <a:gd name="T6" fmla="*/ 2064 w 2122"/>
                  <a:gd name="T7" fmla="*/ 1266 h 1311"/>
                  <a:gd name="T8" fmla="*/ 2059 w 2122"/>
                  <a:gd name="T9" fmla="*/ 1213 h 1311"/>
                  <a:gd name="T10" fmla="*/ 2100 w 2122"/>
                  <a:gd name="T11" fmla="*/ 1142 h 1311"/>
                  <a:gd name="T12" fmla="*/ 2042 w 2122"/>
                  <a:gd name="T13" fmla="*/ 1101 h 1311"/>
                  <a:gd name="T14" fmla="*/ 2054 w 2122"/>
                  <a:gd name="T15" fmla="*/ 1012 h 1311"/>
                  <a:gd name="T16" fmla="*/ 2095 w 2122"/>
                  <a:gd name="T17" fmla="*/ 941 h 1311"/>
                  <a:gd name="T18" fmla="*/ 2054 w 2122"/>
                  <a:gd name="T19" fmla="*/ 938 h 1311"/>
                  <a:gd name="T20" fmla="*/ 2050 w 2122"/>
                  <a:gd name="T21" fmla="*/ 958 h 1311"/>
                  <a:gd name="T22" fmla="*/ 2032 w 2122"/>
                  <a:gd name="T23" fmla="*/ 913 h 1311"/>
                  <a:gd name="T24" fmla="*/ 1958 w 2122"/>
                  <a:gd name="T25" fmla="*/ 846 h 1311"/>
                  <a:gd name="T26" fmla="*/ 1825 w 2122"/>
                  <a:gd name="T27" fmla="*/ 859 h 1311"/>
                  <a:gd name="T28" fmla="*/ 1746 w 2122"/>
                  <a:gd name="T29" fmla="*/ 873 h 1311"/>
                  <a:gd name="T30" fmla="*/ 1729 w 2122"/>
                  <a:gd name="T31" fmla="*/ 908 h 1311"/>
                  <a:gd name="T32" fmla="*/ 1687 w 2122"/>
                  <a:gd name="T33" fmla="*/ 831 h 1311"/>
                  <a:gd name="T34" fmla="*/ 1685 w 2122"/>
                  <a:gd name="T35" fmla="*/ 730 h 1311"/>
                  <a:gd name="T36" fmla="*/ 1621 w 2122"/>
                  <a:gd name="T37" fmla="*/ 683 h 1311"/>
                  <a:gd name="T38" fmla="*/ 1567 w 2122"/>
                  <a:gd name="T39" fmla="*/ 688 h 1311"/>
                  <a:gd name="T40" fmla="*/ 1570 w 2122"/>
                  <a:gd name="T41" fmla="*/ 654 h 1311"/>
                  <a:gd name="T42" fmla="*/ 1532 w 2122"/>
                  <a:gd name="T43" fmla="*/ 678 h 1311"/>
                  <a:gd name="T44" fmla="*/ 1416 w 2122"/>
                  <a:gd name="T45" fmla="*/ 654 h 1311"/>
                  <a:gd name="T46" fmla="*/ 1409 w 2122"/>
                  <a:gd name="T47" fmla="*/ 575 h 1311"/>
                  <a:gd name="T48" fmla="*/ 1394 w 2122"/>
                  <a:gd name="T49" fmla="*/ 482 h 1311"/>
                  <a:gd name="T50" fmla="*/ 1382 w 2122"/>
                  <a:gd name="T51" fmla="*/ 436 h 1311"/>
                  <a:gd name="T52" fmla="*/ 1331 w 2122"/>
                  <a:gd name="T53" fmla="*/ 387 h 1311"/>
                  <a:gd name="T54" fmla="*/ 1287 w 2122"/>
                  <a:gd name="T55" fmla="*/ 352 h 1311"/>
                  <a:gd name="T56" fmla="*/ 1216 w 2122"/>
                  <a:gd name="T57" fmla="*/ 372 h 1311"/>
                  <a:gd name="T58" fmla="*/ 1148 w 2122"/>
                  <a:gd name="T59" fmla="*/ 444 h 1311"/>
                  <a:gd name="T60" fmla="*/ 1101 w 2122"/>
                  <a:gd name="T61" fmla="*/ 442 h 1311"/>
                  <a:gd name="T62" fmla="*/ 1067 w 2122"/>
                  <a:gd name="T63" fmla="*/ 432 h 1311"/>
                  <a:gd name="T64" fmla="*/ 1043 w 2122"/>
                  <a:gd name="T65" fmla="*/ 394 h 1311"/>
                  <a:gd name="T66" fmla="*/ 996 w 2122"/>
                  <a:gd name="T67" fmla="*/ 324 h 1311"/>
                  <a:gd name="T68" fmla="*/ 935 w 2122"/>
                  <a:gd name="T69" fmla="*/ 317 h 1311"/>
                  <a:gd name="T70" fmla="*/ 918 w 2122"/>
                  <a:gd name="T71" fmla="*/ 204 h 1311"/>
                  <a:gd name="T72" fmla="*/ 934 w 2122"/>
                  <a:gd name="T73" fmla="*/ 163 h 1311"/>
                  <a:gd name="T74" fmla="*/ 895 w 2122"/>
                  <a:gd name="T75" fmla="*/ 99 h 1311"/>
                  <a:gd name="T76" fmla="*/ 808 w 2122"/>
                  <a:gd name="T77" fmla="*/ 33 h 1311"/>
                  <a:gd name="T78" fmla="*/ 722 w 2122"/>
                  <a:gd name="T79" fmla="*/ 41 h 1311"/>
                  <a:gd name="T80" fmla="*/ 622 w 2122"/>
                  <a:gd name="T81" fmla="*/ 63 h 1311"/>
                  <a:gd name="T82" fmla="*/ 605 w 2122"/>
                  <a:gd name="T83" fmla="*/ 92 h 1311"/>
                  <a:gd name="T84" fmla="*/ 552 w 2122"/>
                  <a:gd name="T85" fmla="*/ 97 h 1311"/>
                  <a:gd name="T86" fmla="*/ 308 w 2122"/>
                  <a:gd name="T87" fmla="*/ 153 h 1311"/>
                  <a:gd name="T88" fmla="*/ 215 w 2122"/>
                  <a:gd name="T89" fmla="*/ 229 h 1311"/>
                  <a:gd name="T90" fmla="*/ 180 w 2122"/>
                  <a:gd name="T91" fmla="*/ 360 h 1311"/>
                  <a:gd name="T92" fmla="*/ 152 w 2122"/>
                  <a:gd name="T93" fmla="*/ 423 h 1311"/>
                  <a:gd name="T94" fmla="*/ 161 w 2122"/>
                  <a:gd name="T95" fmla="*/ 590 h 1311"/>
                  <a:gd name="T96" fmla="*/ 159 w 2122"/>
                  <a:gd name="T97" fmla="*/ 644 h 1311"/>
                  <a:gd name="T98" fmla="*/ 154 w 2122"/>
                  <a:gd name="T99" fmla="*/ 805 h 1311"/>
                  <a:gd name="T100" fmla="*/ 198 w 2122"/>
                  <a:gd name="T101" fmla="*/ 849 h 1311"/>
                  <a:gd name="T102" fmla="*/ 137 w 2122"/>
                  <a:gd name="T103" fmla="*/ 834 h 1311"/>
                  <a:gd name="T104" fmla="*/ 134 w 2122"/>
                  <a:gd name="T105" fmla="*/ 949 h 1311"/>
                  <a:gd name="T106" fmla="*/ 179 w 2122"/>
                  <a:gd name="T107" fmla="*/ 998 h 1311"/>
                  <a:gd name="T108" fmla="*/ 222 w 2122"/>
                  <a:gd name="T109" fmla="*/ 1041 h 1311"/>
                  <a:gd name="T110" fmla="*/ 181 w 2122"/>
                  <a:gd name="T111" fmla="*/ 1031 h 1311"/>
                  <a:gd name="T112" fmla="*/ 132 w 2122"/>
                  <a:gd name="T113" fmla="*/ 1003 h 1311"/>
                  <a:gd name="T114" fmla="*/ 82 w 2122"/>
                  <a:gd name="T115" fmla="*/ 1041 h 1311"/>
                  <a:gd name="T116" fmla="*/ 0 w 2122"/>
                  <a:gd name="T117" fmla="*/ 1169 h 1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122" h="1311">
                    <a:moveTo>
                      <a:pt x="2122" y="1308"/>
                    </a:moveTo>
                    <a:lnTo>
                      <a:pt x="2095" y="1311"/>
                    </a:lnTo>
                    <a:lnTo>
                      <a:pt x="2094" y="1297"/>
                    </a:lnTo>
                    <a:lnTo>
                      <a:pt x="2080" y="1292"/>
                    </a:lnTo>
                    <a:lnTo>
                      <a:pt x="2079" y="1285"/>
                    </a:lnTo>
                    <a:lnTo>
                      <a:pt x="2059" y="1287"/>
                    </a:lnTo>
                    <a:lnTo>
                      <a:pt x="2053" y="1281"/>
                    </a:lnTo>
                    <a:lnTo>
                      <a:pt x="2064" y="1266"/>
                    </a:lnTo>
                    <a:lnTo>
                      <a:pt x="2048" y="1241"/>
                    </a:lnTo>
                    <a:lnTo>
                      <a:pt x="2059" y="1213"/>
                    </a:lnTo>
                    <a:lnTo>
                      <a:pt x="2116" y="1175"/>
                    </a:lnTo>
                    <a:lnTo>
                      <a:pt x="2100" y="1142"/>
                    </a:lnTo>
                    <a:lnTo>
                      <a:pt x="2090" y="1103"/>
                    </a:lnTo>
                    <a:lnTo>
                      <a:pt x="2042" y="1101"/>
                    </a:lnTo>
                    <a:lnTo>
                      <a:pt x="2060" y="1072"/>
                    </a:lnTo>
                    <a:lnTo>
                      <a:pt x="2054" y="1012"/>
                    </a:lnTo>
                    <a:lnTo>
                      <a:pt x="2103" y="960"/>
                    </a:lnTo>
                    <a:lnTo>
                      <a:pt x="2095" y="941"/>
                    </a:lnTo>
                    <a:lnTo>
                      <a:pt x="2066" y="930"/>
                    </a:lnTo>
                    <a:lnTo>
                      <a:pt x="2054" y="938"/>
                    </a:lnTo>
                    <a:lnTo>
                      <a:pt x="2062" y="957"/>
                    </a:lnTo>
                    <a:lnTo>
                      <a:pt x="2050" y="958"/>
                    </a:lnTo>
                    <a:lnTo>
                      <a:pt x="2034" y="940"/>
                    </a:lnTo>
                    <a:lnTo>
                      <a:pt x="2032" y="913"/>
                    </a:lnTo>
                    <a:lnTo>
                      <a:pt x="2003" y="902"/>
                    </a:lnTo>
                    <a:lnTo>
                      <a:pt x="1958" y="846"/>
                    </a:lnTo>
                    <a:lnTo>
                      <a:pt x="1867" y="881"/>
                    </a:lnTo>
                    <a:lnTo>
                      <a:pt x="1825" y="859"/>
                    </a:lnTo>
                    <a:lnTo>
                      <a:pt x="1757" y="858"/>
                    </a:lnTo>
                    <a:lnTo>
                      <a:pt x="1746" y="873"/>
                    </a:lnTo>
                    <a:lnTo>
                      <a:pt x="1741" y="900"/>
                    </a:lnTo>
                    <a:lnTo>
                      <a:pt x="1729" y="908"/>
                    </a:lnTo>
                    <a:lnTo>
                      <a:pt x="1697" y="857"/>
                    </a:lnTo>
                    <a:lnTo>
                      <a:pt x="1687" y="831"/>
                    </a:lnTo>
                    <a:lnTo>
                      <a:pt x="1698" y="789"/>
                    </a:lnTo>
                    <a:lnTo>
                      <a:pt x="1685" y="730"/>
                    </a:lnTo>
                    <a:lnTo>
                      <a:pt x="1655" y="693"/>
                    </a:lnTo>
                    <a:lnTo>
                      <a:pt x="1621" y="683"/>
                    </a:lnTo>
                    <a:lnTo>
                      <a:pt x="1575" y="693"/>
                    </a:lnTo>
                    <a:lnTo>
                      <a:pt x="1567" y="688"/>
                    </a:lnTo>
                    <a:lnTo>
                      <a:pt x="1585" y="660"/>
                    </a:lnTo>
                    <a:lnTo>
                      <a:pt x="1570" y="654"/>
                    </a:lnTo>
                    <a:lnTo>
                      <a:pt x="1550" y="649"/>
                    </a:lnTo>
                    <a:lnTo>
                      <a:pt x="1532" y="678"/>
                    </a:lnTo>
                    <a:lnTo>
                      <a:pt x="1481" y="696"/>
                    </a:lnTo>
                    <a:lnTo>
                      <a:pt x="1416" y="654"/>
                    </a:lnTo>
                    <a:lnTo>
                      <a:pt x="1409" y="642"/>
                    </a:lnTo>
                    <a:lnTo>
                      <a:pt x="1409" y="575"/>
                    </a:lnTo>
                    <a:lnTo>
                      <a:pt x="1382" y="503"/>
                    </a:lnTo>
                    <a:lnTo>
                      <a:pt x="1394" y="482"/>
                    </a:lnTo>
                    <a:lnTo>
                      <a:pt x="1391" y="456"/>
                    </a:lnTo>
                    <a:lnTo>
                      <a:pt x="1382" y="436"/>
                    </a:lnTo>
                    <a:lnTo>
                      <a:pt x="1356" y="439"/>
                    </a:lnTo>
                    <a:lnTo>
                      <a:pt x="1331" y="387"/>
                    </a:lnTo>
                    <a:lnTo>
                      <a:pt x="1307" y="356"/>
                    </a:lnTo>
                    <a:lnTo>
                      <a:pt x="1287" y="352"/>
                    </a:lnTo>
                    <a:lnTo>
                      <a:pt x="1275" y="365"/>
                    </a:lnTo>
                    <a:lnTo>
                      <a:pt x="1216" y="372"/>
                    </a:lnTo>
                    <a:lnTo>
                      <a:pt x="1164" y="396"/>
                    </a:lnTo>
                    <a:lnTo>
                      <a:pt x="1148" y="444"/>
                    </a:lnTo>
                    <a:lnTo>
                      <a:pt x="1136" y="459"/>
                    </a:lnTo>
                    <a:lnTo>
                      <a:pt x="1101" y="442"/>
                    </a:lnTo>
                    <a:lnTo>
                      <a:pt x="1093" y="430"/>
                    </a:lnTo>
                    <a:lnTo>
                      <a:pt x="1067" y="432"/>
                    </a:lnTo>
                    <a:lnTo>
                      <a:pt x="1052" y="420"/>
                    </a:lnTo>
                    <a:lnTo>
                      <a:pt x="1043" y="394"/>
                    </a:lnTo>
                    <a:lnTo>
                      <a:pt x="1006" y="357"/>
                    </a:lnTo>
                    <a:lnTo>
                      <a:pt x="996" y="324"/>
                    </a:lnTo>
                    <a:lnTo>
                      <a:pt x="982" y="319"/>
                    </a:lnTo>
                    <a:lnTo>
                      <a:pt x="935" y="317"/>
                    </a:lnTo>
                    <a:lnTo>
                      <a:pt x="912" y="279"/>
                    </a:lnTo>
                    <a:lnTo>
                      <a:pt x="918" y="204"/>
                    </a:lnTo>
                    <a:lnTo>
                      <a:pt x="904" y="199"/>
                    </a:lnTo>
                    <a:lnTo>
                      <a:pt x="934" y="163"/>
                    </a:lnTo>
                    <a:lnTo>
                      <a:pt x="916" y="117"/>
                    </a:lnTo>
                    <a:lnTo>
                      <a:pt x="895" y="99"/>
                    </a:lnTo>
                    <a:lnTo>
                      <a:pt x="872" y="0"/>
                    </a:lnTo>
                    <a:lnTo>
                      <a:pt x="808" y="33"/>
                    </a:lnTo>
                    <a:lnTo>
                      <a:pt x="743" y="53"/>
                    </a:lnTo>
                    <a:lnTo>
                      <a:pt x="722" y="41"/>
                    </a:lnTo>
                    <a:lnTo>
                      <a:pt x="670" y="66"/>
                    </a:lnTo>
                    <a:lnTo>
                      <a:pt x="622" y="63"/>
                    </a:lnTo>
                    <a:lnTo>
                      <a:pt x="603" y="79"/>
                    </a:lnTo>
                    <a:lnTo>
                      <a:pt x="605" y="92"/>
                    </a:lnTo>
                    <a:lnTo>
                      <a:pt x="583" y="74"/>
                    </a:lnTo>
                    <a:lnTo>
                      <a:pt x="552" y="97"/>
                    </a:lnTo>
                    <a:lnTo>
                      <a:pt x="524" y="93"/>
                    </a:lnTo>
                    <a:lnTo>
                      <a:pt x="308" y="153"/>
                    </a:lnTo>
                    <a:lnTo>
                      <a:pt x="252" y="192"/>
                    </a:lnTo>
                    <a:lnTo>
                      <a:pt x="215" y="229"/>
                    </a:lnTo>
                    <a:lnTo>
                      <a:pt x="170" y="253"/>
                    </a:lnTo>
                    <a:lnTo>
                      <a:pt x="180" y="360"/>
                    </a:lnTo>
                    <a:lnTo>
                      <a:pt x="171" y="401"/>
                    </a:lnTo>
                    <a:lnTo>
                      <a:pt x="152" y="423"/>
                    </a:lnTo>
                    <a:lnTo>
                      <a:pt x="147" y="451"/>
                    </a:lnTo>
                    <a:lnTo>
                      <a:pt x="161" y="590"/>
                    </a:lnTo>
                    <a:lnTo>
                      <a:pt x="178" y="635"/>
                    </a:lnTo>
                    <a:lnTo>
                      <a:pt x="159" y="644"/>
                    </a:lnTo>
                    <a:lnTo>
                      <a:pt x="138" y="780"/>
                    </a:lnTo>
                    <a:lnTo>
                      <a:pt x="154" y="805"/>
                    </a:lnTo>
                    <a:lnTo>
                      <a:pt x="190" y="822"/>
                    </a:lnTo>
                    <a:lnTo>
                      <a:pt x="198" y="849"/>
                    </a:lnTo>
                    <a:lnTo>
                      <a:pt x="183" y="830"/>
                    </a:lnTo>
                    <a:lnTo>
                      <a:pt x="137" y="834"/>
                    </a:lnTo>
                    <a:lnTo>
                      <a:pt x="118" y="923"/>
                    </a:lnTo>
                    <a:lnTo>
                      <a:pt x="134" y="949"/>
                    </a:lnTo>
                    <a:lnTo>
                      <a:pt x="161" y="953"/>
                    </a:lnTo>
                    <a:lnTo>
                      <a:pt x="179" y="998"/>
                    </a:lnTo>
                    <a:lnTo>
                      <a:pt x="220" y="1014"/>
                    </a:lnTo>
                    <a:lnTo>
                      <a:pt x="222" y="1041"/>
                    </a:lnTo>
                    <a:lnTo>
                      <a:pt x="210" y="1049"/>
                    </a:lnTo>
                    <a:lnTo>
                      <a:pt x="181" y="1031"/>
                    </a:lnTo>
                    <a:lnTo>
                      <a:pt x="155" y="1034"/>
                    </a:lnTo>
                    <a:lnTo>
                      <a:pt x="132" y="1003"/>
                    </a:lnTo>
                    <a:lnTo>
                      <a:pt x="106" y="1011"/>
                    </a:lnTo>
                    <a:lnTo>
                      <a:pt x="82" y="1041"/>
                    </a:lnTo>
                    <a:lnTo>
                      <a:pt x="49" y="1124"/>
                    </a:lnTo>
                    <a:lnTo>
                      <a:pt x="0" y="116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" name="Freeform 72">
                <a:extLst>
                  <a:ext uri="{FF2B5EF4-FFF2-40B4-BE49-F238E27FC236}">
                    <a16:creationId xmlns:a16="http://schemas.microsoft.com/office/drawing/2014/main" id="{5897A97B-AED1-E25A-FF30-BA4603B05F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0" y="437"/>
                <a:ext cx="190" cy="427"/>
              </a:xfrm>
              <a:custGeom>
                <a:avLst/>
                <a:gdLst>
                  <a:gd name="T0" fmla="*/ 0 w 570"/>
                  <a:gd name="T1" fmla="*/ 1267 h 1281"/>
                  <a:gd name="T2" fmla="*/ 29 w 570"/>
                  <a:gd name="T3" fmla="*/ 1217 h 1281"/>
                  <a:gd name="T4" fmla="*/ 72 w 570"/>
                  <a:gd name="T5" fmla="*/ 1179 h 1281"/>
                  <a:gd name="T6" fmla="*/ 84 w 570"/>
                  <a:gd name="T7" fmla="*/ 1152 h 1281"/>
                  <a:gd name="T8" fmla="*/ 113 w 570"/>
                  <a:gd name="T9" fmla="*/ 1109 h 1281"/>
                  <a:gd name="T10" fmla="*/ 129 w 570"/>
                  <a:gd name="T11" fmla="*/ 1067 h 1281"/>
                  <a:gd name="T12" fmla="*/ 75 w 570"/>
                  <a:gd name="T13" fmla="*/ 1065 h 1281"/>
                  <a:gd name="T14" fmla="*/ 111 w 570"/>
                  <a:gd name="T15" fmla="*/ 1021 h 1281"/>
                  <a:gd name="T16" fmla="*/ 104 w 570"/>
                  <a:gd name="T17" fmla="*/ 942 h 1281"/>
                  <a:gd name="T18" fmla="*/ 171 w 570"/>
                  <a:gd name="T19" fmla="*/ 942 h 1281"/>
                  <a:gd name="T20" fmla="*/ 194 w 570"/>
                  <a:gd name="T21" fmla="*/ 906 h 1281"/>
                  <a:gd name="T22" fmla="*/ 159 w 570"/>
                  <a:gd name="T23" fmla="*/ 877 h 1281"/>
                  <a:gd name="T24" fmla="*/ 130 w 570"/>
                  <a:gd name="T25" fmla="*/ 865 h 1281"/>
                  <a:gd name="T26" fmla="*/ 122 w 570"/>
                  <a:gd name="T27" fmla="*/ 766 h 1281"/>
                  <a:gd name="T28" fmla="*/ 217 w 570"/>
                  <a:gd name="T29" fmla="*/ 702 h 1281"/>
                  <a:gd name="T30" fmla="*/ 277 w 570"/>
                  <a:gd name="T31" fmla="*/ 703 h 1281"/>
                  <a:gd name="T32" fmla="*/ 266 w 570"/>
                  <a:gd name="T33" fmla="*/ 658 h 1281"/>
                  <a:gd name="T34" fmla="*/ 292 w 570"/>
                  <a:gd name="T35" fmla="*/ 642 h 1281"/>
                  <a:gd name="T36" fmla="*/ 331 w 570"/>
                  <a:gd name="T37" fmla="*/ 638 h 1281"/>
                  <a:gd name="T38" fmla="*/ 381 w 570"/>
                  <a:gd name="T39" fmla="*/ 674 h 1281"/>
                  <a:gd name="T40" fmla="*/ 410 w 570"/>
                  <a:gd name="T41" fmla="*/ 692 h 1281"/>
                  <a:gd name="T42" fmla="*/ 415 w 570"/>
                  <a:gd name="T43" fmla="*/ 604 h 1281"/>
                  <a:gd name="T44" fmla="*/ 418 w 570"/>
                  <a:gd name="T45" fmla="*/ 563 h 1281"/>
                  <a:gd name="T46" fmla="*/ 439 w 570"/>
                  <a:gd name="T47" fmla="*/ 507 h 1281"/>
                  <a:gd name="T48" fmla="*/ 423 w 570"/>
                  <a:gd name="T49" fmla="*/ 476 h 1281"/>
                  <a:gd name="T50" fmla="*/ 402 w 570"/>
                  <a:gd name="T51" fmla="*/ 396 h 1281"/>
                  <a:gd name="T52" fmla="*/ 428 w 570"/>
                  <a:gd name="T53" fmla="*/ 374 h 1281"/>
                  <a:gd name="T54" fmla="*/ 477 w 570"/>
                  <a:gd name="T55" fmla="*/ 330 h 1281"/>
                  <a:gd name="T56" fmla="*/ 526 w 570"/>
                  <a:gd name="T57" fmla="*/ 278 h 1281"/>
                  <a:gd name="T58" fmla="*/ 562 w 570"/>
                  <a:gd name="T59" fmla="*/ 234 h 1281"/>
                  <a:gd name="T60" fmla="*/ 540 w 570"/>
                  <a:gd name="T61" fmla="*/ 210 h 1281"/>
                  <a:gd name="T62" fmla="*/ 544 w 570"/>
                  <a:gd name="T63" fmla="*/ 176 h 1281"/>
                  <a:gd name="T64" fmla="*/ 570 w 570"/>
                  <a:gd name="T65" fmla="*/ 99 h 1281"/>
                  <a:gd name="T66" fmla="*/ 545 w 570"/>
                  <a:gd name="T67" fmla="*/ 48 h 1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70" h="1281">
                    <a:moveTo>
                      <a:pt x="1" y="1281"/>
                    </a:moveTo>
                    <a:lnTo>
                      <a:pt x="0" y="1267"/>
                    </a:lnTo>
                    <a:lnTo>
                      <a:pt x="13" y="1259"/>
                    </a:lnTo>
                    <a:lnTo>
                      <a:pt x="29" y="1217"/>
                    </a:lnTo>
                    <a:lnTo>
                      <a:pt x="61" y="1208"/>
                    </a:lnTo>
                    <a:lnTo>
                      <a:pt x="72" y="1179"/>
                    </a:lnTo>
                    <a:lnTo>
                      <a:pt x="85" y="1172"/>
                    </a:lnTo>
                    <a:lnTo>
                      <a:pt x="84" y="1152"/>
                    </a:lnTo>
                    <a:lnTo>
                      <a:pt x="104" y="1150"/>
                    </a:lnTo>
                    <a:lnTo>
                      <a:pt x="113" y="1109"/>
                    </a:lnTo>
                    <a:lnTo>
                      <a:pt x="145" y="1092"/>
                    </a:lnTo>
                    <a:lnTo>
                      <a:pt x="129" y="1067"/>
                    </a:lnTo>
                    <a:lnTo>
                      <a:pt x="95" y="1070"/>
                    </a:lnTo>
                    <a:lnTo>
                      <a:pt x="75" y="1065"/>
                    </a:lnTo>
                    <a:lnTo>
                      <a:pt x="80" y="1044"/>
                    </a:lnTo>
                    <a:lnTo>
                      <a:pt x="111" y="1021"/>
                    </a:lnTo>
                    <a:lnTo>
                      <a:pt x="87" y="970"/>
                    </a:lnTo>
                    <a:lnTo>
                      <a:pt x="104" y="942"/>
                    </a:lnTo>
                    <a:lnTo>
                      <a:pt x="150" y="930"/>
                    </a:lnTo>
                    <a:lnTo>
                      <a:pt x="171" y="942"/>
                    </a:lnTo>
                    <a:lnTo>
                      <a:pt x="195" y="920"/>
                    </a:lnTo>
                    <a:lnTo>
                      <a:pt x="194" y="906"/>
                    </a:lnTo>
                    <a:lnTo>
                      <a:pt x="167" y="902"/>
                    </a:lnTo>
                    <a:lnTo>
                      <a:pt x="159" y="877"/>
                    </a:lnTo>
                    <a:lnTo>
                      <a:pt x="151" y="877"/>
                    </a:lnTo>
                    <a:lnTo>
                      <a:pt x="130" y="865"/>
                    </a:lnTo>
                    <a:lnTo>
                      <a:pt x="142" y="838"/>
                    </a:lnTo>
                    <a:lnTo>
                      <a:pt x="122" y="766"/>
                    </a:lnTo>
                    <a:lnTo>
                      <a:pt x="119" y="746"/>
                    </a:lnTo>
                    <a:lnTo>
                      <a:pt x="217" y="702"/>
                    </a:lnTo>
                    <a:lnTo>
                      <a:pt x="242" y="694"/>
                    </a:lnTo>
                    <a:lnTo>
                      <a:pt x="277" y="703"/>
                    </a:lnTo>
                    <a:lnTo>
                      <a:pt x="280" y="670"/>
                    </a:lnTo>
                    <a:lnTo>
                      <a:pt x="266" y="658"/>
                    </a:lnTo>
                    <a:lnTo>
                      <a:pt x="271" y="644"/>
                    </a:lnTo>
                    <a:lnTo>
                      <a:pt x="292" y="642"/>
                    </a:lnTo>
                    <a:lnTo>
                      <a:pt x="313" y="654"/>
                    </a:lnTo>
                    <a:lnTo>
                      <a:pt x="331" y="638"/>
                    </a:lnTo>
                    <a:lnTo>
                      <a:pt x="354" y="670"/>
                    </a:lnTo>
                    <a:lnTo>
                      <a:pt x="381" y="674"/>
                    </a:lnTo>
                    <a:lnTo>
                      <a:pt x="403" y="692"/>
                    </a:lnTo>
                    <a:lnTo>
                      <a:pt x="410" y="692"/>
                    </a:lnTo>
                    <a:lnTo>
                      <a:pt x="418" y="637"/>
                    </a:lnTo>
                    <a:lnTo>
                      <a:pt x="415" y="604"/>
                    </a:lnTo>
                    <a:lnTo>
                      <a:pt x="434" y="588"/>
                    </a:lnTo>
                    <a:lnTo>
                      <a:pt x="418" y="563"/>
                    </a:lnTo>
                    <a:lnTo>
                      <a:pt x="414" y="523"/>
                    </a:lnTo>
                    <a:lnTo>
                      <a:pt x="439" y="507"/>
                    </a:lnTo>
                    <a:lnTo>
                      <a:pt x="438" y="495"/>
                    </a:lnTo>
                    <a:lnTo>
                      <a:pt x="423" y="476"/>
                    </a:lnTo>
                    <a:lnTo>
                      <a:pt x="441" y="447"/>
                    </a:lnTo>
                    <a:lnTo>
                      <a:pt x="402" y="396"/>
                    </a:lnTo>
                    <a:lnTo>
                      <a:pt x="409" y="389"/>
                    </a:lnTo>
                    <a:lnTo>
                      <a:pt x="428" y="374"/>
                    </a:lnTo>
                    <a:lnTo>
                      <a:pt x="468" y="377"/>
                    </a:lnTo>
                    <a:lnTo>
                      <a:pt x="477" y="330"/>
                    </a:lnTo>
                    <a:lnTo>
                      <a:pt x="522" y="298"/>
                    </a:lnTo>
                    <a:lnTo>
                      <a:pt x="526" y="278"/>
                    </a:lnTo>
                    <a:lnTo>
                      <a:pt x="545" y="262"/>
                    </a:lnTo>
                    <a:lnTo>
                      <a:pt x="562" y="234"/>
                    </a:lnTo>
                    <a:lnTo>
                      <a:pt x="561" y="221"/>
                    </a:lnTo>
                    <a:lnTo>
                      <a:pt x="540" y="210"/>
                    </a:lnTo>
                    <a:lnTo>
                      <a:pt x="545" y="189"/>
                    </a:lnTo>
                    <a:lnTo>
                      <a:pt x="544" y="176"/>
                    </a:lnTo>
                    <a:lnTo>
                      <a:pt x="548" y="148"/>
                    </a:lnTo>
                    <a:lnTo>
                      <a:pt x="570" y="99"/>
                    </a:lnTo>
                    <a:lnTo>
                      <a:pt x="567" y="66"/>
                    </a:lnTo>
                    <a:lnTo>
                      <a:pt x="545" y="48"/>
                    </a:lnTo>
                    <a:lnTo>
                      <a:pt x="55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" name="Freeform 73">
                <a:extLst>
                  <a:ext uri="{FF2B5EF4-FFF2-40B4-BE49-F238E27FC236}">
                    <a16:creationId xmlns:a16="http://schemas.microsoft.com/office/drawing/2014/main" id="{07BD7FF7-901F-8EBB-C09D-170094E239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4" y="1042"/>
                <a:ext cx="973" cy="313"/>
              </a:xfrm>
              <a:custGeom>
                <a:avLst/>
                <a:gdLst>
                  <a:gd name="T0" fmla="*/ 2897 w 2919"/>
                  <a:gd name="T1" fmla="*/ 886 h 938"/>
                  <a:gd name="T2" fmla="*/ 2825 w 2919"/>
                  <a:gd name="T3" fmla="*/ 839 h 938"/>
                  <a:gd name="T4" fmla="*/ 2820 w 2919"/>
                  <a:gd name="T5" fmla="*/ 779 h 938"/>
                  <a:gd name="T6" fmla="*/ 2821 w 2919"/>
                  <a:gd name="T7" fmla="*/ 718 h 938"/>
                  <a:gd name="T8" fmla="*/ 2747 w 2919"/>
                  <a:gd name="T9" fmla="*/ 645 h 938"/>
                  <a:gd name="T10" fmla="*/ 2674 w 2919"/>
                  <a:gd name="T11" fmla="*/ 584 h 938"/>
                  <a:gd name="T12" fmla="*/ 2625 w 2919"/>
                  <a:gd name="T13" fmla="*/ 555 h 938"/>
                  <a:gd name="T14" fmla="*/ 2481 w 2919"/>
                  <a:gd name="T15" fmla="*/ 455 h 938"/>
                  <a:gd name="T16" fmla="*/ 2386 w 2919"/>
                  <a:gd name="T17" fmla="*/ 523 h 938"/>
                  <a:gd name="T18" fmla="*/ 2347 w 2919"/>
                  <a:gd name="T19" fmla="*/ 460 h 938"/>
                  <a:gd name="T20" fmla="*/ 2232 w 2919"/>
                  <a:gd name="T21" fmla="*/ 450 h 938"/>
                  <a:gd name="T22" fmla="*/ 2165 w 2919"/>
                  <a:gd name="T23" fmla="*/ 463 h 938"/>
                  <a:gd name="T24" fmla="*/ 2126 w 2919"/>
                  <a:gd name="T25" fmla="*/ 400 h 938"/>
                  <a:gd name="T26" fmla="*/ 2010 w 2919"/>
                  <a:gd name="T27" fmla="*/ 458 h 938"/>
                  <a:gd name="T28" fmla="*/ 1960 w 2919"/>
                  <a:gd name="T29" fmla="*/ 482 h 938"/>
                  <a:gd name="T30" fmla="*/ 1955 w 2919"/>
                  <a:gd name="T31" fmla="*/ 436 h 938"/>
                  <a:gd name="T32" fmla="*/ 1921 w 2919"/>
                  <a:gd name="T33" fmla="*/ 500 h 938"/>
                  <a:gd name="T34" fmla="*/ 1875 w 2919"/>
                  <a:gd name="T35" fmla="*/ 584 h 938"/>
                  <a:gd name="T36" fmla="*/ 1784 w 2919"/>
                  <a:gd name="T37" fmla="*/ 627 h 938"/>
                  <a:gd name="T38" fmla="*/ 1790 w 2919"/>
                  <a:gd name="T39" fmla="*/ 687 h 938"/>
                  <a:gd name="T40" fmla="*/ 1779 w 2919"/>
                  <a:gd name="T41" fmla="*/ 782 h 938"/>
                  <a:gd name="T42" fmla="*/ 1683 w 2919"/>
                  <a:gd name="T43" fmla="*/ 764 h 938"/>
                  <a:gd name="T44" fmla="*/ 1599 w 2919"/>
                  <a:gd name="T45" fmla="*/ 798 h 938"/>
                  <a:gd name="T46" fmla="*/ 1540 w 2919"/>
                  <a:gd name="T47" fmla="*/ 884 h 938"/>
                  <a:gd name="T48" fmla="*/ 1449 w 2919"/>
                  <a:gd name="T49" fmla="*/ 913 h 938"/>
                  <a:gd name="T50" fmla="*/ 1388 w 2919"/>
                  <a:gd name="T51" fmla="*/ 831 h 938"/>
                  <a:gd name="T52" fmla="*/ 1285 w 2919"/>
                  <a:gd name="T53" fmla="*/ 813 h 938"/>
                  <a:gd name="T54" fmla="*/ 1215 w 2919"/>
                  <a:gd name="T55" fmla="*/ 793 h 938"/>
                  <a:gd name="T56" fmla="*/ 1209 w 2919"/>
                  <a:gd name="T57" fmla="*/ 721 h 938"/>
                  <a:gd name="T58" fmla="*/ 1227 w 2919"/>
                  <a:gd name="T59" fmla="*/ 631 h 938"/>
                  <a:gd name="T60" fmla="*/ 1183 w 2919"/>
                  <a:gd name="T61" fmla="*/ 581 h 938"/>
                  <a:gd name="T62" fmla="*/ 1126 w 2919"/>
                  <a:gd name="T63" fmla="*/ 553 h 938"/>
                  <a:gd name="T64" fmla="*/ 1128 w 2919"/>
                  <a:gd name="T65" fmla="*/ 499 h 938"/>
                  <a:gd name="T66" fmla="*/ 1071 w 2919"/>
                  <a:gd name="T67" fmla="*/ 464 h 938"/>
                  <a:gd name="T68" fmla="*/ 1028 w 2919"/>
                  <a:gd name="T69" fmla="*/ 428 h 938"/>
                  <a:gd name="T70" fmla="*/ 930 w 2919"/>
                  <a:gd name="T71" fmla="*/ 404 h 938"/>
                  <a:gd name="T72" fmla="*/ 889 w 2919"/>
                  <a:gd name="T73" fmla="*/ 461 h 938"/>
                  <a:gd name="T74" fmla="*/ 776 w 2919"/>
                  <a:gd name="T75" fmla="*/ 478 h 938"/>
                  <a:gd name="T76" fmla="*/ 691 w 2919"/>
                  <a:gd name="T77" fmla="*/ 500 h 938"/>
                  <a:gd name="T78" fmla="*/ 622 w 2919"/>
                  <a:gd name="T79" fmla="*/ 479 h 938"/>
                  <a:gd name="T80" fmla="*/ 583 w 2919"/>
                  <a:gd name="T81" fmla="*/ 496 h 938"/>
                  <a:gd name="T82" fmla="*/ 492 w 2919"/>
                  <a:gd name="T83" fmla="*/ 532 h 938"/>
                  <a:gd name="T84" fmla="*/ 387 w 2919"/>
                  <a:gd name="T85" fmla="*/ 481 h 938"/>
                  <a:gd name="T86" fmla="*/ 359 w 2919"/>
                  <a:gd name="T87" fmla="*/ 470 h 938"/>
                  <a:gd name="T88" fmla="*/ 350 w 2919"/>
                  <a:gd name="T89" fmla="*/ 444 h 938"/>
                  <a:gd name="T90" fmla="*/ 291 w 2919"/>
                  <a:gd name="T91" fmla="*/ 315 h 938"/>
                  <a:gd name="T92" fmla="*/ 238 w 2919"/>
                  <a:gd name="T93" fmla="*/ 253 h 938"/>
                  <a:gd name="T94" fmla="*/ 169 w 2919"/>
                  <a:gd name="T95" fmla="*/ 232 h 938"/>
                  <a:gd name="T96" fmla="*/ 129 w 2919"/>
                  <a:gd name="T97" fmla="*/ 236 h 938"/>
                  <a:gd name="T98" fmla="*/ 155 w 2919"/>
                  <a:gd name="T99" fmla="*/ 146 h 938"/>
                  <a:gd name="T100" fmla="*/ 10 w 2919"/>
                  <a:gd name="T101" fmla="*/ 32 h 9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919" h="938">
                    <a:moveTo>
                      <a:pt x="2915" y="938"/>
                    </a:moveTo>
                    <a:lnTo>
                      <a:pt x="2919" y="910"/>
                    </a:lnTo>
                    <a:lnTo>
                      <a:pt x="2897" y="886"/>
                    </a:lnTo>
                    <a:lnTo>
                      <a:pt x="2873" y="841"/>
                    </a:lnTo>
                    <a:lnTo>
                      <a:pt x="2852" y="829"/>
                    </a:lnTo>
                    <a:lnTo>
                      <a:pt x="2825" y="839"/>
                    </a:lnTo>
                    <a:lnTo>
                      <a:pt x="2810" y="827"/>
                    </a:lnTo>
                    <a:lnTo>
                      <a:pt x="2809" y="807"/>
                    </a:lnTo>
                    <a:lnTo>
                      <a:pt x="2820" y="779"/>
                    </a:lnTo>
                    <a:lnTo>
                      <a:pt x="2833" y="771"/>
                    </a:lnTo>
                    <a:lnTo>
                      <a:pt x="2836" y="737"/>
                    </a:lnTo>
                    <a:lnTo>
                      <a:pt x="2821" y="718"/>
                    </a:lnTo>
                    <a:lnTo>
                      <a:pt x="2825" y="691"/>
                    </a:lnTo>
                    <a:lnTo>
                      <a:pt x="2810" y="672"/>
                    </a:lnTo>
                    <a:lnTo>
                      <a:pt x="2747" y="645"/>
                    </a:lnTo>
                    <a:lnTo>
                      <a:pt x="2692" y="630"/>
                    </a:lnTo>
                    <a:lnTo>
                      <a:pt x="2676" y="604"/>
                    </a:lnTo>
                    <a:lnTo>
                      <a:pt x="2674" y="584"/>
                    </a:lnTo>
                    <a:lnTo>
                      <a:pt x="2655" y="599"/>
                    </a:lnTo>
                    <a:lnTo>
                      <a:pt x="2633" y="581"/>
                    </a:lnTo>
                    <a:lnTo>
                      <a:pt x="2625" y="555"/>
                    </a:lnTo>
                    <a:lnTo>
                      <a:pt x="2518" y="498"/>
                    </a:lnTo>
                    <a:lnTo>
                      <a:pt x="2502" y="473"/>
                    </a:lnTo>
                    <a:lnTo>
                      <a:pt x="2481" y="455"/>
                    </a:lnTo>
                    <a:lnTo>
                      <a:pt x="2455" y="463"/>
                    </a:lnTo>
                    <a:lnTo>
                      <a:pt x="2431" y="499"/>
                    </a:lnTo>
                    <a:lnTo>
                      <a:pt x="2386" y="523"/>
                    </a:lnTo>
                    <a:lnTo>
                      <a:pt x="2371" y="505"/>
                    </a:lnTo>
                    <a:lnTo>
                      <a:pt x="2370" y="492"/>
                    </a:lnTo>
                    <a:lnTo>
                      <a:pt x="2347" y="460"/>
                    </a:lnTo>
                    <a:lnTo>
                      <a:pt x="2312" y="443"/>
                    </a:lnTo>
                    <a:lnTo>
                      <a:pt x="2259" y="455"/>
                    </a:lnTo>
                    <a:lnTo>
                      <a:pt x="2232" y="450"/>
                    </a:lnTo>
                    <a:lnTo>
                      <a:pt x="2194" y="475"/>
                    </a:lnTo>
                    <a:lnTo>
                      <a:pt x="2174" y="476"/>
                    </a:lnTo>
                    <a:lnTo>
                      <a:pt x="2165" y="463"/>
                    </a:lnTo>
                    <a:lnTo>
                      <a:pt x="2131" y="446"/>
                    </a:lnTo>
                    <a:lnTo>
                      <a:pt x="2136" y="426"/>
                    </a:lnTo>
                    <a:lnTo>
                      <a:pt x="2126" y="400"/>
                    </a:lnTo>
                    <a:lnTo>
                      <a:pt x="2112" y="381"/>
                    </a:lnTo>
                    <a:lnTo>
                      <a:pt x="2046" y="401"/>
                    </a:lnTo>
                    <a:lnTo>
                      <a:pt x="2010" y="458"/>
                    </a:lnTo>
                    <a:lnTo>
                      <a:pt x="1990" y="460"/>
                    </a:lnTo>
                    <a:lnTo>
                      <a:pt x="1972" y="481"/>
                    </a:lnTo>
                    <a:lnTo>
                      <a:pt x="1960" y="482"/>
                    </a:lnTo>
                    <a:lnTo>
                      <a:pt x="1977" y="447"/>
                    </a:lnTo>
                    <a:lnTo>
                      <a:pt x="1968" y="435"/>
                    </a:lnTo>
                    <a:lnTo>
                      <a:pt x="1955" y="436"/>
                    </a:lnTo>
                    <a:lnTo>
                      <a:pt x="1949" y="443"/>
                    </a:lnTo>
                    <a:lnTo>
                      <a:pt x="1945" y="470"/>
                    </a:lnTo>
                    <a:lnTo>
                      <a:pt x="1921" y="500"/>
                    </a:lnTo>
                    <a:lnTo>
                      <a:pt x="1923" y="520"/>
                    </a:lnTo>
                    <a:lnTo>
                      <a:pt x="1890" y="536"/>
                    </a:lnTo>
                    <a:lnTo>
                      <a:pt x="1875" y="584"/>
                    </a:lnTo>
                    <a:lnTo>
                      <a:pt x="1828" y="582"/>
                    </a:lnTo>
                    <a:lnTo>
                      <a:pt x="1811" y="623"/>
                    </a:lnTo>
                    <a:lnTo>
                      <a:pt x="1784" y="627"/>
                    </a:lnTo>
                    <a:lnTo>
                      <a:pt x="1772" y="634"/>
                    </a:lnTo>
                    <a:lnTo>
                      <a:pt x="1769" y="675"/>
                    </a:lnTo>
                    <a:lnTo>
                      <a:pt x="1790" y="687"/>
                    </a:lnTo>
                    <a:lnTo>
                      <a:pt x="1792" y="699"/>
                    </a:lnTo>
                    <a:lnTo>
                      <a:pt x="1776" y="748"/>
                    </a:lnTo>
                    <a:lnTo>
                      <a:pt x="1779" y="782"/>
                    </a:lnTo>
                    <a:lnTo>
                      <a:pt x="1713" y="794"/>
                    </a:lnTo>
                    <a:lnTo>
                      <a:pt x="1697" y="769"/>
                    </a:lnTo>
                    <a:lnTo>
                      <a:pt x="1683" y="764"/>
                    </a:lnTo>
                    <a:lnTo>
                      <a:pt x="1652" y="800"/>
                    </a:lnTo>
                    <a:lnTo>
                      <a:pt x="1619" y="789"/>
                    </a:lnTo>
                    <a:lnTo>
                      <a:pt x="1599" y="798"/>
                    </a:lnTo>
                    <a:lnTo>
                      <a:pt x="1566" y="801"/>
                    </a:lnTo>
                    <a:lnTo>
                      <a:pt x="1538" y="864"/>
                    </a:lnTo>
                    <a:lnTo>
                      <a:pt x="1540" y="884"/>
                    </a:lnTo>
                    <a:lnTo>
                      <a:pt x="1521" y="893"/>
                    </a:lnTo>
                    <a:lnTo>
                      <a:pt x="1493" y="882"/>
                    </a:lnTo>
                    <a:lnTo>
                      <a:pt x="1449" y="913"/>
                    </a:lnTo>
                    <a:lnTo>
                      <a:pt x="1433" y="894"/>
                    </a:lnTo>
                    <a:lnTo>
                      <a:pt x="1437" y="867"/>
                    </a:lnTo>
                    <a:lnTo>
                      <a:pt x="1388" y="831"/>
                    </a:lnTo>
                    <a:lnTo>
                      <a:pt x="1378" y="805"/>
                    </a:lnTo>
                    <a:lnTo>
                      <a:pt x="1334" y="837"/>
                    </a:lnTo>
                    <a:lnTo>
                      <a:pt x="1285" y="813"/>
                    </a:lnTo>
                    <a:lnTo>
                      <a:pt x="1282" y="787"/>
                    </a:lnTo>
                    <a:lnTo>
                      <a:pt x="1261" y="775"/>
                    </a:lnTo>
                    <a:lnTo>
                      <a:pt x="1215" y="793"/>
                    </a:lnTo>
                    <a:lnTo>
                      <a:pt x="1207" y="774"/>
                    </a:lnTo>
                    <a:lnTo>
                      <a:pt x="1218" y="746"/>
                    </a:lnTo>
                    <a:lnTo>
                      <a:pt x="1209" y="721"/>
                    </a:lnTo>
                    <a:lnTo>
                      <a:pt x="1180" y="696"/>
                    </a:lnTo>
                    <a:lnTo>
                      <a:pt x="1229" y="651"/>
                    </a:lnTo>
                    <a:lnTo>
                      <a:pt x="1227" y="631"/>
                    </a:lnTo>
                    <a:lnTo>
                      <a:pt x="1206" y="619"/>
                    </a:lnTo>
                    <a:lnTo>
                      <a:pt x="1204" y="593"/>
                    </a:lnTo>
                    <a:lnTo>
                      <a:pt x="1183" y="581"/>
                    </a:lnTo>
                    <a:lnTo>
                      <a:pt x="1157" y="531"/>
                    </a:lnTo>
                    <a:lnTo>
                      <a:pt x="1137" y="532"/>
                    </a:lnTo>
                    <a:lnTo>
                      <a:pt x="1126" y="553"/>
                    </a:lnTo>
                    <a:lnTo>
                      <a:pt x="1105" y="542"/>
                    </a:lnTo>
                    <a:lnTo>
                      <a:pt x="1105" y="535"/>
                    </a:lnTo>
                    <a:lnTo>
                      <a:pt x="1128" y="499"/>
                    </a:lnTo>
                    <a:lnTo>
                      <a:pt x="1113" y="481"/>
                    </a:lnTo>
                    <a:lnTo>
                      <a:pt x="1072" y="478"/>
                    </a:lnTo>
                    <a:lnTo>
                      <a:pt x="1071" y="464"/>
                    </a:lnTo>
                    <a:lnTo>
                      <a:pt x="1082" y="449"/>
                    </a:lnTo>
                    <a:lnTo>
                      <a:pt x="1068" y="431"/>
                    </a:lnTo>
                    <a:lnTo>
                      <a:pt x="1028" y="428"/>
                    </a:lnTo>
                    <a:lnTo>
                      <a:pt x="1006" y="417"/>
                    </a:lnTo>
                    <a:lnTo>
                      <a:pt x="979" y="419"/>
                    </a:lnTo>
                    <a:lnTo>
                      <a:pt x="930" y="404"/>
                    </a:lnTo>
                    <a:lnTo>
                      <a:pt x="904" y="406"/>
                    </a:lnTo>
                    <a:lnTo>
                      <a:pt x="874" y="436"/>
                    </a:lnTo>
                    <a:lnTo>
                      <a:pt x="889" y="461"/>
                    </a:lnTo>
                    <a:lnTo>
                      <a:pt x="884" y="475"/>
                    </a:lnTo>
                    <a:lnTo>
                      <a:pt x="811" y="488"/>
                    </a:lnTo>
                    <a:lnTo>
                      <a:pt x="776" y="478"/>
                    </a:lnTo>
                    <a:lnTo>
                      <a:pt x="731" y="496"/>
                    </a:lnTo>
                    <a:lnTo>
                      <a:pt x="704" y="492"/>
                    </a:lnTo>
                    <a:lnTo>
                      <a:pt x="691" y="500"/>
                    </a:lnTo>
                    <a:lnTo>
                      <a:pt x="687" y="526"/>
                    </a:lnTo>
                    <a:lnTo>
                      <a:pt x="647" y="524"/>
                    </a:lnTo>
                    <a:lnTo>
                      <a:pt x="622" y="479"/>
                    </a:lnTo>
                    <a:lnTo>
                      <a:pt x="610" y="487"/>
                    </a:lnTo>
                    <a:lnTo>
                      <a:pt x="612" y="514"/>
                    </a:lnTo>
                    <a:lnTo>
                      <a:pt x="583" y="496"/>
                    </a:lnTo>
                    <a:lnTo>
                      <a:pt x="546" y="526"/>
                    </a:lnTo>
                    <a:lnTo>
                      <a:pt x="510" y="509"/>
                    </a:lnTo>
                    <a:lnTo>
                      <a:pt x="492" y="532"/>
                    </a:lnTo>
                    <a:lnTo>
                      <a:pt x="465" y="521"/>
                    </a:lnTo>
                    <a:lnTo>
                      <a:pt x="385" y="528"/>
                    </a:lnTo>
                    <a:lnTo>
                      <a:pt x="387" y="481"/>
                    </a:lnTo>
                    <a:lnTo>
                      <a:pt x="386" y="461"/>
                    </a:lnTo>
                    <a:lnTo>
                      <a:pt x="371" y="456"/>
                    </a:lnTo>
                    <a:lnTo>
                      <a:pt x="359" y="470"/>
                    </a:lnTo>
                    <a:lnTo>
                      <a:pt x="338" y="465"/>
                    </a:lnTo>
                    <a:lnTo>
                      <a:pt x="337" y="445"/>
                    </a:lnTo>
                    <a:lnTo>
                      <a:pt x="350" y="444"/>
                    </a:lnTo>
                    <a:lnTo>
                      <a:pt x="355" y="430"/>
                    </a:lnTo>
                    <a:lnTo>
                      <a:pt x="326" y="399"/>
                    </a:lnTo>
                    <a:lnTo>
                      <a:pt x="291" y="315"/>
                    </a:lnTo>
                    <a:lnTo>
                      <a:pt x="256" y="298"/>
                    </a:lnTo>
                    <a:lnTo>
                      <a:pt x="259" y="257"/>
                    </a:lnTo>
                    <a:lnTo>
                      <a:pt x="238" y="253"/>
                    </a:lnTo>
                    <a:lnTo>
                      <a:pt x="234" y="273"/>
                    </a:lnTo>
                    <a:lnTo>
                      <a:pt x="201" y="284"/>
                    </a:lnTo>
                    <a:lnTo>
                      <a:pt x="169" y="232"/>
                    </a:lnTo>
                    <a:lnTo>
                      <a:pt x="149" y="234"/>
                    </a:lnTo>
                    <a:lnTo>
                      <a:pt x="137" y="242"/>
                    </a:lnTo>
                    <a:lnTo>
                      <a:pt x="129" y="236"/>
                    </a:lnTo>
                    <a:lnTo>
                      <a:pt x="153" y="194"/>
                    </a:lnTo>
                    <a:lnTo>
                      <a:pt x="150" y="174"/>
                    </a:lnTo>
                    <a:lnTo>
                      <a:pt x="155" y="146"/>
                    </a:lnTo>
                    <a:lnTo>
                      <a:pt x="70" y="34"/>
                    </a:lnTo>
                    <a:lnTo>
                      <a:pt x="43" y="23"/>
                    </a:lnTo>
                    <a:lnTo>
                      <a:pt x="10" y="3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" name="Freeform 74">
                <a:extLst>
                  <a:ext uri="{FF2B5EF4-FFF2-40B4-BE49-F238E27FC236}">
                    <a16:creationId xmlns:a16="http://schemas.microsoft.com/office/drawing/2014/main" id="{8DF696C8-5ED1-2CC9-2594-F3ECDEFFE6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3" y="1355"/>
                <a:ext cx="262" cy="431"/>
              </a:xfrm>
              <a:custGeom>
                <a:avLst/>
                <a:gdLst>
                  <a:gd name="T0" fmla="*/ 0 w 786"/>
                  <a:gd name="T1" fmla="*/ 1295 h 1295"/>
                  <a:gd name="T2" fmla="*/ 17 w 786"/>
                  <a:gd name="T3" fmla="*/ 1266 h 1295"/>
                  <a:gd name="T4" fmla="*/ 14 w 786"/>
                  <a:gd name="T5" fmla="*/ 1234 h 1295"/>
                  <a:gd name="T6" fmla="*/ 67 w 786"/>
                  <a:gd name="T7" fmla="*/ 1154 h 1295"/>
                  <a:gd name="T8" fmla="*/ 58 w 786"/>
                  <a:gd name="T9" fmla="*/ 1128 h 1295"/>
                  <a:gd name="T10" fmla="*/ 36 w 786"/>
                  <a:gd name="T11" fmla="*/ 1110 h 1295"/>
                  <a:gd name="T12" fmla="*/ 42 w 786"/>
                  <a:gd name="T13" fmla="*/ 1096 h 1295"/>
                  <a:gd name="T14" fmla="*/ 164 w 786"/>
                  <a:gd name="T15" fmla="*/ 971 h 1295"/>
                  <a:gd name="T16" fmla="*/ 215 w 786"/>
                  <a:gd name="T17" fmla="*/ 939 h 1295"/>
                  <a:gd name="T18" fmla="*/ 290 w 786"/>
                  <a:gd name="T19" fmla="*/ 872 h 1295"/>
                  <a:gd name="T20" fmla="*/ 294 w 786"/>
                  <a:gd name="T21" fmla="*/ 852 h 1295"/>
                  <a:gd name="T22" fmla="*/ 278 w 786"/>
                  <a:gd name="T23" fmla="*/ 826 h 1295"/>
                  <a:gd name="T24" fmla="*/ 294 w 786"/>
                  <a:gd name="T25" fmla="*/ 778 h 1295"/>
                  <a:gd name="T26" fmla="*/ 297 w 786"/>
                  <a:gd name="T27" fmla="*/ 737 h 1295"/>
                  <a:gd name="T28" fmla="*/ 273 w 786"/>
                  <a:gd name="T29" fmla="*/ 692 h 1295"/>
                  <a:gd name="T30" fmla="*/ 315 w 786"/>
                  <a:gd name="T31" fmla="*/ 642 h 1295"/>
                  <a:gd name="T32" fmla="*/ 329 w 786"/>
                  <a:gd name="T33" fmla="*/ 640 h 1295"/>
                  <a:gd name="T34" fmla="*/ 426 w 786"/>
                  <a:gd name="T35" fmla="*/ 605 h 1295"/>
                  <a:gd name="T36" fmla="*/ 443 w 786"/>
                  <a:gd name="T37" fmla="*/ 569 h 1295"/>
                  <a:gd name="T38" fmla="*/ 487 w 786"/>
                  <a:gd name="T39" fmla="*/ 544 h 1295"/>
                  <a:gd name="T40" fmla="*/ 472 w 786"/>
                  <a:gd name="T41" fmla="*/ 525 h 1295"/>
                  <a:gd name="T42" fmla="*/ 484 w 786"/>
                  <a:gd name="T43" fmla="*/ 504 h 1295"/>
                  <a:gd name="T44" fmla="*/ 503 w 786"/>
                  <a:gd name="T45" fmla="*/ 490 h 1295"/>
                  <a:gd name="T46" fmla="*/ 507 w 786"/>
                  <a:gd name="T47" fmla="*/ 468 h 1295"/>
                  <a:gd name="T48" fmla="*/ 552 w 786"/>
                  <a:gd name="T49" fmla="*/ 444 h 1295"/>
                  <a:gd name="T50" fmla="*/ 595 w 786"/>
                  <a:gd name="T51" fmla="*/ 400 h 1295"/>
                  <a:gd name="T52" fmla="*/ 587 w 786"/>
                  <a:gd name="T53" fmla="*/ 395 h 1295"/>
                  <a:gd name="T54" fmla="*/ 661 w 786"/>
                  <a:gd name="T55" fmla="*/ 313 h 1295"/>
                  <a:gd name="T56" fmla="*/ 656 w 786"/>
                  <a:gd name="T57" fmla="*/ 261 h 1295"/>
                  <a:gd name="T58" fmla="*/ 695 w 786"/>
                  <a:gd name="T59" fmla="*/ 244 h 1295"/>
                  <a:gd name="T60" fmla="*/ 706 w 786"/>
                  <a:gd name="T61" fmla="*/ 215 h 1295"/>
                  <a:gd name="T62" fmla="*/ 725 w 786"/>
                  <a:gd name="T63" fmla="*/ 207 h 1295"/>
                  <a:gd name="T64" fmla="*/ 737 w 786"/>
                  <a:gd name="T65" fmla="*/ 192 h 1295"/>
                  <a:gd name="T66" fmla="*/ 729 w 786"/>
                  <a:gd name="T67" fmla="*/ 173 h 1295"/>
                  <a:gd name="T68" fmla="*/ 707 w 786"/>
                  <a:gd name="T69" fmla="*/ 161 h 1295"/>
                  <a:gd name="T70" fmla="*/ 602 w 786"/>
                  <a:gd name="T71" fmla="*/ 185 h 1295"/>
                  <a:gd name="T72" fmla="*/ 606 w 786"/>
                  <a:gd name="T73" fmla="*/ 157 h 1295"/>
                  <a:gd name="T74" fmla="*/ 618 w 786"/>
                  <a:gd name="T75" fmla="*/ 143 h 1295"/>
                  <a:gd name="T76" fmla="*/ 623 w 786"/>
                  <a:gd name="T77" fmla="*/ 129 h 1295"/>
                  <a:gd name="T78" fmla="*/ 643 w 786"/>
                  <a:gd name="T79" fmla="*/ 120 h 1295"/>
                  <a:gd name="T80" fmla="*/ 640 w 786"/>
                  <a:gd name="T81" fmla="*/ 94 h 1295"/>
                  <a:gd name="T82" fmla="*/ 685 w 786"/>
                  <a:gd name="T83" fmla="*/ 63 h 1295"/>
                  <a:gd name="T84" fmla="*/ 674 w 786"/>
                  <a:gd name="T85" fmla="*/ 17 h 1295"/>
                  <a:gd name="T86" fmla="*/ 699 w 786"/>
                  <a:gd name="T87" fmla="*/ 8 h 1295"/>
                  <a:gd name="T88" fmla="*/ 748 w 786"/>
                  <a:gd name="T89" fmla="*/ 23 h 1295"/>
                  <a:gd name="T90" fmla="*/ 786 w 786"/>
                  <a:gd name="T91" fmla="*/ 0 h 1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786" h="1295">
                    <a:moveTo>
                      <a:pt x="0" y="1295"/>
                    </a:moveTo>
                    <a:lnTo>
                      <a:pt x="17" y="1266"/>
                    </a:lnTo>
                    <a:lnTo>
                      <a:pt x="14" y="1234"/>
                    </a:lnTo>
                    <a:lnTo>
                      <a:pt x="67" y="1154"/>
                    </a:lnTo>
                    <a:lnTo>
                      <a:pt x="58" y="1128"/>
                    </a:lnTo>
                    <a:lnTo>
                      <a:pt x="36" y="1110"/>
                    </a:lnTo>
                    <a:lnTo>
                      <a:pt x="42" y="1096"/>
                    </a:lnTo>
                    <a:lnTo>
                      <a:pt x="164" y="971"/>
                    </a:lnTo>
                    <a:lnTo>
                      <a:pt x="215" y="939"/>
                    </a:lnTo>
                    <a:lnTo>
                      <a:pt x="290" y="872"/>
                    </a:lnTo>
                    <a:lnTo>
                      <a:pt x="294" y="852"/>
                    </a:lnTo>
                    <a:lnTo>
                      <a:pt x="278" y="826"/>
                    </a:lnTo>
                    <a:lnTo>
                      <a:pt x="294" y="778"/>
                    </a:lnTo>
                    <a:lnTo>
                      <a:pt x="297" y="737"/>
                    </a:lnTo>
                    <a:lnTo>
                      <a:pt x="273" y="692"/>
                    </a:lnTo>
                    <a:lnTo>
                      <a:pt x="315" y="642"/>
                    </a:lnTo>
                    <a:lnTo>
                      <a:pt x="329" y="640"/>
                    </a:lnTo>
                    <a:lnTo>
                      <a:pt x="426" y="605"/>
                    </a:lnTo>
                    <a:lnTo>
                      <a:pt x="443" y="569"/>
                    </a:lnTo>
                    <a:lnTo>
                      <a:pt x="487" y="544"/>
                    </a:lnTo>
                    <a:lnTo>
                      <a:pt x="472" y="525"/>
                    </a:lnTo>
                    <a:lnTo>
                      <a:pt x="484" y="504"/>
                    </a:lnTo>
                    <a:lnTo>
                      <a:pt x="503" y="490"/>
                    </a:lnTo>
                    <a:lnTo>
                      <a:pt x="507" y="468"/>
                    </a:lnTo>
                    <a:lnTo>
                      <a:pt x="552" y="444"/>
                    </a:lnTo>
                    <a:lnTo>
                      <a:pt x="595" y="400"/>
                    </a:lnTo>
                    <a:lnTo>
                      <a:pt x="587" y="395"/>
                    </a:lnTo>
                    <a:lnTo>
                      <a:pt x="661" y="313"/>
                    </a:lnTo>
                    <a:lnTo>
                      <a:pt x="656" y="261"/>
                    </a:lnTo>
                    <a:lnTo>
                      <a:pt x="695" y="244"/>
                    </a:lnTo>
                    <a:lnTo>
                      <a:pt x="706" y="215"/>
                    </a:lnTo>
                    <a:lnTo>
                      <a:pt x="725" y="207"/>
                    </a:lnTo>
                    <a:lnTo>
                      <a:pt x="737" y="192"/>
                    </a:lnTo>
                    <a:lnTo>
                      <a:pt x="729" y="173"/>
                    </a:lnTo>
                    <a:lnTo>
                      <a:pt x="707" y="161"/>
                    </a:lnTo>
                    <a:lnTo>
                      <a:pt x="602" y="185"/>
                    </a:lnTo>
                    <a:lnTo>
                      <a:pt x="606" y="157"/>
                    </a:lnTo>
                    <a:lnTo>
                      <a:pt x="618" y="143"/>
                    </a:lnTo>
                    <a:lnTo>
                      <a:pt x="623" y="129"/>
                    </a:lnTo>
                    <a:lnTo>
                      <a:pt x="643" y="120"/>
                    </a:lnTo>
                    <a:lnTo>
                      <a:pt x="640" y="94"/>
                    </a:lnTo>
                    <a:lnTo>
                      <a:pt x="685" y="63"/>
                    </a:lnTo>
                    <a:lnTo>
                      <a:pt x="674" y="17"/>
                    </a:lnTo>
                    <a:lnTo>
                      <a:pt x="699" y="8"/>
                    </a:lnTo>
                    <a:lnTo>
                      <a:pt x="748" y="23"/>
                    </a:lnTo>
                    <a:lnTo>
                      <a:pt x="78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" name="Freeform 75">
                <a:extLst>
                  <a:ext uri="{FF2B5EF4-FFF2-40B4-BE49-F238E27FC236}">
                    <a16:creationId xmlns:a16="http://schemas.microsoft.com/office/drawing/2014/main" id="{E72D1484-6CB2-6D4F-0CA8-1819212DAF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0" y="1764"/>
                <a:ext cx="344" cy="516"/>
              </a:xfrm>
              <a:custGeom>
                <a:avLst/>
                <a:gdLst>
                  <a:gd name="T0" fmla="*/ 629 w 1033"/>
                  <a:gd name="T1" fmla="*/ 1532 h 1548"/>
                  <a:gd name="T2" fmla="*/ 694 w 1033"/>
                  <a:gd name="T3" fmla="*/ 1513 h 1548"/>
                  <a:gd name="T4" fmla="*/ 782 w 1033"/>
                  <a:gd name="T5" fmla="*/ 1518 h 1548"/>
                  <a:gd name="T6" fmla="*/ 812 w 1033"/>
                  <a:gd name="T7" fmla="*/ 1475 h 1548"/>
                  <a:gd name="T8" fmla="*/ 874 w 1033"/>
                  <a:gd name="T9" fmla="*/ 1422 h 1548"/>
                  <a:gd name="T10" fmla="*/ 954 w 1033"/>
                  <a:gd name="T11" fmla="*/ 1414 h 1548"/>
                  <a:gd name="T12" fmla="*/ 1000 w 1033"/>
                  <a:gd name="T13" fmla="*/ 1336 h 1548"/>
                  <a:gd name="T14" fmla="*/ 1018 w 1033"/>
                  <a:gd name="T15" fmla="*/ 1240 h 1548"/>
                  <a:gd name="T16" fmla="*/ 977 w 1033"/>
                  <a:gd name="T17" fmla="*/ 1157 h 1548"/>
                  <a:gd name="T18" fmla="*/ 967 w 1033"/>
                  <a:gd name="T19" fmla="*/ 1118 h 1548"/>
                  <a:gd name="T20" fmla="*/ 924 w 1033"/>
                  <a:gd name="T21" fmla="*/ 1095 h 1548"/>
                  <a:gd name="T22" fmla="*/ 873 w 1033"/>
                  <a:gd name="T23" fmla="*/ 1046 h 1548"/>
                  <a:gd name="T24" fmla="*/ 853 w 1033"/>
                  <a:gd name="T25" fmla="*/ 981 h 1548"/>
                  <a:gd name="T26" fmla="*/ 840 w 1033"/>
                  <a:gd name="T27" fmla="*/ 914 h 1548"/>
                  <a:gd name="T28" fmla="*/ 784 w 1033"/>
                  <a:gd name="T29" fmla="*/ 887 h 1548"/>
                  <a:gd name="T30" fmla="*/ 711 w 1033"/>
                  <a:gd name="T31" fmla="*/ 833 h 1548"/>
                  <a:gd name="T32" fmla="*/ 704 w 1033"/>
                  <a:gd name="T33" fmla="*/ 746 h 1548"/>
                  <a:gd name="T34" fmla="*/ 714 w 1033"/>
                  <a:gd name="T35" fmla="*/ 712 h 1548"/>
                  <a:gd name="T36" fmla="*/ 748 w 1033"/>
                  <a:gd name="T37" fmla="*/ 715 h 1548"/>
                  <a:gd name="T38" fmla="*/ 786 w 1033"/>
                  <a:gd name="T39" fmla="*/ 698 h 1548"/>
                  <a:gd name="T40" fmla="*/ 851 w 1033"/>
                  <a:gd name="T41" fmla="*/ 659 h 1548"/>
                  <a:gd name="T42" fmla="*/ 885 w 1033"/>
                  <a:gd name="T43" fmla="*/ 602 h 1548"/>
                  <a:gd name="T44" fmla="*/ 860 w 1033"/>
                  <a:gd name="T45" fmla="*/ 550 h 1548"/>
                  <a:gd name="T46" fmla="*/ 836 w 1033"/>
                  <a:gd name="T47" fmla="*/ 506 h 1548"/>
                  <a:gd name="T48" fmla="*/ 759 w 1033"/>
                  <a:gd name="T49" fmla="*/ 466 h 1548"/>
                  <a:gd name="T50" fmla="*/ 743 w 1033"/>
                  <a:gd name="T51" fmla="*/ 447 h 1548"/>
                  <a:gd name="T52" fmla="*/ 746 w 1033"/>
                  <a:gd name="T53" fmla="*/ 407 h 1548"/>
                  <a:gd name="T54" fmla="*/ 689 w 1033"/>
                  <a:gd name="T55" fmla="*/ 372 h 1548"/>
                  <a:gd name="T56" fmla="*/ 672 w 1033"/>
                  <a:gd name="T57" fmla="*/ 333 h 1548"/>
                  <a:gd name="T58" fmla="*/ 681 w 1033"/>
                  <a:gd name="T59" fmla="*/ 278 h 1548"/>
                  <a:gd name="T60" fmla="*/ 721 w 1033"/>
                  <a:gd name="T61" fmla="*/ 201 h 1548"/>
                  <a:gd name="T62" fmla="*/ 653 w 1033"/>
                  <a:gd name="T63" fmla="*/ 133 h 1548"/>
                  <a:gd name="T64" fmla="*/ 663 w 1033"/>
                  <a:gd name="T65" fmla="*/ 85 h 1548"/>
                  <a:gd name="T66" fmla="*/ 560 w 1033"/>
                  <a:gd name="T67" fmla="*/ 0 h 1548"/>
                  <a:gd name="T68" fmla="*/ 364 w 1033"/>
                  <a:gd name="T69" fmla="*/ 52 h 1548"/>
                  <a:gd name="T70" fmla="*/ 230 w 1033"/>
                  <a:gd name="T71" fmla="*/ 125 h 1548"/>
                  <a:gd name="T72" fmla="*/ 218 w 1033"/>
                  <a:gd name="T73" fmla="*/ 153 h 1548"/>
                  <a:gd name="T74" fmla="*/ 201 w 1033"/>
                  <a:gd name="T75" fmla="*/ 182 h 1548"/>
                  <a:gd name="T76" fmla="*/ 218 w 1033"/>
                  <a:gd name="T77" fmla="*/ 220 h 1548"/>
                  <a:gd name="T78" fmla="*/ 274 w 1033"/>
                  <a:gd name="T79" fmla="*/ 248 h 1548"/>
                  <a:gd name="T80" fmla="*/ 213 w 1033"/>
                  <a:gd name="T81" fmla="*/ 308 h 1548"/>
                  <a:gd name="T82" fmla="*/ 177 w 1033"/>
                  <a:gd name="T83" fmla="*/ 358 h 1548"/>
                  <a:gd name="T84" fmla="*/ 84 w 1033"/>
                  <a:gd name="T85" fmla="*/ 374 h 1548"/>
                  <a:gd name="T86" fmla="*/ 33 w 1033"/>
                  <a:gd name="T87" fmla="*/ 386 h 1548"/>
                  <a:gd name="T88" fmla="*/ 21 w 1033"/>
                  <a:gd name="T89" fmla="*/ 339 h 1548"/>
                  <a:gd name="T90" fmla="*/ 10 w 1033"/>
                  <a:gd name="T91" fmla="*/ 300 h 1548"/>
                  <a:gd name="T92" fmla="*/ 101 w 1033"/>
                  <a:gd name="T93" fmla="*/ 264 h 1548"/>
                  <a:gd name="T94" fmla="*/ 128 w 1033"/>
                  <a:gd name="T95" fmla="*/ 256 h 1548"/>
                  <a:gd name="T96" fmla="*/ 127 w 1033"/>
                  <a:gd name="T97" fmla="*/ 176 h 1548"/>
                  <a:gd name="T98" fmla="*/ 155 w 1033"/>
                  <a:gd name="T99" fmla="*/ 119 h 1548"/>
                  <a:gd name="T100" fmla="*/ 70 w 1033"/>
                  <a:gd name="T101" fmla="*/ 66 h 15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033" h="1548">
                    <a:moveTo>
                      <a:pt x="597" y="1548"/>
                    </a:moveTo>
                    <a:lnTo>
                      <a:pt x="629" y="1532"/>
                    </a:lnTo>
                    <a:lnTo>
                      <a:pt x="641" y="1518"/>
                    </a:lnTo>
                    <a:lnTo>
                      <a:pt x="694" y="1513"/>
                    </a:lnTo>
                    <a:lnTo>
                      <a:pt x="712" y="1490"/>
                    </a:lnTo>
                    <a:lnTo>
                      <a:pt x="782" y="1518"/>
                    </a:lnTo>
                    <a:lnTo>
                      <a:pt x="808" y="1508"/>
                    </a:lnTo>
                    <a:lnTo>
                      <a:pt x="812" y="1475"/>
                    </a:lnTo>
                    <a:lnTo>
                      <a:pt x="851" y="1464"/>
                    </a:lnTo>
                    <a:lnTo>
                      <a:pt x="874" y="1422"/>
                    </a:lnTo>
                    <a:lnTo>
                      <a:pt x="933" y="1403"/>
                    </a:lnTo>
                    <a:lnTo>
                      <a:pt x="954" y="1414"/>
                    </a:lnTo>
                    <a:lnTo>
                      <a:pt x="997" y="1370"/>
                    </a:lnTo>
                    <a:lnTo>
                      <a:pt x="1000" y="1336"/>
                    </a:lnTo>
                    <a:lnTo>
                      <a:pt x="983" y="1285"/>
                    </a:lnTo>
                    <a:lnTo>
                      <a:pt x="1018" y="1240"/>
                    </a:lnTo>
                    <a:lnTo>
                      <a:pt x="1033" y="1185"/>
                    </a:lnTo>
                    <a:lnTo>
                      <a:pt x="977" y="1157"/>
                    </a:lnTo>
                    <a:lnTo>
                      <a:pt x="961" y="1132"/>
                    </a:lnTo>
                    <a:lnTo>
                      <a:pt x="967" y="1118"/>
                    </a:lnTo>
                    <a:lnTo>
                      <a:pt x="927" y="1115"/>
                    </a:lnTo>
                    <a:lnTo>
                      <a:pt x="924" y="1095"/>
                    </a:lnTo>
                    <a:lnTo>
                      <a:pt x="882" y="1079"/>
                    </a:lnTo>
                    <a:lnTo>
                      <a:pt x="873" y="1046"/>
                    </a:lnTo>
                    <a:lnTo>
                      <a:pt x="869" y="1000"/>
                    </a:lnTo>
                    <a:lnTo>
                      <a:pt x="853" y="981"/>
                    </a:lnTo>
                    <a:lnTo>
                      <a:pt x="869" y="926"/>
                    </a:lnTo>
                    <a:lnTo>
                      <a:pt x="840" y="914"/>
                    </a:lnTo>
                    <a:lnTo>
                      <a:pt x="807" y="917"/>
                    </a:lnTo>
                    <a:lnTo>
                      <a:pt x="784" y="887"/>
                    </a:lnTo>
                    <a:lnTo>
                      <a:pt x="743" y="876"/>
                    </a:lnTo>
                    <a:lnTo>
                      <a:pt x="711" y="833"/>
                    </a:lnTo>
                    <a:lnTo>
                      <a:pt x="700" y="773"/>
                    </a:lnTo>
                    <a:lnTo>
                      <a:pt x="704" y="746"/>
                    </a:lnTo>
                    <a:lnTo>
                      <a:pt x="702" y="726"/>
                    </a:lnTo>
                    <a:lnTo>
                      <a:pt x="714" y="712"/>
                    </a:lnTo>
                    <a:lnTo>
                      <a:pt x="733" y="703"/>
                    </a:lnTo>
                    <a:lnTo>
                      <a:pt x="748" y="715"/>
                    </a:lnTo>
                    <a:lnTo>
                      <a:pt x="760" y="694"/>
                    </a:lnTo>
                    <a:lnTo>
                      <a:pt x="786" y="698"/>
                    </a:lnTo>
                    <a:lnTo>
                      <a:pt x="806" y="689"/>
                    </a:lnTo>
                    <a:lnTo>
                      <a:pt x="851" y="659"/>
                    </a:lnTo>
                    <a:lnTo>
                      <a:pt x="866" y="617"/>
                    </a:lnTo>
                    <a:lnTo>
                      <a:pt x="885" y="602"/>
                    </a:lnTo>
                    <a:lnTo>
                      <a:pt x="875" y="562"/>
                    </a:lnTo>
                    <a:lnTo>
                      <a:pt x="860" y="550"/>
                    </a:lnTo>
                    <a:lnTo>
                      <a:pt x="865" y="529"/>
                    </a:lnTo>
                    <a:lnTo>
                      <a:pt x="836" y="506"/>
                    </a:lnTo>
                    <a:lnTo>
                      <a:pt x="789" y="442"/>
                    </a:lnTo>
                    <a:lnTo>
                      <a:pt x="759" y="466"/>
                    </a:lnTo>
                    <a:lnTo>
                      <a:pt x="744" y="460"/>
                    </a:lnTo>
                    <a:lnTo>
                      <a:pt x="743" y="447"/>
                    </a:lnTo>
                    <a:lnTo>
                      <a:pt x="755" y="426"/>
                    </a:lnTo>
                    <a:lnTo>
                      <a:pt x="746" y="407"/>
                    </a:lnTo>
                    <a:lnTo>
                      <a:pt x="757" y="372"/>
                    </a:lnTo>
                    <a:lnTo>
                      <a:pt x="689" y="372"/>
                    </a:lnTo>
                    <a:lnTo>
                      <a:pt x="674" y="353"/>
                    </a:lnTo>
                    <a:lnTo>
                      <a:pt x="672" y="333"/>
                    </a:lnTo>
                    <a:lnTo>
                      <a:pt x="684" y="312"/>
                    </a:lnTo>
                    <a:lnTo>
                      <a:pt x="681" y="278"/>
                    </a:lnTo>
                    <a:lnTo>
                      <a:pt x="715" y="221"/>
                    </a:lnTo>
                    <a:lnTo>
                      <a:pt x="721" y="201"/>
                    </a:lnTo>
                    <a:lnTo>
                      <a:pt x="719" y="187"/>
                    </a:lnTo>
                    <a:lnTo>
                      <a:pt x="653" y="133"/>
                    </a:lnTo>
                    <a:lnTo>
                      <a:pt x="645" y="113"/>
                    </a:lnTo>
                    <a:lnTo>
                      <a:pt x="663" y="85"/>
                    </a:lnTo>
                    <a:lnTo>
                      <a:pt x="676" y="24"/>
                    </a:lnTo>
                    <a:lnTo>
                      <a:pt x="560" y="0"/>
                    </a:lnTo>
                    <a:lnTo>
                      <a:pt x="434" y="6"/>
                    </a:lnTo>
                    <a:lnTo>
                      <a:pt x="364" y="52"/>
                    </a:lnTo>
                    <a:lnTo>
                      <a:pt x="292" y="72"/>
                    </a:lnTo>
                    <a:lnTo>
                      <a:pt x="230" y="125"/>
                    </a:lnTo>
                    <a:lnTo>
                      <a:pt x="218" y="146"/>
                    </a:lnTo>
                    <a:lnTo>
                      <a:pt x="218" y="153"/>
                    </a:lnTo>
                    <a:lnTo>
                      <a:pt x="213" y="161"/>
                    </a:lnTo>
                    <a:lnTo>
                      <a:pt x="201" y="182"/>
                    </a:lnTo>
                    <a:lnTo>
                      <a:pt x="223" y="193"/>
                    </a:lnTo>
                    <a:lnTo>
                      <a:pt x="218" y="220"/>
                    </a:lnTo>
                    <a:lnTo>
                      <a:pt x="241" y="245"/>
                    </a:lnTo>
                    <a:lnTo>
                      <a:pt x="274" y="248"/>
                    </a:lnTo>
                    <a:lnTo>
                      <a:pt x="270" y="276"/>
                    </a:lnTo>
                    <a:lnTo>
                      <a:pt x="213" y="308"/>
                    </a:lnTo>
                    <a:lnTo>
                      <a:pt x="188" y="331"/>
                    </a:lnTo>
                    <a:lnTo>
                      <a:pt x="177" y="358"/>
                    </a:lnTo>
                    <a:lnTo>
                      <a:pt x="146" y="381"/>
                    </a:lnTo>
                    <a:lnTo>
                      <a:pt x="84" y="374"/>
                    </a:lnTo>
                    <a:lnTo>
                      <a:pt x="66" y="389"/>
                    </a:lnTo>
                    <a:lnTo>
                      <a:pt x="33" y="386"/>
                    </a:lnTo>
                    <a:lnTo>
                      <a:pt x="0" y="395"/>
                    </a:lnTo>
                    <a:lnTo>
                      <a:pt x="21" y="339"/>
                    </a:lnTo>
                    <a:lnTo>
                      <a:pt x="6" y="320"/>
                    </a:lnTo>
                    <a:lnTo>
                      <a:pt x="10" y="300"/>
                    </a:lnTo>
                    <a:lnTo>
                      <a:pt x="56" y="276"/>
                    </a:lnTo>
                    <a:lnTo>
                      <a:pt x="101" y="264"/>
                    </a:lnTo>
                    <a:lnTo>
                      <a:pt x="116" y="270"/>
                    </a:lnTo>
                    <a:lnTo>
                      <a:pt x="128" y="256"/>
                    </a:lnTo>
                    <a:lnTo>
                      <a:pt x="111" y="217"/>
                    </a:lnTo>
                    <a:lnTo>
                      <a:pt x="127" y="176"/>
                    </a:lnTo>
                    <a:lnTo>
                      <a:pt x="156" y="132"/>
                    </a:lnTo>
                    <a:lnTo>
                      <a:pt x="155" y="119"/>
                    </a:lnTo>
                    <a:lnTo>
                      <a:pt x="98" y="77"/>
                    </a:lnTo>
                    <a:lnTo>
                      <a:pt x="70" y="6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" name="Freeform 76">
                <a:extLst>
                  <a:ext uri="{FF2B5EF4-FFF2-40B4-BE49-F238E27FC236}">
                    <a16:creationId xmlns:a16="http://schemas.microsoft.com/office/drawing/2014/main" id="{3ED70416-02DB-F25B-1078-0476B2DDB1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6" y="1655"/>
                <a:ext cx="807" cy="245"/>
              </a:xfrm>
              <a:custGeom>
                <a:avLst/>
                <a:gdLst>
                  <a:gd name="T0" fmla="*/ 11 w 2422"/>
                  <a:gd name="T1" fmla="*/ 33 h 734"/>
                  <a:gd name="T2" fmla="*/ 75 w 2422"/>
                  <a:gd name="T3" fmla="*/ 80 h 734"/>
                  <a:gd name="T4" fmla="*/ 127 w 2422"/>
                  <a:gd name="T5" fmla="*/ 129 h 734"/>
                  <a:gd name="T6" fmla="*/ 198 w 2422"/>
                  <a:gd name="T7" fmla="*/ 96 h 734"/>
                  <a:gd name="T8" fmla="*/ 226 w 2422"/>
                  <a:gd name="T9" fmla="*/ 120 h 734"/>
                  <a:gd name="T10" fmla="*/ 267 w 2422"/>
                  <a:gd name="T11" fmla="*/ 123 h 734"/>
                  <a:gd name="T12" fmla="*/ 319 w 2422"/>
                  <a:gd name="T13" fmla="*/ 98 h 734"/>
                  <a:gd name="T14" fmla="*/ 335 w 2422"/>
                  <a:gd name="T15" fmla="*/ 124 h 734"/>
                  <a:gd name="T16" fmla="*/ 344 w 2422"/>
                  <a:gd name="T17" fmla="*/ 163 h 734"/>
                  <a:gd name="T18" fmla="*/ 389 w 2422"/>
                  <a:gd name="T19" fmla="*/ 125 h 734"/>
                  <a:gd name="T20" fmla="*/ 412 w 2422"/>
                  <a:gd name="T21" fmla="*/ 90 h 734"/>
                  <a:gd name="T22" fmla="*/ 451 w 2422"/>
                  <a:gd name="T23" fmla="*/ 79 h 734"/>
                  <a:gd name="T24" fmla="*/ 441 w 2422"/>
                  <a:gd name="T25" fmla="*/ 47 h 734"/>
                  <a:gd name="T26" fmla="*/ 470 w 2422"/>
                  <a:gd name="T27" fmla="*/ 64 h 734"/>
                  <a:gd name="T28" fmla="*/ 549 w 2422"/>
                  <a:gd name="T29" fmla="*/ 198 h 734"/>
                  <a:gd name="T30" fmla="*/ 559 w 2422"/>
                  <a:gd name="T31" fmla="*/ 224 h 734"/>
                  <a:gd name="T32" fmla="*/ 564 w 2422"/>
                  <a:gd name="T33" fmla="*/ 277 h 734"/>
                  <a:gd name="T34" fmla="*/ 607 w 2422"/>
                  <a:gd name="T35" fmla="*/ 314 h 734"/>
                  <a:gd name="T36" fmla="*/ 678 w 2422"/>
                  <a:gd name="T37" fmla="*/ 354 h 734"/>
                  <a:gd name="T38" fmla="*/ 775 w 2422"/>
                  <a:gd name="T39" fmla="*/ 384 h 734"/>
                  <a:gd name="T40" fmla="*/ 762 w 2422"/>
                  <a:gd name="T41" fmla="*/ 460 h 734"/>
                  <a:gd name="T42" fmla="*/ 743 w 2422"/>
                  <a:gd name="T43" fmla="*/ 549 h 734"/>
                  <a:gd name="T44" fmla="*/ 699 w 2422"/>
                  <a:gd name="T45" fmla="*/ 580 h 734"/>
                  <a:gd name="T46" fmla="*/ 694 w 2422"/>
                  <a:gd name="T47" fmla="*/ 668 h 734"/>
                  <a:gd name="T48" fmla="*/ 756 w 2422"/>
                  <a:gd name="T49" fmla="*/ 682 h 734"/>
                  <a:gd name="T50" fmla="*/ 806 w 2422"/>
                  <a:gd name="T51" fmla="*/ 718 h 734"/>
                  <a:gd name="T52" fmla="*/ 893 w 2422"/>
                  <a:gd name="T53" fmla="*/ 709 h 734"/>
                  <a:gd name="T54" fmla="*/ 931 w 2422"/>
                  <a:gd name="T55" fmla="*/ 692 h 734"/>
                  <a:gd name="T56" fmla="*/ 960 w 2422"/>
                  <a:gd name="T57" fmla="*/ 703 h 734"/>
                  <a:gd name="T58" fmla="*/ 986 w 2422"/>
                  <a:gd name="T59" fmla="*/ 707 h 734"/>
                  <a:gd name="T60" fmla="*/ 1002 w 2422"/>
                  <a:gd name="T61" fmla="*/ 734 h 734"/>
                  <a:gd name="T62" fmla="*/ 1073 w 2422"/>
                  <a:gd name="T63" fmla="*/ 700 h 734"/>
                  <a:gd name="T64" fmla="*/ 1089 w 2422"/>
                  <a:gd name="T65" fmla="*/ 658 h 734"/>
                  <a:gd name="T66" fmla="*/ 1107 w 2422"/>
                  <a:gd name="T67" fmla="*/ 569 h 734"/>
                  <a:gd name="T68" fmla="*/ 1184 w 2422"/>
                  <a:gd name="T69" fmla="*/ 602 h 734"/>
                  <a:gd name="T70" fmla="*/ 1229 w 2422"/>
                  <a:gd name="T71" fmla="*/ 571 h 734"/>
                  <a:gd name="T72" fmla="*/ 1272 w 2422"/>
                  <a:gd name="T73" fmla="*/ 601 h 734"/>
                  <a:gd name="T74" fmla="*/ 1328 w 2422"/>
                  <a:gd name="T75" fmla="*/ 555 h 734"/>
                  <a:gd name="T76" fmla="*/ 1325 w 2422"/>
                  <a:gd name="T77" fmla="*/ 595 h 734"/>
                  <a:gd name="T78" fmla="*/ 1369 w 2422"/>
                  <a:gd name="T79" fmla="*/ 639 h 734"/>
                  <a:gd name="T80" fmla="*/ 1365 w 2422"/>
                  <a:gd name="T81" fmla="*/ 659 h 734"/>
                  <a:gd name="T82" fmla="*/ 1362 w 2422"/>
                  <a:gd name="T83" fmla="*/ 694 h 734"/>
                  <a:gd name="T84" fmla="*/ 1409 w 2422"/>
                  <a:gd name="T85" fmla="*/ 702 h 734"/>
                  <a:gd name="T86" fmla="*/ 1463 w 2422"/>
                  <a:gd name="T87" fmla="*/ 489 h 734"/>
                  <a:gd name="T88" fmla="*/ 1487 w 2422"/>
                  <a:gd name="T89" fmla="*/ 393 h 734"/>
                  <a:gd name="T90" fmla="*/ 1535 w 2422"/>
                  <a:gd name="T91" fmla="*/ 321 h 734"/>
                  <a:gd name="T92" fmla="*/ 1574 w 2422"/>
                  <a:gd name="T93" fmla="*/ 310 h 734"/>
                  <a:gd name="T94" fmla="*/ 1624 w 2422"/>
                  <a:gd name="T95" fmla="*/ 340 h 734"/>
                  <a:gd name="T96" fmla="*/ 1664 w 2422"/>
                  <a:gd name="T97" fmla="*/ 329 h 734"/>
                  <a:gd name="T98" fmla="*/ 1702 w 2422"/>
                  <a:gd name="T99" fmla="*/ 313 h 734"/>
                  <a:gd name="T100" fmla="*/ 1729 w 2422"/>
                  <a:gd name="T101" fmla="*/ 317 h 734"/>
                  <a:gd name="T102" fmla="*/ 1761 w 2422"/>
                  <a:gd name="T103" fmla="*/ 367 h 734"/>
                  <a:gd name="T104" fmla="*/ 1823 w 2422"/>
                  <a:gd name="T105" fmla="*/ 381 h 734"/>
                  <a:gd name="T106" fmla="*/ 1826 w 2422"/>
                  <a:gd name="T107" fmla="*/ 421 h 734"/>
                  <a:gd name="T108" fmla="*/ 1879 w 2422"/>
                  <a:gd name="T109" fmla="*/ 484 h 734"/>
                  <a:gd name="T110" fmla="*/ 1915 w 2422"/>
                  <a:gd name="T111" fmla="*/ 500 h 734"/>
                  <a:gd name="T112" fmla="*/ 1950 w 2422"/>
                  <a:gd name="T113" fmla="*/ 525 h 734"/>
                  <a:gd name="T114" fmla="*/ 1969 w 2422"/>
                  <a:gd name="T115" fmla="*/ 583 h 734"/>
                  <a:gd name="T116" fmla="*/ 2052 w 2422"/>
                  <a:gd name="T117" fmla="*/ 542 h 734"/>
                  <a:gd name="T118" fmla="*/ 2089 w 2422"/>
                  <a:gd name="T119" fmla="*/ 498 h 734"/>
                  <a:gd name="T120" fmla="*/ 2146 w 2422"/>
                  <a:gd name="T121" fmla="*/ 533 h 734"/>
                  <a:gd name="T122" fmla="*/ 2277 w 2422"/>
                  <a:gd name="T123" fmla="*/ 568 h 734"/>
                  <a:gd name="T124" fmla="*/ 2422 w 2422"/>
                  <a:gd name="T125" fmla="*/ 393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422" h="734">
                    <a:moveTo>
                      <a:pt x="0" y="0"/>
                    </a:moveTo>
                    <a:lnTo>
                      <a:pt x="11" y="33"/>
                    </a:lnTo>
                    <a:lnTo>
                      <a:pt x="25" y="52"/>
                    </a:lnTo>
                    <a:lnTo>
                      <a:pt x="75" y="80"/>
                    </a:lnTo>
                    <a:lnTo>
                      <a:pt x="106" y="118"/>
                    </a:lnTo>
                    <a:lnTo>
                      <a:pt x="127" y="129"/>
                    </a:lnTo>
                    <a:lnTo>
                      <a:pt x="147" y="128"/>
                    </a:lnTo>
                    <a:lnTo>
                      <a:pt x="198" y="96"/>
                    </a:lnTo>
                    <a:lnTo>
                      <a:pt x="211" y="95"/>
                    </a:lnTo>
                    <a:lnTo>
                      <a:pt x="226" y="120"/>
                    </a:lnTo>
                    <a:lnTo>
                      <a:pt x="247" y="125"/>
                    </a:lnTo>
                    <a:lnTo>
                      <a:pt x="267" y="123"/>
                    </a:lnTo>
                    <a:lnTo>
                      <a:pt x="285" y="94"/>
                    </a:lnTo>
                    <a:lnTo>
                      <a:pt x="319" y="98"/>
                    </a:lnTo>
                    <a:lnTo>
                      <a:pt x="320" y="118"/>
                    </a:lnTo>
                    <a:lnTo>
                      <a:pt x="335" y="124"/>
                    </a:lnTo>
                    <a:lnTo>
                      <a:pt x="331" y="151"/>
                    </a:lnTo>
                    <a:lnTo>
                      <a:pt x="344" y="163"/>
                    </a:lnTo>
                    <a:lnTo>
                      <a:pt x="358" y="162"/>
                    </a:lnTo>
                    <a:lnTo>
                      <a:pt x="389" y="125"/>
                    </a:lnTo>
                    <a:lnTo>
                      <a:pt x="416" y="129"/>
                    </a:lnTo>
                    <a:lnTo>
                      <a:pt x="412" y="90"/>
                    </a:lnTo>
                    <a:lnTo>
                      <a:pt x="433" y="94"/>
                    </a:lnTo>
                    <a:lnTo>
                      <a:pt x="451" y="79"/>
                    </a:lnTo>
                    <a:lnTo>
                      <a:pt x="435" y="54"/>
                    </a:lnTo>
                    <a:lnTo>
                      <a:pt x="441" y="47"/>
                    </a:lnTo>
                    <a:lnTo>
                      <a:pt x="476" y="56"/>
                    </a:lnTo>
                    <a:lnTo>
                      <a:pt x="470" y="64"/>
                    </a:lnTo>
                    <a:lnTo>
                      <a:pt x="487" y="96"/>
                    </a:lnTo>
                    <a:lnTo>
                      <a:pt x="549" y="198"/>
                    </a:lnTo>
                    <a:lnTo>
                      <a:pt x="544" y="211"/>
                    </a:lnTo>
                    <a:lnTo>
                      <a:pt x="559" y="224"/>
                    </a:lnTo>
                    <a:lnTo>
                      <a:pt x="568" y="257"/>
                    </a:lnTo>
                    <a:lnTo>
                      <a:pt x="564" y="277"/>
                    </a:lnTo>
                    <a:lnTo>
                      <a:pt x="571" y="289"/>
                    </a:lnTo>
                    <a:lnTo>
                      <a:pt x="607" y="314"/>
                    </a:lnTo>
                    <a:lnTo>
                      <a:pt x="641" y="310"/>
                    </a:lnTo>
                    <a:lnTo>
                      <a:pt x="678" y="354"/>
                    </a:lnTo>
                    <a:lnTo>
                      <a:pt x="732" y="348"/>
                    </a:lnTo>
                    <a:lnTo>
                      <a:pt x="775" y="384"/>
                    </a:lnTo>
                    <a:lnTo>
                      <a:pt x="777" y="404"/>
                    </a:lnTo>
                    <a:lnTo>
                      <a:pt x="762" y="460"/>
                    </a:lnTo>
                    <a:lnTo>
                      <a:pt x="770" y="539"/>
                    </a:lnTo>
                    <a:lnTo>
                      <a:pt x="743" y="549"/>
                    </a:lnTo>
                    <a:lnTo>
                      <a:pt x="725" y="571"/>
                    </a:lnTo>
                    <a:lnTo>
                      <a:pt x="699" y="580"/>
                    </a:lnTo>
                    <a:lnTo>
                      <a:pt x="703" y="627"/>
                    </a:lnTo>
                    <a:lnTo>
                      <a:pt x="694" y="668"/>
                    </a:lnTo>
                    <a:lnTo>
                      <a:pt x="715" y="679"/>
                    </a:lnTo>
                    <a:lnTo>
                      <a:pt x="756" y="682"/>
                    </a:lnTo>
                    <a:lnTo>
                      <a:pt x="773" y="721"/>
                    </a:lnTo>
                    <a:lnTo>
                      <a:pt x="806" y="718"/>
                    </a:lnTo>
                    <a:lnTo>
                      <a:pt x="864" y="685"/>
                    </a:lnTo>
                    <a:lnTo>
                      <a:pt x="893" y="709"/>
                    </a:lnTo>
                    <a:lnTo>
                      <a:pt x="920" y="714"/>
                    </a:lnTo>
                    <a:lnTo>
                      <a:pt x="931" y="692"/>
                    </a:lnTo>
                    <a:lnTo>
                      <a:pt x="945" y="691"/>
                    </a:lnTo>
                    <a:lnTo>
                      <a:pt x="960" y="703"/>
                    </a:lnTo>
                    <a:lnTo>
                      <a:pt x="986" y="701"/>
                    </a:lnTo>
                    <a:lnTo>
                      <a:pt x="986" y="707"/>
                    </a:lnTo>
                    <a:lnTo>
                      <a:pt x="982" y="728"/>
                    </a:lnTo>
                    <a:lnTo>
                      <a:pt x="1002" y="734"/>
                    </a:lnTo>
                    <a:lnTo>
                      <a:pt x="1046" y="702"/>
                    </a:lnTo>
                    <a:lnTo>
                      <a:pt x="1073" y="700"/>
                    </a:lnTo>
                    <a:lnTo>
                      <a:pt x="1072" y="680"/>
                    </a:lnTo>
                    <a:lnTo>
                      <a:pt x="1089" y="658"/>
                    </a:lnTo>
                    <a:lnTo>
                      <a:pt x="1093" y="624"/>
                    </a:lnTo>
                    <a:lnTo>
                      <a:pt x="1107" y="569"/>
                    </a:lnTo>
                    <a:lnTo>
                      <a:pt x="1149" y="572"/>
                    </a:lnTo>
                    <a:lnTo>
                      <a:pt x="1184" y="602"/>
                    </a:lnTo>
                    <a:lnTo>
                      <a:pt x="1211" y="593"/>
                    </a:lnTo>
                    <a:lnTo>
                      <a:pt x="1229" y="571"/>
                    </a:lnTo>
                    <a:lnTo>
                      <a:pt x="1245" y="596"/>
                    </a:lnTo>
                    <a:lnTo>
                      <a:pt x="1272" y="601"/>
                    </a:lnTo>
                    <a:lnTo>
                      <a:pt x="1288" y="558"/>
                    </a:lnTo>
                    <a:lnTo>
                      <a:pt x="1328" y="555"/>
                    </a:lnTo>
                    <a:lnTo>
                      <a:pt x="1345" y="587"/>
                    </a:lnTo>
                    <a:lnTo>
                      <a:pt x="1325" y="595"/>
                    </a:lnTo>
                    <a:lnTo>
                      <a:pt x="1327" y="609"/>
                    </a:lnTo>
                    <a:lnTo>
                      <a:pt x="1369" y="639"/>
                    </a:lnTo>
                    <a:lnTo>
                      <a:pt x="1356" y="646"/>
                    </a:lnTo>
                    <a:lnTo>
                      <a:pt x="1365" y="659"/>
                    </a:lnTo>
                    <a:lnTo>
                      <a:pt x="1360" y="680"/>
                    </a:lnTo>
                    <a:lnTo>
                      <a:pt x="1362" y="694"/>
                    </a:lnTo>
                    <a:lnTo>
                      <a:pt x="1383" y="704"/>
                    </a:lnTo>
                    <a:lnTo>
                      <a:pt x="1409" y="702"/>
                    </a:lnTo>
                    <a:lnTo>
                      <a:pt x="1460" y="529"/>
                    </a:lnTo>
                    <a:lnTo>
                      <a:pt x="1463" y="489"/>
                    </a:lnTo>
                    <a:lnTo>
                      <a:pt x="1485" y="440"/>
                    </a:lnTo>
                    <a:lnTo>
                      <a:pt x="1487" y="393"/>
                    </a:lnTo>
                    <a:lnTo>
                      <a:pt x="1520" y="309"/>
                    </a:lnTo>
                    <a:lnTo>
                      <a:pt x="1535" y="321"/>
                    </a:lnTo>
                    <a:lnTo>
                      <a:pt x="1554" y="306"/>
                    </a:lnTo>
                    <a:lnTo>
                      <a:pt x="1574" y="310"/>
                    </a:lnTo>
                    <a:lnTo>
                      <a:pt x="1596" y="328"/>
                    </a:lnTo>
                    <a:lnTo>
                      <a:pt x="1624" y="340"/>
                    </a:lnTo>
                    <a:lnTo>
                      <a:pt x="1650" y="324"/>
                    </a:lnTo>
                    <a:lnTo>
                      <a:pt x="1664" y="329"/>
                    </a:lnTo>
                    <a:lnTo>
                      <a:pt x="1682" y="314"/>
                    </a:lnTo>
                    <a:lnTo>
                      <a:pt x="1702" y="313"/>
                    </a:lnTo>
                    <a:lnTo>
                      <a:pt x="1708" y="305"/>
                    </a:lnTo>
                    <a:lnTo>
                      <a:pt x="1729" y="317"/>
                    </a:lnTo>
                    <a:lnTo>
                      <a:pt x="1746" y="348"/>
                    </a:lnTo>
                    <a:lnTo>
                      <a:pt x="1761" y="367"/>
                    </a:lnTo>
                    <a:lnTo>
                      <a:pt x="1789" y="378"/>
                    </a:lnTo>
                    <a:lnTo>
                      <a:pt x="1823" y="381"/>
                    </a:lnTo>
                    <a:lnTo>
                      <a:pt x="1830" y="394"/>
                    </a:lnTo>
                    <a:lnTo>
                      <a:pt x="1826" y="421"/>
                    </a:lnTo>
                    <a:lnTo>
                      <a:pt x="1869" y="451"/>
                    </a:lnTo>
                    <a:lnTo>
                      <a:pt x="1879" y="484"/>
                    </a:lnTo>
                    <a:lnTo>
                      <a:pt x="1903" y="522"/>
                    </a:lnTo>
                    <a:lnTo>
                      <a:pt x="1915" y="500"/>
                    </a:lnTo>
                    <a:lnTo>
                      <a:pt x="1930" y="519"/>
                    </a:lnTo>
                    <a:lnTo>
                      <a:pt x="1950" y="525"/>
                    </a:lnTo>
                    <a:lnTo>
                      <a:pt x="1948" y="565"/>
                    </a:lnTo>
                    <a:lnTo>
                      <a:pt x="1969" y="583"/>
                    </a:lnTo>
                    <a:lnTo>
                      <a:pt x="2009" y="572"/>
                    </a:lnTo>
                    <a:lnTo>
                      <a:pt x="2052" y="542"/>
                    </a:lnTo>
                    <a:lnTo>
                      <a:pt x="2070" y="513"/>
                    </a:lnTo>
                    <a:lnTo>
                      <a:pt x="2089" y="498"/>
                    </a:lnTo>
                    <a:lnTo>
                      <a:pt x="2104" y="510"/>
                    </a:lnTo>
                    <a:lnTo>
                      <a:pt x="2146" y="533"/>
                    </a:lnTo>
                    <a:lnTo>
                      <a:pt x="2163" y="578"/>
                    </a:lnTo>
                    <a:lnTo>
                      <a:pt x="2277" y="568"/>
                    </a:lnTo>
                    <a:lnTo>
                      <a:pt x="2309" y="545"/>
                    </a:lnTo>
                    <a:lnTo>
                      <a:pt x="2422" y="39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" name="Freeform 77">
                <a:extLst>
                  <a:ext uri="{FF2B5EF4-FFF2-40B4-BE49-F238E27FC236}">
                    <a16:creationId xmlns:a16="http://schemas.microsoft.com/office/drawing/2014/main" id="{15A15441-4E22-27B6-E491-2C1B0595AF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2354"/>
                <a:ext cx="712" cy="272"/>
              </a:xfrm>
              <a:custGeom>
                <a:avLst/>
                <a:gdLst>
                  <a:gd name="T0" fmla="*/ 2116 w 2137"/>
                  <a:gd name="T1" fmla="*/ 797 h 818"/>
                  <a:gd name="T2" fmla="*/ 2016 w 2137"/>
                  <a:gd name="T3" fmla="*/ 726 h 818"/>
                  <a:gd name="T4" fmla="*/ 1961 w 2137"/>
                  <a:gd name="T5" fmla="*/ 791 h 818"/>
                  <a:gd name="T6" fmla="*/ 1928 w 2137"/>
                  <a:gd name="T7" fmla="*/ 727 h 818"/>
                  <a:gd name="T8" fmla="*/ 1845 w 2137"/>
                  <a:gd name="T9" fmla="*/ 762 h 818"/>
                  <a:gd name="T10" fmla="*/ 1758 w 2137"/>
                  <a:gd name="T11" fmla="*/ 777 h 818"/>
                  <a:gd name="T12" fmla="*/ 1708 w 2137"/>
                  <a:gd name="T13" fmla="*/ 741 h 818"/>
                  <a:gd name="T14" fmla="*/ 1640 w 2137"/>
                  <a:gd name="T15" fmla="*/ 733 h 818"/>
                  <a:gd name="T16" fmla="*/ 1654 w 2137"/>
                  <a:gd name="T17" fmla="*/ 658 h 818"/>
                  <a:gd name="T18" fmla="*/ 1594 w 2137"/>
                  <a:gd name="T19" fmla="*/ 597 h 818"/>
                  <a:gd name="T20" fmla="*/ 1557 w 2137"/>
                  <a:gd name="T21" fmla="*/ 480 h 818"/>
                  <a:gd name="T22" fmla="*/ 1507 w 2137"/>
                  <a:gd name="T23" fmla="*/ 383 h 818"/>
                  <a:gd name="T24" fmla="*/ 1480 w 2137"/>
                  <a:gd name="T25" fmla="*/ 305 h 818"/>
                  <a:gd name="T26" fmla="*/ 1460 w 2137"/>
                  <a:gd name="T27" fmla="*/ 233 h 818"/>
                  <a:gd name="T28" fmla="*/ 1396 w 2137"/>
                  <a:gd name="T29" fmla="*/ 199 h 818"/>
                  <a:gd name="T30" fmla="*/ 1317 w 2137"/>
                  <a:gd name="T31" fmla="*/ 146 h 818"/>
                  <a:gd name="T32" fmla="*/ 1261 w 2137"/>
                  <a:gd name="T33" fmla="*/ 117 h 818"/>
                  <a:gd name="T34" fmla="*/ 1193 w 2137"/>
                  <a:gd name="T35" fmla="*/ 177 h 818"/>
                  <a:gd name="T36" fmla="*/ 1110 w 2137"/>
                  <a:gd name="T37" fmla="*/ 92 h 818"/>
                  <a:gd name="T38" fmla="*/ 1069 w 2137"/>
                  <a:gd name="T39" fmla="*/ 7 h 818"/>
                  <a:gd name="T40" fmla="*/ 1000 w 2137"/>
                  <a:gd name="T41" fmla="*/ 61 h 818"/>
                  <a:gd name="T42" fmla="*/ 955 w 2137"/>
                  <a:gd name="T43" fmla="*/ 85 h 818"/>
                  <a:gd name="T44" fmla="*/ 905 w 2137"/>
                  <a:gd name="T45" fmla="*/ 123 h 818"/>
                  <a:gd name="T46" fmla="*/ 849 w 2137"/>
                  <a:gd name="T47" fmla="*/ 169 h 818"/>
                  <a:gd name="T48" fmla="*/ 803 w 2137"/>
                  <a:gd name="T49" fmla="*/ 254 h 818"/>
                  <a:gd name="T50" fmla="*/ 782 w 2137"/>
                  <a:gd name="T51" fmla="*/ 310 h 818"/>
                  <a:gd name="T52" fmla="*/ 716 w 2137"/>
                  <a:gd name="T53" fmla="*/ 329 h 818"/>
                  <a:gd name="T54" fmla="*/ 695 w 2137"/>
                  <a:gd name="T55" fmla="*/ 251 h 818"/>
                  <a:gd name="T56" fmla="*/ 706 w 2137"/>
                  <a:gd name="T57" fmla="*/ 216 h 818"/>
                  <a:gd name="T58" fmla="*/ 652 w 2137"/>
                  <a:gd name="T59" fmla="*/ 148 h 818"/>
                  <a:gd name="T60" fmla="*/ 577 w 2137"/>
                  <a:gd name="T61" fmla="*/ 140 h 818"/>
                  <a:gd name="T62" fmla="*/ 525 w 2137"/>
                  <a:gd name="T63" fmla="*/ 85 h 818"/>
                  <a:gd name="T64" fmla="*/ 482 w 2137"/>
                  <a:gd name="T65" fmla="*/ 122 h 818"/>
                  <a:gd name="T66" fmla="*/ 437 w 2137"/>
                  <a:gd name="T67" fmla="*/ 214 h 818"/>
                  <a:gd name="T68" fmla="*/ 404 w 2137"/>
                  <a:gd name="T69" fmla="*/ 298 h 818"/>
                  <a:gd name="T70" fmla="*/ 318 w 2137"/>
                  <a:gd name="T71" fmla="*/ 380 h 818"/>
                  <a:gd name="T72" fmla="*/ 237 w 2137"/>
                  <a:gd name="T73" fmla="*/ 387 h 818"/>
                  <a:gd name="T74" fmla="*/ 175 w 2137"/>
                  <a:gd name="T75" fmla="*/ 360 h 818"/>
                  <a:gd name="T76" fmla="*/ 119 w 2137"/>
                  <a:gd name="T77" fmla="*/ 411 h 818"/>
                  <a:gd name="T78" fmla="*/ 85 w 2137"/>
                  <a:gd name="T79" fmla="*/ 341 h 818"/>
                  <a:gd name="T80" fmla="*/ 66 w 2137"/>
                  <a:gd name="T81" fmla="*/ 282 h 818"/>
                  <a:gd name="T82" fmla="*/ 79 w 2137"/>
                  <a:gd name="T83" fmla="*/ 194 h 818"/>
                  <a:gd name="T84" fmla="*/ 34 w 2137"/>
                  <a:gd name="T85" fmla="*/ 71 h 818"/>
                  <a:gd name="T86" fmla="*/ 0 w 2137"/>
                  <a:gd name="T87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137" h="818">
                    <a:moveTo>
                      <a:pt x="2137" y="808"/>
                    </a:moveTo>
                    <a:lnTo>
                      <a:pt x="2129" y="789"/>
                    </a:lnTo>
                    <a:lnTo>
                      <a:pt x="2116" y="797"/>
                    </a:lnTo>
                    <a:lnTo>
                      <a:pt x="2066" y="768"/>
                    </a:lnTo>
                    <a:lnTo>
                      <a:pt x="2052" y="749"/>
                    </a:lnTo>
                    <a:lnTo>
                      <a:pt x="2016" y="726"/>
                    </a:lnTo>
                    <a:lnTo>
                      <a:pt x="1976" y="729"/>
                    </a:lnTo>
                    <a:lnTo>
                      <a:pt x="1974" y="783"/>
                    </a:lnTo>
                    <a:lnTo>
                      <a:pt x="1961" y="791"/>
                    </a:lnTo>
                    <a:lnTo>
                      <a:pt x="1927" y="781"/>
                    </a:lnTo>
                    <a:lnTo>
                      <a:pt x="1929" y="741"/>
                    </a:lnTo>
                    <a:lnTo>
                      <a:pt x="1928" y="727"/>
                    </a:lnTo>
                    <a:lnTo>
                      <a:pt x="1875" y="732"/>
                    </a:lnTo>
                    <a:lnTo>
                      <a:pt x="1864" y="753"/>
                    </a:lnTo>
                    <a:lnTo>
                      <a:pt x="1845" y="762"/>
                    </a:lnTo>
                    <a:lnTo>
                      <a:pt x="1834" y="797"/>
                    </a:lnTo>
                    <a:lnTo>
                      <a:pt x="1816" y="818"/>
                    </a:lnTo>
                    <a:lnTo>
                      <a:pt x="1758" y="777"/>
                    </a:lnTo>
                    <a:lnTo>
                      <a:pt x="1751" y="764"/>
                    </a:lnTo>
                    <a:lnTo>
                      <a:pt x="1723" y="760"/>
                    </a:lnTo>
                    <a:lnTo>
                      <a:pt x="1708" y="741"/>
                    </a:lnTo>
                    <a:lnTo>
                      <a:pt x="1642" y="753"/>
                    </a:lnTo>
                    <a:lnTo>
                      <a:pt x="1635" y="748"/>
                    </a:lnTo>
                    <a:lnTo>
                      <a:pt x="1640" y="733"/>
                    </a:lnTo>
                    <a:lnTo>
                      <a:pt x="1644" y="707"/>
                    </a:lnTo>
                    <a:lnTo>
                      <a:pt x="1635" y="674"/>
                    </a:lnTo>
                    <a:lnTo>
                      <a:pt x="1654" y="658"/>
                    </a:lnTo>
                    <a:lnTo>
                      <a:pt x="1632" y="640"/>
                    </a:lnTo>
                    <a:lnTo>
                      <a:pt x="1630" y="614"/>
                    </a:lnTo>
                    <a:lnTo>
                      <a:pt x="1594" y="597"/>
                    </a:lnTo>
                    <a:lnTo>
                      <a:pt x="1585" y="577"/>
                    </a:lnTo>
                    <a:lnTo>
                      <a:pt x="1582" y="538"/>
                    </a:lnTo>
                    <a:lnTo>
                      <a:pt x="1557" y="480"/>
                    </a:lnTo>
                    <a:lnTo>
                      <a:pt x="1528" y="462"/>
                    </a:lnTo>
                    <a:lnTo>
                      <a:pt x="1510" y="417"/>
                    </a:lnTo>
                    <a:lnTo>
                      <a:pt x="1507" y="383"/>
                    </a:lnTo>
                    <a:lnTo>
                      <a:pt x="1490" y="345"/>
                    </a:lnTo>
                    <a:lnTo>
                      <a:pt x="1494" y="324"/>
                    </a:lnTo>
                    <a:lnTo>
                      <a:pt x="1480" y="305"/>
                    </a:lnTo>
                    <a:lnTo>
                      <a:pt x="1490" y="277"/>
                    </a:lnTo>
                    <a:lnTo>
                      <a:pt x="1455" y="261"/>
                    </a:lnTo>
                    <a:lnTo>
                      <a:pt x="1460" y="233"/>
                    </a:lnTo>
                    <a:lnTo>
                      <a:pt x="1433" y="243"/>
                    </a:lnTo>
                    <a:lnTo>
                      <a:pt x="1425" y="224"/>
                    </a:lnTo>
                    <a:lnTo>
                      <a:pt x="1396" y="199"/>
                    </a:lnTo>
                    <a:lnTo>
                      <a:pt x="1379" y="167"/>
                    </a:lnTo>
                    <a:lnTo>
                      <a:pt x="1313" y="173"/>
                    </a:lnTo>
                    <a:lnTo>
                      <a:pt x="1317" y="146"/>
                    </a:lnTo>
                    <a:lnTo>
                      <a:pt x="1301" y="120"/>
                    </a:lnTo>
                    <a:lnTo>
                      <a:pt x="1288" y="115"/>
                    </a:lnTo>
                    <a:lnTo>
                      <a:pt x="1261" y="117"/>
                    </a:lnTo>
                    <a:lnTo>
                      <a:pt x="1253" y="172"/>
                    </a:lnTo>
                    <a:lnTo>
                      <a:pt x="1238" y="167"/>
                    </a:lnTo>
                    <a:lnTo>
                      <a:pt x="1193" y="177"/>
                    </a:lnTo>
                    <a:lnTo>
                      <a:pt x="1160" y="194"/>
                    </a:lnTo>
                    <a:lnTo>
                      <a:pt x="1145" y="175"/>
                    </a:lnTo>
                    <a:lnTo>
                      <a:pt x="1110" y="92"/>
                    </a:lnTo>
                    <a:lnTo>
                      <a:pt x="1106" y="38"/>
                    </a:lnTo>
                    <a:lnTo>
                      <a:pt x="1077" y="27"/>
                    </a:lnTo>
                    <a:lnTo>
                      <a:pt x="1069" y="7"/>
                    </a:lnTo>
                    <a:lnTo>
                      <a:pt x="1063" y="8"/>
                    </a:lnTo>
                    <a:lnTo>
                      <a:pt x="1057" y="29"/>
                    </a:lnTo>
                    <a:lnTo>
                      <a:pt x="1000" y="61"/>
                    </a:lnTo>
                    <a:lnTo>
                      <a:pt x="972" y="51"/>
                    </a:lnTo>
                    <a:lnTo>
                      <a:pt x="968" y="71"/>
                    </a:lnTo>
                    <a:lnTo>
                      <a:pt x="955" y="85"/>
                    </a:lnTo>
                    <a:lnTo>
                      <a:pt x="958" y="112"/>
                    </a:lnTo>
                    <a:lnTo>
                      <a:pt x="927" y="135"/>
                    </a:lnTo>
                    <a:lnTo>
                      <a:pt x="905" y="123"/>
                    </a:lnTo>
                    <a:lnTo>
                      <a:pt x="882" y="92"/>
                    </a:lnTo>
                    <a:lnTo>
                      <a:pt x="857" y="108"/>
                    </a:lnTo>
                    <a:lnTo>
                      <a:pt x="849" y="169"/>
                    </a:lnTo>
                    <a:lnTo>
                      <a:pt x="829" y="171"/>
                    </a:lnTo>
                    <a:lnTo>
                      <a:pt x="813" y="206"/>
                    </a:lnTo>
                    <a:lnTo>
                      <a:pt x="803" y="254"/>
                    </a:lnTo>
                    <a:lnTo>
                      <a:pt x="792" y="282"/>
                    </a:lnTo>
                    <a:lnTo>
                      <a:pt x="801" y="302"/>
                    </a:lnTo>
                    <a:lnTo>
                      <a:pt x="782" y="310"/>
                    </a:lnTo>
                    <a:lnTo>
                      <a:pt x="754" y="386"/>
                    </a:lnTo>
                    <a:lnTo>
                      <a:pt x="733" y="368"/>
                    </a:lnTo>
                    <a:lnTo>
                      <a:pt x="716" y="329"/>
                    </a:lnTo>
                    <a:lnTo>
                      <a:pt x="706" y="290"/>
                    </a:lnTo>
                    <a:lnTo>
                      <a:pt x="710" y="269"/>
                    </a:lnTo>
                    <a:lnTo>
                      <a:pt x="695" y="251"/>
                    </a:lnTo>
                    <a:lnTo>
                      <a:pt x="709" y="249"/>
                    </a:lnTo>
                    <a:lnTo>
                      <a:pt x="714" y="235"/>
                    </a:lnTo>
                    <a:lnTo>
                      <a:pt x="706" y="216"/>
                    </a:lnTo>
                    <a:lnTo>
                      <a:pt x="686" y="225"/>
                    </a:lnTo>
                    <a:lnTo>
                      <a:pt x="671" y="212"/>
                    </a:lnTo>
                    <a:lnTo>
                      <a:pt x="652" y="148"/>
                    </a:lnTo>
                    <a:lnTo>
                      <a:pt x="650" y="128"/>
                    </a:lnTo>
                    <a:lnTo>
                      <a:pt x="610" y="124"/>
                    </a:lnTo>
                    <a:lnTo>
                      <a:pt x="577" y="140"/>
                    </a:lnTo>
                    <a:lnTo>
                      <a:pt x="578" y="74"/>
                    </a:lnTo>
                    <a:lnTo>
                      <a:pt x="549" y="50"/>
                    </a:lnTo>
                    <a:lnTo>
                      <a:pt x="525" y="85"/>
                    </a:lnTo>
                    <a:lnTo>
                      <a:pt x="512" y="86"/>
                    </a:lnTo>
                    <a:lnTo>
                      <a:pt x="499" y="94"/>
                    </a:lnTo>
                    <a:lnTo>
                      <a:pt x="482" y="122"/>
                    </a:lnTo>
                    <a:lnTo>
                      <a:pt x="462" y="131"/>
                    </a:lnTo>
                    <a:lnTo>
                      <a:pt x="445" y="159"/>
                    </a:lnTo>
                    <a:lnTo>
                      <a:pt x="437" y="214"/>
                    </a:lnTo>
                    <a:lnTo>
                      <a:pt x="411" y="230"/>
                    </a:lnTo>
                    <a:lnTo>
                      <a:pt x="401" y="257"/>
                    </a:lnTo>
                    <a:lnTo>
                      <a:pt x="404" y="298"/>
                    </a:lnTo>
                    <a:lnTo>
                      <a:pt x="354" y="337"/>
                    </a:lnTo>
                    <a:lnTo>
                      <a:pt x="344" y="378"/>
                    </a:lnTo>
                    <a:lnTo>
                      <a:pt x="318" y="380"/>
                    </a:lnTo>
                    <a:lnTo>
                      <a:pt x="299" y="388"/>
                    </a:lnTo>
                    <a:lnTo>
                      <a:pt x="257" y="379"/>
                    </a:lnTo>
                    <a:lnTo>
                      <a:pt x="237" y="387"/>
                    </a:lnTo>
                    <a:lnTo>
                      <a:pt x="224" y="382"/>
                    </a:lnTo>
                    <a:lnTo>
                      <a:pt x="215" y="356"/>
                    </a:lnTo>
                    <a:lnTo>
                      <a:pt x="175" y="360"/>
                    </a:lnTo>
                    <a:lnTo>
                      <a:pt x="122" y="378"/>
                    </a:lnTo>
                    <a:lnTo>
                      <a:pt x="117" y="391"/>
                    </a:lnTo>
                    <a:lnTo>
                      <a:pt x="119" y="411"/>
                    </a:lnTo>
                    <a:lnTo>
                      <a:pt x="113" y="419"/>
                    </a:lnTo>
                    <a:lnTo>
                      <a:pt x="83" y="388"/>
                    </a:lnTo>
                    <a:lnTo>
                      <a:pt x="85" y="341"/>
                    </a:lnTo>
                    <a:lnTo>
                      <a:pt x="71" y="322"/>
                    </a:lnTo>
                    <a:lnTo>
                      <a:pt x="57" y="317"/>
                    </a:lnTo>
                    <a:lnTo>
                      <a:pt x="66" y="282"/>
                    </a:lnTo>
                    <a:lnTo>
                      <a:pt x="69" y="242"/>
                    </a:lnTo>
                    <a:lnTo>
                      <a:pt x="82" y="227"/>
                    </a:lnTo>
                    <a:lnTo>
                      <a:pt x="79" y="194"/>
                    </a:lnTo>
                    <a:lnTo>
                      <a:pt x="17" y="105"/>
                    </a:lnTo>
                    <a:lnTo>
                      <a:pt x="15" y="85"/>
                    </a:lnTo>
                    <a:lnTo>
                      <a:pt x="34" y="71"/>
                    </a:lnTo>
                    <a:lnTo>
                      <a:pt x="11" y="45"/>
                    </a:lnTo>
                    <a:lnTo>
                      <a:pt x="9" y="2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" name="Freeform 78">
                <a:extLst>
                  <a:ext uri="{FF2B5EF4-FFF2-40B4-BE49-F238E27FC236}">
                    <a16:creationId xmlns:a16="http://schemas.microsoft.com/office/drawing/2014/main" id="{0C36B6C7-AD70-1EF2-C90B-CDAD83F6AC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6" y="2277"/>
                <a:ext cx="533" cy="398"/>
              </a:xfrm>
              <a:custGeom>
                <a:avLst/>
                <a:gdLst>
                  <a:gd name="T0" fmla="*/ 1583 w 1598"/>
                  <a:gd name="T1" fmla="*/ 4 h 1192"/>
                  <a:gd name="T2" fmla="*/ 1533 w 1598"/>
                  <a:gd name="T3" fmla="*/ 28 h 1192"/>
                  <a:gd name="T4" fmla="*/ 1480 w 1598"/>
                  <a:gd name="T5" fmla="*/ 40 h 1192"/>
                  <a:gd name="T6" fmla="*/ 1457 w 1598"/>
                  <a:gd name="T7" fmla="*/ 83 h 1192"/>
                  <a:gd name="T8" fmla="*/ 1385 w 1598"/>
                  <a:gd name="T9" fmla="*/ 36 h 1192"/>
                  <a:gd name="T10" fmla="*/ 1324 w 1598"/>
                  <a:gd name="T11" fmla="*/ 21 h 1192"/>
                  <a:gd name="T12" fmla="*/ 1277 w 1598"/>
                  <a:gd name="T13" fmla="*/ 33 h 1192"/>
                  <a:gd name="T14" fmla="*/ 1269 w 1598"/>
                  <a:gd name="T15" fmla="*/ 80 h 1192"/>
                  <a:gd name="T16" fmla="*/ 1296 w 1598"/>
                  <a:gd name="T17" fmla="*/ 158 h 1192"/>
                  <a:gd name="T18" fmla="*/ 1349 w 1598"/>
                  <a:gd name="T19" fmla="*/ 153 h 1192"/>
                  <a:gd name="T20" fmla="*/ 1382 w 1598"/>
                  <a:gd name="T21" fmla="*/ 217 h 1192"/>
                  <a:gd name="T22" fmla="*/ 1365 w 1598"/>
                  <a:gd name="T23" fmla="*/ 320 h 1192"/>
                  <a:gd name="T24" fmla="*/ 1297 w 1598"/>
                  <a:gd name="T25" fmla="*/ 320 h 1192"/>
                  <a:gd name="T26" fmla="*/ 1148 w 1598"/>
                  <a:gd name="T27" fmla="*/ 367 h 1192"/>
                  <a:gd name="T28" fmla="*/ 1100 w 1598"/>
                  <a:gd name="T29" fmla="*/ 364 h 1192"/>
                  <a:gd name="T30" fmla="*/ 1084 w 1598"/>
                  <a:gd name="T31" fmla="*/ 413 h 1192"/>
                  <a:gd name="T32" fmla="*/ 1008 w 1598"/>
                  <a:gd name="T33" fmla="*/ 454 h 1192"/>
                  <a:gd name="T34" fmla="*/ 939 w 1598"/>
                  <a:gd name="T35" fmla="*/ 508 h 1192"/>
                  <a:gd name="T36" fmla="*/ 961 w 1598"/>
                  <a:gd name="T37" fmla="*/ 525 h 1192"/>
                  <a:gd name="T38" fmla="*/ 904 w 1598"/>
                  <a:gd name="T39" fmla="*/ 565 h 1192"/>
                  <a:gd name="T40" fmla="*/ 811 w 1598"/>
                  <a:gd name="T41" fmla="*/ 579 h 1192"/>
                  <a:gd name="T42" fmla="*/ 781 w 1598"/>
                  <a:gd name="T43" fmla="*/ 696 h 1192"/>
                  <a:gd name="T44" fmla="*/ 808 w 1598"/>
                  <a:gd name="T45" fmla="*/ 754 h 1192"/>
                  <a:gd name="T46" fmla="*/ 783 w 1598"/>
                  <a:gd name="T47" fmla="*/ 784 h 1192"/>
                  <a:gd name="T48" fmla="*/ 670 w 1598"/>
                  <a:gd name="T49" fmla="*/ 801 h 1192"/>
                  <a:gd name="T50" fmla="*/ 681 w 1598"/>
                  <a:gd name="T51" fmla="*/ 840 h 1192"/>
                  <a:gd name="T52" fmla="*/ 641 w 1598"/>
                  <a:gd name="T53" fmla="*/ 844 h 1192"/>
                  <a:gd name="T54" fmla="*/ 653 w 1598"/>
                  <a:gd name="T55" fmla="*/ 896 h 1192"/>
                  <a:gd name="T56" fmla="*/ 723 w 1598"/>
                  <a:gd name="T57" fmla="*/ 930 h 1192"/>
                  <a:gd name="T58" fmla="*/ 811 w 1598"/>
                  <a:gd name="T59" fmla="*/ 942 h 1192"/>
                  <a:gd name="T60" fmla="*/ 821 w 1598"/>
                  <a:gd name="T61" fmla="*/ 981 h 1192"/>
                  <a:gd name="T62" fmla="*/ 858 w 1598"/>
                  <a:gd name="T63" fmla="*/ 1018 h 1192"/>
                  <a:gd name="T64" fmla="*/ 859 w 1598"/>
                  <a:gd name="T65" fmla="*/ 1098 h 1192"/>
                  <a:gd name="T66" fmla="*/ 835 w 1598"/>
                  <a:gd name="T67" fmla="*/ 1122 h 1192"/>
                  <a:gd name="T68" fmla="*/ 865 w 1598"/>
                  <a:gd name="T69" fmla="*/ 1152 h 1192"/>
                  <a:gd name="T70" fmla="*/ 828 w 1598"/>
                  <a:gd name="T71" fmla="*/ 1122 h 1192"/>
                  <a:gd name="T72" fmla="*/ 787 w 1598"/>
                  <a:gd name="T73" fmla="*/ 1106 h 1192"/>
                  <a:gd name="T74" fmla="*/ 776 w 1598"/>
                  <a:gd name="T75" fmla="*/ 1147 h 1192"/>
                  <a:gd name="T76" fmla="*/ 680 w 1598"/>
                  <a:gd name="T77" fmla="*/ 1189 h 1192"/>
                  <a:gd name="T78" fmla="*/ 622 w 1598"/>
                  <a:gd name="T79" fmla="*/ 1148 h 1192"/>
                  <a:gd name="T80" fmla="*/ 597 w 1598"/>
                  <a:gd name="T81" fmla="*/ 1090 h 1192"/>
                  <a:gd name="T82" fmla="*/ 501 w 1598"/>
                  <a:gd name="T83" fmla="*/ 1065 h 1192"/>
                  <a:gd name="T84" fmla="*/ 469 w 1598"/>
                  <a:gd name="T85" fmla="*/ 1088 h 1192"/>
                  <a:gd name="T86" fmla="*/ 427 w 1598"/>
                  <a:gd name="T87" fmla="*/ 1065 h 1192"/>
                  <a:gd name="T88" fmla="*/ 415 w 1598"/>
                  <a:gd name="T89" fmla="*/ 1019 h 1192"/>
                  <a:gd name="T90" fmla="*/ 432 w 1598"/>
                  <a:gd name="T91" fmla="*/ 977 h 1192"/>
                  <a:gd name="T92" fmla="*/ 361 w 1598"/>
                  <a:gd name="T93" fmla="*/ 1011 h 1192"/>
                  <a:gd name="T94" fmla="*/ 236 w 1598"/>
                  <a:gd name="T95" fmla="*/ 1036 h 1192"/>
                  <a:gd name="T96" fmla="*/ 152 w 1598"/>
                  <a:gd name="T97" fmla="*/ 1077 h 1192"/>
                  <a:gd name="T98" fmla="*/ 134 w 1598"/>
                  <a:gd name="T99" fmla="*/ 1032 h 1192"/>
                  <a:gd name="T100" fmla="*/ 110 w 1598"/>
                  <a:gd name="T101" fmla="*/ 980 h 1192"/>
                  <a:gd name="T102" fmla="*/ 29 w 1598"/>
                  <a:gd name="T103" fmla="*/ 974 h 1192"/>
                  <a:gd name="T104" fmla="*/ 0 w 1598"/>
                  <a:gd name="T105" fmla="*/ 1037 h 1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598" h="1192">
                    <a:moveTo>
                      <a:pt x="1598" y="9"/>
                    </a:moveTo>
                    <a:lnTo>
                      <a:pt x="1583" y="4"/>
                    </a:lnTo>
                    <a:lnTo>
                      <a:pt x="1557" y="0"/>
                    </a:lnTo>
                    <a:lnTo>
                      <a:pt x="1533" y="28"/>
                    </a:lnTo>
                    <a:lnTo>
                      <a:pt x="1498" y="19"/>
                    </a:lnTo>
                    <a:lnTo>
                      <a:pt x="1480" y="40"/>
                    </a:lnTo>
                    <a:lnTo>
                      <a:pt x="1483" y="74"/>
                    </a:lnTo>
                    <a:lnTo>
                      <a:pt x="1457" y="83"/>
                    </a:lnTo>
                    <a:lnTo>
                      <a:pt x="1388" y="70"/>
                    </a:lnTo>
                    <a:lnTo>
                      <a:pt x="1385" y="36"/>
                    </a:lnTo>
                    <a:lnTo>
                      <a:pt x="1363" y="12"/>
                    </a:lnTo>
                    <a:lnTo>
                      <a:pt x="1324" y="21"/>
                    </a:lnTo>
                    <a:lnTo>
                      <a:pt x="1295" y="4"/>
                    </a:lnTo>
                    <a:lnTo>
                      <a:pt x="1277" y="33"/>
                    </a:lnTo>
                    <a:lnTo>
                      <a:pt x="1282" y="73"/>
                    </a:lnTo>
                    <a:lnTo>
                      <a:pt x="1269" y="80"/>
                    </a:lnTo>
                    <a:lnTo>
                      <a:pt x="1261" y="135"/>
                    </a:lnTo>
                    <a:lnTo>
                      <a:pt x="1296" y="158"/>
                    </a:lnTo>
                    <a:lnTo>
                      <a:pt x="1335" y="148"/>
                    </a:lnTo>
                    <a:lnTo>
                      <a:pt x="1349" y="153"/>
                    </a:lnTo>
                    <a:lnTo>
                      <a:pt x="1361" y="206"/>
                    </a:lnTo>
                    <a:lnTo>
                      <a:pt x="1382" y="217"/>
                    </a:lnTo>
                    <a:lnTo>
                      <a:pt x="1385" y="318"/>
                    </a:lnTo>
                    <a:lnTo>
                      <a:pt x="1365" y="320"/>
                    </a:lnTo>
                    <a:lnTo>
                      <a:pt x="1335" y="295"/>
                    </a:lnTo>
                    <a:lnTo>
                      <a:pt x="1297" y="320"/>
                    </a:lnTo>
                    <a:lnTo>
                      <a:pt x="1204" y="314"/>
                    </a:lnTo>
                    <a:lnTo>
                      <a:pt x="1148" y="367"/>
                    </a:lnTo>
                    <a:lnTo>
                      <a:pt x="1113" y="350"/>
                    </a:lnTo>
                    <a:lnTo>
                      <a:pt x="1100" y="364"/>
                    </a:lnTo>
                    <a:lnTo>
                      <a:pt x="1062" y="388"/>
                    </a:lnTo>
                    <a:lnTo>
                      <a:pt x="1084" y="413"/>
                    </a:lnTo>
                    <a:lnTo>
                      <a:pt x="1060" y="436"/>
                    </a:lnTo>
                    <a:lnTo>
                      <a:pt x="1008" y="454"/>
                    </a:lnTo>
                    <a:lnTo>
                      <a:pt x="960" y="444"/>
                    </a:lnTo>
                    <a:lnTo>
                      <a:pt x="939" y="508"/>
                    </a:lnTo>
                    <a:lnTo>
                      <a:pt x="952" y="513"/>
                    </a:lnTo>
                    <a:lnTo>
                      <a:pt x="961" y="525"/>
                    </a:lnTo>
                    <a:lnTo>
                      <a:pt x="930" y="561"/>
                    </a:lnTo>
                    <a:lnTo>
                      <a:pt x="904" y="565"/>
                    </a:lnTo>
                    <a:lnTo>
                      <a:pt x="878" y="580"/>
                    </a:lnTo>
                    <a:lnTo>
                      <a:pt x="811" y="579"/>
                    </a:lnTo>
                    <a:lnTo>
                      <a:pt x="815" y="619"/>
                    </a:lnTo>
                    <a:lnTo>
                      <a:pt x="781" y="696"/>
                    </a:lnTo>
                    <a:lnTo>
                      <a:pt x="826" y="740"/>
                    </a:lnTo>
                    <a:lnTo>
                      <a:pt x="808" y="754"/>
                    </a:lnTo>
                    <a:lnTo>
                      <a:pt x="796" y="776"/>
                    </a:lnTo>
                    <a:lnTo>
                      <a:pt x="783" y="784"/>
                    </a:lnTo>
                    <a:lnTo>
                      <a:pt x="673" y="753"/>
                    </a:lnTo>
                    <a:lnTo>
                      <a:pt x="670" y="801"/>
                    </a:lnTo>
                    <a:lnTo>
                      <a:pt x="694" y="833"/>
                    </a:lnTo>
                    <a:lnTo>
                      <a:pt x="681" y="840"/>
                    </a:lnTo>
                    <a:lnTo>
                      <a:pt x="654" y="836"/>
                    </a:lnTo>
                    <a:lnTo>
                      <a:pt x="641" y="844"/>
                    </a:lnTo>
                    <a:lnTo>
                      <a:pt x="658" y="876"/>
                    </a:lnTo>
                    <a:lnTo>
                      <a:pt x="653" y="896"/>
                    </a:lnTo>
                    <a:lnTo>
                      <a:pt x="696" y="933"/>
                    </a:lnTo>
                    <a:lnTo>
                      <a:pt x="723" y="930"/>
                    </a:lnTo>
                    <a:lnTo>
                      <a:pt x="751" y="941"/>
                    </a:lnTo>
                    <a:lnTo>
                      <a:pt x="811" y="942"/>
                    </a:lnTo>
                    <a:lnTo>
                      <a:pt x="807" y="962"/>
                    </a:lnTo>
                    <a:lnTo>
                      <a:pt x="821" y="981"/>
                    </a:lnTo>
                    <a:lnTo>
                      <a:pt x="824" y="1001"/>
                    </a:lnTo>
                    <a:lnTo>
                      <a:pt x="858" y="1018"/>
                    </a:lnTo>
                    <a:lnTo>
                      <a:pt x="866" y="1091"/>
                    </a:lnTo>
                    <a:lnTo>
                      <a:pt x="859" y="1098"/>
                    </a:lnTo>
                    <a:lnTo>
                      <a:pt x="840" y="1107"/>
                    </a:lnTo>
                    <a:lnTo>
                      <a:pt x="835" y="1122"/>
                    </a:lnTo>
                    <a:lnTo>
                      <a:pt x="863" y="1132"/>
                    </a:lnTo>
                    <a:lnTo>
                      <a:pt x="865" y="1152"/>
                    </a:lnTo>
                    <a:lnTo>
                      <a:pt x="831" y="1148"/>
                    </a:lnTo>
                    <a:lnTo>
                      <a:pt x="828" y="1122"/>
                    </a:lnTo>
                    <a:lnTo>
                      <a:pt x="799" y="1105"/>
                    </a:lnTo>
                    <a:lnTo>
                      <a:pt x="787" y="1106"/>
                    </a:lnTo>
                    <a:lnTo>
                      <a:pt x="768" y="1127"/>
                    </a:lnTo>
                    <a:lnTo>
                      <a:pt x="776" y="1147"/>
                    </a:lnTo>
                    <a:lnTo>
                      <a:pt x="714" y="1192"/>
                    </a:lnTo>
                    <a:lnTo>
                      <a:pt x="680" y="1189"/>
                    </a:lnTo>
                    <a:lnTo>
                      <a:pt x="663" y="1158"/>
                    </a:lnTo>
                    <a:lnTo>
                      <a:pt x="622" y="1148"/>
                    </a:lnTo>
                    <a:lnTo>
                      <a:pt x="618" y="1101"/>
                    </a:lnTo>
                    <a:lnTo>
                      <a:pt x="597" y="1090"/>
                    </a:lnTo>
                    <a:lnTo>
                      <a:pt x="549" y="1087"/>
                    </a:lnTo>
                    <a:lnTo>
                      <a:pt x="501" y="1065"/>
                    </a:lnTo>
                    <a:lnTo>
                      <a:pt x="489" y="1086"/>
                    </a:lnTo>
                    <a:lnTo>
                      <a:pt x="469" y="1088"/>
                    </a:lnTo>
                    <a:lnTo>
                      <a:pt x="427" y="1072"/>
                    </a:lnTo>
                    <a:lnTo>
                      <a:pt x="427" y="1065"/>
                    </a:lnTo>
                    <a:lnTo>
                      <a:pt x="431" y="1038"/>
                    </a:lnTo>
                    <a:lnTo>
                      <a:pt x="415" y="1019"/>
                    </a:lnTo>
                    <a:lnTo>
                      <a:pt x="434" y="997"/>
                    </a:lnTo>
                    <a:lnTo>
                      <a:pt x="432" y="977"/>
                    </a:lnTo>
                    <a:lnTo>
                      <a:pt x="381" y="1009"/>
                    </a:lnTo>
                    <a:lnTo>
                      <a:pt x="361" y="1011"/>
                    </a:lnTo>
                    <a:lnTo>
                      <a:pt x="338" y="986"/>
                    </a:lnTo>
                    <a:lnTo>
                      <a:pt x="236" y="1036"/>
                    </a:lnTo>
                    <a:lnTo>
                      <a:pt x="195" y="1039"/>
                    </a:lnTo>
                    <a:lnTo>
                      <a:pt x="152" y="1077"/>
                    </a:lnTo>
                    <a:lnTo>
                      <a:pt x="145" y="1071"/>
                    </a:lnTo>
                    <a:lnTo>
                      <a:pt x="134" y="1032"/>
                    </a:lnTo>
                    <a:lnTo>
                      <a:pt x="131" y="998"/>
                    </a:lnTo>
                    <a:lnTo>
                      <a:pt x="110" y="980"/>
                    </a:lnTo>
                    <a:lnTo>
                      <a:pt x="88" y="969"/>
                    </a:lnTo>
                    <a:lnTo>
                      <a:pt x="29" y="974"/>
                    </a:lnTo>
                    <a:lnTo>
                      <a:pt x="0" y="963"/>
                    </a:lnTo>
                    <a:lnTo>
                      <a:pt x="0" y="103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" name="Freeform 79">
                <a:extLst>
                  <a:ext uri="{FF2B5EF4-FFF2-40B4-BE49-F238E27FC236}">
                    <a16:creationId xmlns:a16="http://schemas.microsoft.com/office/drawing/2014/main" id="{C1172EBD-48AD-DC58-6AF1-C338910BCE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7" y="2623"/>
                <a:ext cx="168" cy="312"/>
              </a:xfrm>
              <a:custGeom>
                <a:avLst/>
                <a:gdLst>
                  <a:gd name="T0" fmla="*/ 329 w 505"/>
                  <a:gd name="T1" fmla="*/ 0 h 937"/>
                  <a:gd name="T2" fmla="*/ 353 w 505"/>
                  <a:gd name="T3" fmla="*/ 38 h 937"/>
                  <a:gd name="T4" fmla="*/ 356 w 505"/>
                  <a:gd name="T5" fmla="*/ 58 h 937"/>
                  <a:gd name="T6" fmla="*/ 382 w 505"/>
                  <a:gd name="T7" fmla="*/ 63 h 937"/>
                  <a:gd name="T8" fmla="*/ 393 w 505"/>
                  <a:gd name="T9" fmla="*/ 95 h 937"/>
                  <a:gd name="T10" fmla="*/ 387 w 505"/>
                  <a:gd name="T11" fmla="*/ 183 h 937"/>
                  <a:gd name="T12" fmla="*/ 396 w 505"/>
                  <a:gd name="T13" fmla="*/ 209 h 937"/>
                  <a:gd name="T14" fmla="*/ 429 w 505"/>
                  <a:gd name="T15" fmla="*/ 206 h 937"/>
                  <a:gd name="T16" fmla="*/ 445 w 505"/>
                  <a:gd name="T17" fmla="*/ 231 h 937"/>
                  <a:gd name="T18" fmla="*/ 505 w 505"/>
                  <a:gd name="T19" fmla="*/ 300 h 937"/>
                  <a:gd name="T20" fmla="*/ 500 w 505"/>
                  <a:gd name="T21" fmla="*/ 320 h 937"/>
                  <a:gd name="T22" fmla="*/ 480 w 505"/>
                  <a:gd name="T23" fmla="*/ 322 h 937"/>
                  <a:gd name="T24" fmla="*/ 476 w 505"/>
                  <a:gd name="T25" fmla="*/ 350 h 937"/>
                  <a:gd name="T26" fmla="*/ 420 w 505"/>
                  <a:gd name="T27" fmla="*/ 395 h 937"/>
                  <a:gd name="T28" fmla="*/ 384 w 505"/>
                  <a:gd name="T29" fmla="*/ 438 h 937"/>
                  <a:gd name="T30" fmla="*/ 339 w 505"/>
                  <a:gd name="T31" fmla="*/ 463 h 937"/>
                  <a:gd name="T32" fmla="*/ 355 w 505"/>
                  <a:gd name="T33" fmla="*/ 481 h 937"/>
                  <a:gd name="T34" fmla="*/ 343 w 505"/>
                  <a:gd name="T35" fmla="*/ 503 h 937"/>
                  <a:gd name="T36" fmla="*/ 351 w 505"/>
                  <a:gd name="T37" fmla="*/ 529 h 937"/>
                  <a:gd name="T38" fmla="*/ 347 w 505"/>
                  <a:gd name="T39" fmla="*/ 556 h 937"/>
                  <a:gd name="T40" fmla="*/ 321 w 505"/>
                  <a:gd name="T41" fmla="*/ 626 h 937"/>
                  <a:gd name="T42" fmla="*/ 331 w 505"/>
                  <a:gd name="T43" fmla="*/ 665 h 937"/>
                  <a:gd name="T44" fmla="*/ 304 w 505"/>
                  <a:gd name="T45" fmla="*/ 667 h 937"/>
                  <a:gd name="T46" fmla="*/ 255 w 505"/>
                  <a:gd name="T47" fmla="*/ 652 h 937"/>
                  <a:gd name="T48" fmla="*/ 210 w 505"/>
                  <a:gd name="T49" fmla="*/ 663 h 937"/>
                  <a:gd name="T50" fmla="*/ 206 w 505"/>
                  <a:gd name="T51" fmla="*/ 690 h 937"/>
                  <a:gd name="T52" fmla="*/ 180 w 505"/>
                  <a:gd name="T53" fmla="*/ 706 h 937"/>
                  <a:gd name="T54" fmla="*/ 164 w 505"/>
                  <a:gd name="T55" fmla="*/ 747 h 937"/>
                  <a:gd name="T56" fmla="*/ 178 w 505"/>
                  <a:gd name="T57" fmla="*/ 760 h 937"/>
                  <a:gd name="T58" fmla="*/ 198 w 505"/>
                  <a:gd name="T59" fmla="*/ 758 h 937"/>
                  <a:gd name="T60" fmla="*/ 194 w 505"/>
                  <a:gd name="T61" fmla="*/ 785 h 937"/>
                  <a:gd name="T62" fmla="*/ 161 w 505"/>
                  <a:gd name="T63" fmla="*/ 795 h 937"/>
                  <a:gd name="T64" fmla="*/ 150 w 505"/>
                  <a:gd name="T65" fmla="*/ 816 h 937"/>
                  <a:gd name="T66" fmla="*/ 93 w 505"/>
                  <a:gd name="T67" fmla="*/ 849 h 937"/>
                  <a:gd name="T68" fmla="*/ 72 w 505"/>
                  <a:gd name="T69" fmla="*/ 837 h 937"/>
                  <a:gd name="T70" fmla="*/ 74 w 505"/>
                  <a:gd name="T71" fmla="*/ 857 h 937"/>
                  <a:gd name="T72" fmla="*/ 16 w 505"/>
                  <a:gd name="T73" fmla="*/ 889 h 937"/>
                  <a:gd name="T74" fmla="*/ 0 w 505"/>
                  <a:gd name="T75" fmla="*/ 937 h 9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05" h="937">
                    <a:moveTo>
                      <a:pt x="329" y="0"/>
                    </a:moveTo>
                    <a:lnTo>
                      <a:pt x="353" y="38"/>
                    </a:lnTo>
                    <a:lnTo>
                      <a:pt x="356" y="58"/>
                    </a:lnTo>
                    <a:lnTo>
                      <a:pt x="382" y="63"/>
                    </a:lnTo>
                    <a:lnTo>
                      <a:pt x="393" y="95"/>
                    </a:lnTo>
                    <a:lnTo>
                      <a:pt x="387" y="183"/>
                    </a:lnTo>
                    <a:lnTo>
                      <a:pt x="396" y="209"/>
                    </a:lnTo>
                    <a:lnTo>
                      <a:pt x="429" y="206"/>
                    </a:lnTo>
                    <a:lnTo>
                      <a:pt x="445" y="231"/>
                    </a:lnTo>
                    <a:lnTo>
                      <a:pt x="505" y="300"/>
                    </a:lnTo>
                    <a:lnTo>
                      <a:pt x="500" y="320"/>
                    </a:lnTo>
                    <a:lnTo>
                      <a:pt x="480" y="322"/>
                    </a:lnTo>
                    <a:lnTo>
                      <a:pt x="476" y="350"/>
                    </a:lnTo>
                    <a:lnTo>
                      <a:pt x="420" y="395"/>
                    </a:lnTo>
                    <a:lnTo>
                      <a:pt x="384" y="438"/>
                    </a:lnTo>
                    <a:lnTo>
                      <a:pt x="339" y="463"/>
                    </a:lnTo>
                    <a:lnTo>
                      <a:pt x="355" y="481"/>
                    </a:lnTo>
                    <a:lnTo>
                      <a:pt x="343" y="503"/>
                    </a:lnTo>
                    <a:lnTo>
                      <a:pt x="351" y="529"/>
                    </a:lnTo>
                    <a:lnTo>
                      <a:pt x="347" y="556"/>
                    </a:lnTo>
                    <a:lnTo>
                      <a:pt x="321" y="626"/>
                    </a:lnTo>
                    <a:lnTo>
                      <a:pt x="331" y="665"/>
                    </a:lnTo>
                    <a:lnTo>
                      <a:pt x="304" y="667"/>
                    </a:lnTo>
                    <a:lnTo>
                      <a:pt x="255" y="652"/>
                    </a:lnTo>
                    <a:lnTo>
                      <a:pt x="210" y="663"/>
                    </a:lnTo>
                    <a:lnTo>
                      <a:pt x="206" y="690"/>
                    </a:lnTo>
                    <a:lnTo>
                      <a:pt x="180" y="706"/>
                    </a:lnTo>
                    <a:lnTo>
                      <a:pt x="164" y="747"/>
                    </a:lnTo>
                    <a:lnTo>
                      <a:pt x="178" y="760"/>
                    </a:lnTo>
                    <a:lnTo>
                      <a:pt x="198" y="758"/>
                    </a:lnTo>
                    <a:lnTo>
                      <a:pt x="194" y="785"/>
                    </a:lnTo>
                    <a:lnTo>
                      <a:pt x="161" y="795"/>
                    </a:lnTo>
                    <a:lnTo>
                      <a:pt x="150" y="816"/>
                    </a:lnTo>
                    <a:lnTo>
                      <a:pt x="93" y="849"/>
                    </a:lnTo>
                    <a:lnTo>
                      <a:pt x="72" y="837"/>
                    </a:lnTo>
                    <a:lnTo>
                      <a:pt x="74" y="857"/>
                    </a:lnTo>
                    <a:lnTo>
                      <a:pt x="16" y="889"/>
                    </a:lnTo>
                    <a:lnTo>
                      <a:pt x="0" y="93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" name="Freeform 80">
                <a:extLst>
                  <a:ext uri="{FF2B5EF4-FFF2-40B4-BE49-F238E27FC236}">
                    <a16:creationId xmlns:a16="http://schemas.microsoft.com/office/drawing/2014/main" id="{56D10FA9-6B24-6D00-5F1D-9A667C2E32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8" y="2559"/>
                <a:ext cx="55" cy="53"/>
              </a:xfrm>
              <a:custGeom>
                <a:avLst/>
                <a:gdLst>
                  <a:gd name="T0" fmla="*/ 93 w 165"/>
                  <a:gd name="T1" fmla="*/ 6 h 160"/>
                  <a:gd name="T2" fmla="*/ 87 w 165"/>
                  <a:gd name="T3" fmla="*/ 7 h 160"/>
                  <a:gd name="T4" fmla="*/ 79 w 165"/>
                  <a:gd name="T5" fmla="*/ 0 h 160"/>
                  <a:gd name="T6" fmla="*/ 66 w 165"/>
                  <a:gd name="T7" fmla="*/ 15 h 160"/>
                  <a:gd name="T8" fmla="*/ 66 w 165"/>
                  <a:gd name="T9" fmla="*/ 8 h 160"/>
                  <a:gd name="T10" fmla="*/ 34 w 165"/>
                  <a:gd name="T11" fmla="*/ 24 h 160"/>
                  <a:gd name="T12" fmla="*/ 28 w 165"/>
                  <a:gd name="T13" fmla="*/ 38 h 160"/>
                  <a:gd name="T14" fmla="*/ 32 w 165"/>
                  <a:gd name="T15" fmla="*/ 65 h 160"/>
                  <a:gd name="T16" fmla="*/ 18 w 165"/>
                  <a:gd name="T17" fmla="*/ 73 h 160"/>
                  <a:gd name="T18" fmla="*/ 0 w 165"/>
                  <a:gd name="T19" fmla="*/ 94 h 160"/>
                  <a:gd name="T20" fmla="*/ 21 w 165"/>
                  <a:gd name="T21" fmla="*/ 106 h 160"/>
                  <a:gd name="T22" fmla="*/ 9 w 165"/>
                  <a:gd name="T23" fmla="*/ 121 h 160"/>
                  <a:gd name="T24" fmla="*/ 17 w 165"/>
                  <a:gd name="T25" fmla="*/ 133 h 160"/>
                  <a:gd name="T26" fmla="*/ 19 w 165"/>
                  <a:gd name="T27" fmla="*/ 147 h 160"/>
                  <a:gd name="T28" fmla="*/ 44 w 165"/>
                  <a:gd name="T29" fmla="*/ 137 h 160"/>
                  <a:gd name="T30" fmla="*/ 73 w 165"/>
                  <a:gd name="T31" fmla="*/ 148 h 160"/>
                  <a:gd name="T32" fmla="*/ 93 w 165"/>
                  <a:gd name="T33" fmla="*/ 153 h 160"/>
                  <a:gd name="T34" fmla="*/ 100 w 165"/>
                  <a:gd name="T35" fmla="*/ 160 h 160"/>
                  <a:gd name="T36" fmla="*/ 98 w 165"/>
                  <a:gd name="T37" fmla="*/ 132 h 160"/>
                  <a:gd name="T38" fmla="*/ 103 w 165"/>
                  <a:gd name="T39" fmla="*/ 126 h 160"/>
                  <a:gd name="T40" fmla="*/ 117 w 165"/>
                  <a:gd name="T41" fmla="*/ 117 h 160"/>
                  <a:gd name="T42" fmla="*/ 116 w 165"/>
                  <a:gd name="T43" fmla="*/ 111 h 160"/>
                  <a:gd name="T44" fmla="*/ 121 w 165"/>
                  <a:gd name="T45" fmla="*/ 97 h 160"/>
                  <a:gd name="T46" fmla="*/ 127 w 165"/>
                  <a:gd name="T47" fmla="*/ 76 h 160"/>
                  <a:gd name="T48" fmla="*/ 153 w 165"/>
                  <a:gd name="T49" fmla="*/ 74 h 160"/>
                  <a:gd name="T50" fmla="*/ 165 w 165"/>
                  <a:gd name="T51" fmla="*/ 59 h 160"/>
                  <a:gd name="T52" fmla="*/ 165 w 165"/>
                  <a:gd name="T53" fmla="*/ 53 h 160"/>
                  <a:gd name="T54" fmla="*/ 145 w 165"/>
                  <a:gd name="T55" fmla="*/ 54 h 160"/>
                  <a:gd name="T56" fmla="*/ 130 w 165"/>
                  <a:gd name="T57" fmla="*/ 42 h 160"/>
                  <a:gd name="T58" fmla="*/ 116 w 165"/>
                  <a:gd name="T59" fmla="*/ 43 h 160"/>
                  <a:gd name="T60" fmla="*/ 115 w 165"/>
                  <a:gd name="T61" fmla="*/ 23 h 160"/>
                  <a:gd name="T62" fmla="*/ 93 w 165"/>
                  <a:gd name="T63" fmla="*/ 6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5" h="160">
                    <a:moveTo>
                      <a:pt x="93" y="6"/>
                    </a:moveTo>
                    <a:lnTo>
                      <a:pt x="87" y="7"/>
                    </a:lnTo>
                    <a:lnTo>
                      <a:pt x="79" y="0"/>
                    </a:lnTo>
                    <a:lnTo>
                      <a:pt x="66" y="15"/>
                    </a:lnTo>
                    <a:lnTo>
                      <a:pt x="66" y="8"/>
                    </a:lnTo>
                    <a:lnTo>
                      <a:pt x="34" y="24"/>
                    </a:lnTo>
                    <a:lnTo>
                      <a:pt x="28" y="38"/>
                    </a:lnTo>
                    <a:lnTo>
                      <a:pt x="32" y="65"/>
                    </a:lnTo>
                    <a:lnTo>
                      <a:pt x="18" y="73"/>
                    </a:lnTo>
                    <a:lnTo>
                      <a:pt x="0" y="94"/>
                    </a:lnTo>
                    <a:lnTo>
                      <a:pt x="21" y="106"/>
                    </a:lnTo>
                    <a:lnTo>
                      <a:pt x="9" y="121"/>
                    </a:lnTo>
                    <a:lnTo>
                      <a:pt x="17" y="133"/>
                    </a:lnTo>
                    <a:lnTo>
                      <a:pt x="19" y="147"/>
                    </a:lnTo>
                    <a:lnTo>
                      <a:pt x="44" y="137"/>
                    </a:lnTo>
                    <a:lnTo>
                      <a:pt x="73" y="148"/>
                    </a:lnTo>
                    <a:lnTo>
                      <a:pt x="93" y="153"/>
                    </a:lnTo>
                    <a:lnTo>
                      <a:pt x="100" y="160"/>
                    </a:lnTo>
                    <a:lnTo>
                      <a:pt x="98" y="132"/>
                    </a:lnTo>
                    <a:lnTo>
                      <a:pt x="103" y="126"/>
                    </a:lnTo>
                    <a:lnTo>
                      <a:pt x="117" y="117"/>
                    </a:lnTo>
                    <a:lnTo>
                      <a:pt x="116" y="111"/>
                    </a:lnTo>
                    <a:lnTo>
                      <a:pt x="121" y="97"/>
                    </a:lnTo>
                    <a:lnTo>
                      <a:pt x="127" y="76"/>
                    </a:lnTo>
                    <a:lnTo>
                      <a:pt x="153" y="74"/>
                    </a:lnTo>
                    <a:lnTo>
                      <a:pt x="165" y="59"/>
                    </a:lnTo>
                    <a:lnTo>
                      <a:pt x="165" y="53"/>
                    </a:lnTo>
                    <a:lnTo>
                      <a:pt x="145" y="54"/>
                    </a:lnTo>
                    <a:lnTo>
                      <a:pt x="130" y="42"/>
                    </a:lnTo>
                    <a:lnTo>
                      <a:pt x="116" y="43"/>
                    </a:lnTo>
                    <a:lnTo>
                      <a:pt x="115" y="23"/>
                    </a:lnTo>
                    <a:lnTo>
                      <a:pt x="93" y="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" name="Freeform 81">
                <a:extLst>
                  <a:ext uri="{FF2B5EF4-FFF2-40B4-BE49-F238E27FC236}">
                    <a16:creationId xmlns:a16="http://schemas.microsoft.com/office/drawing/2014/main" id="{5F9155A1-702A-0A5E-01FB-7717FC97D5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7" y="2280"/>
                <a:ext cx="964" cy="804"/>
              </a:xfrm>
              <a:custGeom>
                <a:avLst/>
                <a:gdLst>
                  <a:gd name="T0" fmla="*/ 195 w 2894"/>
                  <a:gd name="T1" fmla="*/ 1967 h 2411"/>
                  <a:gd name="T2" fmla="*/ 307 w 2894"/>
                  <a:gd name="T3" fmla="*/ 2011 h 2411"/>
                  <a:gd name="T4" fmla="*/ 313 w 2894"/>
                  <a:gd name="T5" fmla="*/ 2077 h 2411"/>
                  <a:gd name="T6" fmla="*/ 517 w 2894"/>
                  <a:gd name="T7" fmla="*/ 2106 h 2411"/>
                  <a:gd name="T8" fmla="*/ 524 w 2894"/>
                  <a:gd name="T9" fmla="*/ 2038 h 2411"/>
                  <a:gd name="T10" fmla="*/ 539 w 2894"/>
                  <a:gd name="T11" fmla="*/ 1990 h 2411"/>
                  <a:gd name="T12" fmla="*/ 621 w 2894"/>
                  <a:gd name="T13" fmla="*/ 1995 h 2411"/>
                  <a:gd name="T14" fmla="*/ 650 w 2894"/>
                  <a:gd name="T15" fmla="*/ 2019 h 2411"/>
                  <a:gd name="T16" fmla="*/ 845 w 2894"/>
                  <a:gd name="T17" fmla="*/ 2095 h 2411"/>
                  <a:gd name="T18" fmla="*/ 960 w 2894"/>
                  <a:gd name="T19" fmla="*/ 2112 h 2411"/>
                  <a:gd name="T20" fmla="*/ 957 w 2894"/>
                  <a:gd name="T21" fmla="*/ 2212 h 2411"/>
                  <a:gd name="T22" fmla="*/ 1087 w 2894"/>
                  <a:gd name="T23" fmla="*/ 2241 h 2411"/>
                  <a:gd name="T24" fmla="*/ 1172 w 2894"/>
                  <a:gd name="T25" fmla="*/ 2280 h 2411"/>
                  <a:gd name="T26" fmla="*/ 1253 w 2894"/>
                  <a:gd name="T27" fmla="*/ 2293 h 2411"/>
                  <a:gd name="T28" fmla="*/ 1349 w 2894"/>
                  <a:gd name="T29" fmla="*/ 2378 h 2411"/>
                  <a:gd name="T30" fmla="*/ 1427 w 2894"/>
                  <a:gd name="T31" fmla="*/ 2357 h 2411"/>
                  <a:gd name="T32" fmla="*/ 1512 w 2894"/>
                  <a:gd name="T33" fmla="*/ 2336 h 2411"/>
                  <a:gd name="T34" fmla="*/ 1618 w 2894"/>
                  <a:gd name="T35" fmla="*/ 2386 h 2411"/>
                  <a:gd name="T36" fmla="*/ 1648 w 2894"/>
                  <a:gd name="T37" fmla="*/ 2350 h 2411"/>
                  <a:gd name="T38" fmla="*/ 1808 w 2894"/>
                  <a:gd name="T39" fmla="*/ 2335 h 2411"/>
                  <a:gd name="T40" fmla="*/ 1935 w 2894"/>
                  <a:gd name="T41" fmla="*/ 2257 h 2411"/>
                  <a:gd name="T42" fmla="*/ 2071 w 2894"/>
                  <a:gd name="T43" fmla="*/ 2196 h 2411"/>
                  <a:gd name="T44" fmla="*/ 2070 w 2894"/>
                  <a:gd name="T45" fmla="*/ 2116 h 2411"/>
                  <a:gd name="T46" fmla="*/ 2101 w 2894"/>
                  <a:gd name="T47" fmla="*/ 2026 h 2411"/>
                  <a:gd name="T48" fmla="*/ 2265 w 2894"/>
                  <a:gd name="T49" fmla="*/ 1903 h 2411"/>
                  <a:gd name="T50" fmla="*/ 2284 w 2894"/>
                  <a:gd name="T51" fmla="*/ 1821 h 2411"/>
                  <a:gd name="T52" fmla="*/ 2362 w 2894"/>
                  <a:gd name="T53" fmla="*/ 1793 h 2411"/>
                  <a:gd name="T54" fmla="*/ 2435 w 2894"/>
                  <a:gd name="T55" fmla="*/ 1706 h 2411"/>
                  <a:gd name="T56" fmla="*/ 2497 w 2894"/>
                  <a:gd name="T57" fmla="*/ 1653 h 2411"/>
                  <a:gd name="T58" fmla="*/ 2586 w 2894"/>
                  <a:gd name="T59" fmla="*/ 1598 h 2411"/>
                  <a:gd name="T60" fmla="*/ 2670 w 2894"/>
                  <a:gd name="T61" fmla="*/ 1563 h 2411"/>
                  <a:gd name="T62" fmla="*/ 2687 w 2894"/>
                  <a:gd name="T63" fmla="*/ 1535 h 2411"/>
                  <a:gd name="T64" fmla="*/ 2732 w 2894"/>
                  <a:gd name="T65" fmla="*/ 1504 h 2411"/>
                  <a:gd name="T66" fmla="*/ 2727 w 2894"/>
                  <a:gd name="T67" fmla="*/ 1390 h 2411"/>
                  <a:gd name="T68" fmla="*/ 2850 w 2894"/>
                  <a:gd name="T69" fmla="*/ 1258 h 2411"/>
                  <a:gd name="T70" fmla="*/ 2883 w 2894"/>
                  <a:gd name="T71" fmla="*/ 1181 h 2411"/>
                  <a:gd name="T72" fmla="*/ 2854 w 2894"/>
                  <a:gd name="T73" fmla="*/ 1083 h 2411"/>
                  <a:gd name="T74" fmla="*/ 2804 w 2894"/>
                  <a:gd name="T75" fmla="*/ 1061 h 2411"/>
                  <a:gd name="T76" fmla="*/ 2602 w 2894"/>
                  <a:gd name="T77" fmla="*/ 1113 h 2411"/>
                  <a:gd name="T78" fmla="*/ 2495 w 2894"/>
                  <a:gd name="T79" fmla="*/ 1056 h 2411"/>
                  <a:gd name="T80" fmla="*/ 2404 w 2894"/>
                  <a:gd name="T81" fmla="*/ 1024 h 2411"/>
                  <a:gd name="T82" fmla="*/ 2301 w 2894"/>
                  <a:gd name="T83" fmla="*/ 993 h 2411"/>
                  <a:gd name="T84" fmla="*/ 2209 w 2894"/>
                  <a:gd name="T85" fmla="*/ 868 h 2411"/>
                  <a:gd name="T86" fmla="*/ 2188 w 2894"/>
                  <a:gd name="T87" fmla="*/ 789 h 2411"/>
                  <a:gd name="T88" fmla="*/ 2150 w 2894"/>
                  <a:gd name="T89" fmla="*/ 664 h 2411"/>
                  <a:gd name="T90" fmla="*/ 2205 w 2894"/>
                  <a:gd name="T91" fmla="*/ 606 h 2411"/>
                  <a:gd name="T92" fmla="*/ 2216 w 2894"/>
                  <a:gd name="T93" fmla="*/ 511 h 2411"/>
                  <a:gd name="T94" fmla="*/ 2320 w 2894"/>
                  <a:gd name="T95" fmla="*/ 474 h 2411"/>
                  <a:gd name="T96" fmla="*/ 2281 w 2894"/>
                  <a:gd name="T97" fmla="*/ 417 h 2411"/>
                  <a:gd name="T98" fmla="*/ 2265 w 2894"/>
                  <a:gd name="T99" fmla="*/ 318 h 2411"/>
                  <a:gd name="T100" fmla="*/ 2175 w 2894"/>
                  <a:gd name="T101" fmla="*/ 293 h 2411"/>
                  <a:gd name="T102" fmla="*/ 2050 w 2894"/>
                  <a:gd name="T103" fmla="*/ 164 h 2411"/>
                  <a:gd name="T104" fmla="*/ 2010 w 2894"/>
                  <a:gd name="T105" fmla="*/ 100 h 2411"/>
                  <a:gd name="T106" fmla="*/ 1927 w 2894"/>
                  <a:gd name="T107" fmla="*/ 0 h 2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894" h="2411">
                    <a:moveTo>
                      <a:pt x="0" y="1965"/>
                    </a:moveTo>
                    <a:lnTo>
                      <a:pt x="149" y="1979"/>
                    </a:lnTo>
                    <a:lnTo>
                      <a:pt x="195" y="1967"/>
                    </a:lnTo>
                    <a:lnTo>
                      <a:pt x="270" y="1974"/>
                    </a:lnTo>
                    <a:lnTo>
                      <a:pt x="299" y="1992"/>
                    </a:lnTo>
                    <a:lnTo>
                      <a:pt x="307" y="2011"/>
                    </a:lnTo>
                    <a:lnTo>
                      <a:pt x="308" y="2024"/>
                    </a:lnTo>
                    <a:lnTo>
                      <a:pt x="284" y="2054"/>
                    </a:lnTo>
                    <a:lnTo>
                      <a:pt x="313" y="2077"/>
                    </a:lnTo>
                    <a:lnTo>
                      <a:pt x="367" y="2086"/>
                    </a:lnTo>
                    <a:lnTo>
                      <a:pt x="461" y="2084"/>
                    </a:lnTo>
                    <a:lnTo>
                      <a:pt x="517" y="2106"/>
                    </a:lnTo>
                    <a:lnTo>
                      <a:pt x="554" y="2075"/>
                    </a:lnTo>
                    <a:lnTo>
                      <a:pt x="532" y="2051"/>
                    </a:lnTo>
                    <a:lnTo>
                      <a:pt x="524" y="2038"/>
                    </a:lnTo>
                    <a:lnTo>
                      <a:pt x="529" y="2011"/>
                    </a:lnTo>
                    <a:lnTo>
                      <a:pt x="541" y="2002"/>
                    </a:lnTo>
                    <a:lnTo>
                      <a:pt x="539" y="1990"/>
                    </a:lnTo>
                    <a:lnTo>
                      <a:pt x="568" y="2000"/>
                    </a:lnTo>
                    <a:lnTo>
                      <a:pt x="593" y="1984"/>
                    </a:lnTo>
                    <a:lnTo>
                      <a:pt x="621" y="1995"/>
                    </a:lnTo>
                    <a:lnTo>
                      <a:pt x="628" y="2001"/>
                    </a:lnTo>
                    <a:lnTo>
                      <a:pt x="636" y="2014"/>
                    </a:lnTo>
                    <a:lnTo>
                      <a:pt x="650" y="2019"/>
                    </a:lnTo>
                    <a:lnTo>
                      <a:pt x="645" y="2034"/>
                    </a:lnTo>
                    <a:lnTo>
                      <a:pt x="691" y="2103"/>
                    </a:lnTo>
                    <a:lnTo>
                      <a:pt x="845" y="2095"/>
                    </a:lnTo>
                    <a:lnTo>
                      <a:pt x="916" y="2062"/>
                    </a:lnTo>
                    <a:lnTo>
                      <a:pt x="945" y="2086"/>
                    </a:lnTo>
                    <a:lnTo>
                      <a:pt x="960" y="2112"/>
                    </a:lnTo>
                    <a:lnTo>
                      <a:pt x="957" y="2146"/>
                    </a:lnTo>
                    <a:lnTo>
                      <a:pt x="974" y="2184"/>
                    </a:lnTo>
                    <a:lnTo>
                      <a:pt x="957" y="2212"/>
                    </a:lnTo>
                    <a:lnTo>
                      <a:pt x="958" y="2226"/>
                    </a:lnTo>
                    <a:lnTo>
                      <a:pt x="1052" y="2230"/>
                    </a:lnTo>
                    <a:lnTo>
                      <a:pt x="1087" y="2241"/>
                    </a:lnTo>
                    <a:lnTo>
                      <a:pt x="1112" y="2225"/>
                    </a:lnTo>
                    <a:lnTo>
                      <a:pt x="1143" y="2263"/>
                    </a:lnTo>
                    <a:lnTo>
                      <a:pt x="1172" y="2280"/>
                    </a:lnTo>
                    <a:lnTo>
                      <a:pt x="1196" y="2251"/>
                    </a:lnTo>
                    <a:lnTo>
                      <a:pt x="1230" y="2255"/>
                    </a:lnTo>
                    <a:lnTo>
                      <a:pt x="1253" y="2293"/>
                    </a:lnTo>
                    <a:lnTo>
                      <a:pt x="1309" y="2307"/>
                    </a:lnTo>
                    <a:lnTo>
                      <a:pt x="1344" y="2332"/>
                    </a:lnTo>
                    <a:lnTo>
                      <a:pt x="1349" y="2378"/>
                    </a:lnTo>
                    <a:lnTo>
                      <a:pt x="1377" y="2395"/>
                    </a:lnTo>
                    <a:lnTo>
                      <a:pt x="1403" y="2386"/>
                    </a:lnTo>
                    <a:lnTo>
                      <a:pt x="1427" y="2357"/>
                    </a:lnTo>
                    <a:lnTo>
                      <a:pt x="1425" y="2331"/>
                    </a:lnTo>
                    <a:lnTo>
                      <a:pt x="1438" y="2322"/>
                    </a:lnTo>
                    <a:lnTo>
                      <a:pt x="1512" y="2336"/>
                    </a:lnTo>
                    <a:lnTo>
                      <a:pt x="1542" y="2360"/>
                    </a:lnTo>
                    <a:lnTo>
                      <a:pt x="1609" y="2360"/>
                    </a:lnTo>
                    <a:lnTo>
                      <a:pt x="1618" y="2386"/>
                    </a:lnTo>
                    <a:lnTo>
                      <a:pt x="1613" y="2406"/>
                    </a:lnTo>
                    <a:lnTo>
                      <a:pt x="1640" y="2411"/>
                    </a:lnTo>
                    <a:lnTo>
                      <a:pt x="1648" y="2350"/>
                    </a:lnTo>
                    <a:lnTo>
                      <a:pt x="1679" y="2320"/>
                    </a:lnTo>
                    <a:lnTo>
                      <a:pt x="1738" y="2308"/>
                    </a:lnTo>
                    <a:lnTo>
                      <a:pt x="1808" y="2335"/>
                    </a:lnTo>
                    <a:lnTo>
                      <a:pt x="1824" y="2294"/>
                    </a:lnTo>
                    <a:lnTo>
                      <a:pt x="1843" y="2278"/>
                    </a:lnTo>
                    <a:lnTo>
                      <a:pt x="1935" y="2257"/>
                    </a:lnTo>
                    <a:lnTo>
                      <a:pt x="1985" y="2218"/>
                    </a:lnTo>
                    <a:lnTo>
                      <a:pt x="2040" y="2233"/>
                    </a:lnTo>
                    <a:lnTo>
                      <a:pt x="2071" y="2196"/>
                    </a:lnTo>
                    <a:lnTo>
                      <a:pt x="2067" y="2156"/>
                    </a:lnTo>
                    <a:lnTo>
                      <a:pt x="2083" y="2122"/>
                    </a:lnTo>
                    <a:lnTo>
                      <a:pt x="2070" y="2116"/>
                    </a:lnTo>
                    <a:lnTo>
                      <a:pt x="2011" y="2128"/>
                    </a:lnTo>
                    <a:lnTo>
                      <a:pt x="2002" y="2115"/>
                    </a:lnTo>
                    <a:lnTo>
                      <a:pt x="2101" y="2026"/>
                    </a:lnTo>
                    <a:lnTo>
                      <a:pt x="2128" y="1943"/>
                    </a:lnTo>
                    <a:lnTo>
                      <a:pt x="2208" y="1942"/>
                    </a:lnTo>
                    <a:lnTo>
                      <a:pt x="2265" y="1903"/>
                    </a:lnTo>
                    <a:lnTo>
                      <a:pt x="2276" y="1868"/>
                    </a:lnTo>
                    <a:lnTo>
                      <a:pt x="2294" y="1847"/>
                    </a:lnTo>
                    <a:lnTo>
                      <a:pt x="2284" y="1821"/>
                    </a:lnTo>
                    <a:lnTo>
                      <a:pt x="2308" y="1791"/>
                    </a:lnTo>
                    <a:lnTo>
                      <a:pt x="2341" y="1782"/>
                    </a:lnTo>
                    <a:lnTo>
                      <a:pt x="2362" y="1793"/>
                    </a:lnTo>
                    <a:lnTo>
                      <a:pt x="2405" y="1755"/>
                    </a:lnTo>
                    <a:lnTo>
                      <a:pt x="2441" y="1780"/>
                    </a:lnTo>
                    <a:lnTo>
                      <a:pt x="2435" y="1706"/>
                    </a:lnTo>
                    <a:lnTo>
                      <a:pt x="2439" y="1678"/>
                    </a:lnTo>
                    <a:lnTo>
                      <a:pt x="2457" y="1657"/>
                    </a:lnTo>
                    <a:lnTo>
                      <a:pt x="2497" y="1653"/>
                    </a:lnTo>
                    <a:lnTo>
                      <a:pt x="2533" y="1610"/>
                    </a:lnTo>
                    <a:lnTo>
                      <a:pt x="2573" y="1606"/>
                    </a:lnTo>
                    <a:lnTo>
                      <a:pt x="2586" y="1598"/>
                    </a:lnTo>
                    <a:lnTo>
                      <a:pt x="2593" y="1611"/>
                    </a:lnTo>
                    <a:lnTo>
                      <a:pt x="2610" y="1576"/>
                    </a:lnTo>
                    <a:lnTo>
                      <a:pt x="2670" y="1563"/>
                    </a:lnTo>
                    <a:lnTo>
                      <a:pt x="2663" y="1557"/>
                    </a:lnTo>
                    <a:lnTo>
                      <a:pt x="2681" y="1536"/>
                    </a:lnTo>
                    <a:lnTo>
                      <a:pt x="2687" y="1535"/>
                    </a:lnTo>
                    <a:lnTo>
                      <a:pt x="2706" y="1520"/>
                    </a:lnTo>
                    <a:lnTo>
                      <a:pt x="2720" y="1525"/>
                    </a:lnTo>
                    <a:lnTo>
                      <a:pt x="2732" y="1504"/>
                    </a:lnTo>
                    <a:lnTo>
                      <a:pt x="2757" y="1488"/>
                    </a:lnTo>
                    <a:lnTo>
                      <a:pt x="2729" y="1410"/>
                    </a:lnTo>
                    <a:lnTo>
                      <a:pt x="2727" y="1390"/>
                    </a:lnTo>
                    <a:lnTo>
                      <a:pt x="2778" y="1352"/>
                    </a:lnTo>
                    <a:lnTo>
                      <a:pt x="2786" y="1304"/>
                    </a:lnTo>
                    <a:lnTo>
                      <a:pt x="2850" y="1258"/>
                    </a:lnTo>
                    <a:lnTo>
                      <a:pt x="2861" y="1236"/>
                    </a:lnTo>
                    <a:lnTo>
                      <a:pt x="2852" y="1205"/>
                    </a:lnTo>
                    <a:lnTo>
                      <a:pt x="2883" y="1181"/>
                    </a:lnTo>
                    <a:lnTo>
                      <a:pt x="2894" y="1160"/>
                    </a:lnTo>
                    <a:lnTo>
                      <a:pt x="2886" y="1134"/>
                    </a:lnTo>
                    <a:lnTo>
                      <a:pt x="2854" y="1083"/>
                    </a:lnTo>
                    <a:lnTo>
                      <a:pt x="2849" y="1029"/>
                    </a:lnTo>
                    <a:lnTo>
                      <a:pt x="2829" y="1031"/>
                    </a:lnTo>
                    <a:lnTo>
                      <a:pt x="2804" y="1061"/>
                    </a:lnTo>
                    <a:lnTo>
                      <a:pt x="2712" y="1076"/>
                    </a:lnTo>
                    <a:lnTo>
                      <a:pt x="2648" y="1108"/>
                    </a:lnTo>
                    <a:lnTo>
                      <a:pt x="2602" y="1113"/>
                    </a:lnTo>
                    <a:lnTo>
                      <a:pt x="2579" y="1088"/>
                    </a:lnTo>
                    <a:lnTo>
                      <a:pt x="2518" y="1087"/>
                    </a:lnTo>
                    <a:lnTo>
                      <a:pt x="2495" y="1056"/>
                    </a:lnTo>
                    <a:lnTo>
                      <a:pt x="2468" y="1052"/>
                    </a:lnTo>
                    <a:lnTo>
                      <a:pt x="2424" y="1022"/>
                    </a:lnTo>
                    <a:lnTo>
                      <a:pt x="2404" y="1024"/>
                    </a:lnTo>
                    <a:lnTo>
                      <a:pt x="2355" y="995"/>
                    </a:lnTo>
                    <a:lnTo>
                      <a:pt x="2322" y="1005"/>
                    </a:lnTo>
                    <a:lnTo>
                      <a:pt x="2301" y="993"/>
                    </a:lnTo>
                    <a:lnTo>
                      <a:pt x="2277" y="942"/>
                    </a:lnTo>
                    <a:lnTo>
                      <a:pt x="2254" y="924"/>
                    </a:lnTo>
                    <a:lnTo>
                      <a:pt x="2209" y="868"/>
                    </a:lnTo>
                    <a:lnTo>
                      <a:pt x="2188" y="856"/>
                    </a:lnTo>
                    <a:lnTo>
                      <a:pt x="2192" y="835"/>
                    </a:lnTo>
                    <a:lnTo>
                      <a:pt x="2188" y="789"/>
                    </a:lnTo>
                    <a:lnTo>
                      <a:pt x="2226" y="766"/>
                    </a:lnTo>
                    <a:lnTo>
                      <a:pt x="2174" y="716"/>
                    </a:lnTo>
                    <a:lnTo>
                      <a:pt x="2150" y="664"/>
                    </a:lnTo>
                    <a:lnTo>
                      <a:pt x="2167" y="636"/>
                    </a:lnTo>
                    <a:lnTo>
                      <a:pt x="2187" y="627"/>
                    </a:lnTo>
                    <a:lnTo>
                      <a:pt x="2205" y="606"/>
                    </a:lnTo>
                    <a:lnTo>
                      <a:pt x="2215" y="578"/>
                    </a:lnTo>
                    <a:lnTo>
                      <a:pt x="2233" y="549"/>
                    </a:lnTo>
                    <a:lnTo>
                      <a:pt x="2216" y="511"/>
                    </a:lnTo>
                    <a:lnTo>
                      <a:pt x="2228" y="490"/>
                    </a:lnTo>
                    <a:lnTo>
                      <a:pt x="2246" y="474"/>
                    </a:lnTo>
                    <a:lnTo>
                      <a:pt x="2320" y="474"/>
                    </a:lnTo>
                    <a:lnTo>
                      <a:pt x="2310" y="442"/>
                    </a:lnTo>
                    <a:lnTo>
                      <a:pt x="2290" y="437"/>
                    </a:lnTo>
                    <a:lnTo>
                      <a:pt x="2281" y="417"/>
                    </a:lnTo>
                    <a:lnTo>
                      <a:pt x="2271" y="378"/>
                    </a:lnTo>
                    <a:lnTo>
                      <a:pt x="2256" y="359"/>
                    </a:lnTo>
                    <a:lnTo>
                      <a:pt x="2265" y="318"/>
                    </a:lnTo>
                    <a:lnTo>
                      <a:pt x="2250" y="299"/>
                    </a:lnTo>
                    <a:lnTo>
                      <a:pt x="2194" y="278"/>
                    </a:lnTo>
                    <a:lnTo>
                      <a:pt x="2175" y="293"/>
                    </a:lnTo>
                    <a:lnTo>
                      <a:pt x="2135" y="290"/>
                    </a:lnTo>
                    <a:lnTo>
                      <a:pt x="2042" y="232"/>
                    </a:lnTo>
                    <a:lnTo>
                      <a:pt x="2050" y="164"/>
                    </a:lnTo>
                    <a:lnTo>
                      <a:pt x="2028" y="139"/>
                    </a:lnTo>
                    <a:lnTo>
                      <a:pt x="2032" y="111"/>
                    </a:lnTo>
                    <a:lnTo>
                      <a:pt x="2010" y="100"/>
                    </a:lnTo>
                    <a:lnTo>
                      <a:pt x="1969" y="98"/>
                    </a:lnTo>
                    <a:lnTo>
                      <a:pt x="1959" y="51"/>
                    </a:lnTo>
                    <a:lnTo>
                      <a:pt x="192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" name="Freeform 82">
                <a:extLst>
                  <a:ext uri="{FF2B5EF4-FFF2-40B4-BE49-F238E27FC236}">
                    <a16:creationId xmlns:a16="http://schemas.microsoft.com/office/drawing/2014/main" id="{89786A19-A1EA-48F1-3947-047FB8DF85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8" y="389"/>
                <a:ext cx="98" cy="326"/>
              </a:xfrm>
              <a:custGeom>
                <a:avLst/>
                <a:gdLst>
                  <a:gd name="T0" fmla="*/ 218 w 294"/>
                  <a:gd name="T1" fmla="*/ 977 h 977"/>
                  <a:gd name="T2" fmla="*/ 216 w 294"/>
                  <a:gd name="T3" fmla="*/ 957 h 977"/>
                  <a:gd name="T4" fmla="*/ 228 w 294"/>
                  <a:gd name="T5" fmla="*/ 935 h 977"/>
                  <a:gd name="T6" fmla="*/ 260 w 294"/>
                  <a:gd name="T7" fmla="*/ 933 h 977"/>
                  <a:gd name="T8" fmla="*/ 269 w 294"/>
                  <a:gd name="T9" fmla="*/ 952 h 977"/>
                  <a:gd name="T10" fmla="*/ 283 w 294"/>
                  <a:gd name="T11" fmla="*/ 951 h 977"/>
                  <a:gd name="T12" fmla="*/ 294 w 294"/>
                  <a:gd name="T13" fmla="*/ 930 h 977"/>
                  <a:gd name="T14" fmla="*/ 286 w 294"/>
                  <a:gd name="T15" fmla="*/ 910 h 977"/>
                  <a:gd name="T16" fmla="*/ 272 w 294"/>
                  <a:gd name="T17" fmla="*/ 905 h 977"/>
                  <a:gd name="T18" fmla="*/ 273 w 294"/>
                  <a:gd name="T19" fmla="*/ 851 h 977"/>
                  <a:gd name="T20" fmla="*/ 264 w 294"/>
                  <a:gd name="T21" fmla="*/ 818 h 977"/>
                  <a:gd name="T22" fmla="*/ 240 w 294"/>
                  <a:gd name="T23" fmla="*/ 786 h 977"/>
                  <a:gd name="T24" fmla="*/ 247 w 294"/>
                  <a:gd name="T25" fmla="*/ 779 h 977"/>
                  <a:gd name="T26" fmla="*/ 232 w 294"/>
                  <a:gd name="T27" fmla="*/ 767 h 977"/>
                  <a:gd name="T28" fmla="*/ 242 w 294"/>
                  <a:gd name="T29" fmla="*/ 733 h 977"/>
                  <a:gd name="T30" fmla="*/ 279 w 294"/>
                  <a:gd name="T31" fmla="*/ 696 h 977"/>
                  <a:gd name="T32" fmla="*/ 290 w 294"/>
                  <a:gd name="T33" fmla="*/ 668 h 977"/>
                  <a:gd name="T34" fmla="*/ 275 w 294"/>
                  <a:gd name="T35" fmla="*/ 649 h 977"/>
                  <a:gd name="T36" fmla="*/ 256 w 294"/>
                  <a:gd name="T37" fmla="*/ 671 h 977"/>
                  <a:gd name="T38" fmla="*/ 235 w 294"/>
                  <a:gd name="T39" fmla="*/ 660 h 977"/>
                  <a:gd name="T40" fmla="*/ 259 w 294"/>
                  <a:gd name="T41" fmla="*/ 624 h 977"/>
                  <a:gd name="T42" fmla="*/ 245 w 294"/>
                  <a:gd name="T43" fmla="*/ 612 h 977"/>
                  <a:gd name="T44" fmla="*/ 240 w 294"/>
                  <a:gd name="T45" fmla="*/ 565 h 977"/>
                  <a:gd name="T46" fmla="*/ 226 w 294"/>
                  <a:gd name="T47" fmla="*/ 553 h 977"/>
                  <a:gd name="T48" fmla="*/ 242 w 294"/>
                  <a:gd name="T49" fmla="*/ 525 h 977"/>
                  <a:gd name="T50" fmla="*/ 234 w 294"/>
                  <a:gd name="T51" fmla="*/ 498 h 977"/>
                  <a:gd name="T52" fmla="*/ 263 w 294"/>
                  <a:gd name="T53" fmla="*/ 442 h 977"/>
                  <a:gd name="T54" fmla="*/ 255 w 294"/>
                  <a:gd name="T55" fmla="*/ 436 h 977"/>
                  <a:gd name="T56" fmla="*/ 230 w 294"/>
                  <a:gd name="T57" fmla="*/ 452 h 977"/>
                  <a:gd name="T58" fmla="*/ 221 w 294"/>
                  <a:gd name="T59" fmla="*/ 439 h 977"/>
                  <a:gd name="T60" fmla="*/ 234 w 294"/>
                  <a:gd name="T61" fmla="*/ 424 h 977"/>
                  <a:gd name="T62" fmla="*/ 238 w 294"/>
                  <a:gd name="T63" fmla="*/ 397 h 977"/>
                  <a:gd name="T64" fmla="*/ 257 w 294"/>
                  <a:gd name="T65" fmla="*/ 389 h 977"/>
                  <a:gd name="T66" fmla="*/ 263 w 294"/>
                  <a:gd name="T67" fmla="*/ 369 h 977"/>
                  <a:gd name="T68" fmla="*/ 289 w 294"/>
                  <a:gd name="T69" fmla="*/ 366 h 977"/>
                  <a:gd name="T70" fmla="*/ 256 w 294"/>
                  <a:gd name="T71" fmla="*/ 302 h 977"/>
                  <a:gd name="T72" fmla="*/ 241 w 294"/>
                  <a:gd name="T73" fmla="*/ 215 h 977"/>
                  <a:gd name="T74" fmla="*/ 211 w 294"/>
                  <a:gd name="T75" fmla="*/ 179 h 977"/>
                  <a:gd name="T76" fmla="*/ 154 w 294"/>
                  <a:gd name="T77" fmla="*/ 144 h 977"/>
                  <a:gd name="T78" fmla="*/ 93 w 294"/>
                  <a:gd name="T79" fmla="*/ 69 h 977"/>
                  <a:gd name="T80" fmla="*/ 57 w 294"/>
                  <a:gd name="T81" fmla="*/ 38 h 977"/>
                  <a:gd name="T82" fmla="*/ 54 w 294"/>
                  <a:gd name="T83" fmla="*/ 4 h 977"/>
                  <a:gd name="T84" fmla="*/ 33 w 294"/>
                  <a:gd name="T85" fmla="*/ 0 h 977"/>
                  <a:gd name="T86" fmla="*/ 21 w 294"/>
                  <a:gd name="T87" fmla="*/ 15 h 977"/>
                  <a:gd name="T88" fmla="*/ 0 w 294"/>
                  <a:gd name="T89" fmla="*/ 3 h 9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94" h="977">
                    <a:moveTo>
                      <a:pt x="218" y="977"/>
                    </a:moveTo>
                    <a:lnTo>
                      <a:pt x="216" y="957"/>
                    </a:lnTo>
                    <a:lnTo>
                      <a:pt x="228" y="935"/>
                    </a:lnTo>
                    <a:lnTo>
                      <a:pt x="260" y="933"/>
                    </a:lnTo>
                    <a:lnTo>
                      <a:pt x="269" y="952"/>
                    </a:lnTo>
                    <a:lnTo>
                      <a:pt x="283" y="951"/>
                    </a:lnTo>
                    <a:lnTo>
                      <a:pt x="294" y="930"/>
                    </a:lnTo>
                    <a:lnTo>
                      <a:pt x="286" y="910"/>
                    </a:lnTo>
                    <a:lnTo>
                      <a:pt x="272" y="905"/>
                    </a:lnTo>
                    <a:lnTo>
                      <a:pt x="273" y="851"/>
                    </a:lnTo>
                    <a:lnTo>
                      <a:pt x="264" y="818"/>
                    </a:lnTo>
                    <a:lnTo>
                      <a:pt x="240" y="786"/>
                    </a:lnTo>
                    <a:lnTo>
                      <a:pt x="247" y="779"/>
                    </a:lnTo>
                    <a:lnTo>
                      <a:pt x="232" y="767"/>
                    </a:lnTo>
                    <a:lnTo>
                      <a:pt x="242" y="733"/>
                    </a:lnTo>
                    <a:lnTo>
                      <a:pt x="279" y="696"/>
                    </a:lnTo>
                    <a:lnTo>
                      <a:pt x="290" y="668"/>
                    </a:lnTo>
                    <a:lnTo>
                      <a:pt x="275" y="649"/>
                    </a:lnTo>
                    <a:lnTo>
                      <a:pt x="256" y="671"/>
                    </a:lnTo>
                    <a:lnTo>
                      <a:pt x="235" y="660"/>
                    </a:lnTo>
                    <a:lnTo>
                      <a:pt x="259" y="624"/>
                    </a:lnTo>
                    <a:lnTo>
                      <a:pt x="245" y="612"/>
                    </a:lnTo>
                    <a:lnTo>
                      <a:pt x="240" y="565"/>
                    </a:lnTo>
                    <a:lnTo>
                      <a:pt x="226" y="553"/>
                    </a:lnTo>
                    <a:lnTo>
                      <a:pt x="242" y="525"/>
                    </a:lnTo>
                    <a:lnTo>
                      <a:pt x="234" y="498"/>
                    </a:lnTo>
                    <a:lnTo>
                      <a:pt x="263" y="442"/>
                    </a:lnTo>
                    <a:lnTo>
                      <a:pt x="255" y="436"/>
                    </a:lnTo>
                    <a:lnTo>
                      <a:pt x="230" y="452"/>
                    </a:lnTo>
                    <a:lnTo>
                      <a:pt x="221" y="439"/>
                    </a:lnTo>
                    <a:lnTo>
                      <a:pt x="234" y="424"/>
                    </a:lnTo>
                    <a:lnTo>
                      <a:pt x="238" y="397"/>
                    </a:lnTo>
                    <a:lnTo>
                      <a:pt x="257" y="389"/>
                    </a:lnTo>
                    <a:lnTo>
                      <a:pt x="263" y="369"/>
                    </a:lnTo>
                    <a:lnTo>
                      <a:pt x="289" y="366"/>
                    </a:lnTo>
                    <a:lnTo>
                      <a:pt x="256" y="302"/>
                    </a:lnTo>
                    <a:lnTo>
                      <a:pt x="241" y="215"/>
                    </a:lnTo>
                    <a:lnTo>
                      <a:pt x="211" y="179"/>
                    </a:lnTo>
                    <a:lnTo>
                      <a:pt x="154" y="144"/>
                    </a:lnTo>
                    <a:lnTo>
                      <a:pt x="93" y="69"/>
                    </a:lnTo>
                    <a:lnTo>
                      <a:pt x="57" y="38"/>
                    </a:lnTo>
                    <a:lnTo>
                      <a:pt x="54" y="4"/>
                    </a:lnTo>
                    <a:lnTo>
                      <a:pt x="33" y="0"/>
                    </a:lnTo>
                    <a:lnTo>
                      <a:pt x="21" y="15"/>
                    </a:lnTo>
                    <a:lnTo>
                      <a:pt x="0" y="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" name="Freeform 83">
                <a:extLst>
                  <a:ext uri="{FF2B5EF4-FFF2-40B4-BE49-F238E27FC236}">
                    <a16:creationId xmlns:a16="http://schemas.microsoft.com/office/drawing/2014/main" id="{BCEB58CE-3A23-368D-7494-82FDB0B908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578"/>
                <a:ext cx="5" cy="7"/>
              </a:xfrm>
              <a:custGeom>
                <a:avLst/>
                <a:gdLst>
                  <a:gd name="T0" fmla="*/ 6 w 14"/>
                  <a:gd name="T1" fmla="*/ 0 h 20"/>
                  <a:gd name="T2" fmla="*/ 14 w 14"/>
                  <a:gd name="T3" fmla="*/ 6 h 20"/>
                  <a:gd name="T4" fmla="*/ 14 w 14"/>
                  <a:gd name="T5" fmla="*/ 13 h 20"/>
                  <a:gd name="T6" fmla="*/ 7 w 14"/>
                  <a:gd name="T7" fmla="*/ 20 h 20"/>
                  <a:gd name="T8" fmla="*/ 0 w 14"/>
                  <a:gd name="T9" fmla="*/ 7 h 20"/>
                  <a:gd name="T10" fmla="*/ 6 w 14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0">
                    <a:moveTo>
                      <a:pt x="6" y="0"/>
                    </a:moveTo>
                    <a:lnTo>
                      <a:pt x="14" y="6"/>
                    </a:lnTo>
                    <a:lnTo>
                      <a:pt x="14" y="13"/>
                    </a:lnTo>
                    <a:lnTo>
                      <a:pt x="7" y="20"/>
                    </a:lnTo>
                    <a:lnTo>
                      <a:pt x="0" y="7"/>
                    </a:lnTo>
                    <a:lnTo>
                      <a:pt x="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" name="Freeform 84">
                <a:extLst>
                  <a:ext uri="{FF2B5EF4-FFF2-40B4-BE49-F238E27FC236}">
                    <a16:creationId xmlns:a16="http://schemas.microsoft.com/office/drawing/2014/main" id="{E0A57C5A-2266-21EF-D293-83B09264DF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3" y="390"/>
                <a:ext cx="335" cy="231"/>
              </a:xfrm>
              <a:custGeom>
                <a:avLst/>
                <a:gdLst>
                  <a:gd name="T0" fmla="*/ 1005 w 1005"/>
                  <a:gd name="T1" fmla="*/ 0 h 691"/>
                  <a:gd name="T2" fmla="*/ 973 w 1005"/>
                  <a:gd name="T3" fmla="*/ 16 h 691"/>
                  <a:gd name="T4" fmla="*/ 866 w 1005"/>
                  <a:gd name="T5" fmla="*/ 107 h 691"/>
                  <a:gd name="T6" fmla="*/ 770 w 1005"/>
                  <a:gd name="T7" fmla="*/ 157 h 691"/>
                  <a:gd name="T8" fmla="*/ 731 w 1005"/>
                  <a:gd name="T9" fmla="*/ 167 h 691"/>
                  <a:gd name="T10" fmla="*/ 684 w 1005"/>
                  <a:gd name="T11" fmla="*/ 164 h 691"/>
                  <a:gd name="T12" fmla="*/ 548 w 1005"/>
                  <a:gd name="T13" fmla="*/ 210 h 691"/>
                  <a:gd name="T14" fmla="*/ 486 w 1005"/>
                  <a:gd name="T15" fmla="*/ 209 h 691"/>
                  <a:gd name="T16" fmla="*/ 401 w 1005"/>
                  <a:gd name="T17" fmla="*/ 230 h 691"/>
                  <a:gd name="T18" fmla="*/ 205 w 1005"/>
                  <a:gd name="T19" fmla="*/ 350 h 691"/>
                  <a:gd name="T20" fmla="*/ 113 w 1005"/>
                  <a:gd name="T21" fmla="*/ 378 h 691"/>
                  <a:gd name="T22" fmla="*/ 95 w 1005"/>
                  <a:gd name="T23" fmla="*/ 400 h 691"/>
                  <a:gd name="T24" fmla="*/ 82 w 1005"/>
                  <a:gd name="T25" fmla="*/ 408 h 691"/>
                  <a:gd name="T26" fmla="*/ 67 w 1005"/>
                  <a:gd name="T27" fmla="*/ 464 h 691"/>
                  <a:gd name="T28" fmla="*/ 0 w 1005"/>
                  <a:gd name="T29" fmla="*/ 610 h 691"/>
                  <a:gd name="T30" fmla="*/ 44 w 1005"/>
                  <a:gd name="T31" fmla="*/ 654 h 691"/>
                  <a:gd name="T32" fmla="*/ 45 w 1005"/>
                  <a:gd name="T33" fmla="*/ 667 h 691"/>
                  <a:gd name="T34" fmla="*/ 86 w 1005"/>
                  <a:gd name="T35" fmla="*/ 677 h 691"/>
                  <a:gd name="T36" fmla="*/ 94 w 1005"/>
                  <a:gd name="T37" fmla="*/ 682 h 691"/>
                  <a:gd name="T38" fmla="*/ 229 w 1005"/>
                  <a:gd name="T39" fmla="*/ 691 h 691"/>
                  <a:gd name="T40" fmla="*/ 327 w 1005"/>
                  <a:gd name="T41" fmla="*/ 655 h 6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05" h="691">
                    <a:moveTo>
                      <a:pt x="1005" y="0"/>
                    </a:moveTo>
                    <a:lnTo>
                      <a:pt x="973" y="16"/>
                    </a:lnTo>
                    <a:lnTo>
                      <a:pt x="866" y="107"/>
                    </a:lnTo>
                    <a:lnTo>
                      <a:pt x="770" y="157"/>
                    </a:lnTo>
                    <a:lnTo>
                      <a:pt x="731" y="167"/>
                    </a:lnTo>
                    <a:lnTo>
                      <a:pt x="684" y="164"/>
                    </a:lnTo>
                    <a:lnTo>
                      <a:pt x="548" y="210"/>
                    </a:lnTo>
                    <a:lnTo>
                      <a:pt x="486" y="209"/>
                    </a:lnTo>
                    <a:lnTo>
                      <a:pt x="401" y="230"/>
                    </a:lnTo>
                    <a:lnTo>
                      <a:pt x="205" y="350"/>
                    </a:lnTo>
                    <a:lnTo>
                      <a:pt x="113" y="378"/>
                    </a:lnTo>
                    <a:lnTo>
                      <a:pt x="95" y="400"/>
                    </a:lnTo>
                    <a:lnTo>
                      <a:pt x="82" y="408"/>
                    </a:lnTo>
                    <a:lnTo>
                      <a:pt x="67" y="464"/>
                    </a:lnTo>
                    <a:lnTo>
                      <a:pt x="0" y="610"/>
                    </a:lnTo>
                    <a:lnTo>
                      <a:pt x="44" y="654"/>
                    </a:lnTo>
                    <a:lnTo>
                      <a:pt x="45" y="667"/>
                    </a:lnTo>
                    <a:lnTo>
                      <a:pt x="86" y="677"/>
                    </a:lnTo>
                    <a:lnTo>
                      <a:pt x="94" y="682"/>
                    </a:lnTo>
                    <a:lnTo>
                      <a:pt x="229" y="691"/>
                    </a:lnTo>
                    <a:lnTo>
                      <a:pt x="327" y="65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" name="Freeform 85">
                <a:extLst>
                  <a:ext uri="{FF2B5EF4-FFF2-40B4-BE49-F238E27FC236}">
                    <a16:creationId xmlns:a16="http://schemas.microsoft.com/office/drawing/2014/main" id="{7B8102F0-00E8-6E9B-9C53-8EC5A88258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6" y="483"/>
                <a:ext cx="606" cy="433"/>
              </a:xfrm>
              <a:custGeom>
                <a:avLst/>
                <a:gdLst>
                  <a:gd name="T0" fmla="*/ 1741 w 1818"/>
                  <a:gd name="T1" fmla="*/ 417 h 1299"/>
                  <a:gd name="T2" fmla="*/ 1543 w 1818"/>
                  <a:gd name="T3" fmla="*/ 456 h 1299"/>
                  <a:gd name="T4" fmla="*/ 1431 w 1818"/>
                  <a:gd name="T5" fmla="*/ 547 h 1299"/>
                  <a:gd name="T6" fmla="*/ 1266 w 1818"/>
                  <a:gd name="T7" fmla="*/ 581 h 1299"/>
                  <a:gd name="T8" fmla="*/ 1239 w 1818"/>
                  <a:gd name="T9" fmla="*/ 577 h 1299"/>
                  <a:gd name="T10" fmla="*/ 820 w 1818"/>
                  <a:gd name="T11" fmla="*/ 476 h 1299"/>
                  <a:gd name="T12" fmla="*/ 620 w 1818"/>
                  <a:gd name="T13" fmla="*/ 434 h 1299"/>
                  <a:gd name="T14" fmla="*/ 592 w 1818"/>
                  <a:gd name="T15" fmla="*/ 483 h 1299"/>
                  <a:gd name="T16" fmla="*/ 549 w 1818"/>
                  <a:gd name="T17" fmla="*/ 460 h 1299"/>
                  <a:gd name="T18" fmla="*/ 559 w 1818"/>
                  <a:gd name="T19" fmla="*/ 426 h 1299"/>
                  <a:gd name="T20" fmla="*/ 494 w 1818"/>
                  <a:gd name="T21" fmla="*/ 311 h 1299"/>
                  <a:gd name="T22" fmla="*/ 478 w 1818"/>
                  <a:gd name="T23" fmla="*/ 198 h 1299"/>
                  <a:gd name="T24" fmla="*/ 508 w 1818"/>
                  <a:gd name="T25" fmla="*/ 169 h 1299"/>
                  <a:gd name="T26" fmla="*/ 518 w 1818"/>
                  <a:gd name="T27" fmla="*/ 121 h 1299"/>
                  <a:gd name="T28" fmla="*/ 404 w 1818"/>
                  <a:gd name="T29" fmla="*/ 51 h 1299"/>
                  <a:gd name="T30" fmla="*/ 314 w 1818"/>
                  <a:gd name="T31" fmla="*/ 99 h 1299"/>
                  <a:gd name="T32" fmla="*/ 184 w 1818"/>
                  <a:gd name="T33" fmla="*/ 72 h 1299"/>
                  <a:gd name="T34" fmla="*/ 71 w 1818"/>
                  <a:gd name="T35" fmla="*/ 15 h 1299"/>
                  <a:gd name="T36" fmla="*/ 9 w 1818"/>
                  <a:gd name="T37" fmla="*/ 0 h 1299"/>
                  <a:gd name="T38" fmla="*/ 0 w 1818"/>
                  <a:gd name="T39" fmla="*/ 55 h 1299"/>
                  <a:gd name="T40" fmla="*/ 68 w 1818"/>
                  <a:gd name="T41" fmla="*/ 122 h 1299"/>
                  <a:gd name="T42" fmla="*/ 30 w 1818"/>
                  <a:gd name="T43" fmla="*/ 227 h 1299"/>
                  <a:gd name="T44" fmla="*/ 66 w 1818"/>
                  <a:gd name="T45" fmla="*/ 324 h 1299"/>
                  <a:gd name="T46" fmla="*/ 73 w 1818"/>
                  <a:gd name="T47" fmla="*/ 404 h 1299"/>
                  <a:gd name="T48" fmla="*/ 102 w 1818"/>
                  <a:gd name="T49" fmla="*/ 421 h 1299"/>
                  <a:gd name="T50" fmla="*/ 154 w 1818"/>
                  <a:gd name="T51" fmla="*/ 463 h 1299"/>
                  <a:gd name="T52" fmla="*/ 193 w 1818"/>
                  <a:gd name="T53" fmla="*/ 600 h 1299"/>
                  <a:gd name="T54" fmla="*/ 226 w 1818"/>
                  <a:gd name="T55" fmla="*/ 598 h 1299"/>
                  <a:gd name="T56" fmla="*/ 220 w 1818"/>
                  <a:gd name="T57" fmla="*/ 678 h 1299"/>
                  <a:gd name="T58" fmla="*/ 217 w 1818"/>
                  <a:gd name="T59" fmla="*/ 713 h 1299"/>
                  <a:gd name="T60" fmla="*/ 216 w 1818"/>
                  <a:gd name="T61" fmla="*/ 847 h 1299"/>
                  <a:gd name="T62" fmla="*/ 246 w 1818"/>
                  <a:gd name="T63" fmla="*/ 818 h 1299"/>
                  <a:gd name="T64" fmla="*/ 230 w 1818"/>
                  <a:gd name="T65" fmla="*/ 920 h 1299"/>
                  <a:gd name="T66" fmla="*/ 234 w 1818"/>
                  <a:gd name="T67" fmla="*/ 967 h 1299"/>
                  <a:gd name="T68" fmla="*/ 194 w 1818"/>
                  <a:gd name="T69" fmla="*/ 1044 h 1299"/>
                  <a:gd name="T70" fmla="*/ 211 w 1818"/>
                  <a:gd name="T71" fmla="*/ 1150 h 1299"/>
                  <a:gd name="T72" fmla="*/ 256 w 1818"/>
                  <a:gd name="T73" fmla="*/ 1212 h 1299"/>
                  <a:gd name="T74" fmla="*/ 300 w 1818"/>
                  <a:gd name="T75" fmla="*/ 1256 h 1299"/>
                  <a:gd name="T76" fmla="*/ 341 w 1818"/>
                  <a:gd name="T77" fmla="*/ 1259 h 1299"/>
                  <a:gd name="T78" fmla="*/ 264 w 1818"/>
                  <a:gd name="T79" fmla="*/ 1299 h 1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818" h="1299">
                    <a:moveTo>
                      <a:pt x="1818" y="377"/>
                    </a:moveTo>
                    <a:lnTo>
                      <a:pt x="1741" y="417"/>
                    </a:lnTo>
                    <a:lnTo>
                      <a:pt x="1602" y="437"/>
                    </a:lnTo>
                    <a:lnTo>
                      <a:pt x="1543" y="456"/>
                    </a:lnTo>
                    <a:lnTo>
                      <a:pt x="1498" y="486"/>
                    </a:lnTo>
                    <a:lnTo>
                      <a:pt x="1431" y="547"/>
                    </a:lnTo>
                    <a:lnTo>
                      <a:pt x="1359" y="573"/>
                    </a:lnTo>
                    <a:lnTo>
                      <a:pt x="1266" y="581"/>
                    </a:lnTo>
                    <a:lnTo>
                      <a:pt x="1254" y="604"/>
                    </a:lnTo>
                    <a:lnTo>
                      <a:pt x="1239" y="577"/>
                    </a:lnTo>
                    <a:lnTo>
                      <a:pt x="1132" y="520"/>
                    </a:lnTo>
                    <a:lnTo>
                      <a:pt x="820" y="476"/>
                    </a:lnTo>
                    <a:lnTo>
                      <a:pt x="720" y="424"/>
                    </a:lnTo>
                    <a:lnTo>
                      <a:pt x="620" y="434"/>
                    </a:lnTo>
                    <a:lnTo>
                      <a:pt x="597" y="463"/>
                    </a:lnTo>
                    <a:lnTo>
                      <a:pt x="592" y="483"/>
                    </a:lnTo>
                    <a:lnTo>
                      <a:pt x="577" y="464"/>
                    </a:lnTo>
                    <a:lnTo>
                      <a:pt x="549" y="460"/>
                    </a:lnTo>
                    <a:lnTo>
                      <a:pt x="554" y="440"/>
                    </a:lnTo>
                    <a:lnTo>
                      <a:pt x="559" y="426"/>
                    </a:lnTo>
                    <a:lnTo>
                      <a:pt x="557" y="399"/>
                    </a:lnTo>
                    <a:lnTo>
                      <a:pt x="494" y="311"/>
                    </a:lnTo>
                    <a:lnTo>
                      <a:pt x="462" y="241"/>
                    </a:lnTo>
                    <a:lnTo>
                      <a:pt x="478" y="198"/>
                    </a:lnTo>
                    <a:lnTo>
                      <a:pt x="490" y="191"/>
                    </a:lnTo>
                    <a:lnTo>
                      <a:pt x="508" y="169"/>
                    </a:lnTo>
                    <a:lnTo>
                      <a:pt x="521" y="160"/>
                    </a:lnTo>
                    <a:lnTo>
                      <a:pt x="518" y="121"/>
                    </a:lnTo>
                    <a:lnTo>
                      <a:pt x="500" y="69"/>
                    </a:lnTo>
                    <a:lnTo>
                      <a:pt x="404" y="51"/>
                    </a:lnTo>
                    <a:lnTo>
                      <a:pt x="351" y="62"/>
                    </a:lnTo>
                    <a:lnTo>
                      <a:pt x="314" y="99"/>
                    </a:lnTo>
                    <a:lnTo>
                      <a:pt x="241" y="106"/>
                    </a:lnTo>
                    <a:lnTo>
                      <a:pt x="184" y="72"/>
                    </a:lnTo>
                    <a:lnTo>
                      <a:pt x="94" y="46"/>
                    </a:lnTo>
                    <a:lnTo>
                      <a:pt x="71" y="15"/>
                    </a:lnTo>
                    <a:lnTo>
                      <a:pt x="45" y="23"/>
                    </a:lnTo>
                    <a:lnTo>
                      <a:pt x="9" y="0"/>
                    </a:lnTo>
                    <a:lnTo>
                      <a:pt x="4" y="7"/>
                    </a:lnTo>
                    <a:lnTo>
                      <a:pt x="0" y="55"/>
                    </a:lnTo>
                    <a:lnTo>
                      <a:pt x="50" y="83"/>
                    </a:lnTo>
                    <a:lnTo>
                      <a:pt x="68" y="122"/>
                    </a:lnTo>
                    <a:lnTo>
                      <a:pt x="66" y="176"/>
                    </a:lnTo>
                    <a:lnTo>
                      <a:pt x="30" y="227"/>
                    </a:lnTo>
                    <a:lnTo>
                      <a:pt x="54" y="265"/>
                    </a:lnTo>
                    <a:lnTo>
                      <a:pt x="66" y="324"/>
                    </a:lnTo>
                    <a:lnTo>
                      <a:pt x="65" y="378"/>
                    </a:lnTo>
                    <a:lnTo>
                      <a:pt x="73" y="404"/>
                    </a:lnTo>
                    <a:lnTo>
                      <a:pt x="81" y="409"/>
                    </a:lnTo>
                    <a:lnTo>
                      <a:pt x="102" y="421"/>
                    </a:lnTo>
                    <a:lnTo>
                      <a:pt x="132" y="459"/>
                    </a:lnTo>
                    <a:lnTo>
                      <a:pt x="154" y="463"/>
                    </a:lnTo>
                    <a:lnTo>
                      <a:pt x="149" y="491"/>
                    </a:lnTo>
                    <a:lnTo>
                      <a:pt x="193" y="600"/>
                    </a:lnTo>
                    <a:lnTo>
                      <a:pt x="212" y="586"/>
                    </a:lnTo>
                    <a:lnTo>
                      <a:pt x="226" y="598"/>
                    </a:lnTo>
                    <a:lnTo>
                      <a:pt x="214" y="612"/>
                    </a:lnTo>
                    <a:lnTo>
                      <a:pt x="220" y="678"/>
                    </a:lnTo>
                    <a:lnTo>
                      <a:pt x="228" y="699"/>
                    </a:lnTo>
                    <a:lnTo>
                      <a:pt x="217" y="713"/>
                    </a:lnTo>
                    <a:lnTo>
                      <a:pt x="207" y="754"/>
                    </a:lnTo>
                    <a:lnTo>
                      <a:pt x="216" y="847"/>
                    </a:lnTo>
                    <a:lnTo>
                      <a:pt x="233" y="819"/>
                    </a:lnTo>
                    <a:lnTo>
                      <a:pt x="246" y="818"/>
                    </a:lnTo>
                    <a:lnTo>
                      <a:pt x="233" y="886"/>
                    </a:lnTo>
                    <a:lnTo>
                      <a:pt x="230" y="920"/>
                    </a:lnTo>
                    <a:lnTo>
                      <a:pt x="238" y="945"/>
                    </a:lnTo>
                    <a:lnTo>
                      <a:pt x="234" y="967"/>
                    </a:lnTo>
                    <a:lnTo>
                      <a:pt x="226" y="968"/>
                    </a:lnTo>
                    <a:lnTo>
                      <a:pt x="194" y="1044"/>
                    </a:lnTo>
                    <a:lnTo>
                      <a:pt x="211" y="1083"/>
                    </a:lnTo>
                    <a:lnTo>
                      <a:pt x="211" y="1150"/>
                    </a:lnTo>
                    <a:lnTo>
                      <a:pt x="239" y="1174"/>
                    </a:lnTo>
                    <a:lnTo>
                      <a:pt x="256" y="1212"/>
                    </a:lnTo>
                    <a:lnTo>
                      <a:pt x="271" y="1225"/>
                    </a:lnTo>
                    <a:lnTo>
                      <a:pt x="300" y="1256"/>
                    </a:lnTo>
                    <a:lnTo>
                      <a:pt x="339" y="1239"/>
                    </a:lnTo>
                    <a:lnTo>
                      <a:pt x="341" y="1259"/>
                    </a:lnTo>
                    <a:lnTo>
                      <a:pt x="349" y="1272"/>
                    </a:lnTo>
                    <a:lnTo>
                      <a:pt x="264" y="1299"/>
                    </a:lnTo>
                    <a:lnTo>
                      <a:pt x="202" y="128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" name="Freeform 86">
                <a:extLst>
                  <a:ext uri="{FF2B5EF4-FFF2-40B4-BE49-F238E27FC236}">
                    <a16:creationId xmlns:a16="http://schemas.microsoft.com/office/drawing/2014/main" id="{5338E922-46B1-870B-753E-F0246B65D8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2" y="609"/>
                <a:ext cx="35" cy="22"/>
              </a:xfrm>
              <a:custGeom>
                <a:avLst/>
                <a:gdLst>
                  <a:gd name="T0" fmla="*/ 0 w 105"/>
                  <a:gd name="T1" fmla="*/ 0 h 67"/>
                  <a:gd name="T2" fmla="*/ 14 w 105"/>
                  <a:gd name="T3" fmla="*/ 5 h 67"/>
                  <a:gd name="T4" fmla="*/ 20 w 105"/>
                  <a:gd name="T5" fmla="*/ 4 h 67"/>
                  <a:gd name="T6" fmla="*/ 58 w 105"/>
                  <a:gd name="T7" fmla="*/ 55 h 67"/>
                  <a:gd name="T8" fmla="*/ 105 w 105"/>
                  <a:gd name="T9" fmla="*/ 50 h 67"/>
                  <a:gd name="T10" fmla="*/ 79 w 105"/>
                  <a:gd name="T11" fmla="*/ 65 h 67"/>
                  <a:gd name="T12" fmla="*/ 67 w 105"/>
                  <a:gd name="T13" fmla="*/ 67 h 67"/>
                  <a:gd name="T14" fmla="*/ 14 w 105"/>
                  <a:gd name="T15" fmla="*/ 11 h 67"/>
                  <a:gd name="T16" fmla="*/ 0 w 105"/>
                  <a:gd name="T17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" h="67">
                    <a:moveTo>
                      <a:pt x="0" y="0"/>
                    </a:moveTo>
                    <a:lnTo>
                      <a:pt x="14" y="5"/>
                    </a:lnTo>
                    <a:lnTo>
                      <a:pt x="20" y="4"/>
                    </a:lnTo>
                    <a:lnTo>
                      <a:pt x="58" y="55"/>
                    </a:lnTo>
                    <a:lnTo>
                      <a:pt x="105" y="50"/>
                    </a:lnTo>
                    <a:lnTo>
                      <a:pt x="79" y="65"/>
                    </a:lnTo>
                    <a:lnTo>
                      <a:pt x="67" y="67"/>
                    </a:lnTo>
                    <a:lnTo>
                      <a:pt x="14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" name="Freeform 87">
                <a:extLst>
                  <a:ext uri="{FF2B5EF4-FFF2-40B4-BE49-F238E27FC236}">
                    <a16:creationId xmlns:a16="http://schemas.microsoft.com/office/drawing/2014/main" id="{2F0E98EA-C817-1064-A2C8-FF925BA3E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7" y="715"/>
                <a:ext cx="63" cy="110"/>
              </a:xfrm>
              <a:custGeom>
                <a:avLst/>
                <a:gdLst>
                  <a:gd name="T0" fmla="*/ 32 w 190"/>
                  <a:gd name="T1" fmla="*/ 330 h 330"/>
                  <a:gd name="T2" fmla="*/ 30 w 190"/>
                  <a:gd name="T3" fmla="*/ 303 h 330"/>
                  <a:gd name="T4" fmla="*/ 42 w 190"/>
                  <a:gd name="T5" fmla="*/ 288 h 330"/>
                  <a:gd name="T6" fmla="*/ 8 w 190"/>
                  <a:gd name="T7" fmla="*/ 285 h 330"/>
                  <a:gd name="T8" fmla="*/ 18 w 190"/>
                  <a:gd name="T9" fmla="*/ 251 h 330"/>
                  <a:gd name="T10" fmla="*/ 3 w 190"/>
                  <a:gd name="T11" fmla="*/ 233 h 330"/>
                  <a:gd name="T12" fmla="*/ 0 w 190"/>
                  <a:gd name="T13" fmla="*/ 199 h 330"/>
                  <a:gd name="T14" fmla="*/ 7 w 190"/>
                  <a:gd name="T15" fmla="*/ 191 h 330"/>
                  <a:gd name="T16" fmla="*/ 27 w 190"/>
                  <a:gd name="T17" fmla="*/ 197 h 330"/>
                  <a:gd name="T18" fmla="*/ 45 w 190"/>
                  <a:gd name="T19" fmla="*/ 175 h 330"/>
                  <a:gd name="T20" fmla="*/ 118 w 190"/>
                  <a:gd name="T21" fmla="*/ 175 h 330"/>
                  <a:gd name="T22" fmla="*/ 153 w 190"/>
                  <a:gd name="T23" fmla="*/ 111 h 330"/>
                  <a:gd name="T24" fmla="*/ 171 w 190"/>
                  <a:gd name="T25" fmla="*/ 22 h 330"/>
                  <a:gd name="T26" fmla="*/ 190 w 190"/>
                  <a:gd name="T27" fmla="*/ 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0" h="330">
                    <a:moveTo>
                      <a:pt x="32" y="330"/>
                    </a:moveTo>
                    <a:lnTo>
                      <a:pt x="30" y="303"/>
                    </a:lnTo>
                    <a:lnTo>
                      <a:pt x="42" y="288"/>
                    </a:lnTo>
                    <a:lnTo>
                      <a:pt x="8" y="285"/>
                    </a:lnTo>
                    <a:lnTo>
                      <a:pt x="18" y="251"/>
                    </a:lnTo>
                    <a:lnTo>
                      <a:pt x="3" y="233"/>
                    </a:lnTo>
                    <a:lnTo>
                      <a:pt x="0" y="199"/>
                    </a:lnTo>
                    <a:lnTo>
                      <a:pt x="7" y="191"/>
                    </a:lnTo>
                    <a:lnTo>
                      <a:pt x="27" y="197"/>
                    </a:lnTo>
                    <a:lnTo>
                      <a:pt x="45" y="175"/>
                    </a:lnTo>
                    <a:lnTo>
                      <a:pt x="118" y="175"/>
                    </a:lnTo>
                    <a:lnTo>
                      <a:pt x="153" y="111"/>
                    </a:lnTo>
                    <a:lnTo>
                      <a:pt x="171" y="22"/>
                    </a:lnTo>
                    <a:lnTo>
                      <a:pt x="19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" name="Freeform 88">
                <a:extLst>
                  <a:ext uri="{FF2B5EF4-FFF2-40B4-BE49-F238E27FC236}">
                    <a16:creationId xmlns:a16="http://schemas.microsoft.com/office/drawing/2014/main" id="{4AF701DB-CF40-38AC-A64C-0EA17608AF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3" y="825"/>
                <a:ext cx="195" cy="282"/>
              </a:xfrm>
              <a:custGeom>
                <a:avLst/>
                <a:gdLst>
                  <a:gd name="T0" fmla="*/ 24 w 584"/>
                  <a:gd name="T1" fmla="*/ 845 h 845"/>
                  <a:gd name="T2" fmla="*/ 50 w 584"/>
                  <a:gd name="T3" fmla="*/ 829 h 845"/>
                  <a:gd name="T4" fmla="*/ 17 w 584"/>
                  <a:gd name="T5" fmla="*/ 765 h 845"/>
                  <a:gd name="T6" fmla="*/ 28 w 584"/>
                  <a:gd name="T7" fmla="*/ 737 h 845"/>
                  <a:gd name="T8" fmla="*/ 14 w 584"/>
                  <a:gd name="T9" fmla="*/ 725 h 845"/>
                  <a:gd name="T10" fmla="*/ 0 w 584"/>
                  <a:gd name="T11" fmla="*/ 726 h 845"/>
                  <a:gd name="T12" fmla="*/ 4 w 584"/>
                  <a:gd name="T13" fmla="*/ 698 h 845"/>
                  <a:gd name="T14" fmla="*/ 22 w 584"/>
                  <a:gd name="T15" fmla="*/ 677 h 845"/>
                  <a:gd name="T16" fmla="*/ 95 w 584"/>
                  <a:gd name="T17" fmla="*/ 663 h 845"/>
                  <a:gd name="T18" fmla="*/ 119 w 584"/>
                  <a:gd name="T19" fmla="*/ 641 h 845"/>
                  <a:gd name="T20" fmla="*/ 144 w 584"/>
                  <a:gd name="T21" fmla="*/ 612 h 845"/>
                  <a:gd name="T22" fmla="*/ 149 w 584"/>
                  <a:gd name="T23" fmla="*/ 592 h 845"/>
                  <a:gd name="T24" fmla="*/ 167 w 584"/>
                  <a:gd name="T25" fmla="*/ 570 h 845"/>
                  <a:gd name="T26" fmla="*/ 152 w 584"/>
                  <a:gd name="T27" fmla="*/ 558 h 845"/>
                  <a:gd name="T28" fmla="*/ 144 w 584"/>
                  <a:gd name="T29" fmla="*/ 532 h 845"/>
                  <a:gd name="T30" fmla="*/ 155 w 584"/>
                  <a:gd name="T31" fmla="*/ 517 h 845"/>
                  <a:gd name="T32" fmla="*/ 148 w 584"/>
                  <a:gd name="T33" fmla="*/ 504 h 845"/>
                  <a:gd name="T34" fmla="*/ 165 w 584"/>
                  <a:gd name="T35" fmla="*/ 469 h 845"/>
                  <a:gd name="T36" fmla="*/ 136 w 584"/>
                  <a:gd name="T37" fmla="*/ 458 h 845"/>
                  <a:gd name="T38" fmla="*/ 134 w 584"/>
                  <a:gd name="T39" fmla="*/ 439 h 845"/>
                  <a:gd name="T40" fmla="*/ 85 w 584"/>
                  <a:gd name="T41" fmla="*/ 403 h 845"/>
                  <a:gd name="T42" fmla="*/ 75 w 584"/>
                  <a:gd name="T43" fmla="*/ 370 h 845"/>
                  <a:gd name="T44" fmla="*/ 54 w 584"/>
                  <a:gd name="T45" fmla="*/ 365 h 845"/>
                  <a:gd name="T46" fmla="*/ 59 w 584"/>
                  <a:gd name="T47" fmla="*/ 345 h 845"/>
                  <a:gd name="T48" fmla="*/ 54 w 584"/>
                  <a:gd name="T49" fmla="*/ 298 h 845"/>
                  <a:gd name="T50" fmla="*/ 87 w 584"/>
                  <a:gd name="T51" fmla="*/ 281 h 845"/>
                  <a:gd name="T52" fmla="*/ 104 w 584"/>
                  <a:gd name="T53" fmla="*/ 253 h 845"/>
                  <a:gd name="T54" fmla="*/ 110 w 584"/>
                  <a:gd name="T55" fmla="*/ 246 h 845"/>
                  <a:gd name="T56" fmla="*/ 138 w 584"/>
                  <a:gd name="T57" fmla="*/ 256 h 845"/>
                  <a:gd name="T58" fmla="*/ 176 w 584"/>
                  <a:gd name="T59" fmla="*/ 233 h 845"/>
                  <a:gd name="T60" fmla="*/ 223 w 584"/>
                  <a:gd name="T61" fmla="*/ 229 h 845"/>
                  <a:gd name="T62" fmla="*/ 241 w 584"/>
                  <a:gd name="T63" fmla="*/ 206 h 845"/>
                  <a:gd name="T64" fmla="*/ 281 w 584"/>
                  <a:gd name="T65" fmla="*/ 210 h 845"/>
                  <a:gd name="T66" fmla="*/ 291 w 584"/>
                  <a:gd name="T67" fmla="*/ 168 h 845"/>
                  <a:gd name="T68" fmla="*/ 312 w 584"/>
                  <a:gd name="T69" fmla="*/ 173 h 845"/>
                  <a:gd name="T70" fmla="*/ 320 w 584"/>
                  <a:gd name="T71" fmla="*/ 193 h 845"/>
                  <a:gd name="T72" fmla="*/ 361 w 584"/>
                  <a:gd name="T73" fmla="*/ 202 h 845"/>
                  <a:gd name="T74" fmla="*/ 380 w 584"/>
                  <a:gd name="T75" fmla="*/ 194 h 845"/>
                  <a:gd name="T76" fmla="*/ 395 w 584"/>
                  <a:gd name="T77" fmla="*/ 205 h 845"/>
                  <a:gd name="T78" fmla="*/ 421 w 584"/>
                  <a:gd name="T79" fmla="*/ 197 h 845"/>
                  <a:gd name="T80" fmla="*/ 449 w 584"/>
                  <a:gd name="T81" fmla="*/ 201 h 845"/>
                  <a:gd name="T82" fmla="*/ 480 w 584"/>
                  <a:gd name="T83" fmla="*/ 178 h 845"/>
                  <a:gd name="T84" fmla="*/ 470 w 584"/>
                  <a:gd name="T85" fmla="*/ 138 h 845"/>
                  <a:gd name="T86" fmla="*/ 475 w 584"/>
                  <a:gd name="T87" fmla="*/ 124 h 845"/>
                  <a:gd name="T88" fmla="*/ 550 w 584"/>
                  <a:gd name="T89" fmla="*/ 70 h 845"/>
                  <a:gd name="T90" fmla="*/ 555 w 584"/>
                  <a:gd name="T91" fmla="*/ 50 h 845"/>
                  <a:gd name="T92" fmla="*/ 546 w 584"/>
                  <a:gd name="T93" fmla="*/ 18 h 845"/>
                  <a:gd name="T94" fmla="*/ 557 w 584"/>
                  <a:gd name="T95" fmla="*/ 3 h 845"/>
                  <a:gd name="T96" fmla="*/ 584 w 584"/>
                  <a:gd name="T97" fmla="*/ 0 h 8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84" h="845">
                    <a:moveTo>
                      <a:pt x="24" y="845"/>
                    </a:moveTo>
                    <a:lnTo>
                      <a:pt x="50" y="829"/>
                    </a:lnTo>
                    <a:lnTo>
                      <a:pt x="17" y="765"/>
                    </a:lnTo>
                    <a:lnTo>
                      <a:pt x="28" y="737"/>
                    </a:lnTo>
                    <a:lnTo>
                      <a:pt x="14" y="725"/>
                    </a:lnTo>
                    <a:lnTo>
                      <a:pt x="0" y="726"/>
                    </a:lnTo>
                    <a:lnTo>
                      <a:pt x="4" y="698"/>
                    </a:lnTo>
                    <a:lnTo>
                      <a:pt x="22" y="677"/>
                    </a:lnTo>
                    <a:lnTo>
                      <a:pt x="95" y="663"/>
                    </a:lnTo>
                    <a:lnTo>
                      <a:pt x="119" y="641"/>
                    </a:lnTo>
                    <a:lnTo>
                      <a:pt x="144" y="612"/>
                    </a:lnTo>
                    <a:lnTo>
                      <a:pt x="149" y="592"/>
                    </a:lnTo>
                    <a:lnTo>
                      <a:pt x="167" y="570"/>
                    </a:lnTo>
                    <a:lnTo>
                      <a:pt x="152" y="558"/>
                    </a:lnTo>
                    <a:lnTo>
                      <a:pt x="144" y="532"/>
                    </a:lnTo>
                    <a:lnTo>
                      <a:pt x="155" y="517"/>
                    </a:lnTo>
                    <a:lnTo>
                      <a:pt x="148" y="504"/>
                    </a:lnTo>
                    <a:lnTo>
                      <a:pt x="165" y="469"/>
                    </a:lnTo>
                    <a:lnTo>
                      <a:pt x="136" y="458"/>
                    </a:lnTo>
                    <a:lnTo>
                      <a:pt x="134" y="439"/>
                    </a:lnTo>
                    <a:lnTo>
                      <a:pt x="85" y="403"/>
                    </a:lnTo>
                    <a:lnTo>
                      <a:pt x="75" y="370"/>
                    </a:lnTo>
                    <a:lnTo>
                      <a:pt x="54" y="365"/>
                    </a:lnTo>
                    <a:lnTo>
                      <a:pt x="59" y="345"/>
                    </a:lnTo>
                    <a:lnTo>
                      <a:pt x="54" y="298"/>
                    </a:lnTo>
                    <a:lnTo>
                      <a:pt x="87" y="281"/>
                    </a:lnTo>
                    <a:lnTo>
                      <a:pt x="104" y="253"/>
                    </a:lnTo>
                    <a:lnTo>
                      <a:pt x="110" y="246"/>
                    </a:lnTo>
                    <a:lnTo>
                      <a:pt x="138" y="256"/>
                    </a:lnTo>
                    <a:lnTo>
                      <a:pt x="176" y="233"/>
                    </a:lnTo>
                    <a:lnTo>
                      <a:pt x="223" y="229"/>
                    </a:lnTo>
                    <a:lnTo>
                      <a:pt x="241" y="206"/>
                    </a:lnTo>
                    <a:lnTo>
                      <a:pt x="281" y="210"/>
                    </a:lnTo>
                    <a:lnTo>
                      <a:pt x="291" y="168"/>
                    </a:lnTo>
                    <a:lnTo>
                      <a:pt x="312" y="173"/>
                    </a:lnTo>
                    <a:lnTo>
                      <a:pt x="320" y="193"/>
                    </a:lnTo>
                    <a:lnTo>
                      <a:pt x="361" y="202"/>
                    </a:lnTo>
                    <a:lnTo>
                      <a:pt x="380" y="194"/>
                    </a:lnTo>
                    <a:lnTo>
                      <a:pt x="395" y="205"/>
                    </a:lnTo>
                    <a:lnTo>
                      <a:pt x="421" y="197"/>
                    </a:lnTo>
                    <a:lnTo>
                      <a:pt x="449" y="201"/>
                    </a:lnTo>
                    <a:lnTo>
                      <a:pt x="480" y="178"/>
                    </a:lnTo>
                    <a:lnTo>
                      <a:pt x="470" y="138"/>
                    </a:lnTo>
                    <a:lnTo>
                      <a:pt x="475" y="124"/>
                    </a:lnTo>
                    <a:lnTo>
                      <a:pt x="550" y="70"/>
                    </a:lnTo>
                    <a:lnTo>
                      <a:pt x="555" y="50"/>
                    </a:lnTo>
                    <a:lnTo>
                      <a:pt x="546" y="18"/>
                    </a:lnTo>
                    <a:lnTo>
                      <a:pt x="557" y="3"/>
                    </a:lnTo>
                    <a:lnTo>
                      <a:pt x="58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" name="Freeform 89">
                <a:extLst>
                  <a:ext uri="{FF2B5EF4-FFF2-40B4-BE49-F238E27FC236}">
                    <a16:creationId xmlns:a16="http://schemas.microsoft.com/office/drawing/2014/main" id="{3BEAEB75-FB16-457C-6166-7574048447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8" y="825"/>
                <a:ext cx="364" cy="319"/>
              </a:xfrm>
              <a:custGeom>
                <a:avLst/>
                <a:gdLst>
                  <a:gd name="T0" fmla="*/ 8 w 1092"/>
                  <a:gd name="T1" fmla="*/ 13 h 958"/>
                  <a:gd name="T2" fmla="*/ 32 w 1092"/>
                  <a:gd name="T3" fmla="*/ 44 h 958"/>
                  <a:gd name="T4" fmla="*/ 35 w 1092"/>
                  <a:gd name="T5" fmla="*/ 84 h 958"/>
                  <a:gd name="T6" fmla="*/ 58 w 1092"/>
                  <a:gd name="T7" fmla="*/ 116 h 958"/>
                  <a:gd name="T8" fmla="*/ 59 w 1092"/>
                  <a:gd name="T9" fmla="*/ 129 h 958"/>
                  <a:gd name="T10" fmla="*/ 58 w 1092"/>
                  <a:gd name="T11" fmla="*/ 183 h 958"/>
                  <a:gd name="T12" fmla="*/ 81 w 1092"/>
                  <a:gd name="T13" fmla="*/ 214 h 958"/>
                  <a:gd name="T14" fmla="*/ 59 w 1092"/>
                  <a:gd name="T15" fmla="*/ 270 h 958"/>
                  <a:gd name="T16" fmla="*/ 75 w 1092"/>
                  <a:gd name="T17" fmla="*/ 295 h 958"/>
                  <a:gd name="T18" fmla="*/ 99 w 1092"/>
                  <a:gd name="T19" fmla="*/ 341 h 958"/>
                  <a:gd name="T20" fmla="*/ 157 w 1092"/>
                  <a:gd name="T21" fmla="*/ 382 h 958"/>
                  <a:gd name="T22" fmla="*/ 188 w 1092"/>
                  <a:gd name="T23" fmla="*/ 426 h 958"/>
                  <a:gd name="T24" fmla="*/ 201 w 1092"/>
                  <a:gd name="T25" fmla="*/ 499 h 958"/>
                  <a:gd name="T26" fmla="*/ 241 w 1092"/>
                  <a:gd name="T27" fmla="*/ 556 h 958"/>
                  <a:gd name="T28" fmla="*/ 276 w 1092"/>
                  <a:gd name="T29" fmla="*/ 585 h 958"/>
                  <a:gd name="T30" fmla="*/ 308 w 1092"/>
                  <a:gd name="T31" fmla="*/ 562 h 958"/>
                  <a:gd name="T32" fmla="*/ 320 w 1092"/>
                  <a:gd name="T33" fmla="*/ 622 h 958"/>
                  <a:gd name="T34" fmla="*/ 350 w 1092"/>
                  <a:gd name="T35" fmla="*/ 653 h 958"/>
                  <a:gd name="T36" fmla="*/ 347 w 1092"/>
                  <a:gd name="T37" fmla="*/ 700 h 958"/>
                  <a:gd name="T38" fmla="*/ 338 w 1092"/>
                  <a:gd name="T39" fmla="*/ 742 h 958"/>
                  <a:gd name="T40" fmla="*/ 367 w 1092"/>
                  <a:gd name="T41" fmla="*/ 766 h 958"/>
                  <a:gd name="T42" fmla="*/ 453 w 1092"/>
                  <a:gd name="T43" fmla="*/ 744 h 958"/>
                  <a:gd name="T44" fmla="*/ 494 w 1092"/>
                  <a:gd name="T45" fmla="*/ 753 h 958"/>
                  <a:gd name="T46" fmla="*/ 505 w 1092"/>
                  <a:gd name="T47" fmla="*/ 732 h 958"/>
                  <a:gd name="T48" fmla="*/ 557 w 1092"/>
                  <a:gd name="T49" fmla="*/ 720 h 958"/>
                  <a:gd name="T50" fmla="*/ 579 w 1092"/>
                  <a:gd name="T51" fmla="*/ 738 h 958"/>
                  <a:gd name="T52" fmla="*/ 617 w 1092"/>
                  <a:gd name="T53" fmla="*/ 715 h 958"/>
                  <a:gd name="T54" fmla="*/ 680 w 1092"/>
                  <a:gd name="T55" fmla="*/ 730 h 958"/>
                  <a:gd name="T56" fmla="*/ 756 w 1092"/>
                  <a:gd name="T57" fmla="*/ 823 h 958"/>
                  <a:gd name="T58" fmla="*/ 767 w 1092"/>
                  <a:gd name="T59" fmla="*/ 883 h 958"/>
                  <a:gd name="T60" fmla="*/ 738 w 1092"/>
                  <a:gd name="T61" fmla="*/ 919 h 958"/>
                  <a:gd name="T62" fmla="*/ 721 w 1092"/>
                  <a:gd name="T63" fmla="*/ 954 h 958"/>
                  <a:gd name="T64" fmla="*/ 793 w 1092"/>
                  <a:gd name="T65" fmla="*/ 941 h 958"/>
                  <a:gd name="T66" fmla="*/ 972 w 1092"/>
                  <a:gd name="T67" fmla="*/ 910 h 958"/>
                  <a:gd name="T68" fmla="*/ 988 w 1092"/>
                  <a:gd name="T69" fmla="*/ 936 h 958"/>
                  <a:gd name="T70" fmla="*/ 1041 w 1092"/>
                  <a:gd name="T71" fmla="*/ 924 h 9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92" h="958">
                    <a:moveTo>
                      <a:pt x="0" y="0"/>
                    </a:moveTo>
                    <a:lnTo>
                      <a:pt x="8" y="13"/>
                    </a:lnTo>
                    <a:lnTo>
                      <a:pt x="29" y="24"/>
                    </a:lnTo>
                    <a:lnTo>
                      <a:pt x="32" y="44"/>
                    </a:lnTo>
                    <a:lnTo>
                      <a:pt x="46" y="63"/>
                    </a:lnTo>
                    <a:lnTo>
                      <a:pt x="35" y="84"/>
                    </a:lnTo>
                    <a:lnTo>
                      <a:pt x="56" y="96"/>
                    </a:lnTo>
                    <a:lnTo>
                      <a:pt x="58" y="116"/>
                    </a:lnTo>
                    <a:lnTo>
                      <a:pt x="65" y="122"/>
                    </a:lnTo>
                    <a:lnTo>
                      <a:pt x="59" y="129"/>
                    </a:lnTo>
                    <a:lnTo>
                      <a:pt x="61" y="148"/>
                    </a:lnTo>
                    <a:lnTo>
                      <a:pt x="58" y="183"/>
                    </a:lnTo>
                    <a:lnTo>
                      <a:pt x="60" y="210"/>
                    </a:lnTo>
                    <a:lnTo>
                      <a:pt x="81" y="214"/>
                    </a:lnTo>
                    <a:lnTo>
                      <a:pt x="89" y="227"/>
                    </a:lnTo>
                    <a:lnTo>
                      <a:pt x="59" y="270"/>
                    </a:lnTo>
                    <a:lnTo>
                      <a:pt x="53" y="277"/>
                    </a:lnTo>
                    <a:lnTo>
                      <a:pt x="75" y="295"/>
                    </a:lnTo>
                    <a:lnTo>
                      <a:pt x="77" y="323"/>
                    </a:lnTo>
                    <a:lnTo>
                      <a:pt x="99" y="341"/>
                    </a:lnTo>
                    <a:lnTo>
                      <a:pt x="116" y="379"/>
                    </a:lnTo>
                    <a:lnTo>
                      <a:pt x="157" y="382"/>
                    </a:lnTo>
                    <a:lnTo>
                      <a:pt x="154" y="423"/>
                    </a:lnTo>
                    <a:lnTo>
                      <a:pt x="188" y="426"/>
                    </a:lnTo>
                    <a:lnTo>
                      <a:pt x="204" y="451"/>
                    </a:lnTo>
                    <a:lnTo>
                      <a:pt x="201" y="499"/>
                    </a:lnTo>
                    <a:lnTo>
                      <a:pt x="219" y="551"/>
                    </a:lnTo>
                    <a:lnTo>
                      <a:pt x="241" y="556"/>
                    </a:lnTo>
                    <a:lnTo>
                      <a:pt x="255" y="574"/>
                    </a:lnTo>
                    <a:lnTo>
                      <a:pt x="276" y="585"/>
                    </a:lnTo>
                    <a:lnTo>
                      <a:pt x="296" y="584"/>
                    </a:lnTo>
                    <a:lnTo>
                      <a:pt x="308" y="562"/>
                    </a:lnTo>
                    <a:lnTo>
                      <a:pt x="324" y="595"/>
                    </a:lnTo>
                    <a:lnTo>
                      <a:pt x="320" y="622"/>
                    </a:lnTo>
                    <a:lnTo>
                      <a:pt x="348" y="633"/>
                    </a:lnTo>
                    <a:lnTo>
                      <a:pt x="350" y="653"/>
                    </a:lnTo>
                    <a:lnTo>
                      <a:pt x="359" y="672"/>
                    </a:lnTo>
                    <a:lnTo>
                      <a:pt x="347" y="700"/>
                    </a:lnTo>
                    <a:lnTo>
                      <a:pt x="356" y="719"/>
                    </a:lnTo>
                    <a:lnTo>
                      <a:pt x="338" y="742"/>
                    </a:lnTo>
                    <a:lnTo>
                      <a:pt x="346" y="761"/>
                    </a:lnTo>
                    <a:lnTo>
                      <a:pt x="367" y="766"/>
                    </a:lnTo>
                    <a:lnTo>
                      <a:pt x="400" y="763"/>
                    </a:lnTo>
                    <a:lnTo>
                      <a:pt x="453" y="744"/>
                    </a:lnTo>
                    <a:lnTo>
                      <a:pt x="460" y="750"/>
                    </a:lnTo>
                    <a:lnTo>
                      <a:pt x="494" y="753"/>
                    </a:lnTo>
                    <a:lnTo>
                      <a:pt x="492" y="733"/>
                    </a:lnTo>
                    <a:lnTo>
                      <a:pt x="505" y="732"/>
                    </a:lnTo>
                    <a:lnTo>
                      <a:pt x="529" y="704"/>
                    </a:lnTo>
                    <a:lnTo>
                      <a:pt x="557" y="720"/>
                    </a:lnTo>
                    <a:lnTo>
                      <a:pt x="560" y="748"/>
                    </a:lnTo>
                    <a:lnTo>
                      <a:pt x="579" y="738"/>
                    </a:lnTo>
                    <a:lnTo>
                      <a:pt x="599" y="737"/>
                    </a:lnTo>
                    <a:lnTo>
                      <a:pt x="617" y="715"/>
                    </a:lnTo>
                    <a:lnTo>
                      <a:pt x="647" y="739"/>
                    </a:lnTo>
                    <a:lnTo>
                      <a:pt x="680" y="730"/>
                    </a:lnTo>
                    <a:lnTo>
                      <a:pt x="699" y="795"/>
                    </a:lnTo>
                    <a:lnTo>
                      <a:pt x="756" y="823"/>
                    </a:lnTo>
                    <a:lnTo>
                      <a:pt x="766" y="863"/>
                    </a:lnTo>
                    <a:lnTo>
                      <a:pt x="767" y="883"/>
                    </a:lnTo>
                    <a:lnTo>
                      <a:pt x="763" y="910"/>
                    </a:lnTo>
                    <a:lnTo>
                      <a:pt x="738" y="919"/>
                    </a:lnTo>
                    <a:lnTo>
                      <a:pt x="713" y="948"/>
                    </a:lnTo>
                    <a:lnTo>
                      <a:pt x="721" y="954"/>
                    </a:lnTo>
                    <a:lnTo>
                      <a:pt x="761" y="950"/>
                    </a:lnTo>
                    <a:lnTo>
                      <a:pt x="793" y="941"/>
                    </a:lnTo>
                    <a:lnTo>
                      <a:pt x="902" y="958"/>
                    </a:lnTo>
                    <a:lnTo>
                      <a:pt x="972" y="910"/>
                    </a:lnTo>
                    <a:lnTo>
                      <a:pt x="986" y="916"/>
                    </a:lnTo>
                    <a:lnTo>
                      <a:pt x="988" y="936"/>
                    </a:lnTo>
                    <a:lnTo>
                      <a:pt x="1002" y="948"/>
                    </a:lnTo>
                    <a:lnTo>
                      <a:pt x="1041" y="924"/>
                    </a:lnTo>
                    <a:lnTo>
                      <a:pt x="1092" y="91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" name="Freeform 90">
                <a:extLst>
                  <a:ext uri="{FF2B5EF4-FFF2-40B4-BE49-F238E27FC236}">
                    <a16:creationId xmlns:a16="http://schemas.microsoft.com/office/drawing/2014/main" id="{4CCC01F7-2C7B-5EB1-A2F0-4DC92767B9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7" y="954"/>
                <a:ext cx="474" cy="158"/>
              </a:xfrm>
              <a:custGeom>
                <a:avLst/>
                <a:gdLst>
                  <a:gd name="T0" fmla="*/ 12 w 1422"/>
                  <a:gd name="T1" fmla="*/ 32 h 474"/>
                  <a:gd name="T2" fmla="*/ 76 w 1422"/>
                  <a:gd name="T3" fmla="*/ 52 h 474"/>
                  <a:gd name="T4" fmla="*/ 107 w 1422"/>
                  <a:gd name="T5" fmla="*/ 36 h 474"/>
                  <a:gd name="T6" fmla="*/ 162 w 1422"/>
                  <a:gd name="T7" fmla="*/ 51 h 474"/>
                  <a:gd name="T8" fmla="*/ 194 w 1422"/>
                  <a:gd name="T9" fmla="*/ 101 h 474"/>
                  <a:gd name="T10" fmla="*/ 230 w 1422"/>
                  <a:gd name="T11" fmla="*/ 126 h 474"/>
                  <a:gd name="T12" fmla="*/ 254 w 1422"/>
                  <a:gd name="T13" fmla="*/ 102 h 474"/>
                  <a:gd name="T14" fmla="*/ 294 w 1422"/>
                  <a:gd name="T15" fmla="*/ 93 h 474"/>
                  <a:gd name="T16" fmla="*/ 314 w 1422"/>
                  <a:gd name="T17" fmla="*/ 91 h 474"/>
                  <a:gd name="T18" fmla="*/ 362 w 1422"/>
                  <a:gd name="T19" fmla="*/ 99 h 474"/>
                  <a:gd name="T20" fmla="*/ 431 w 1422"/>
                  <a:gd name="T21" fmla="*/ 59 h 474"/>
                  <a:gd name="T22" fmla="*/ 471 w 1422"/>
                  <a:gd name="T23" fmla="*/ 56 h 474"/>
                  <a:gd name="T24" fmla="*/ 548 w 1422"/>
                  <a:gd name="T25" fmla="*/ 89 h 474"/>
                  <a:gd name="T26" fmla="*/ 614 w 1422"/>
                  <a:gd name="T27" fmla="*/ 62 h 474"/>
                  <a:gd name="T28" fmla="*/ 623 w 1422"/>
                  <a:gd name="T29" fmla="*/ 21 h 474"/>
                  <a:gd name="T30" fmla="*/ 661 w 1422"/>
                  <a:gd name="T31" fmla="*/ 4 h 474"/>
                  <a:gd name="T32" fmla="*/ 694 w 1422"/>
                  <a:gd name="T33" fmla="*/ 69 h 474"/>
                  <a:gd name="T34" fmla="*/ 728 w 1422"/>
                  <a:gd name="T35" fmla="*/ 139 h 474"/>
                  <a:gd name="T36" fmla="*/ 776 w 1422"/>
                  <a:gd name="T37" fmla="*/ 223 h 474"/>
                  <a:gd name="T38" fmla="*/ 830 w 1422"/>
                  <a:gd name="T39" fmla="*/ 224 h 474"/>
                  <a:gd name="T40" fmla="*/ 868 w 1422"/>
                  <a:gd name="T41" fmla="*/ 200 h 474"/>
                  <a:gd name="T42" fmla="*/ 905 w 1422"/>
                  <a:gd name="T43" fmla="*/ 164 h 474"/>
                  <a:gd name="T44" fmla="*/ 937 w 1422"/>
                  <a:gd name="T45" fmla="*/ 140 h 474"/>
                  <a:gd name="T46" fmla="*/ 956 w 1422"/>
                  <a:gd name="T47" fmla="*/ 132 h 474"/>
                  <a:gd name="T48" fmla="*/ 1021 w 1422"/>
                  <a:gd name="T49" fmla="*/ 112 h 474"/>
                  <a:gd name="T50" fmla="*/ 1091 w 1422"/>
                  <a:gd name="T51" fmla="*/ 146 h 474"/>
                  <a:gd name="T52" fmla="*/ 1109 w 1422"/>
                  <a:gd name="T53" fmla="*/ 185 h 474"/>
                  <a:gd name="T54" fmla="*/ 1105 w 1422"/>
                  <a:gd name="T55" fmla="*/ 218 h 474"/>
                  <a:gd name="T56" fmla="*/ 1120 w 1422"/>
                  <a:gd name="T57" fmla="*/ 305 h 474"/>
                  <a:gd name="T58" fmla="*/ 1154 w 1422"/>
                  <a:gd name="T59" fmla="*/ 322 h 474"/>
                  <a:gd name="T60" fmla="*/ 1196 w 1422"/>
                  <a:gd name="T61" fmla="*/ 331 h 474"/>
                  <a:gd name="T62" fmla="*/ 1206 w 1422"/>
                  <a:gd name="T63" fmla="*/ 370 h 474"/>
                  <a:gd name="T64" fmla="*/ 1297 w 1422"/>
                  <a:gd name="T65" fmla="*/ 408 h 474"/>
                  <a:gd name="T66" fmla="*/ 1308 w 1422"/>
                  <a:gd name="T67" fmla="*/ 381 h 474"/>
                  <a:gd name="T68" fmla="*/ 1383 w 1422"/>
                  <a:gd name="T69" fmla="*/ 468 h 474"/>
                  <a:gd name="T70" fmla="*/ 1397 w 1422"/>
                  <a:gd name="T71" fmla="*/ 466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422" h="474">
                    <a:moveTo>
                      <a:pt x="0" y="33"/>
                    </a:moveTo>
                    <a:lnTo>
                      <a:pt x="12" y="32"/>
                    </a:lnTo>
                    <a:lnTo>
                      <a:pt x="56" y="54"/>
                    </a:lnTo>
                    <a:lnTo>
                      <a:pt x="76" y="52"/>
                    </a:lnTo>
                    <a:lnTo>
                      <a:pt x="94" y="31"/>
                    </a:lnTo>
                    <a:lnTo>
                      <a:pt x="107" y="36"/>
                    </a:lnTo>
                    <a:lnTo>
                      <a:pt x="129" y="54"/>
                    </a:lnTo>
                    <a:lnTo>
                      <a:pt x="162" y="51"/>
                    </a:lnTo>
                    <a:lnTo>
                      <a:pt x="192" y="81"/>
                    </a:lnTo>
                    <a:lnTo>
                      <a:pt x="194" y="101"/>
                    </a:lnTo>
                    <a:lnTo>
                      <a:pt x="220" y="99"/>
                    </a:lnTo>
                    <a:lnTo>
                      <a:pt x="230" y="126"/>
                    </a:lnTo>
                    <a:lnTo>
                      <a:pt x="262" y="115"/>
                    </a:lnTo>
                    <a:lnTo>
                      <a:pt x="254" y="102"/>
                    </a:lnTo>
                    <a:lnTo>
                      <a:pt x="260" y="95"/>
                    </a:lnTo>
                    <a:lnTo>
                      <a:pt x="294" y="93"/>
                    </a:lnTo>
                    <a:lnTo>
                      <a:pt x="306" y="78"/>
                    </a:lnTo>
                    <a:lnTo>
                      <a:pt x="314" y="91"/>
                    </a:lnTo>
                    <a:lnTo>
                      <a:pt x="317" y="123"/>
                    </a:lnTo>
                    <a:lnTo>
                      <a:pt x="362" y="99"/>
                    </a:lnTo>
                    <a:lnTo>
                      <a:pt x="394" y="90"/>
                    </a:lnTo>
                    <a:lnTo>
                      <a:pt x="431" y="59"/>
                    </a:lnTo>
                    <a:lnTo>
                      <a:pt x="452" y="64"/>
                    </a:lnTo>
                    <a:lnTo>
                      <a:pt x="471" y="56"/>
                    </a:lnTo>
                    <a:lnTo>
                      <a:pt x="520" y="64"/>
                    </a:lnTo>
                    <a:lnTo>
                      <a:pt x="548" y="89"/>
                    </a:lnTo>
                    <a:lnTo>
                      <a:pt x="579" y="53"/>
                    </a:lnTo>
                    <a:lnTo>
                      <a:pt x="614" y="62"/>
                    </a:lnTo>
                    <a:lnTo>
                      <a:pt x="632" y="41"/>
                    </a:lnTo>
                    <a:lnTo>
                      <a:pt x="623" y="21"/>
                    </a:lnTo>
                    <a:lnTo>
                      <a:pt x="635" y="0"/>
                    </a:lnTo>
                    <a:lnTo>
                      <a:pt x="661" y="4"/>
                    </a:lnTo>
                    <a:lnTo>
                      <a:pt x="706" y="47"/>
                    </a:lnTo>
                    <a:lnTo>
                      <a:pt x="694" y="69"/>
                    </a:lnTo>
                    <a:lnTo>
                      <a:pt x="707" y="128"/>
                    </a:lnTo>
                    <a:lnTo>
                      <a:pt x="728" y="139"/>
                    </a:lnTo>
                    <a:lnTo>
                      <a:pt x="775" y="141"/>
                    </a:lnTo>
                    <a:lnTo>
                      <a:pt x="776" y="223"/>
                    </a:lnTo>
                    <a:lnTo>
                      <a:pt x="814" y="205"/>
                    </a:lnTo>
                    <a:lnTo>
                      <a:pt x="830" y="224"/>
                    </a:lnTo>
                    <a:lnTo>
                      <a:pt x="858" y="228"/>
                    </a:lnTo>
                    <a:lnTo>
                      <a:pt x="868" y="200"/>
                    </a:lnTo>
                    <a:lnTo>
                      <a:pt x="887" y="192"/>
                    </a:lnTo>
                    <a:lnTo>
                      <a:pt x="905" y="164"/>
                    </a:lnTo>
                    <a:lnTo>
                      <a:pt x="932" y="160"/>
                    </a:lnTo>
                    <a:lnTo>
                      <a:pt x="937" y="140"/>
                    </a:lnTo>
                    <a:lnTo>
                      <a:pt x="951" y="146"/>
                    </a:lnTo>
                    <a:lnTo>
                      <a:pt x="956" y="132"/>
                    </a:lnTo>
                    <a:lnTo>
                      <a:pt x="962" y="131"/>
                    </a:lnTo>
                    <a:lnTo>
                      <a:pt x="1021" y="112"/>
                    </a:lnTo>
                    <a:lnTo>
                      <a:pt x="1049" y="116"/>
                    </a:lnTo>
                    <a:lnTo>
                      <a:pt x="1091" y="146"/>
                    </a:lnTo>
                    <a:lnTo>
                      <a:pt x="1108" y="178"/>
                    </a:lnTo>
                    <a:lnTo>
                      <a:pt x="1109" y="185"/>
                    </a:lnTo>
                    <a:lnTo>
                      <a:pt x="1103" y="198"/>
                    </a:lnTo>
                    <a:lnTo>
                      <a:pt x="1105" y="218"/>
                    </a:lnTo>
                    <a:lnTo>
                      <a:pt x="1105" y="286"/>
                    </a:lnTo>
                    <a:lnTo>
                      <a:pt x="1120" y="305"/>
                    </a:lnTo>
                    <a:lnTo>
                      <a:pt x="1133" y="310"/>
                    </a:lnTo>
                    <a:lnTo>
                      <a:pt x="1154" y="322"/>
                    </a:lnTo>
                    <a:lnTo>
                      <a:pt x="1189" y="325"/>
                    </a:lnTo>
                    <a:lnTo>
                      <a:pt x="1196" y="331"/>
                    </a:lnTo>
                    <a:lnTo>
                      <a:pt x="1191" y="351"/>
                    </a:lnTo>
                    <a:lnTo>
                      <a:pt x="1206" y="370"/>
                    </a:lnTo>
                    <a:lnTo>
                      <a:pt x="1228" y="388"/>
                    </a:lnTo>
                    <a:lnTo>
                      <a:pt x="1297" y="408"/>
                    </a:lnTo>
                    <a:lnTo>
                      <a:pt x="1296" y="389"/>
                    </a:lnTo>
                    <a:lnTo>
                      <a:pt x="1308" y="381"/>
                    </a:lnTo>
                    <a:lnTo>
                      <a:pt x="1330" y="393"/>
                    </a:lnTo>
                    <a:lnTo>
                      <a:pt x="1383" y="468"/>
                    </a:lnTo>
                    <a:lnTo>
                      <a:pt x="1391" y="474"/>
                    </a:lnTo>
                    <a:lnTo>
                      <a:pt x="1397" y="466"/>
                    </a:lnTo>
                    <a:lnTo>
                      <a:pt x="1422" y="45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" name="Freeform 91">
                <a:extLst>
                  <a:ext uri="{FF2B5EF4-FFF2-40B4-BE49-F238E27FC236}">
                    <a16:creationId xmlns:a16="http://schemas.microsoft.com/office/drawing/2014/main" id="{DF5CB3FF-B85B-C4CA-D863-9117863FCD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6" y="1107"/>
                <a:ext cx="234" cy="390"/>
              </a:xfrm>
              <a:custGeom>
                <a:avLst/>
                <a:gdLst>
                  <a:gd name="T0" fmla="*/ 616 w 703"/>
                  <a:gd name="T1" fmla="*/ 0 h 1171"/>
                  <a:gd name="T2" fmla="*/ 625 w 703"/>
                  <a:gd name="T3" fmla="*/ 13 h 1171"/>
                  <a:gd name="T4" fmla="*/ 647 w 703"/>
                  <a:gd name="T5" fmla="*/ 37 h 1171"/>
                  <a:gd name="T6" fmla="*/ 681 w 703"/>
                  <a:gd name="T7" fmla="*/ 41 h 1171"/>
                  <a:gd name="T8" fmla="*/ 703 w 703"/>
                  <a:gd name="T9" fmla="*/ 59 h 1171"/>
                  <a:gd name="T10" fmla="*/ 698 w 703"/>
                  <a:gd name="T11" fmla="*/ 73 h 1171"/>
                  <a:gd name="T12" fmla="*/ 658 w 703"/>
                  <a:gd name="T13" fmla="*/ 76 h 1171"/>
                  <a:gd name="T14" fmla="*/ 647 w 703"/>
                  <a:gd name="T15" fmla="*/ 111 h 1171"/>
                  <a:gd name="T16" fmla="*/ 641 w 703"/>
                  <a:gd name="T17" fmla="*/ 118 h 1171"/>
                  <a:gd name="T18" fmla="*/ 648 w 703"/>
                  <a:gd name="T19" fmla="*/ 124 h 1171"/>
                  <a:gd name="T20" fmla="*/ 643 w 703"/>
                  <a:gd name="T21" fmla="*/ 138 h 1171"/>
                  <a:gd name="T22" fmla="*/ 616 w 703"/>
                  <a:gd name="T23" fmla="*/ 148 h 1171"/>
                  <a:gd name="T24" fmla="*/ 612 w 703"/>
                  <a:gd name="T25" fmla="*/ 168 h 1171"/>
                  <a:gd name="T26" fmla="*/ 614 w 703"/>
                  <a:gd name="T27" fmla="*/ 188 h 1171"/>
                  <a:gd name="T28" fmla="*/ 642 w 703"/>
                  <a:gd name="T29" fmla="*/ 198 h 1171"/>
                  <a:gd name="T30" fmla="*/ 626 w 703"/>
                  <a:gd name="T31" fmla="*/ 247 h 1171"/>
                  <a:gd name="T32" fmla="*/ 644 w 703"/>
                  <a:gd name="T33" fmla="*/ 292 h 1171"/>
                  <a:gd name="T34" fmla="*/ 625 w 703"/>
                  <a:gd name="T35" fmla="*/ 308 h 1171"/>
                  <a:gd name="T36" fmla="*/ 615 w 703"/>
                  <a:gd name="T37" fmla="*/ 349 h 1171"/>
                  <a:gd name="T38" fmla="*/ 593 w 703"/>
                  <a:gd name="T39" fmla="*/ 331 h 1171"/>
                  <a:gd name="T40" fmla="*/ 582 w 703"/>
                  <a:gd name="T41" fmla="*/ 345 h 1171"/>
                  <a:gd name="T42" fmla="*/ 582 w 703"/>
                  <a:gd name="T43" fmla="*/ 413 h 1171"/>
                  <a:gd name="T44" fmla="*/ 526 w 703"/>
                  <a:gd name="T45" fmla="*/ 472 h 1171"/>
                  <a:gd name="T46" fmla="*/ 521 w 703"/>
                  <a:gd name="T47" fmla="*/ 492 h 1171"/>
                  <a:gd name="T48" fmla="*/ 470 w 703"/>
                  <a:gd name="T49" fmla="*/ 511 h 1171"/>
                  <a:gd name="T50" fmla="*/ 440 w 703"/>
                  <a:gd name="T51" fmla="*/ 553 h 1171"/>
                  <a:gd name="T52" fmla="*/ 442 w 703"/>
                  <a:gd name="T53" fmla="*/ 580 h 1171"/>
                  <a:gd name="T54" fmla="*/ 456 w 703"/>
                  <a:gd name="T55" fmla="*/ 578 h 1171"/>
                  <a:gd name="T56" fmla="*/ 450 w 703"/>
                  <a:gd name="T57" fmla="*/ 593 h 1171"/>
                  <a:gd name="T58" fmla="*/ 437 w 703"/>
                  <a:gd name="T59" fmla="*/ 600 h 1171"/>
                  <a:gd name="T60" fmla="*/ 339 w 703"/>
                  <a:gd name="T61" fmla="*/ 630 h 1171"/>
                  <a:gd name="T62" fmla="*/ 322 w 703"/>
                  <a:gd name="T63" fmla="*/ 658 h 1171"/>
                  <a:gd name="T64" fmla="*/ 301 w 703"/>
                  <a:gd name="T65" fmla="*/ 653 h 1171"/>
                  <a:gd name="T66" fmla="*/ 286 w 703"/>
                  <a:gd name="T67" fmla="*/ 635 h 1171"/>
                  <a:gd name="T68" fmla="*/ 272 w 703"/>
                  <a:gd name="T69" fmla="*/ 629 h 1171"/>
                  <a:gd name="T70" fmla="*/ 267 w 703"/>
                  <a:gd name="T71" fmla="*/ 644 h 1171"/>
                  <a:gd name="T72" fmla="*/ 261 w 703"/>
                  <a:gd name="T73" fmla="*/ 650 h 1171"/>
                  <a:gd name="T74" fmla="*/ 268 w 703"/>
                  <a:gd name="T75" fmla="*/ 664 h 1171"/>
                  <a:gd name="T76" fmla="*/ 286 w 703"/>
                  <a:gd name="T77" fmla="*/ 702 h 1171"/>
                  <a:gd name="T78" fmla="*/ 266 w 703"/>
                  <a:gd name="T79" fmla="*/ 710 h 1171"/>
                  <a:gd name="T80" fmla="*/ 174 w 703"/>
                  <a:gd name="T81" fmla="*/ 658 h 1171"/>
                  <a:gd name="T82" fmla="*/ 155 w 703"/>
                  <a:gd name="T83" fmla="*/ 667 h 1171"/>
                  <a:gd name="T84" fmla="*/ 157 w 703"/>
                  <a:gd name="T85" fmla="*/ 693 h 1171"/>
                  <a:gd name="T86" fmla="*/ 138 w 703"/>
                  <a:gd name="T87" fmla="*/ 709 h 1171"/>
                  <a:gd name="T88" fmla="*/ 128 w 703"/>
                  <a:gd name="T89" fmla="*/ 744 h 1171"/>
                  <a:gd name="T90" fmla="*/ 144 w 703"/>
                  <a:gd name="T91" fmla="*/ 762 h 1171"/>
                  <a:gd name="T92" fmla="*/ 138 w 703"/>
                  <a:gd name="T93" fmla="*/ 783 h 1171"/>
                  <a:gd name="T94" fmla="*/ 128 w 703"/>
                  <a:gd name="T95" fmla="*/ 810 h 1171"/>
                  <a:gd name="T96" fmla="*/ 110 w 703"/>
                  <a:gd name="T97" fmla="*/ 839 h 1171"/>
                  <a:gd name="T98" fmla="*/ 107 w 703"/>
                  <a:gd name="T99" fmla="*/ 873 h 1171"/>
                  <a:gd name="T100" fmla="*/ 96 w 703"/>
                  <a:gd name="T101" fmla="*/ 901 h 1171"/>
                  <a:gd name="T102" fmla="*/ 98 w 703"/>
                  <a:gd name="T103" fmla="*/ 928 h 1171"/>
                  <a:gd name="T104" fmla="*/ 80 w 703"/>
                  <a:gd name="T105" fmla="*/ 950 h 1171"/>
                  <a:gd name="T106" fmla="*/ 69 w 703"/>
                  <a:gd name="T107" fmla="*/ 971 h 1171"/>
                  <a:gd name="T108" fmla="*/ 50 w 703"/>
                  <a:gd name="T109" fmla="*/ 986 h 1171"/>
                  <a:gd name="T110" fmla="*/ 27 w 703"/>
                  <a:gd name="T111" fmla="*/ 1028 h 1171"/>
                  <a:gd name="T112" fmla="*/ 0 w 703"/>
                  <a:gd name="T113" fmla="*/ 1171 h 1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03" h="1171">
                    <a:moveTo>
                      <a:pt x="616" y="0"/>
                    </a:moveTo>
                    <a:lnTo>
                      <a:pt x="625" y="13"/>
                    </a:lnTo>
                    <a:lnTo>
                      <a:pt x="647" y="37"/>
                    </a:lnTo>
                    <a:lnTo>
                      <a:pt x="681" y="41"/>
                    </a:lnTo>
                    <a:lnTo>
                      <a:pt x="703" y="59"/>
                    </a:lnTo>
                    <a:lnTo>
                      <a:pt x="698" y="73"/>
                    </a:lnTo>
                    <a:lnTo>
                      <a:pt x="658" y="76"/>
                    </a:lnTo>
                    <a:lnTo>
                      <a:pt x="647" y="111"/>
                    </a:lnTo>
                    <a:lnTo>
                      <a:pt x="641" y="118"/>
                    </a:lnTo>
                    <a:lnTo>
                      <a:pt x="648" y="124"/>
                    </a:lnTo>
                    <a:lnTo>
                      <a:pt x="643" y="138"/>
                    </a:lnTo>
                    <a:lnTo>
                      <a:pt x="616" y="148"/>
                    </a:lnTo>
                    <a:lnTo>
                      <a:pt x="612" y="168"/>
                    </a:lnTo>
                    <a:lnTo>
                      <a:pt x="614" y="188"/>
                    </a:lnTo>
                    <a:lnTo>
                      <a:pt x="642" y="198"/>
                    </a:lnTo>
                    <a:lnTo>
                      <a:pt x="626" y="247"/>
                    </a:lnTo>
                    <a:lnTo>
                      <a:pt x="644" y="292"/>
                    </a:lnTo>
                    <a:lnTo>
                      <a:pt x="625" y="308"/>
                    </a:lnTo>
                    <a:lnTo>
                      <a:pt x="615" y="349"/>
                    </a:lnTo>
                    <a:lnTo>
                      <a:pt x="593" y="331"/>
                    </a:lnTo>
                    <a:lnTo>
                      <a:pt x="582" y="345"/>
                    </a:lnTo>
                    <a:lnTo>
                      <a:pt x="582" y="413"/>
                    </a:lnTo>
                    <a:lnTo>
                      <a:pt x="526" y="472"/>
                    </a:lnTo>
                    <a:lnTo>
                      <a:pt x="521" y="492"/>
                    </a:lnTo>
                    <a:lnTo>
                      <a:pt x="470" y="511"/>
                    </a:lnTo>
                    <a:lnTo>
                      <a:pt x="440" y="553"/>
                    </a:lnTo>
                    <a:lnTo>
                      <a:pt x="442" y="580"/>
                    </a:lnTo>
                    <a:lnTo>
                      <a:pt x="456" y="578"/>
                    </a:lnTo>
                    <a:lnTo>
                      <a:pt x="450" y="593"/>
                    </a:lnTo>
                    <a:lnTo>
                      <a:pt x="437" y="600"/>
                    </a:lnTo>
                    <a:lnTo>
                      <a:pt x="339" y="630"/>
                    </a:lnTo>
                    <a:lnTo>
                      <a:pt x="322" y="658"/>
                    </a:lnTo>
                    <a:lnTo>
                      <a:pt x="301" y="653"/>
                    </a:lnTo>
                    <a:lnTo>
                      <a:pt x="286" y="635"/>
                    </a:lnTo>
                    <a:lnTo>
                      <a:pt x="272" y="629"/>
                    </a:lnTo>
                    <a:lnTo>
                      <a:pt x="267" y="644"/>
                    </a:lnTo>
                    <a:lnTo>
                      <a:pt x="261" y="650"/>
                    </a:lnTo>
                    <a:lnTo>
                      <a:pt x="268" y="664"/>
                    </a:lnTo>
                    <a:lnTo>
                      <a:pt x="286" y="702"/>
                    </a:lnTo>
                    <a:lnTo>
                      <a:pt x="266" y="710"/>
                    </a:lnTo>
                    <a:lnTo>
                      <a:pt x="174" y="658"/>
                    </a:lnTo>
                    <a:lnTo>
                      <a:pt x="155" y="667"/>
                    </a:lnTo>
                    <a:lnTo>
                      <a:pt x="157" y="693"/>
                    </a:lnTo>
                    <a:lnTo>
                      <a:pt x="138" y="709"/>
                    </a:lnTo>
                    <a:lnTo>
                      <a:pt x="128" y="744"/>
                    </a:lnTo>
                    <a:lnTo>
                      <a:pt x="144" y="762"/>
                    </a:lnTo>
                    <a:lnTo>
                      <a:pt x="138" y="783"/>
                    </a:lnTo>
                    <a:lnTo>
                      <a:pt x="128" y="810"/>
                    </a:lnTo>
                    <a:lnTo>
                      <a:pt x="110" y="839"/>
                    </a:lnTo>
                    <a:lnTo>
                      <a:pt x="107" y="873"/>
                    </a:lnTo>
                    <a:lnTo>
                      <a:pt x="96" y="901"/>
                    </a:lnTo>
                    <a:lnTo>
                      <a:pt x="98" y="928"/>
                    </a:lnTo>
                    <a:lnTo>
                      <a:pt x="80" y="950"/>
                    </a:lnTo>
                    <a:lnTo>
                      <a:pt x="69" y="971"/>
                    </a:lnTo>
                    <a:lnTo>
                      <a:pt x="50" y="986"/>
                    </a:lnTo>
                    <a:lnTo>
                      <a:pt x="27" y="1028"/>
                    </a:lnTo>
                    <a:lnTo>
                      <a:pt x="0" y="117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" name="Freeform 92">
                <a:extLst>
                  <a:ext uri="{FF2B5EF4-FFF2-40B4-BE49-F238E27FC236}">
                    <a16:creationId xmlns:a16="http://schemas.microsoft.com/office/drawing/2014/main" id="{D61D3B09-D1A3-85F8-7D3F-9A4F6C0615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0" y="715"/>
                <a:ext cx="451" cy="154"/>
              </a:xfrm>
              <a:custGeom>
                <a:avLst/>
                <a:gdLst>
                  <a:gd name="T0" fmla="*/ 1351 w 1351"/>
                  <a:gd name="T1" fmla="*/ 446 h 462"/>
                  <a:gd name="T2" fmla="*/ 1326 w 1351"/>
                  <a:gd name="T3" fmla="*/ 462 h 462"/>
                  <a:gd name="T4" fmla="*/ 1324 w 1351"/>
                  <a:gd name="T5" fmla="*/ 442 h 462"/>
                  <a:gd name="T6" fmla="*/ 1274 w 1351"/>
                  <a:gd name="T7" fmla="*/ 418 h 462"/>
                  <a:gd name="T8" fmla="*/ 1263 w 1351"/>
                  <a:gd name="T9" fmla="*/ 367 h 462"/>
                  <a:gd name="T10" fmla="*/ 1231 w 1351"/>
                  <a:gd name="T11" fmla="*/ 382 h 462"/>
                  <a:gd name="T12" fmla="*/ 1213 w 1351"/>
                  <a:gd name="T13" fmla="*/ 337 h 462"/>
                  <a:gd name="T14" fmla="*/ 1188 w 1351"/>
                  <a:gd name="T15" fmla="*/ 347 h 462"/>
                  <a:gd name="T16" fmla="*/ 1171 w 1351"/>
                  <a:gd name="T17" fmla="*/ 307 h 462"/>
                  <a:gd name="T18" fmla="*/ 1133 w 1351"/>
                  <a:gd name="T19" fmla="*/ 264 h 462"/>
                  <a:gd name="T20" fmla="*/ 1105 w 1351"/>
                  <a:gd name="T21" fmla="*/ 260 h 462"/>
                  <a:gd name="T22" fmla="*/ 1122 w 1351"/>
                  <a:gd name="T23" fmla="*/ 225 h 462"/>
                  <a:gd name="T24" fmla="*/ 1098 w 1351"/>
                  <a:gd name="T25" fmla="*/ 180 h 462"/>
                  <a:gd name="T26" fmla="*/ 1103 w 1351"/>
                  <a:gd name="T27" fmla="*/ 160 h 462"/>
                  <a:gd name="T28" fmla="*/ 1034 w 1351"/>
                  <a:gd name="T29" fmla="*/ 139 h 462"/>
                  <a:gd name="T30" fmla="*/ 1023 w 1351"/>
                  <a:gd name="T31" fmla="*/ 173 h 462"/>
                  <a:gd name="T32" fmla="*/ 989 w 1351"/>
                  <a:gd name="T33" fmla="*/ 170 h 462"/>
                  <a:gd name="T34" fmla="*/ 971 w 1351"/>
                  <a:gd name="T35" fmla="*/ 191 h 462"/>
                  <a:gd name="T36" fmla="*/ 956 w 1351"/>
                  <a:gd name="T37" fmla="*/ 173 h 462"/>
                  <a:gd name="T38" fmla="*/ 931 w 1351"/>
                  <a:gd name="T39" fmla="*/ 189 h 462"/>
                  <a:gd name="T40" fmla="*/ 910 w 1351"/>
                  <a:gd name="T41" fmla="*/ 178 h 462"/>
                  <a:gd name="T42" fmla="*/ 877 w 1351"/>
                  <a:gd name="T43" fmla="*/ 194 h 462"/>
                  <a:gd name="T44" fmla="*/ 834 w 1351"/>
                  <a:gd name="T45" fmla="*/ 164 h 462"/>
                  <a:gd name="T46" fmla="*/ 815 w 1351"/>
                  <a:gd name="T47" fmla="*/ 172 h 462"/>
                  <a:gd name="T48" fmla="*/ 817 w 1351"/>
                  <a:gd name="T49" fmla="*/ 192 h 462"/>
                  <a:gd name="T50" fmla="*/ 784 w 1351"/>
                  <a:gd name="T51" fmla="*/ 202 h 462"/>
                  <a:gd name="T52" fmla="*/ 770 w 1351"/>
                  <a:gd name="T53" fmla="*/ 184 h 462"/>
                  <a:gd name="T54" fmla="*/ 751 w 1351"/>
                  <a:gd name="T55" fmla="*/ 199 h 462"/>
                  <a:gd name="T56" fmla="*/ 750 w 1351"/>
                  <a:gd name="T57" fmla="*/ 192 h 462"/>
                  <a:gd name="T58" fmla="*/ 735 w 1351"/>
                  <a:gd name="T59" fmla="*/ 173 h 462"/>
                  <a:gd name="T60" fmla="*/ 706 w 1351"/>
                  <a:gd name="T61" fmla="*/ 156 h 462"/>
                  <a:gd name="T62" fmla="*/ 668 w 1351"/>
                  <a:gd name="T63" fmla="*/ 186 h 462"/>
                  <a:gd name="T64" fmla="*/ 646 w 1351"/>
                  <a:gd name="T65" fmla="*/ 162 h 462"/>
                  <a:gd name="T66" fmla="*/ 644 w 1351"/>
                  <a:gd name="T67" fmla="*/ 134 h 462"/>
                  <a:gd name="T68" fmla="*/ 630 w 1351"/>
                  <a:gd name="T69" fmla="*/ 137 h 462"/>
                  <a:gd name="T70" fmla="*/ 626 w 1351"/>
                  <a:gd name="T71" fmla="*/ 157 h 462"/>
                  <a:gd name="T72" fmla="*/ 605 w 1351"/>
                  <a:gd name="T73" fmla="*/ 152 h 462"/>
                  <a:gd name="T74" fmla="*/ 599 w 1351"/>
                  <a:gd name="T75" fmla="*/ 152 h 462"/>
                  <a:gd name="T76" fmla="*/ 603 w 1351"/>
                  <a:gd name="T77" fmla="*/ 132 h 462"/>
                  <a:gd name="T78" fmla="*/ 568 w 1351"/>
                  <a:gd name="T79" fmla="*/ 115 h 462"/>
                  <a:gd name="T80" fmla="*/ 554 w 1351"/>
                  <a:gd name="T81" fmla="*/ 116 h 462"/>
                  <a:gd name="T82" fmla="*/ 553 w 1351"/>
                  <a:gd name="T83" fmla="*/ 103 h 462"/>
                  <a:gd name="T84" fmla="*/ 506 w 1351"/>
                  <a:gd name="T85" fmla="*/ 94 h 462"/>
                  <a:gd name="T86" fmla="*/ 493 w 1351"/>
                  <a:gd name="T87" fmla="*/ 102 h 462"/>
                  <a:gd name="T88" fmla="*/ 461 w 1351"/>
                  <a:gd name="T89" fmla="*/ 57 h 462"/>
                  <a:gd name="T90" fmla="*/ 438 w 1351"/>
                  <a:gd name="T91" fmla="*/ 87 h 462"/>
                  <a:gd name="T92" fmla="*/ 392 w 1351"/>
                  <a:gd name="T93" fmla="*/ 97 h 462"/>
                  <a:gd name="T94" fmla="*/ 403 w 1351"/>
                  <a:gd name="T95" fmla="*/ 76 h 462"/>
                  <a:gd name="T96" fmla="*/ 396 w 1351"/>
                  <a:gd name="T97" fmla="*/ 70 h 462"/>
                  <a:gd name="T98" fmla="*/ 350 w 1351"/>
                  <a:gd name="T99" fmla="*/ 75 h 462"/>
                  <a:gd name="T100" fmla="*/ 341 w 1351"/>
                  <a:gd name="T101" fmla="*/ 63 h 462"/>
                  <a:gd name="T102" fmla="*/ 300 w 1351"/>
                  <a:gd name="T103" fmla="*/ 46 h 462"/>
                  <a:gd name="T104" fmla="*/ 284 w 1351"/>
                  <a:gd name="T105" fmla="*/ 27 h 462"/>
                  <a:gd name="T106" fmla="*/ 227 w 1351"/>
                  <a:gd name="T107" fmla="*/ 66 h 462"/>
                  <a:gd name="T108" fmla="*/ 207 w 1351"/>
                  <a:gd name="T109" fmla="*/ 62 h 462"/>
                  <a:gd name="T110" fmla="*/ 142 w 1351"/>
                  <a:gd name="T111" fmla="*/ 81 h 462"/>
                  <a:gd name="T112" fmla="*/ 134 w 1351"/>
                  <a:gd name="T113" fmla="*/ 68 h 462"/>
                  <a:gd name="T114" fmla="*/ 107 w 1351"/>
                  <a:gd name="T115" fmla="*/ 70 h 462"/>
                  <a:gd name="T116" fmla="*/ 72 w 1351"/>
                  <a:gd name="T117" fmla="*/ 53 h 462"/>
                  <a:gd name="T118" fmla="*/ 39 w 1351"/>
                  <a:gd name="T119" fmla="*/ 64 h 462"/>
                  <a:gd name="T120" fmla="*/ 10 w 1351"/>
                  <a:gd name="T121" fmla="*/ 32 h 462"/>
                  <a:gd name="T122" fmla="*/ 27 w 1351"/>
                  <a:gd name="T123" fmla="*/ 4 h 462"/>
                  <a:gd name="T124" fmla="*/ 0 w 1351"/>
                  <a:gd name="T125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51" h="462">
                    <a:moveTo>
                      <a:pt x="1351" y="446"/>
                    </a:moveTo>
                    <a:lnTo>
                      <a:pt x="1326" y="462"/>
                    </a:lnTo>
                    <a:lnTo>
                      <a:pt x="1324" y="442"/>
                    </a:lnTo>
                    <a:lnTo>
                      <a:pt x="1274" y="418"/>
                    </a:lnTo>
                    <a:lnTo>
                      <a:pt x="1263" y="367"/>
                    </a:lnTo>
                    <a:lnTo>
                      <a:pt x="1231" y="382"/>
                    </a:lnTo>
                    <a:lnTo>
                      <a:pt x="1213" y="337"/>
                    </a:lnTo>
                    <a:lnTo>
                      <a:pt x="1188" y="347"/>
                    </a:lnTo>
                    <a:lnTo>
                      <a:pt x="1171" y="307"/>
                    </a:lnTo>
                    <a:lnTo>
                      <a:pt x="1133" y="264"/>
                    </a:lnTo>
                    <a:lnTo>
                      <a:pt x="1105" y="260"/>
                    </a:lnTo>
                    <a:lnTo>
                      <a:pt x="1122" y="225"/>
                    </a:lnTo>
                    <a:lnTo>
                      <a:pt x="1098" y="180"/>
                    </a:lnTo>
                    <a:lnTo>
                      <a:pt x="1103" y="160"/>
                    </a:lnTo>
                    <a:lnTo>
                      <a:pt x="1034" y="139"/>
                    </a:lnTo>
                    <a:lnTo>
                      <a:pt x="1023" y="173"/>
                    </a:lnTo>
                    <a:lnTo>
                      <a:pt x="989" y="170"/>
                    </a:lnTo>
                    <a:lnTo>
                      <a:pt x="971" y="191"/>
                    </a:lnTo>
                    <a:lnTo>
                      <a:pt x="956" y="173"/>
                    </a:lnTo>
                    <a:lnTo>
                      <a:pt x="931" y="189"/>
                    </a:lnTo>
                    <a:lnTo>
                      <a:pt x="910" y="178"/>
                    </a:lnTo>
                    <a:lnTo>
                      <a:pt x="877" y="194"/>
                    </a:lnTo>
                    <a:lnTo>
                      <a:pt x="834" y="164"/>
                    </a:lnTo>
                    <a:lnTo>
                      <a:pt x="815" y="172"/>
                    </a:lnTo>
                    <a:lnTo>
                      <a:pt x="817" y="192"/>
                    </a:lnTo>
                    <a:lnTo>
                      <a:pt x="784" y="202"/>
                    </a:lnTo>
                    <a:lnTo>
                      <a:pt x="770" y="184"/>
                    </a:lnTo>
                    <a:lnTo>
                      <a:pt x="751" y="199"/>
                    </a:lnTo>
                    <a:lnTo>
                      <a:pt x="750" y="192"/>
                    </a:lnTo>
                    <a:lnTo>
                      <a:pt x="735" y="173"/>
                    </a:lnTo>
                    <a:lnTo>
                      <a:pt x="706" y="156"/>
                    </a:lnTo>
                    <a:lnTo>
                      <a:pt x="668" y="186"/>
                    </a:lnTo>
                    <a:lnTo>
                      <a:pt x="646" y="162"/>
                    </a:lnTo>
                    <a:lnTo>
                      <a:pt x="644" y="134"/>
                    </a:lnTo>
                    <a:lnTo>
                      <a:pt x="630" y="137"/>
                    </a:lnTo>
                    <a:lnTo>
                      <a:pt x="626" y="157"/>
                    </a:lnTo>
                    <a:lnTo>
                      <a:pt x="605" y="152"/>
                    </a:lnTo>
                    <a:lnTo>
                      <a:pt x="599" y="152"/>
                    </a:lnTo>
                    <a:lnTo>
                      <a:pt x="603" y="132"/>
                    </a:lnTo>
                    <a:lnTo>
                      <a:pt x="568" y="115"/>
                    </a:lnTo>
                    <a:lnTo>
                      <a:pt x="554" y="116"/>
                    </a:lnTo>
                    <a:lnTo>
                      <a:pt x="553" y="103"/>
                    </a:lnTo>
                    <a:lnTo>
                      <a:pt x="506" y="94"/>
                    </a:lnTo>
                    <a:lnTo>
                      <a:pt x="493" y="102"/>
                    </a:lnTo>
                    <a:lnTo>
                      <a:pt x="461" y="57"/>
                    </a:lnTo>
                    <a:lnTo>
                      <a:pt x="438" y="87"/>
                    </a:lnTo>
                    <a:lnTo>
                      <a:pt x="392" y="97"/>
                    </a:lnTo>
                    <a:lnTo>
                      <a:pt x="403" y="76"/>
                    </a:lnTo>
                    <a:lnTo>
                      <a:pt x="396" y="70"/>
                    </a:lnTo>
                    <a:lnTo>
                      <a:pt x="350" y="75"/>
                    </a:lnTo>
                    <a:lnTo>
                      <a:pt x="341" y="63"/>
                    </a:lnTo>
                    <a:lnTo>
                      <a:pt x="300" y="46"/>
                    </a:lnTo>
                    <a:lnTo>
                      <a:pt x="284" y="27"/>
                    </a:lnTo>
                    <a:lnTo>
                      <a:pt x="227" y="66"/>
                    </a:lnTo>
                    <a:lnTo>
                      <a:pt x="207" y="62"/>
                    </a:lnTo>
                    <a:lnTo>
                      <a:pt x="142" y="81"/>
                    </a:lnTo>
                    <a:lnTo>
                      <a:pt x="134" y="68"/>
                    </a:lnTo>
                    <a:lnTo>
                      <a:pt x="107" y="70"/>
                    </a:lnTo>
                    <a:lnTo>
                      <a:pt x="72" y="53"/>
                    </a:lnTo>
                    <a:lnTo>
                      <a:pt x="39" y="64"/>
                    </a:lnTo>
                    <a:lnTo>
                      <a:pt x="10" y="32"/>
                    </a:lnTo>
                    <a:lnTo>
                      <a:pt x="27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" name="Freeform 93">
                <a:extLst>
                  <a:ext uri="{FF2B5EF4-FFF2-40B4-BE49-F238E27FC236}">
                    <a16:creationId xmlns:a16="http://schemas.microsoft.com/office/drawing/2014/main" id="{CF60DCA3-ADBC-501D-92B2-5B4451CCD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6" y="864"/>
                <a:ext cx="44" cy="178"/>
              </a:xfrm>
              <a:custGeom>
                <a:avLst/>
                <a:gdLst>
                  <a:gd name="T0" fmla="*/ 23 w 132"/>
                  <a:gd name="T1" fmla="*/ 535 h 535"/>
                  <a:gd name="T2" fmla="*/ 27 w 132"/>
                  <a:gd name="T3" fmla="*/ 507 h 535"/>
                  <a:gd name="T4" fmla="*/ 13 w 132"/>
                  <a:gd name="T5" fmla="*/ 496 h 535"/>
                  <a:gd name="T6" fmla="*/ 17 w 132"/>
                  <a:gd name="T7" fmla="*/ 468 h 535"/>
                  <a:gd name="T8" fmla="*/ 0 w 132"/>
                  <a:gd name="T9" fmla="*/ 436 h 535"/>
                  <a:gd name="T10" fmla="*/ 38 w 132"/>
                  <a:gd name="T11" fmla="*/ 412 h 535"/>
                  <a:gd name="T12" fmla="*/ 21 w 132"/>
                  <a:gd name="T13" fmla="*/ 373 h 535"/>
                  <a:gd name="T14" fmla="*/ 55 w 132"/>
                  <a:gd name="T15" fmla="*/ 370 h 535"/>
                  <a:gd name="T16" fmla="*/ 74 w 132"/>
                  <a:gd name="T17" fmla="*/ 362 h 535"/>
                  <a:gd name="T18" fmla="*/ 64 w 132"/>
                  <a:gd name="T19" fmla="*/ 323 h 535"/>
                  <a:gd name="T20" fmla="*/ 95 w 132"/>
                  <a:gd name="T21" fmla="*/ 299 h 535"/>
                  <a:gd name="T22" fmla="*/ 94 w 132"/>
                  <a:gd name="T23" fmla="*/ 286 h 535"/>
                  <a:gd name="T24" fmla="*/ 132 w 132"/>
                  <a:gd name="T25" fmla="*/ 269 h 535"/>
                  <a:gd name="T26" fmla="*/ 90 w 132"/>
                  <a:gd name="T27" fmla="*/ 239 h 535"/>
                  <a:gd name="T28" fmla="*/ 50 w 132"/>
                  <a:gd name="T29" fmla="*/ 250 h 535"/>
                  <a:gd name="T30" fmla="*/ 55 w 132"/>
                  <a:gd name="T31" fmla="*/ 230 h 535"/>
                  <a:gd name="T32" fmla="*/ 40 w 132"/>
                  <a:gd name="T33" fmla="*/ 217 h 535"/>
                  <a:gd name="T34" fmla="*/ 65 w 132"/>
                  <a:gd name="T35" fmla="*/ 189 h 535"/>
                  <a:gd name="T36" fmla="*/ 59 w 132"/>
                  <a:gd name="T37" fmla="*/ 135 h 535"/>
                  <a:gd name="T38" fmla="*/ 10 w 132"/>
                  <a:gd name="T39" fmla="*/ 106 h 535"/>
                  <a:gd name="T40" fmla="*/ 21 w 132"/>
                  <a:gd name="T41" fmla="*/ 85 h 535"/>
                  <a:gd name="T42" fmla="*/ 40 w 132"/>
                  <a:gd name="T43" fmla="*/ 69 h 535"/>
                  <a:gd name="T44" fmla="*/ 32 w 132"/>
                  <a:gd name="T45" fmla="*/ 50 h 535"/>
                  <a:gd name="T46" fmla="*/ 71 w 132"/>
                  <a:gd name="T47" fmla="*/ 40 h 535"/>
                  <a:gd name="T48" fmla="*/ 74 w 132"/>
                  <a:gd name="T49" fmla="*/ 0 h 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2" h="535">
                    <a:moveTo>
                      <a:pt x="23" y="535"/>
                    </a:moveTo>
                    <a:lnTo>
                      <a:pt x="27" y="507"/>
                    </a:lnTo>
                    <a:lnTo>
                      <a:pt x="13" y="496"/>
                    </a:lnTo>
                    <a:lnTo>
                      <a:pt x="17" y="468"/>
                    </a:lnTo>
                    <a:lnTo>
                      <a:pt x="0" y="436"/>
                    </a:lnTo>
                    <a:lnTo>
                      <a:pt x="38" y="412"/>
                    </a:lnTo>
                    <a:lnTo>
                      <a:pt x="21" y="373"/>
                    </a:lnTo>
                    <a:lnTo>
                      <a:pt x="55" y="370"/>
                    </a:lnTo>
                    <a:lnTo>
                      <a:pt x="74" y="362"/>
                    </a:lnTo>
                    <a:lnTo>
                      <a:pt x="64" y="323"/>
                    </a:lnTo>
                    <a:lnTo>
                      <a:pt x="95" y="299"/>
                    </a:lnTo>
                    <a:lnTo>
                      <a:pt x="94" y="286"/>
                    </a:lnTo>
                    <a:lnTo>
                      <a:pt x="132" y="269"/>
                    </a:lnTo>
                    <a:lnTo>
                      <a:pt x="90" y="239"/>
                    </a:lnTo>
                    <a:lnTo>
                      <a:pt x="50" y="250"/>
                    </a:lnTo>
                    <a:lnTo>
                      <a:pt x="55" y="230"/>
                    </a:lnTo>
                    <a:lnTo>
                      <a:pt x="40" y="217"/>
                    </a:lnTo>
                    <a:lnTo>
                      <a:pt x="65" y="189"/>
                    </a:lnTo>
                    <a:lnTo>
                      <a:pt x="59" y="135"/>
                    </a:lnTo>
                    <a:lnTo>
                      <a:pt x="10" y="106"/>
                    </a:lnTo>
                    <a:lnTo>
                      <a:pt x="21" y="85"/>
                    </a:lnTo>
                    <a:lnTo>
                      <a:pt x="40" y="69"/>
                    </a:lnTo>
                    <a:lnTo>
                      <a:pt x="32" y="50"/>
                    </a:lnTo>
                    <a:lnTo>
                      <a:pt x="71" y="40"/>
                    </a:lnTo>
                    <a:lnTo>
                      <a:pt x="7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" name="Freeform 94">
                <a:extLst>
                  <a:ext uri="{FF2B5EF4-FFF2-40B4-BE49-F238E27FC236}">
                    <a16:creationId xmlns:a16="http://schemas.microsoft.com/office/drawing/2014/main" id="{19279772-B341-3049-34B1-F83260FBE9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1" y="1038"/>
                <a:ext cx="123" cy="91"/>
              </a:xfrm>
              <a:custGeom>
                <a:avLst/>
                <a:gdLst>
                  <a:gd name="T0" fmla="*/ 367 w 367"/>
                  <a:gd name="T1" fmla="*/ 11 h 272"/>
                  <a:gd name="T2" fmla="*/ 339 w 367"/>
                  <a:gd name="T3" fmla="*/ 0 h 272"/>
                  <a:gd name="T4" fmla="*/ 329 w 367"/>
                  <a:gd name="T5" fmla="*/ 28 h 272"/>
                  <a:gd name="T6" fmla="*/ 308 w 367"/>
                  <a:gd name="T7" fmla="*/ 30 h 272"/>
                  <a:gd name="T8" fmla="*/ 261 w 367"/>
                  <a:gd name="T9" fmla="*/ 28 h 272"/>
                  <a:gd name="T10" fmla="*/ 242 w 367"/>
                  <a:gd name="T11" fmla="*/ 36 h 272"/>
                  <a:gd name="T12" fmla="*/ 208 w 367"/>
                  <a:gd name="T13" fmla="*/ 39 h 272"/>
                  <a:gd name="T14" fmla="*/ 181 w 367"/>
                  <a:gd name="T15" fmla="*/ 28 h 272"/>
                  <a:gd name="T16" fmla="*/ 148 w 367"/>
                  <a:gd name="T17" fmla="*/ 37 h 272"/>
                  <a:gd name="T18" fmla="*/ 129 w 367"/>
                  <a:gd name="T19" fmla="*/ 53 h 272"/>
                  <a:gd name="T20" fmla="*/ 89 w 367"/>
                  <a:gd name="T21" fmla="*/ 50 h 272"/>
                  <a:gd name="T22" fmla="*/ 67 w 367"/>
                  <a:gd name="T23" fmla="*/ 106 h 272"/>
                  <a:gd name="T24" fmla="*/ 70 w 367"/>
                  <a:gd name="T25" fmla="*/ 138 h 272"/>
                  <a:gd name="T26" fmla="*/ 85 w 367"/>
                  <a:gd name="T27" fmla="*/ 151 h 272"/>
                  <a:gd name="T28" fmla="*/ 87 w 367"/>
                  <a:gd name="T29" fmla="*/ 171 h 272"/>
                  <a:gd name="T30" fmla="*/ 67 w 367"/>
                  <a:gd name="T31" fmla="*/ 180 h 272"/>
                  <a:gd name="T32" fmla="*/ 51 w 367"/>
                  <a:gd name="T33" fmla="*/ 221 h 272"/>
                  <a:gd name="T34" fmla="*/ 31 w 367"/>
                  <a:gd name="T35" fmla="*/ 223 h 272"/>
                  <a:gd name="T36" fmla="*/ 6 w 367"/>
                  <a:gd name="T37" fmla="*/ 246 h 272"/>
                  <a:gd name="T38" fmla="*/ 0 w 367"/>
                  <a:gd name="T39" fmla="*/ 252 h 272"/>
                  <a:gd name="T40" fmla="*/ 1 w 367"/>
                  <a:gd name="T41" fmla="*/ 272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67" h="272">
                    <a:moveTo>
                      <a:pt x="367" y="11"/>
                    </a:moveTo>
                    <a:lnTo>
                      <a:pt x="339" y="0"/>
                    </a:lnTo>
                    <a:lnTo>
                      <a:pt x="329" y="28"/>
                    </a:lnTo>
                    <a:lnTo>
                      <a:pt x="308" y="30"/>
                    </a:lnTo>
                    <a:lnTo>
                      <a:pt x="261" y="28"/>
                    </a:lnTo>
                    <a:lnTo>
                      <a:pt x="242" y="36"/>
                    </a:lnTo>
                    <a:lnTo>
                      <a:pt x="208" y="39"/>
                    </a:lnTo>
                    <a:lnTo>
                      <a:pt x="181" y="28"/>
                    </a:lnTo>
                    <a:lnTo>
                      <a:pt x="148" y="37"/>
                    </a:lnTo>
                    <a:lnTo>
                      <a:pt x="129" y="53"/>
                    </a:lnTo>
                    <a:lnTo>
                      <a:pt x="89" y="50"/>
                    </a:lnTo>
                    <a:lnTo>
                      <a:pt x="67" y="106"/>
                    </a:lnTo>
                    <a:lnTo>
                      <a:pt x="70" y="138"/>
                    </a:lnTo>
                    <a:lnTo>
                      <a:pt x="85" y="151"/>
                    </a:lnTo>
                    <a:lnTo>
                      <a:pt x="87" y="171"/>
                    </a:lnTo>
                    <a:lnTo>
                      <a:pt x="67" y="180"/>
                    </a:lnTo>
                    <a:lnTo>
                      <a:pt x="51" y="221"/>
                    </a:lnTo>
                    <a:lnTo>
                      <a:pt x="31" y="223"/>
                    </a:lnTo>
                    <a:lnTo>
                      <a:pt x="6" y="246"/>
                    </a:lnTo>
                    <a:lnTo>
                      <a:pt x="0" y="252"/>
                    </a:lnTo>
                    <a:lnTo>
                      <a:pt x="1" y="27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" name="Freeform 95">
                <a:extLst>
                  <a:ext uri="{FF2B5EF4-FFF2-40B4-BE49-F238E27FC236}">
                    <a16:creationId xmlns:a16="http://schemas.microsoft.com/office/drawing/2014/main" id="{B7791A20-5D5D-FDA7-DA74-7B38EB225A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9" y="1129"/>
                <a:ext cx="72" cy="526"/>
              </a:xfrm>
              <a:custGeom>
                <a:avLst/>
                <a:gdLst>
                  <a:gd name="T0" fmla="*/ 67 w 215"/>
                  <a:gd name="T1" fmla="*/ 0 h 1579"/>
                  <a:gd name="T2" fmla="*/ 132 w 215"/>
                  <a:gd name="T3" fmla="*/ 35 h 1579"/>
                  <a:gd name="T4" fmla="*/ 126 w 215"/>
                  <a:gd name="T5" fmla="*/ 55 h 1579"/>
                  <a:gd name="T6" fmla="*/ 140 w 215"/>
                  <a:gd name="T7" fmla="*/ 62 h 1579"/>
                  <a:gd name="T8" fmla="*/ 158 w 215"/>
                  <a:gd name="T9" fmla="*/ 107 h 1579"/>
                  <a:gd name="T10" fmla="*/ 210 w 215"/>
                  <a:gd name="T11" fmla="*/ 156 h 1579"/>
                  <a:gd name="T12" fmla="*/ 197 w 215"/>
                  <a:gd name="T13" fmla="*/ 170 h 1579"/>
                  <a:gd name="T14" fmla="*/ 206 w 215"/>
                  <a:gd name="T15" fmla="*/ 183 h 1579"/>
                  <a:gd name="T16" fmla="*/ 215 w 215"/>
                  <a:gd name="T17" fmla="*/ 216 h 1579"/>
                  <a:gd name="T18" fmla="*/ 198 w 215"/>
                  <a:gd name="T19" fmla="*/ 251 h 1579"/>
                  <a:gd name="T20" fmla="*/ 123 w 215"/>
                  <a:gd name="T21" fmla="*/ 312 h 1579"/>
                  <a:gd name="T22" fmla="*/ 120 w 215"/>
                  <a:gd name="T23" fmla="*/ 346 h 1579"/>
                  <a:gd name="T24" fmla="*/ 135 w 215"/>
                  <a:gd name="T25" fmla="*/ 363 h 1579"/>
                  <a:gd name="T26" fmla="*/ 123 w 215"/>
                  <a:gd name="T27" fmla="*/ 386 h 1579"/>
                  <a:gd name="T28" fmla="*/ 132 w 215"/>
                  <a:gd name="T29" fmla="*/ 405 h 1579"/>
                  <a:gd name="T30" fmla="*/ 135 w 215"/>
                  <a:gd name="T31" fmla="*/ 431 h 1579"/>
                  <a:gd name="T32" fmla="*/ 108 w 215"/>
                  <a:gd name="T33" fmla="*/ 441 h 1579"/>
                  <a:gd name="T34" fmla="*/ 70 w 215"/>
                  <a:gd name="T35" fmla="*/ 464 h 1579"/>
                  <a:gd name="T36" fmla="*/ 17 w 215"/>
                  <a:gd name="T37" fmla="*/ 463 h 1579"/>
                  <a:gd name="T38" fmla="*/ 4 w 215"/>
                  <a:gd name="T39" fmla="*/ 470 h 1579"/>
                  <a:gd name="T40" fmla="*/ 2 w 215"/>
                  <a:gd name="T41" fmla="*/ 518 h 1579"/>
                  <a:gd name="T42" fmla="*/ 22 w 215"/>
                  <a:gd name="T43" fmla="*/ 515 h 1579"/>
                  <a:gd name="T44" fmla="*/ 30 w 215"/>
                  <a:gd name="T45" fmla="*/ 534 h 1579"/>
                  <a:gd name="T46" fmla="*/ 51 w 215"/>
                  <a:gd name="T47" fmla="*/ 553 h 1579"/>
                  <a:gd name="T48" fmla="*/ 55 w 215"/>
                  <a:gd name="T49" fmla="*/ 580 h 1579"/>
                  <a:gd name="T50" fmla="*/ 76 w 215"/>
                  <a:gd name="T51" fmla="*/ 598 h 1579"/>
                  <a:gd name="T52" fmla="*/ 65 w 215"/>
                  <a:gd name="T53" fmla="*/ 619 h 1579"/>
                  <a:gd name="T54" fmla="*/ 67 w 215"/>
                  <a:gd name="T55" fmla="*/ 653 h 1579"/>
                  <a:gd name="T56" fmla="*/ 98 w 215"/>
                  <a:gd name="T57" fmla="*/ 690 h 1579"/>
                  <a:gd name="T58" fmla="*/ 79 w 215"/>
                  <a:gd name="T59" fmla="*/ 698 h 1579"/>
                  <a:gd name="T60" fmla="*/ 51 w 215"/>
                  <a:gd name="T61" fmla="*/ 694 h 1579"/>
                  <a:gd name="T62" fmla="*/ 0 w 215"/>
                  <a:gd name="T63" fmla="*/ 713 h 1579"/>
                  <a:gd name="T64" fmla="*/ 1 w 215"/>
                  <a:gd name="T65" fmla="*/ 725 h 1579"/>
                  <a:gd name="T66" fmla="*/ 16 w 215"/>
                  <a:gd name="T67" fmla="*/ 744 h 1579"/>
                  <a:gd name="T68" fmla="*/ 59 w 215"/>
                  <a:gd name="T69" fmla="*/ 842 h 1579"/>
                  <a:gd name="T70" fmla="*/ 15 w 215"/>
                  <a:gd name="T71" fmla="*/ 946 h 1579"/>
                  <a:gd name="T72" fmla="*/ 17 w 215"/>
                  <a:gd name="T73" fmla="*/ 966 h 1579"/>
                  <a:gd name="T74" fmla="*/ 97 w 215"/>
                  <a:gd name="T75" fmla="*/ 1039 h 1579"/>
                  <a:gd name="T76" fmla="*/ 101 w 215"/>
                  <a:gd name="T77" fmla="*/ 1085 h 1579"/>
                  <a:gd name="T78" fmla="*/ 139 w 215"/>
                  <a:gd name="T79" fmla="*/ 1204 h 1579"/>
                  <a:gd name="T80" fmla="*/ 132 w 215"/>
                  <a:gd name="T81" fmla="*/ 1265 h 1579"/>
                  <a:gd name="T82" fmla="*/ 168 w 215"/>
                  <a:gd name="T83" fmla="*/ 1294 h 1579"/>
                  <a:gd name="T84" fmla="*/ 176 w 215"/>
                  <a:gd name="T85" fmla="*/ 1314 h 1579"/>
                  <a:gd name="T86" fmla="*/ 168 w 215"/>
                  <a:gd name="T87" fmla="*/ 1368 h 1579"/>
                  <a:gd name="T88" fmla="*/ 178 w 215"/>
                  <a:gd name="T89" fmla="*/ 1401 h 1579"/>
                  <a:gd name="T90" fmla="*/ 155 w 215"/>
                  <a:gd name="T91" fmla="*/ 1450 h 1579"/>
                  <a:gd name="T92" fmla="*/ 165 w 215"/>
                  <a:gd name="T93" fmla="*/ 1483 h 1579"/>
                  <a:gd name="T94" fmla="*/ 169 w 215"/>
                  <a:gd name="T95" fmla="*/ 1516 h 1579"/>
                  <a:gd name="T96" fmla="*/ 140 w 215"/>
                  <a:gd name="T97" fmla="*/ 1579 h 1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15" h="1579">
                    <a:moveTo>
                      <a:pt x="67" y="0"/>
                    </a:moveTo>
                    <a:lnTo>
                      <a:pt x="132" y="35"/>
                    </a:lnTo>
                    <a:lnTo>
                      <a:pt x="126" y="55"/>
                    </a:lnTo>
                    <a:lnTo>
                      <a:pt x="140" y="62"/>
                    </a:lnTo>
                    <a:lnTo>
                      <a:pt x="158" y="107"/>
                    </a:lnTo>
                    <a:lnTo>
                      <a:pt x="210" y="156"/>
                    </a:lnTo>
                    <a:lnTo>
                      <a:pt x="197" y="170"/>
                    </a:lnTo>
                    <a:lnTo>
                      <a:pt x="206" y="183"/>
                    </a:lnTo>
                    <a:lnTo>
                      <a:pt x="215" y="216"/>
                    </a:lnTo>
                    <a:lnTo>
                      <a:pt x="198" y="251"/>
                    </a:lnTo>
                    <a:lnTo>
                      <a:pt x="123" y="312"/>
                    </a:lnTo>
                    <a:lnTo>
                      <a:pt x="120" y="346"/>
                    </a:lnTo>
                    <a:lnTo>
                      <a:pt x="135" y="363"/>
                    </a:lnTo>
                    <a:lnTo>
                      <a:pt x="123" y="386"/>
                    </a:lnTo>
                    <a:lnTo>
                      <a:pt x="132" y="405"/>
                    </a:lnTo>
                    <a:lnTo>
                      <a:pt x="135" y="431"/>
                    </a:lnTo>
                    <a:lnTo>
                      <a:pt x="108" y="441"/>
                    </a:lnTo>
                    <a:lnTo>
                      <a:pt x="70" y="464"/>
                    </a:lnTo>
                    <a:lnTo>
                      <a:pt x="17" y="463"/>
                    </a:lnTo>
                    <a:lnTo>
                      <a:pt x="4" y="470"/>
                    </a:lnTo>
                    <a:lnTo>
                      <a:pt x="2" y="518"/>
                    </a:lnTo>
                    <a:lnTo>
                      <a:pt x="22" y="515"/>
                    </a:lnTo>
                    <a:lnTo>
                      <a:pt x="30" y="534"/>
                    </a:lnTo>
                    <a:lnTo>
                      <a:pt x="51" y="553"/>
                    </a:lnTo>
                    <a:lnTo>
                      <a:pt x="55" y="580"/>
                    </a:lnTo>
                    <a:lnTo>
                      <a:pt x="76" y="598"/>
                    </a:lnTo>
                    <a:lnTo>
                      <a:pt x="65" y="619"/>
                    </a:lnTo>
                    <a:lnTo>
                      <a:pt x="67" y="653"/>
                    </a:lnTo>
                    <a:lnTo>
                      <a:pt x="98" y="690"/>
                    </a:lnTo>
                    <a:lnTo>
                      <a:pt x="79" y="698"/>
                    </a:lnTo>
                    <a:lnTo>
                      <a:pt x="51" y="694"/>
                    </a:lnTo>
                    <a:lnTo>
                      <a:pt x="0" y="713"/>
                    </a:lnTo>
                    <a:lnTo>
                      <a:pt x="1" y="725"/>
                    </a:lnTo>
                    <a:lnTo>
                      <a:pt x="16" y="744"/>
                    </a:lnTo>
                    <a:lnTo>
                      <a:pt x="59" y="842"/>
                    </a:lnTo>
                    <a:lnTo>
                      <a:pt x="15" y="946"/>
                    </a:lnTo>
                    <a:lnTo>
                      <a:pt x="17" y="966"/>
                    </a:lnTo>
                    <a:lnTo>
                      <a:pt x="97" y="1039"/>
                    </a:lnTo>
                    <a:lnTo>
                      <a:pt x="101" y="1085"/>
                    </a:lnTo>
                    <a:lnTo>
                      <a:pt x="139" y="1204"/>
                    </a:lnTo>
                    <a:lnTo>
                      <a:pt x="132" y="1265"/>
                    </a:lnTo>
                    <a:lnTo>
                      <a:pt x="168" y="1294"/>
                    </a:lnTo>
                    <a:lnTo>
                      <a:pt x="176" y="1314"/>
                    </a:lnTo>
                    <a:lnTo>
                      <a:pt x="168" y="1368"/>
                    </a:lnTo>
                    <a:lnTo>
                      <a:pt x="178" y="1401"/>
                    </a:lnTo>
                    <a:lnTo>
                      <a:pt x="155" y="1450"/>
                    </a:lnTo>
                    <a:lnTo>
                      <a:pt x="165" y="1483"/>
                    </a:lnTo>
                    <a:lnTo>
                      <a:pt x="169" y="1516"/>
                    </a:lnTo>
                    <a:lnTo>
                      <a:pt x="140" y="157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" name="Freeform 96">
                <a:extLst>
                  <a:ext uri="{FF2B5EF4-FFF2-40B4-BE49-F238E27FC236}">
                    <a16:creationId xmlns:a16="http://schemas.microsoft.com/office/drawing/2014/main" id="{58902194-C9AF-8DBB-9F3A-8C75CE77EB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5" y="789"/>
                <a:ext cx="828" cy="498"/>
              </a:xfrm>
              <a:custGeom>
                <a:avLst/>
                <a:gdLst>
                  <a:gd name="T0" fmla="*/ 2289 w 2483"/>
                  <a:gd name="T1" fmla="*/ 372 h 1495"/>
                  <a:gd name="T2" fmla="*/ 2264 w 2483"/>
                  <a:gd name="T3" fmla="*/ 314 h 1495"/>
                  <a:gd name="T4" fmla="*/ 2233 w 2483"/>
                  <a:gd name="T5" fmla="*/ 277 h 1495"/>
                  <a:gd name="T6" fmla="*/ 2186 w 2483"/>
                  <a:gd name="T7" fmla="*/ 282 h 1495"/>
                  <a:gd name="T8" fmla="*/ 2148 w 2483"/>
                  <a:gd name="T9" fmla="*/ 379 h 1495"/>
                  <a:gd name="T10" fmla="*/ 2164 w 2483"/>
                  <a:gd name="T11" fmla="*/ 404 h 1495"/>
                  <a:gd name="T12" fmla="*/ 2164 w 2483"/>
                  <a:gd name="T13" fmla="*/ 478 h 1495"/>
                  <a:gd name="T14" fmla="*/ 2145 w 2483"/>
                  <a:gd name="T15" fmla="*/ 420 h 1495"/>
                  <a:gd name="T16" fmla="*/ 2125 w 2483"/>
                  <a:gd name="T17" fmla="*/ 347 h 1495"/>
                  <a:gd name="T18" fmla="*/ 2044 w 2483"/>
                  <a:gd name="T19" fmla="*/ 342 h 1495"/>
                  <a:gd name="T20" fmla="*/ 2022 w 2483"/>
                  <a:gd name="T21" fmla="*/ 384 h 1495"/>
                  <a:gd name="T22" fmla="*/ 1922 w 2483"/>
                  <a:gd name="T23" fmla="*/ 326 h 1495"/>
                  <a:gd name="T24" fmla="*/ 1847 w 2483"/>
                  <a:gd name="T25" fmla="*/ 306 h 1495"/>
                  <a:gd name="T26" fmla="*/ 1730 w 2483"/>
                  <a:gd name="T27" fmla="*/ 358 h 1495"/>
                  <a:gd name="T28" fmla="*/ 1618 w 2483"/>
                  <a:gd name="T29" fmla="*/ 448 h 1495"/>
                  <a:gd name="T30" fmla="*/ 1519 w 2483"/>
                  <a:gd name="T31" fmla="*/ 263 h 1495"/>
                  <a:gd name="T32" fmla="*/ 1392 w 2483"/>
                  <a:gd name="T33" fmla="*/ 113 h 1495"/>
                  <a:gd name="T34" fmla="*/ 1395 w 2483"/>
                  <a:gd name="T35" fmla="*/ 73 h 1495"/>
                  <a:gd name="T36" fmla="*/ 1336 w 2483"/>
                  <a:gd name="T37" fmla="*/ 12 h 1495"/>
                  <a:gd name="T38" fmla="*/ 1248 w 2483"/>
                  <a:gd name="T39" fmla="*/ 13 h 1495"/>
                  <a:gd name="T40" fmla="*/ 1163 w 2483"/>
                  <a:gd name="T41" fmla="*/ 27 h 1495"/>
                  <a:gd name="T42" fmla="*/ 1014 w 2483"/>
                  <a:gd name="T43" fmla="*/ 21 h 1495"/>
                  <a:gd name="T44" fmla="*/ 966 w 2483"/>
                  <a:gd name="T45" fmla="*/ 85 h 1495"/>
                  <a:gd name="T46" fmla="*/ 956 w 2483"/>
                  <a:gd name="T47" fmla="*/ 188 h 1495"/>
                  <a:gd name="T48" fmla="*/ 897 w 2483"/>
                  <a:gd name="T49" fmla="*/ 207 h 1495"/>
                  <a:gd name="T50" fmla="*/ 783 w 2483"/>
                  <a:gd name="T51" fmla="*/ 136 h 1495"/>
                  <a:gd name="T52" fmla="*/ 699 w 2483"/>
                  <a:gd name="T53" fmla="*/ 185 h 1495"/>
                  <a:gd name="T54" fmla="*/ 653 w 2483"/>
                  <a:gd name="T55" fmla="*/ 109 h 1495"/>
                  <a:gd name="T56" fmla="*/ 513 w 2483"/>
                  <a:gd name="T57" fmla="*/ 134 h 1495"/>
                  <a:gd name="T58" fmla="*/ 403 w 2483"/>
                  <a:gd name="T59" fmla="*/ 172 h 1495"/>
                  <a:gd name="T60" fmla="*/ 282 w 2483"/>
                  <a:gd name="T61" fmla="*/ 176 h 1495"/>
                  <a:gd name="T62" fmla="*/ 146 w 2483"/>
                  <a:gd name="T63" fmla="*/ 223 h 1495"/>
                  <a:gd name="T64" fmla="*/ 32 w 2483"/>
                  <a:gd name="T65" fmla="*/ 300 h 1495"/>
                  <a:gd name="T66" fmla="*/ 12 w 2483"/>
                  <a:gd name="T67" fmla="*/ 443 h 1495"/>
                  <a:gd name="T68" fmla="*/ 83 w 2483"/>
                  <a:gd name="T69" fmla="*/ 483 h 1495"/>
                  <a:gd name="T70" fmla="*/ 295 w 2483"/>
                  <a:gd name="T71" fmla="*/ 457 h 1495"/>
                  <a:gd name="T72" fmla="*/ 274 w 2483"/>
                  <a:gd name="T73" fmla="*/ 519 h 1495"/>
                  <a:gd name="T74" fmla="*/ 365 w 2483"/>
                  <a:gd name="T75" fmla="*/ 551 h 1495"/>
                  <a:gd name="T76" fmla="*/ 353 w 2483"/>
                  <a:gd name="T77" fmla="*/ 579 h 1495"/>
                  <a:gd name="T78" fmla="*/ 190 w 2483"/>
                  <a:gd name="T79" fmla="*/ 560 h 1495"/>
                  <a:gd name="T80" fmla="*/ 150 w 2483"/>
                  <a:gd name="T81" fmla="*/ 558 h 1495"/>
                  <a:gd name="T82" fmla="*/ 168 w 2483"/>
                  <a:gd name="T83" fmla="*/ 684 h 1495"/>
                  <a:gd name="T84" fmla="*/ 345 w 2483"/>
                  <a:gd name="T85" fmla="*/ 701 h 1495"/>
                  <a:gd name="T86" fmla="*/ 328 w 2483"/>
                  <a:gd name="T87" fmla="*/ 803 h 1495"/>
                  <a:gd name="T88" fmla="*/ 28 w 2483"/>
                  <a:gd name="T89" fmla="*/ 832 h 1495"/>
                  <a:gd name="T90" fmla="*/ 226 w 2483"/>
                  <a:gd name="T91" fmla="*/ 947 h 1495"/>
                  <a:gd name="T92" fmla="*/ 274 w 2483"/>
                  <a:gd name="T93" fmla="*/ 1090 h 1495"/>
                  <a:gd name="T94" fmla="*/ 333 w 2483"/>
                  <a:gd name="T95" fmla="*/ 1159 h 1495"/>
                  <a:gd name="T96" fmla="*/ 408 w 2483"/>
                  <a:gd name="T97" fmla="*/ 1097 h 1495"/>
                  <a:gd name="T98" fmla="*/ 537 w 2483"/>
                  <a:gd name="T99" fmla="*/ 1106 h 1495"/>
                  <a:gd name="T100" fmla="*/ 580 w 2483"/>
                  <a:gd name="T101" fmla="*/ 1069 h 1495"/>
                  <a:gd name="T102" fmla="*/ 664 w 2483"/>
                  <a:gd name="T103" fmla="*/ 1182 h 1495"/>
                  <a:gd name="T104" fmla="*/ 796 w 2483"/>
                  <a:gd name="T105" fmla="*/ 1223 h 1495"/>
                  <a:gd name="T106" fmla="*/ 906 w 2483"/>
                  <a:gd name="T107" fmla="*/ 1172 h 1495"/>
                  <a:gd name="T108" fmla="*/ 911 w 2483"/>
                  <a:gd name="T109" fmla="*/ 1239 h 1495"/>
                  <a:gd name="T110" fmla="*/ 1000 w 2483"/>
                  <a:gd name="T111" fmla="*/ 1325 h 1495"/>
                  <a:gd name="T112" fmla="*/ 1082 w 2483"/>
                  <a:gd name="T113" fmla="*/ 1344 h 1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483" h="1495">
                    <a:moveTo>
                      <a:pt x="2483" y="368"/>
                    </a:moveTo>
                    <a:lnTo>
                      <a:pt x="2378" y="384"/>
                    </a:lnTo>
                    <a:lnTo>
                      <a:pt x="2289" y="372"/>
                    </a:lnTo>
                    <a:lnTo>
                      <a:pt x="2268" y="361"/>
                    </a:lnTo>
                    <a:lnTo>
                      <a:pt x="2258" y="336"/>
                    </a:lnTo>
                    <a:lnTo>
                      <a:pt x="2264" y="314"/>
                    </a:lnTo>
                    <a:lnTo>
                      <a:pt x="2281" y="292"/>
                    </a:lnTo>
                    <a:lnTo>
                      <a:pt x="2273" y="267"/>
                    </a:lnTo>
                    <a:lnTo>
                      <a:pt x="2233" y="277"/>
                    </a:lnTo>
                    <a:lnTo>
                      <a:pt x="2213" y="272"/>
                    </a:lnTo>
                    <a:lnTo>
                      <a:pt x="2193" y="281"/>
                    </a:lnTo>
                    <a:lnTo>
                      <a:pt x="2186" y="282"/>
                    </a:lnTo>
                    <a:lnTo>
                      <a:pt x="2174" y="289"/>
                    </a:lnTo>
                    <a:lnTo>
                      <a:pt x="2137" y="326"/>
                    </a:lnTo>
                    <a:lnTo>
                      <a:pt x="2148" y="379"/>
                    </a:lnTo>
                    <a:lnTo>
                      <a:pt x="2170" y="390"/>
                    </a:lnTo>
                    <a:lnTo>
                      <a:pt x="2177" y="397"/>
                    </a:lnTo>
                    <a:lnTo>
                      <a:pt x="2164" y="404"/>
                    </a:lnTo>
                    <a:lnTo>
                      <a:pt x="2176" y="451"/>
                    </a:lnTo>
                    <a:lnTo>
                      <a:pt x="2189" y="450"/>
                    </a:lnTo>
                    <a:lnTo>
                      <a:pt x="2164" y="478"/>
                    </a:lnTo>
                    <a:lnTo>
                      <a:pt x="2157" y="465"/>
                    </a:lnTo>
                    <a:lnTo>
                      <a:pt x="2169" y="444"/>
                    </a:lnTo>
                    <a:lnTo>
                      <a:pt x="2145" y="420"/>
                    </a:lnTo>
                    <a:lnTo>
                      <a:pt x="2151" y="399"/>
                    </a:lnTo>
                    <a:lnTo>
                      <a:pt x="2136" y="387"/>
                    </a:lnTo>
                    <a:lnTo>
                      <a:pt x="2125" y="347"/>
                    </a:lnTo>
                    <a:lnTo>
                      <a:pt x="2104" y="329"/>
                    </a:lnTo>
                    <a:lnTo>
                      <a:pt x="2050" y="334"/>
                    </a:lnTo>
                    <a:lnTo>
                      <a:pt x="2044" y="342"/>
                    </a:lnTo>
                    <a:lnTo>
                      <a:pt x="2060" y="367"/>
                    </a:lnTo>
                    <a:lnTo>
                      <a:pt x="2040" y="362"/>
                    </a:lnTo>
                    <a:lnTo>
                      <a:pt x="2022" y="384"/>
                    </a:lnTo>
                    <a:lnTo>
                      <a:pt x="1994" y="380"/>
                    </a:lnTo>
                    <a:lnTo>
                      <a:pt x="1963" y="329"/>
                    </a:lnTo>
                    <a:lnTo>
                      <a:pt x="1922" y="326"/>
                    </a:lnTo>
                    <a:lnTo>
                      <a:pt x="1926" y="292"/>
                    </a:lnTo>
                    <a:lnTo>
                      <a:pt x="1910" y="273"/>
                    </a:lnTo>
                    <a:lnTo>
                      <a:pt x="1847" y="306"/>
                    </a:lnTo>
                    <a:lnTo>
                      <a:pt x="1799" y="304"/>
                    </a:lnTo>
                    <a:lnTo>
                      <a:pt x="1781" y="332"/>
                    </a:lnTo>
                    <a:lnTo>
                      <a:pt x="1730" y="358"/>
                    </a:lnTo>
                    <a:lnTo>
                      <a:pt x="1668" y="417"/>
                    </a:lnTo>
                    <a:lnTo>
                      <a:pt x="1635" y="420"/>
                    </a:lnTo>
                    <a:lnTo>
                      <a:pt x="1618" y="448"/>
                    </a:lnTo>
                    <a:lnTo>
                      <a:pt x="1591" y="384"/>
                    </a:lnTo>
                    <a:lnTo>
                      <a:pt x="1526" y="329"/>
                    </a:lnTo>
                    <a:lnTo>
                      <a:pt x="1519" y="263"/>
                    </a:lnTo>
                    <a:lnTo>
                      <a:pt x="1445" y="183"/>
                    </a:lnTo>
                    <a:lnTo>
                      <a:pt x="1449" y="141"/>
                    </a:lnTo>
                    <a:lnTo>
                      <a:pt x="1392" y="113"/>
                    </a:lnTo>
                    <a:lnTo>
                      <a:pt x="1384" y="100"/>
                    </a:lnTo>
                    <a:lnTo>
                      <a:pt x="1396" y="86"/>
                    </a:lnTo>
                    <a:lnTo>
                      <a:pt x="1395" y="73"/>
                    </a:lnTo>
                    <a:lnTo>
                      <a:pt x="1354" y="63"/>
                    </a:lnTo>
                    <a:lnTo>
                      <a:pt x="1342" y="17"/>
                    </a:lnTo>
                    <a:lnTo>
                      <a:pt x="1336" y="12"/>
                    </a:lnTo>
                    <a:lnTo>
                      <a:pt x="1289" y="22"/>
                    </a:lnTo>
                    <a:lnTo>
                      <a:pt x="1258" y="45"/>
                    </a:lnTo>
                    <a:lnTo>
                      <a:pt x="1248" y="13"/>
                    </a:lnTo>
                    <a:lnTo>
                      <a:pt x="1240" y="0"/>
                    </a:lnTo>
                    <a:lnTo>
                      <a:pt x="1209" y="23"/>
                    </a:lnTo>
                    <a:lnTo>
                      <a:pt x="1163" y="27"/>
                    </a:lnTo>
                    <a:lnTo>
                      <a:pt x="1091" y="61"/>
                    </a:lnTo>
                    <a:lnTo>
                      <a:pt x="1047" y="18"/>
                    </a:lnTo>
                    <a:lnTo>
                      <a:pt x="1014" y="21"/>
                    </a:lnTo>
                    <a:lnTo>
                      <a:pt x="990" y="50"/>
                    </a:lnTo>
                    <a:lnTo>
                      <a:pt x="969" y="52"/>
                    </a:lnTo>
                    <a:lnTo>
                      <a:pt x="966" y="85"/>
                    </a:lnTo>
                    <a:lnTo>
                      <a:pt x="991" y="131"/>
                    </a:lnTo>
                    <a:lnTo>
                      <a:pt x="958" y="147"/>
                    </a:lnTo>
                    <a:lnTo>
                      <a:pt x="956" y="188"/>
                    </a:lnTo>
                    <a:lnTo>
                      <a:pt x="936" y="196"/>
                    </a:lnTo>
                    <a:lnTo>
                      <a:pt x="915" y="185"/>
                    </a:lnTo>
                    <a:lnTo>
                      <a:pt x="897" y="207"/>
                    </a:lnTo>
                    <a:lnTo>
                      <a:pt x="902" y="186"/>
                    </a:lnTo>
                    <a:lnTo>
                      <a:pt x="892" y="167"/>
                    </a:lnTo>
                    <a:lnTo>
                      <a:pt x="783" y="136"/>
                    </a:lnTo>
                    <a:lnTo>
                      <a:pt x="758" y="159"/>
                    </a:lnTo>
                    <a:lnTo>
                      <a:pt x="730" y="222"/>
                    </a:lnTo>
                    <a:lnTo>
                      <a:pt x="699" y="185"/>
                    </a:lnTo>
                    <a:lnTo>
                      <a:pt x="673" y="180"/>
                    </a:lnTo>
                    <a:lnTo>
                      <a:pt x="660" y="121"/>
                    </a:lnTo>
                    <a:lnTo>
                      <a:pt x="653" y="109"/>
                    </a:lnTo>
                    <a:lnTo>
                      <a:pt x="620" y="118"/>
                    </a:lnTo>
                    <a:lnTo>
                      <a:pt x="588" y="141"/>
                    </a:lnTo>
                    <a:lnTo>
                      <a:pt x="513" y="134"/>
                    </a:lnTo>
                    <a:lnTo>
                      <a:pt x="464" y="173"/>
                    </a:lnTo>
                    <a:lnTo>
                      <a:pt x="424" y="176"/>
                    </a:lnTo>
                    <a:lnTo>
                      <a:pt x="403" y="172"/>
                    </a:lnTo>
                    <a:lnTo>
                      <a:pt x="394" y="152"/>
                    </a:lnTo>
                    <a:lnTo>
                      <a:pt x="367" y="141"/>
                    </a:lnTo>
                    <a:lnTo>
                      <a:pt x="282" y="176"/>
                    </a:lnTo>
                    <a:lnTo>
                      <a:pt x="215" y="175"/>
                    </a:lnTo>
                    <a:lnTo>
                      <a:pt x="197" y="197"/>
                    </a:lnTo>
                    <a:lnTo>
                      <a:pt x="146" y="223"/>
                    </a:lnTo>
                    <a:lnTo>
                      <a:pt x="100" y="233"/>
                    </a:lnTo>
                    <a:lnTo>
                      <a:pt x="49" y="265"/>
                    </a:lnTo>
                    <a:lnTo>
                      <a:pt x="32" y="300"/>
                    </a:lnTo>
                    <a:lnTo>
                      <a:pt x="30" y="347"/>
                    </a:lnTo>
                    <a:lnTo>
                      <a:pt x="8" y="397"/>
                    </a:lnTo>
                    <a:lnTo>
                      <a:pt x="12" y="443"/>
                    </a:lnTo>
                    <a:lnTo>
                      <a:pt x="0" y="464"/>
                    </a:lnTo>
                    <a:lnTo>
                      <a:pt x="30" y="495"/>
                    </a:lnTo>
                    <a:lnTo>
                      <a:pt x="83" y="483"/>
                    </a:lnTo>
                    <a:lnTo>
                      <a:pt x="131" y="499"/>
                    </a:lnTo>
                    <a:lnTo>
                      <a:pt x="222" y="471"/>
                    </a:lnTo>
                    <a:lnTo>
                      <a:pt x="295" y="457"/>
                    </a:lnTo>
                    <a:lnTo>
                      <a:pt x="296" y="463"/>
                    </a:lnTo>
                    <a:lnTo>
                      <a:pt x="279" y="499"/>
                    </a:lnTo>
                    <a:lnTo>
                      <a:pt x="274" y="519"/>
                    </a:lnTo>
                    <a:lnTo>
                      <a:pt x="295" y="531"/>
                    </a:lnTo>
                    <a:lnTo>
                      <a:pt x="361" y="518"/>
                    </a:lnTo>
                    <a:lnTo>
                      <a:pt x="365" y="551"/>
                    </a:lnTo>
                    <a:lnTo>
                      <a:pt x="401" y="581"/>
                    </a:lnTo>
                    <a:lnTo>
                      <a:pt x="394" y="589"/>
                    </a:lnTo>
                    <a:lnTo>
                      <a:pt x="353" y="579"/>
                    </a:lnTo>
                    <a:lnTo>
                      <a:pt x="301" y="591"/>
                    </a:lnTo>
                    <a:lnTo>
                      <a:pt x="212" y="572"/>
                    </a:lnTo>
                    <a:lnTo>
                      <a:pt x="190" y="560"/>
                    </a:lnTo>
                    <a:lnTo>
                      <a:pt x="181" y="528"/>
                    </a:lnTo>
                    <a:lnTo>
                      <a:pt x="167" y="522"/>
                    </a:lnTo>
                    <a:lnTo>
                      <a:pt x="150" y="558"/>
                    </a:lnTo>
                    <a:lnTo>
                      <a:pt x="131" y="579"/>
                    </a:lnTo>
                    <a:lnTo>
                      <a:pt x="162" y="617"/>
                    </a:lnTo>
                    <a:lnTo>
                      <a:pt x="168" y="684"/>
                    </a:lnTo>
                    <a:lnTo>
                      <a:pt x="224" y="638"/>
                    </a:lnTo>
                    <a:lnTo>
                      <a:pt x="322" y="676"/>
                    </a:lnTo>
                    <a:lnTo>
                      <a:pt x="345" y="701"/>
                    </a:lnTo>
                    <a:lnTo>
                      <a:pt x="360" y="726"/>
                    </a:lnTo>
                    <a:lnTo>
                      <a:pt x="352" y="781"/>
                    </a:lnTo>
                    <a:lnTo>
                      <a:pt x="328" y="803"/>
                    </a:lnTo>
                    <a:lnTo>
                      <a:pt x="265" y="789"/>
                    </a:lnTo>
                    <a:lnTo>
                      <a:pt x="59" y="808"/>
                    </a:lnTo>
                    <a:lnTo>
                      <a:pt x="28" y="832"/>
                    </a:lnTo>
                    <a:lnTo>
                      <a:pt x="120" y="883"/>
                    </a:lnTo>
                    <a:lnTo>
                      <a:pt x="162" y="899"/>
                    </a:lnTo>
                    <a:lnTo>
                      <a:pt x="226" y="947"/>
                    </a:lnTo>
                    <a:lnTo>
                      <a:pt x="259" y="1005"/>
                    </a:lnTo>
                    <a:lnTo>
                      <a:pt x="270" y="1050"/>
                    </a:lnTo>
                    <a:lnTo>
                      <a:pt x="274" y="1090"/>
                    </a:lnTo>
                    <a:lnTo>
                      <a:pt x="263" y="1125"/>
                    </a:lnTo>
                    <a:lnTo>
                      <a:pt x="264" y="1139"/>
                    </a:lnTo>
                    <a:lnTo>
                      <a:pt x="333" y="1159"/>
                    </a:lnTo>
                    <a:lnTo>
                      <a:pt x="380" y="1154"/>
                    </a:lnTo>
                    <a:lnTo>
                      <a:pt x="411" y="1131"/>
                    </a:lnTo>
                    <a:lnTo>
                      <a:pt x="408" y="1097"/>
                    </a:lnTo>
                    <a:lnTo>
                      <a:pt x="414" y="1091"/>
                    </a:lnTo>
                    <a:lnTo>
                      <a:pt x="475" y="1092"/>
                    </a:lnTo>
                    <a:lnTo>
                      <a:pt x="537" y="1106"/>
                    </a:lnTo>
                    <a:lnTo>
                      <a:pt x="550" y="1105"/>
                    </a:lnTo>
                    <a:lnTo>
                      <a:pt x="567" y="1076"/>
                    </a:lnTo>
                    <a:lnTo>
                      <a:pt x="580" y="1069"/>
                    </a:lnTo>
                    <a:lnTo>
                      <a:pt x="611" y="1100"/>
                    </a:lnTo>
                    <a:lnTo>
                      <a:pt x="635" y="1144"/>
                    </a:lnTo>
                    <a:lnTo>
                      <a:pt x="664" y="1182"/>
                    </a:lnTo>
                    <a:lnTo>
                      <a:pt x="713" y="1198"/>
                    </a:lnTo>
                    <a:lnTo>
                      <a:pt x="753" y="1193"/>
                    </a:lnTo>
                    <a:lnTo>
                      <a:pt x="796" y="1223"/>
                    </a:lnTo>
                    <a:lnTo>
                      <a:pt x="879" y="1242"/>
                    </a:lnTo>
                    <a:lnTo>
                      <a:pt x="903" y="1220"/>
                    </a:lnTo>
                    <a:lnTo>
                      <a:pt x="906" y="1172"/>
                    </a:lnTo>
                    <a:lnTo>
                      <a:pt x="917" y="1151"/>
                    </a:lnTo>
                    <a:lnTo>
                      <a:pt x="906" y="1180"/>
                    </a:lnTo>
                    <a:lnTo>
                      <a:pt x="911" y="1239"/>
                    </a:lnTo>
                    <a:lnTo>
                      <a:pt x="945" y="1310"/>
                    </a:lnTo>
                    <a:lnTo>
                      <a:pt x="966" y="1321"/>
                    </a:lnTo>
                    <a:lnTo>
                      <a:pt x="1000" y="1325"/>
                    </a:lnTo>
                    <a:lnTo>
                      <a:pt x="1052" y="1294"/>
                    </a:lnTo>
                    <a:lnTo>
                      <a:pt x="1048" y="1328"/>
                    </a:lnTo>
                    <a:lnTo>
                      <a:pt x="1082" y="1344"/>
                    </a:lnTo>
                    <a:lnTo>
                      <a:pt x="1128" y="1394"/>
                    </a:lnTo>
                    <a:lnTo>
                      <a:pt x="1191" y="149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" name="Freeform 97">
                <a:extLst>
                  <a:ext uri="{FF2B5EF4-FFF2-40B4-BE49-F238E27FC236}">
                    <a16:creationId xmlns:a16="http://schemas.microsoft.com/office/drawing/2014/main" id="{1F49F805-F36F-5B58-A961-CF8613E882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1" y="794"/>
                <a:ext cx="7" cy="10"/>
              </a:xfrm>
              <a:custGeom>
                <a:avLst/>
                <a:gdLst>
                  <a:gd name="T0" fmla="*/ 5 w 20"/>
                  <a:gd name="T1" fmla="*/ 1 h 28"/>
                  <a:gd name="T2" fmla="*/ 0 w 20"/>
                  <a:gd name="T3" fmla="*/ 22 h 28"/>
                  <a:gd name="T4" fmla="*/ 7 w 20"/>
                  <a:gd name="T5" fmla="*/ 28 h 28"/>
                  <a:gd name="T6" fmla="*/ 14 w 20"/>
                  <a:gd name="T7" fmla="*/ 27 h 28"/>
                  <a:gd name="T8" fmla="*/ 20 w 20"/>
                  <a:gd name="T9" fmla="*/ 14 h 28"/>
                  <a:gd name="T10" fmla="*/ 18 w 20"/>
                  <a:gd name="T11" fmla="*/ 0 h 28"/>
                  <a:gd name="T12" fmla="*/ 5 w 20"/>
                  <a:gd name="T13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5" y="1"/>
                    </a:moveTo>
                    <a:lnTo>
                      <a:pt x="0" y="22"/>
                    </a:lnTo>
                    <a:lnTo>
                      <a:pt x="7" y="28"/>
                    </a:lnTo>
                    <a:lnTo>
                      <a:pt x="14" y="27"/>
                    </a:lnTo>
                    <a:lnTo>
                      <a:pt x="20" y="14"/>
                    </a:lnTo>
                    <a:lnTo>
                      <a:pt x="18" y="0"/>
                    </a:lnTo>
                    <a:lnTo>
                      <a:pt x="5" y="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" name="Freeform 98">
                <a:extLst>
                  <a:ext uri="{FF2B5EF4-FFF2-40B4-BE49-F238E27FC236}">
                    <a16:creationId xmlns:a16="http://schemas.microsoft.com/office/drawing/2014/main" id="{4FEE1725-47BB-D7C2-8922-5C51C33053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1" y="812"/>
                <a:ext cx="9" cy="7"/>
              </a:xfrm>
              <a:custGeom>
                <a:avLst/>
                <a:gdLst>
                  <a:gd name="T0" fmla="*/ 8 w 27"/>
                  <a:gd name="T1" fmla="*/ 22 h 22"/>
                  <a:gd name="T2" fmla="*/ 14 w 27"/>
                  <a:gd name="T3" fmla="*/ 14 h 22"/>
                  <a:gd name="T4" fmla="*/ 27 w 27"/>
                  <a:gd name="T5" fmla="*/ 13 h 22"/>
                  <a:gd name="T6" fmla="*/ 26 w 27"/>
                  <a:gd name="T7" fmla="*/ 0 h 22"/>
                  <a:gd name="T8" fmla="*/ 13 w 27"/>
                  <a:gd name="T9" fmla="*/ 1 h 22"/>
                  <a:gd name="T10" fmla="*/ 0 w 27"/>
                  <a:gd name="T11" fmla="*/ 9 h 22"/>
                  <a:gd name="T12" fmla="*/ 8 w 27"/>
                  <a:gd name="T13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2">
                    <a:moveTo>
                      <a:pt x="8" y="22"/>
                    </a:moveTo>
                    <a:lnTo>
                      <a:pt x="14" y="14"/>
                    </a:lnTo>
                    <a:lnTo>
                      <a:pt x="27" y="13"/>
                    </a:lnTo>
                    <a:lnTo>
                      <a:pt x="26" y="0"/>
                    </a:lnTo>
                    <a:lnTo>
                      <a:pt x="13" y="1"/>
                    </a:lnTo>
                    <a:lnTo>
                      <a:pt x="0" y="9"/>
                    </a:lnTo>
                    <a:lnTo>
                      <a:pt x="8" y="2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" name="Freeform 99">
                <a:extLst>
                  <a:ext uri="{FF2B5EF4-FFF2-40B4-BE49-F238E27FC236}">
                    <a16:creationId xmlns:a16="http://schemas.microsoft.com/office/drawing/2014/main" id="{F8AB01AE-E57A-651B-917F-AAA8E87D68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1" y="889"/>
                <a:ext cx="22" cy="15"/>
              </a:xfrm>
              <a:custGeom>
                <a:avLst/>
                <a:gdLst>
                  <a:gd name="T0" fmla="*/ 24 w 67"/>
                  <a:gd name="T1" fmla="*/ 2 h 43"/>
                  <a:gd name="T2" fmla="*/ 25 w 67"/>
                  <a:gd name="T3" fmla="*/ 9 h 43"/>
                  <a:gd name="T4" fmla="*/ 5 w 67"/>
                  <a:gd name="T5" fmla="*/ 18 h 43"/>
                  <a:gd name="T6" fmla="*/ 0 w 67"/>
                  <a:gd name="T7" fmla="*/ 25 h 43"/>
                  <a:gd name="T8" fmla="*/ 0 w 67"/>
                  <a:gd name="T9" fmla="*/ 31 h 43"/>
                  <a:gd name="T10" fmla="*/ 13 w 67"/>
                  <a:gd name="T11" fmla="*/ 23 h 43"/>
                  <a:gd name="T12" fmla="*/ 26 w 67"/>
                  <a:gd name="T13" fmla="*/ 22 h 43"/>
                  <a:gd name="T14" fmla="*/ 28 w 67"/>
                  <a:gd name="T15" fmla="*/ 36 h 43"/>
                  <a:gd name="T16" fmla="*/ 21 w 67"/>
                  <a:gd name="T17" fmla="*/ 36 h 43"/>
                  <a:gd name="T18" fmla="*/ 21 w 67"/>
                  <a:gd name="T19" fmla="*/ 43 h 43"/>
                  <a:gd name="T20" fmla="*/ 35 w 67"/>
                  <a:gd name="T21" fmla="*/ 42 h 43"/>
                  <a:gd name="T22" fmla="*/ 41 w 67"/>
                  <a:gd name="T23" fmla="*/ 35 h 43"/>
                  <a:gd name="T24" fmla="*/ 61 w 67"/>
                  <a:gd name="T25" fmla="*/ 32 h 43"/>
                  <a:gd name="T26" fmla="*/ 67 w 67"/>
                  <a:gd name="T27" fmla="*/ 25 h 43"/>
                  <a:gd name="T28" fmla="*/ 59 w 67"/>
                  <a:gd name="T29" fmla="*/ 12 h 43"/>
                  <a:gd name="T30" fmla="*/ 66 w 67"/>
                  <a:gd name="T31" fmla="*/ 5 h 43"/>
                  <a:gd name="T32" fmla="*/ 51 w 67"/>
                  <a:gd name="T33" fmla="*/ 0 h 43"/>
                  <a:gd name="T34" fmla="*/ 45 w 67"/>
                  <a:gd name="T35" fmla="*/ 7 h 43"/>
                  <a:gd name="T36" fmla="*/ 38 w 67"/>
                  <a:gd name="T37" fmla="*/ 1 h 43"/>
                  <a:gd name="T38" fmla="*/ 24 w 67"/>
                  <a:gd name="T39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43">
                    <a:moveTo>
                      <a:pt x="24" y="2"/>
                    </a:moveTo>
                    <a:lnTo>
                      <a:pt x="25" y="9"/>
                    </a:lnTo>
                    <a:lnTo>
                      <a:pt x="5" y="18"/>
                    </a:lnTo>
                    <a:lnTo>
                      <a:pt x="0" y="25"/>
                    </a:lnTo>
                    <a:lnTo>
                      <a:pt x="0" y="31"/>
                    </a:lnTo>
                    <a:lnTo>
                      <a:pt x="13" y="23"/>
                    </a:lnTo>
                    <a:lnTo>
                      <a:pt x="26" y="22"/>
                    </a:lnTo>
                    <a:lnTo>
                      <a:pt x="28" y="36"/>
                    </a:lnTo>
                    <a:lnTo>
                      <a:pt x="21" y="36"/>
                    </a:lnTo>
                    <a:lnTo>
                      <a:pt x="21" y="43"/>
                    </a:lnTo>
                    <a:lnTo>
                      <a:pt x="35" y="42"/>
                    </a:lnTo>
                    <a:lnTo>
                      <a:pt x="41" y="35"/>
                    </a:lnTo>
                    <a:lnTo>
                      <a:pt x="61" y="32"/>
                    </a:lnTo>
                    <a:lnTo>
                      <a:pt x="67" y="25"/>
                    </a:lnTo>
                    <a:lnTo>
                      <a:pt x="59" y="12"/>
                    </a:lnTo>
                    <a:lnTo>
                      <a:pt x="66" y="5"/>
                    </a:lnTo>
                    <a:lnTo>
                      <a:pt x="51" y="0"/>
                    </a:lnTo>
                    <a:lnTo>
                      <a:pt x="45" y="7"/>
                    </a:lnTo>
                    <a:lnTo>
                      <a:pt x="38" y="1"/>
                    </a:lnTo>
                    <a:lnTo>
                      <a:pt x="24" y="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" name="Freeform 100">
                <a:extLst>
                  <a:ext uri="{FF2B5EF4-FFF2-40B4-BE49-F238E27FC236}">
                    <a16:creationId xmlns:a16="http://schemas.microsoft.com/office/drawing/2014/main" id="{BDA3F13C-0B3F-A407-8777-537F82B4B0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1" y="921"/>
                <a:ext cx="5" cy="6"/>
              </a:xfrm>
              <a:custGeom>
                <a:avLst/>
                <a:gdLst>
                  <a:gd name="T0" fmla="*/ 15 w 15"/>
                  <a:gd name="T1" fmla="*/ 19 h 20"/>
                  <a:gd name="T2" fmla="*/ 7 w 15"/>
                  <a:gd name="T3" fmla="*/ 0 h 20"/>
                  <a:gd name="T4" fmla="*/ 0 w 15"/>
                  <a:gd name="T5" fmla="*/ 7 h 20"/>
                  <a:gd name="T6" fmla="*/ 3 w 15"/>
                  <a:gd name="T7" fmla="*/ 20 h 20"/>
                  <a:gd name="T8" fmla="*/ 15 w 15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0">
                    <a:moveTo>
                      <a:pt x="15" y="19"/>
                    </a:moveTo>
                    <a:lnTo>
                      <a:pt x="7" y="0"/>
                    </a:lnTo>
                    <a:lnTo>
                      <a:pt x="0" y="7"/>
                    </a:lnTo>
                    <a:lnTo>
                      <a:pt x="3" y="20"/>
                    </a:lnTo>
                    <a:lnTo>
                      <a:pt x="15" y="1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" name="Freeform 101">
                <a:extLst>
                  <a:ext uri="{FF2B5EF4-FFF2-40B4-BE49-F238E27FC236}">
                    <a16:creationId xmlns:a16="http://schemas.microsoft.com/office/drawing/2014/main" id="{5F3D1B58-95D1-C525-EC47-967647EAB7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1" y="1211"/>
                <a:ext cx="4" cy="7"/>
              </a:xfrm>
              <a:custGeom>
                <a:avLst/>
                <a:gdLst>
                  <a:gd name="T0" fmla="*/ 4 w 13"/>
                  <a:gd name="T1" fmla="*/ 0 h 21"/>
                  <a:gd name="T2" fmla="*/ 0 w 13"/>
                  <a:gd name="T3" fmla="*/ 21 h 21"/>
                  <a:gd name="T4" fmla="*/ 13 w 13"/>
                  <a:gd name="T5" fmla="*/ 20 h 21"/>
                  <a:gd name="T6" fmla="*/ 12 w 13"/>
                  <a:gd name="T7" fmla="*/ 7 h 21"/>
                  <a:gd name="T8" fmla="*/ 4 w 13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1">
                    <a:moveTo>
                      <a:pt x="4" y="0"/>
                    </a:moveTo>
                    <a:lnTo>
                      <a:pt x="0" y="21"/>
                    </a:lnTo>
                    <a:lnTo>
                      <a:pt x="13" y="20"/>
                    </a:lnTo>
                    <a:lnTo>
                      <a:pt x="12" y="7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" name="Freeform 102">
                <a:extLst>
                  <a:ext uri="{FF2B5EF4-FFF2-40B4-BE49-F238E27FC236}">
                    <a16:creationId xmlns:a16="http://schemas.microsoft.com/office/drawing/2014/main" id="{F69C1CD9-C6CC-081D-A733-97959902FA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7" y="1246"/>
                <a:ext cx="25" cy="16"/>
              </a:xfrm>
              <a:custGeom>
                <a:avLst/>
                <a:gdLst>
                  <a:gd name="T0" fmla="*/ 61 w 76"/>
                  <a:gd name="T1" fmla="*/ 22 h 48"/>
                  <a:gd name="T2" fmla="*/ 48 w 76"/>
                  <a:gd name="T3" fmla="*/ 17 h 48"/>
                  <a:gd name="T4" fmla="*/ 40 w 76"/>
                  <a:gd name="T5" fmla="*/ 10 h 48"/>
                  <a:gd name="T6" fmla="*/ 13 w 76"/>
                  <a:gd name="T7" fmla="*/ 0 h 48"/>
                  <a:gd name="T8" fmla="*/ 0 w 76"/>
                  <a:gd name="T9" fmla="*/ 8 h 48"/>
                  <a:gd name="T10" fmla="*/ 1 w 76"/>
                  <a:gd name="T11" fmla="*/ 21 h 48"/>
                  <a:gd name="T12" fmla="*/ 16 w 76"/>
                  <a:gd name="T13" fmla="*/ 34 h 48"/>
                  <a:gd name="T14" fmla="*/ 37 w 76"/>
                  <a:gd name="T15" fmla="*/ 45 h 48"/>
                  <a:gd name="T16" fmla="*/ 56 w 76"/>
                  <a:gd name="T17" fmla="*/ 36 h 48"/>
                  <a:gd name="T18" fmla="*/ 71 w 76"/>
                  <a:gd name="T19" fmla="*/ 48 h 48"/>
                  <a:gd name="T20" fmla="*/ 76 w 76"/>
                  <a:gd name="T21" fmla="*/ 35 h 48"/>
                  <a:gd name="T22" fmla="*/ 61 w 76"/>
                  <a:gd name="T23" fmla="*/ 2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8">
                    <a:moveTo>
                      <a:pt x="61" y="22"/>
                    </a:moveTo>
                    <a:lnTo>
                      <a:pt x="48" y="17"/>
                    </a:lnTo>
                    <a:lnTo>
                      <a:pt x="40" y="10"/>
                    </a:lnTo>
                    <a:lnTo>
                      <a:pt x="13" y="0"/>
                    </a:lnTo>
                    <a:lnTo>
                      <a:pt x="0" y="8"/>
                    </a:lnTo>
                    <a:lnTo>
                      <a:pt x="1" y="21"/>
                    </a:lnTo>
                    <a:lnTo>
                      <a:pt x="16" y="34"/>
                    </a:lnTo>
                    <a:lnTo>
                      <a:pt x="37" y="45"/>
                    </a:lnTo>
                    <a:lnTo>
                      <a:pt x="56" y="36"/>
                    </a:lnTo>
                    <a:lnTo>
                      <a:pt x="71" y="48"/>
                    </a:lnTo>
                    <a:lnTo>
                      <a:pt x="76" y="35"/>
                    </a:lnTo>
                    <a:lnTo>
                      <a:pt x="61" y="2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" name="Freeform 103">
                <a:extLst>
                  <a:ext uri="{FF2B5EF4-FFF2-40B4-BE49-F238E27FC236}">
                    <a16:creationId xmlns:a16="http://schemas.microsoft.com/office/drawing/2014/main" id="{7EB04521-7FA5-9137-40F6-4CDF0707F7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2" y="1274"/>
                <a:ext cx="172" cy="76"/>
              </a:xfrm>
              <a:custGeom>
                <a:avLst/>
                <a:gdLst>
                  <a:gd name="T0" fmla="*/ 0 w 515"/>
                  <a:gd name="T1" fmla="*/ 40 h 228"/>
                  <a:gd name="T2" fmla="*/ 87 w 515"/>
                  <a:gd name="T3" fmla="*/ 32 h 228"/>
                  <a:gd name="T4" fmla="*/ 136 w 515"/>
                  <a:gd name="T5" fmla="*/ 61 h 228"/>
                  <a:gd name="T6" fmla="*/ 146 w 515"/>
                  <a:gd name="T7" fmla="*/ 14 h 228"/>
                  <a:gd name="T8" fmla="*/ 181 w 515"/>
                  <a:gd name="T9" fmla="*/ 31 h 228"/>
                  <a:gd name="T10" fmla="*/ 226 w 515"/>
                  <a:gd name="T11" fmla="*/ 13 h 228"/>
                  <a:gd name="T12" fmla="*/ 285 w 515"/>
                  <a:gd name="T13" fmla="*/ 0 h 228"/>
                  <a:gd name="T14" fmla="*/ 342 w 515"/>
                  <a:gd name="T15" fmla="*/ 35 h 228"/>
                  <a:gd name="T16" fmla="*/ 301 w 515"/>
                  <a:gd name="T17" fmla="*/ 93 h 228"/>
                  <a:gd name="T18" fmla="*/ 227 w 515"/>
                  <a:gd name="T19" fmla="*/ 93 h 228"/>
                  <a:gd name="T20" fmla="*/ 199 w 515"/>
                  <a:gd name="T21" fmla="*/ 83 h 228"/>
                  <a:gd name="T22" fmla="*/ 186 w 515"/>
                  <a:gd name="T23" fmla="*/ 90 h 228"/>
                  <a:gd name="T24" fmla="*/ 224 w 515"/>
                  <a:gd name="T25" fmla="*/ 141 h 228"/>
                  <a:gd name="T26" fmla="*/ 252 w 515"/>
                  <a:gd name="T27" fmla="*/ 157 h 228"/>
                  <a:gd name="T28" fmla="*/ 339 w 515"/>
                  <a:gd name="T29" fmla="*/ 150 h 228"/>
                  <a:gd name="T30" fmla="*/ 390 w 515"/>
                  <a:gd name="T31" fmla="*/ 112 h 228"/>
                  <a:gd name="T32" fmla="*/ 422 w 515"/>
                  <a:gd name="T33" fmla="*/ 102 h 228"/>
                  <a:gd name="T34" fmla="*/ 432 w 515"/>
                  <a:gd name="T35" fmla="*/ 134 h 228"/>
                  <a:gd name="T36" fmla="*/ 486 w 515"/>
                  <a:gd name="T37" fmla="*/ 136 h 228"/>
                  <a:gd name="T38" fmla="*/ 515 w 515"/>
                  <a:gd name="T39" fmla="*/ 161 h 228"/>
                  <a:gd name="T40" fmla="*/ 492 w 515"/>
                  <a:gd name="T41" fmla="*/ 203 h 228"/>
                  <a:gd name="T42" fmla="*/ 493 w 515"/>
                  <a:gd name="T43" fmla="*/ 217 h 228"/>
                  <a:gd name="T44" fmla="*/ 514 w 515"/>
                  <a:gd name="T45" fmla="*/ 228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15" h="228">
                    <a:moveTo>
                      <a:pt x="0" y="40"/>
                    </a:moveTo>
                    <a:lnTo>
                      <a:pt x="87" y="32"/>
                    </a:lnTo>
                    <a:lnTo>
                      <a:pt x="136" y="61"/>
                    </a:lnTo>
                    <a:lnTo>
                      <a:pt x="146" y="14"/>
                    </a:lnTo>
                    <a:lnTo>
                      <a:pt x="181" y="31"/>
                    </a:lnTo>
                    <a:lnTo>
                      <a:pt x="226" y="13"/>
                    </a:lnTo>
                    <a:lnTo>
                      <a:pt x="285" y="0"/>
                    </a:lnTo>
                    <a:lnTo>
                      <a:pt x="342" y="35"/>
                    </a:lnTo>
                    <a:lnTo>
                      <a:pt x="301" y="93"/>
                    </a:lnTo>
                    <a:lnTo>
                      <a:pt x="227" y="93"/>
                    </a:lnTo>
                    <a:lnTo>
                      <a:pt x="199" y="83"/>
                    </a:lnTo>
                    <a:lnTo>
                      <a:pt x="186" y="90"/>
                    </a:lnTo>
                    <a:lnTo>
                      <a:pt x="224" y="141"/>
                    </a:lnTo>
                    <a:lnTo>
                      <a:pt x="252" y="157"/>
                    </a:lnTo>
                    <a:lnTo>
                      <a:pt x="339" y="150"/>
                    </a:lnTo>
                    <a:lnTo>
                      <a:pt x="390" y="112"/>
                    </a:lnTo>
                    <a:lnTo>
                      <a:pt x="422" y="102"/>
                    </a:lnTo>
                    <a:lnTo>
                      <a:pt x="432" y="134"/>
                    </a:lnTo>
                    <a:lnTo>
                      <a:pt x="486" y="136"/>
                    </a:lnTo>
                    <a:lnTo>
                      <a:pt x="515" y="161"/>
                    </a:lnTo>
                    <a:lnTo>
                      <a:pt x="492" y="203"/>
                    </a:lnTo>
                    <a:lnTo>
                      <a:pt x="493" y="217"/>
                    </a:lnTo>
                    <a:lnTo>
                      <a:pt x="514" y="22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" name="Freeform 104">
                <a:extLst>
                  <a:ext uri="{FF2B5EF4-FFF2-40B4-BE49-F238E27FC236}">
                    <a16:creationId xmlns:a16="http://schemas.microsoft.com/office/drawing/2014/main" id="{8A3B1F03-95AD-75FC-9181-D048DA5FDF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7" y="1283"/>
                <a:ext cx="7" cy="7"/>
              </a:xfrm>
              <a:custGeom>
                <a:avLst/>
                <a:gdLst>
                  <a:gd name="T0" fmla="*/ 3 w 21"/>
                  <a:gd name="T1" fmla="*/ 21 h 21"/>
                  <a:gd name="T2" fmla="*/ 21 w 21"/>
                  <a:gd name="T3" fmla="*/ 6 h 21"/>
                  <a:gd name="T4" fmla="*/ 13 w 21"/>
                  <a:gd name="T5" fmla="*/ 0 h 21"/>
                  <a:gd name="T6" fmla="*/ 0 w 21"/>
                  <a:gd name="T7" fmla="*/ 8 h 21"/>
                  <a:gd name="T8" fmla="*/ 3 w 21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1">
                    <a:moveTo>
                      <a:pt x="3" y="21"/>
                    </a:moveTo>
                    <a:lnTo>
                      <a:pt x="21" y="6"/>
                    </a:lnTo>
                    <a:lnTo>
                      <a:pt x="13" y="0"/>
                    </a:lnTo>
                    <a:lnTo>
                      <a:pt x="0" y="8"/>
                    </a:lnTo>
                    <a:lnTo>
                      <a:pt x="3" y="2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" name="Freeform 105">
                <a:extLst>
                  <a:ext uri="{FF2B5EF4-FFF2-40B4-BE49-F238E27FC236}">
                    <a16:creationId xmlns:a16="http://schemas.microsoft.com/office/drawing/2014/main" id="{39807AF7-EEED-3098-970B-E6D64AEF58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2" y="1282"/>
                <a:ext cx="6" cy="12"/>
              </a:xfrm>
              <a:custGeom>
                <a:avLst/>
                <a:gdLst>
                  <a:gd name="T0" fmla="*/ 18 w 18"/>
                  <a:gd name="T1" fmla="*/ 13 h 35"/>
                  <a:gd name="T2" fmla="*/ 17 w 18"/>
                  <a:gd name="T3" fmla="*/ 0 h 35"/>
                  <a:gd name="T4" fmla="*/ 5 w 18"/>
                  <a:gd name="T5" fmla="*/ 14 h 35"/>
                  <a:gd name="T6" fmla="*/ 0 w 18"/>
                  <a:gd name="T7" fmla="*/ 35 h 35"/>
                  <a:gd name="T8" fmla="*/ 6 w 18"/>
                  <a:gd name="T9" fmla="*/ 34 h 35"/>
                  <a:gd name="T10" fmla="*/ 12 w 18"/>
                  <a:gd name="T11" fmla="*/ 14 h 35"/>
                  <a:gd name="T12" fmla="*/ 18 w 18"/>
                  <a:gd name="T13" fmla="*/ 1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5">
                    <a:moveTo>
                      <a:pt x="18" y="13"/>
                    </a:moveTo>
                    <a:lnTo>
                      <a:pt x="17" y="0"/>
                    </a:lnTo>
                    <a:lnTo>
                      <a:pt x="5" y="14"/>
                    </a:lnTo>
                    <a:lnTo>
                      <a:pt x="0" y="35"/>
                    </a:lnTo>
                    <a:lnTo>
                      <a:pt x="6" y="34"/>
                    </a:lnTo>
                    <a:lnTo>
                      <a:pt x="12" y="14"/>
                    </a:lnTo>
                    <a:lnTo>
                      <a:pt x="18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" name="Freeform 106">
                <a:extLst>
                  <a:ext uri="{FF2B5EF4-FFF2-40B4-BE49-F238E27FC236}">
                    <a16:creationId xmlns:a16="http://schemas.microsoft.com/office/drawing/2014/main" id="{6C06A514-A90E-68EC-B5D7-5454954825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5" y="1287"/>
                <a:ext cx="15" cy="39"/>
              </a:xfrm>
              <a:custGeom>
                <a:avLst/>
                <a:gdLst>
                  <a:gd name="T0" fmla="*/ 22 w 46"/>
                  <a:gd name="T1" fmla="*/ 0 h 118"/>
                  <a:gd name="T2" fmla="*/ 0 w 46"/>
                  <a:gd name="T3" fmla="*/ 56 h 118"/>
                  <a:gd name="T4" fmla="*/ 12 w 46"/>
                  <a:gd name="T5" fmla="*/ 109 h 118"/>
                  <a:gd name="T6" fmla="*/ 13 w 46"/>
                  <a:gd name="T7" fmla="*/ 115 h 118"/>
                  <a:gd name="T8" fmla="*/ 25 w 46"/>
                  <a:gd name="T9" fmla="*/ 108 h 118"/>
                  <a:gd name="T10" fmla="*/ 33 w 46"/>
                  <a:gd name="T11" fmla="*/ 113 h 118"/>
                  <a:gd name="T12" fmla="*/ 46 w 46"/>
                  <a:gd name="T13" fmla="*/ 118 h 118"/>
                  <a:gd name="T14" fmla="*/ 45 w 46"/>
                  <a:gd name="T15" fmla="*/ 112 h 118"/>
                  <a:gd name="T16" fmla="*/ 30 w 46"/>
                  <a:gd name="T17" fmla="*/ 87 h 118"/>
                  <a:gd name="T18" fmla="*/ 22 w 46"/>
                  <a:gd name="T1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118">
                    <a:moveTo>
                      <a:pt x="22" y="0"/>
                    </a:moveTo>
                    <a:lnTo>
                      <a:pt x="0" y="56"/>
                    </a:lnTo>
                    <a:lnTo>
                      <a:pt x="12" y="109"/>
                    </a:lnTo>
                    <a:lnTo>
                      <a:pt x="13" y="115"/>
                    </a:lnTo>
                    <a:lnTo>
                      <a:pt x="25" y="108"/>
                    </a:lnTo>
                    <a:lnTo>
                      <a:pt x="33" y="113"/>
                    </a:lnTo>
                    <a:lnTo>
                      <a:pt x="46" y="118"/>
                    </a:lnTo>
                    <a:lnTo>
                      <a:pt x="45" y="112"/>
                    </a:lnTo>
                    <a:lnTo>
                      <a:pt x="30" y="87"/>
                    </a:lnTo>
                    <a:lnTo>
                      <a:pt x="2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" name="Freeform 107">
                <a:extLst>
                  <a:ext uri="{FF2B5EF4-FFF2-40B4-BE49-F238E27FC236}">
                    <a16:creationId xmlns:a16="http://schemas.microsoft.com/office/drawing/2014/main" id="{0FB70F19-2453-9436-5AB5-9010E72607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8" y="1232"/>
                <a:ext cx="4" cy="6"/>
              </a:xfrm>
              <a:custGeom>
                <a:avLst/>
                <a:gdLst>
                  <a:gd name="T0" fmla="*/ 13 w 13"/>
                  <a:gd name="T1" fmla="*/ 6 h 20"/>
                  <a:gd name="T2" fmla="*/ 7 w 13"/>
                  <a:gd name="T3" fmla="*/ 0 h 20"/>
                  <a:gd name="T4" fmla="*/ 0 w 13"/>
                  <a:gd name="T5" fmla="*/ 1 h 20"/>
                  <a:gd name="T6" fmla="*/ 8 w 13"/>
                  <a:gd name="T7" fmla="*/ 20 h 20"/>
                  <a:gd name="T8" fmla="*/ 13 w 13"/>
                  <a:gd name="T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0">
                    <a:moveTo>
                      <a:pt x="13" y="6"/>
                    </a:moveTo>
                    <a:lnTo>
                      <a:pt x="7" y="0"/>
                    </a:lnTo>
                    <a:lnTo>
                      <a:pt x="0" y="1"/>
                    </a:lnTo>
                    <a:lnTo>
                      <a:pt x="8" y="20"/>
                    </a:lnTo>
                    <a:lnTo>
                      <a:pt x="13" y="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" name="Freeform 108">
                <a:extLst>
                  <a:ext uri="{FF2B5EF4-FFF2-40B4-BE49-F238E27FC236}">
                    <a16:creationId xmlns:a16="http://schemas.microsoft.com/office/drawing/2014/main" id="{72A600EE-E144-8261-4D79-91E36E1BBD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3" y="1355"/>
                <a:ext cx="51" cy="46"/>
              </a:xfrm>
              <a:custGeom>
                <a:avLst/>
                <a:gdLst>
                  <a:gd name="T0" fmla="*/ 38 w 154"/>
                  <a:gd name="T1" fmla="*/ 18 h 137"/>
                  <a:gd name="T2" fmla="*/ 9 w 154"/>
                  <a:gd name="T3" fmla="*/ 0 h 137"/>
                  <a:gd name="T4" fmla="*/ 12 w 154"/>
                  <a:gd name="T5" fmla="*/ 20 h 137"/>
                  <a:gd name="T6" fmla="*/ 4 w 154"/>
                  <a:gd name="T7" fmla="*/ 21 h 137"/>
                  <a:gd name="T8" fmla="*/ 0 w 154"/>
                  <a:gd name="T9" fmla="*/ 41 h 137"/>
                  <a:gd name="T10" fmla="*/ 1 w 154"/>
                  <a:gd name="T11" fmla="*/ 55 h 137"/>
                  <a:gd name="T12" fmla="*/ 16 w 154"/>
                  <a:gd name="T13" fmla="*/ 74 h 137"/>
                  <a:gd name="T14" fmla="*/ 4 w 154"/>
                  <a:gd name="T15" fmla="*/ 88 h 137"/>
                  <a:gd name="T16" fmla="*/ 12 w 154"/>
                  <a:gd name="T17" fmla="*/ 100 h 137"/>
                  <a:gd name="T18" fmla="*/ 26 w 154"/>
                  <a:gd name="T19" fmla="*/ 113 h 137"/>
                  <a:gd name="T20" fmla="*/ 39 w 154"/>
                  <a:gd name="T21" fmla="*/ 105 h 137"/>
                  <a:gd name="T22" fmla="*/ 53 w 154"/>
                  <a:gd name="T23" fmla="*/ 111 h 137"/>
                  <a:gd name="T24" fmla="*/ 59 w 154"/>
                  <a:gd name="T25" fmla="*/ 103 h 137"/>
                  <a:gd name="T26" fmla="*/ 74 w 154"/>
                  <a:gd name="T27" fmla="*/ 115 h 137"/>
                  <a:gd name="T28" fmla="*/ 88 w 154"/>
                  <a:gd name="T29" fmla="*/ 120 h 137"/>
                  <a:gd name="T30" fmla="*/ 109 w 154"/>
                  <a:gd name="T31" fmla="*/ 126 h 137"/>
                  <a:gd name="T32" fmla="*/ 123 w 154"/>
                  <a:gd name="T33" fmla="*/ 137 h 137"/>
                  <a:gd name="T34" fmla="*/ 136 w 154"/>
                  <a:gd name="T35" fmla="*/ 130 h 137"/>
                  <a:gd name="T36" fmla="*/ 154 w 154"/>
                  <a:gd name="T37" fmla="*/ 108 h 137"/>
                  <a:gd name="T38" fmla="*/ 146 w 154"/>
                  <a:gd name="T39" fmla="*/ 95 h 137"/>
                  <a:gd name="T40" fmla="*/ 118 w 154"/>
                  <a:gd name="T41" fmla="*/ 91 h 137"/>
                  <a:gd name="T42" fmla="*/ 104 w 154"/>
                  <a:gd name="T43" fmla="*/ 86 h 137"/>
                  <a:gd name="T44" fmla="*/ 104 w 154"/>
                  <a:gd name="T45" fmla="*/ 79 h 137"/>
                  <a:gd name="T46" fmla="*/ 90 w 154"/>
                  <a:gd name="T47" fmla="*/ 67 h 137"/>
                  <a:gd name="T48" fmla="*/ 89 w 154"/>
                  <a:gd name="T49" fmla="*/ 60 h 137"/>
                  <a:gd name="T50" fmla="*/ 81 w 154"/>
                  <a:gd name="T51" fmla="*/ 54 h 137"/>
                  <a:gd name="T52" fmla="*/ 80 w 154"/>
                  <a:gd name="T53" fmla="*/ 34 h 137"/>
                  <a:gd name="T54" fmla="*/ 73 w 154"/>
                  <a:gd name="T55" fmla="*/ 35 h 137"/>
                  <a:gd name="T56" fmla="*/ 53 w 154"/>
                  <a:gd name="T57" fmla="*/ 30 h 137"/>
                  <a:gd name="T58" fmla="*/ 38 w 154"/>
                  <a:gd name="T59" fmla="*/ 18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4" h="137">
                    <a:moveTo>
                      <a:pt x="38" y="18"/>
                    </a:moveTo>
                    <a:lnTo>
                      <a:pt x="9" y="0"/>
                    </a:lnTo>
                    <a:lnTo>
                      <a:pt x="12" y="20"/>
                    </a:lnTo>
                    <a:lnTo>
                      <a:pt x="4" y="21"/>
                    </a:lnTo>
                    <a:lnTo>
                      <a:pt x="0" y="41"/>
                    </a:lnTo>
                    <a:lnTo>
                      <a:pt x="1" y="55"/>
                    </a:lnTo>
                    <a:lnTo>
                      <a:pt x="16" y="74"/>
                    </a:lnTo>
                    <a:lnTo>
                      <a:pt x="4" y="88"/>
                    </a:lnTo>
                    <a:lnTo>
                      <a:pt x="12" y="100"/>
                    </a:lnTo>
                    <a:lnTo>
                      <a:pt x="26" y="113"/>
                    </a:lnTo>
                    <a:lnTo>
                      <a:pt x="39" y="105"/>
                    </a:lnTo>
                    <a:lnTo>
                      <a:pt x="53" y="111"/>
                    </a:lnTo>
                    <a:lnTo>
                      <a:pt x="59" y="103"/>
                    </a:lnTo>
                    <a:lnTo>
                      <a:pt x="74" y="115"/>
                    </a:lnTo>
                    <a:lnTo>
                      <a:pt x="88" y="120"/>
                    </a:lnTo>
                    <a:lnTo>
                      <a:pt x="109" y="126"/>
                    </a:lnTo>
                    <a:lnTo>
                      <a:pt x="123" y="137"/>
                    </a:lnTo>
                    <a:lnTo>
                      <a:pt x="136" y="130"/>
                    </a:lnTo>
                    <a:lnTo>
                      <a:pt x="154" y="108"/>
                    </a:lnTo>
                    <a:lnTo>
                      <a:pt x="146" y="95"/>
                    </a:lnTo>
                    <a:lnTo>
                      <a:pt x="118" y="91"/>
                    </a:lnTo>
                    <a:lnTo>
                      <a:pt x="104" y="86"/>
                    </a:lnTo>
                    <a:lnTo>
                      <a:pt x="104" y="79"/>
                    </a:lnTo>
                    <a:lnTo>
                      <a:pt x="90" y="67"/>
                    </a:lnTo>
                    <a:lnTo>
                      <a:pt x="89" y="60"/>
                    </a:lnTo>
                    <a:lnTo>
                      <a:pt x="81" y="54"/>
                    </a:lnTo>
                    <a:lnTo>
                      <a:pt x="80" y="34"/>
                    </a:lnTo>
                    <a:lnTo>
                      <a:pt x="73" y="35"/>
                    </a:lnTo>
                    <a:lnTo>
                      <a:pt x="53" y="30"/>
                    </a:lnTo>
                    <a:lnTo>
                      <a:pt x="38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" name="Freeform 109">
                <a:extLst>
                  <a:ext uri="{FF2B5EF4-FFF2-40B4-BE49-F238E27FC236}">
                    <a16:creationId xmlns:a16="http://schemas.microsoft.com/office/drawing/2014/main" id="{0CF03F1B-60BB-0BA1-788B-1CC3B97BC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6" y="1355"/>
                <a:ext cx="9" cy="9"/>
              </a:xfrm>
              <a:custGeom>
                <a:avLst/>
                <a:gdLst>
                  <a:gd name="T0" fmla="*/ 23 w 28"/>
                  <a:gd name="T1" fmla="*/ 25 h 25"/>
                  <a:gd name="T2" fmla="*/ 28 w 28"/>
                  <a:gd name="T3" fmla="*/ 19 h 25"/>
                  <a:gd name="T4" fmla="*/ 20 w 28"/>
                  <a:gd name="T5" fmla="*/ 13 h 25"/>
                  <a:gd name="T6" fmla="*/ 14 w 28"/>
                  <a:gd name="T7" fmla="*/ 13 h 25"/>
                  <a:gd name="T8" fmla="*/ 7 w 28"/>
                  <a:gd name="T9" fmla="*/ 0 h 25"/>
                  <a:gd name="T10" fmla="*/ 0 w 28"/>
                  <a:gd name="T11" fmla="*/ 7 h 25"/>
                  <a:gd name="T12" fmla="*/ 8 w 28"/>
                  <a:gd name="T13" fmla="*/ 20 h 25"/>
                  <a:gd name="T14" fmla="*/ 23 w 28"/>
                  <a:gd name="T15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25">
                    <a:moveTo>
                      <a:pt x="23" y="25"/>
                    </a:moveTo>
                    <a:lnTo>
                      <a:pt x="28" y="19"/>
                    </a:lnTo>
                    <a:lnTo>
                      <a:pt x="20" y="13"/>
                    </a:lnTo>
                    <a:lnTo>
                      <a:pt x="14" y="13"/>
                    </a:lnTo>
                    <a:lnTo>
                      <a:pt x="7" y="0"/>
                    </a:lnTo>
                    <a:lnTo>
                      <a:pt x="0" y="7"/>
                    </a:lnTo>
                    <a:lnTo>
                      <a:pt x="8" y="20"/>
                    </a:lnTo>
                    <a:lnTo>
                      <a:pt x="23" y="2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" name="Freeform 110">
                <a:extLst>
                  <a:ext uri="{FF2B5EF4-FFF2-40B4-BE49-F238E27FC236}">
                    <a16:creationId xmlns:a16="http://schemas.microsoft.com/office/drawing/2014/main" id="{AC564E4C-80ED-A51B-F6A3-2A395B564E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8" y="1380"/>
                <a:ext cx="9" cy="5"/>
              </a:xfrm>
              <a:custGeom>
                <a:avLst/>
                <a:gdLst>
                  <a:gd name="T0" fmla="*/ 5 w 25"/>
                  <a:gd name="T1" fmla="*/ 2 h 15"/>
                  <a:gd name="T2" fmla="*/ 0 w 25"/>
                  <a:gd name="T3" fmla="*/ 9 h 15"/>
                  <a:gd name="T4" fmla="*/ 7 w 25"/>
                  <a:gd name="T5" fmla="*/ 15 h 15"/>
                  <a:gd name="T6" fmla="*/ 20 w 25"/>
                  <a:gd name="T7" fmla="*/ 14 h 15"/>
                  <a:gd name="T8" fmla="*/ 25 w 25"/>
                  <a:gd name="T9" fmla="*/ 0 h 15"/>
                  <a:gd name="T10" fmla="*/ 5 w 25"/>
                  <a:gd name="T11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5">
                    <a:moveTo>
                      <a:pt x="5" y="2"/>
                    </a:moveTo>
                    <a:lnTo>
                      <a:pt x="0" y="9"/>
                    </a:lnTo>
                    <a:lnTo>
                      <a:pt x="7" y="15"/>
                    </a:lnTo>
                    <a:lnTo>
                      <a:pt x="20" y="14"/>
                    </a:lnTo>
                    <a:lnTo>
                      <a:pt x="25" y="0"/>
                    </a:lnTo>
                    <a:lnTo>
                      <a:pt x="5" y="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" name="Freeform 111">
                <a:extLst>
                  <a:ext uri="{FF2B5EF4-FFF2-40B4-BE49-F238E27FC236}">
                    <a16:creationId xmlns:a16="http://schemas.microsoft.com/office/drawing/2014/main" id="{72336065-2292-5AC4-E8C3-D33E0C335F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3" y="911"/>
                <a:ext cx="124" cy="68"/>
              </a:xfrm>
              <a:custGeom>
                <a:avLst/>
                <a:gdLst>
                  <a:gd name="T0" fmla="*/ 0 w 372"/>
                  <a:gd name="T1" fmla="*/ 0 h 203"/>
                  <a:gd name="T2" fmla="*/ 17 w 372"/>
                  <a:gd name="T3" fmla="*/ 32 h 203"/>
                  <a:gd name="T4" fmla="*/ 19 w 372"/>
                  <a:gd name="T5" fmla="*/ 52 h 203"/>
                  <a:gd name="T6" fmla="*/ 28 w 372"/>
                  <a:gd name="T7" fmla="*/ 71 h 203"/>
                  <a:gd name="T8" fmla="*/ 22 w 372"/>
                  <a:gd name="T9" fmla="*/ 92 h 203"/>
                  <a:gd name="T10" fmla="*/ 56 w 372"/>
                  <a:gd name="T11" fmla="*/ 163 h 203"/>
                  <a:gd name="T12" fmla="*/ 83 w 372"/>
                  <a:gd name="T13" fmla="*/ 173 h 203"/>
                  <a:gd name="T14" fmla="*/ 99 w 372"/>
                  <a:gd name="T15" fmla="*/ 199 h 203"/>
                  <a:gd name="T16" fmla="*/ 133 w 372"/>
                  <a:gd name="T17" fmla="*/ 203 h 203"/>
                  <a:gd name="T18" fmla="*/ 177 w 372"/>
                  <a:gd name="T19" fmla="*/ 165 h 203"/>
                  <a:gd name="T20" fmla="*/ 209 w 372"/>
                  <a:gd name="T21" fmla="*/ 148 h 203"/>
                  <a:gd name="T22" fmla="*/ 220 w 372"/>
                  <a:gd name="T23" fmla="*/ 121 h 203"/>
                  <a:gd name="T24" fmla="*/ 240 w 372"/>
                  <a:gd name="T25" fmla="*/ 112 h 203"/>
                  <a:gd name="T26" fmla="*/ 372 w 372"/>
                  <a:gd name="T27" fmla="*/ 161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2" h="203">
                    <a:moveTo>
                      <a:pt x="0" y="0"/>
                    </a:moveTo>
                    <a:lnTo>
                      <a:pt x="17" y="32"/>
                    </a:lnTo>
                    <a:lnTo>
                      <a:pt x="19" y="52"/>
                    </a:lnTo>
                    <a:lnTo>
                      <a:pt x="28" y="71"/>
                    </a:lnTo>
                    <a:lnTo>
                      <a:pt x="22" y="92"/>
                    </a:lnTo>
                    <a:lnTo>
                      <a:pt x="56" y="163"/>
                    </a:lnTo>
                    <a:lnTo>
                      <a:pt x="83" y="173"/>
                    </a:lnTo>
                    <a:lnTo>
                      <a:pt x="99" y="199"/>
                    </a:lnTo>
                    <a:lnTo>
                      <a:pt x="133" y="203"/>
                    </a:lnTo>
                    <a:lnTo>
                      <a:pt x="177" y="165"/>
                    </a:lnTo>
                    <a:lnTo>
                      <a:pt x="209" y="148"/>
                    </a:lnTo>
                    <a:lnTo>
                      <a:pt x="220" y="121"/>
                    </a:lnTo>
                    <a:lnTo>
                      <a:pt x="240" y="112"/>
                    </a:lnTo>
                    <a:lnTo>
                      <a:pt x="372" y="16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" name="Freeform 112">
                <a:extLst>
                  <a:ext uri="{FF2B5EF4-FFF2-40B4-BE49-F238E27FC236}">
                    <a16:creationId xmlns:a16="http://schemas.microsoft.com/office/drawing/2014/main" id="{31FBEEA0-7C5C-548B-B71B-87AD09B5D2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4" y="965"/>
                <a:ext cx="385" cy="385"/>
              </a:xfrm>
              <a:custGeom>
                <a:avLst/>
                <a:gdLst>
                  <a:gd name="T0" fmla="*/ 1144 w 1157"/>
                  <a:gd name="T1" fmla="*/ 20 h 1154"/>
                  <a:gd name="T2" fmla="*/ 1138 w 1157"/>
                  <a:gd name="T3" fmla="*/ 95 h 1154"/>
                  <a:gd name="T4" fmla="*/ 1151 w 1157"/>
                  <a:gd name="T5" fmla="*/ 160 h 1154"/>
                  <a:gd name="T6" fmla="*/ 1125 w 1157"/>
                  <a:gd name="T7" fmla="*/ 250 h 1154"/>
                  <a:gd name="T8" fmla="*/ 1120 w 1157"/>
                  <a:gd name="T9" fmla="*/ 337 h 1154"/>
                  <a:gd name="T10" fmla="*/ 1125 w 1157"/>
                  <a:gd name="T11" fmla="*/ 391 h 1154"/>
                  <a:gd name="T12" fmla="*/ 1140 w 1157"/>
                  <a:gd name="T13" fmla="*/ 484 h 1154"/>
                  <a:gd name="T14" fmla="*/ 1154 w 1157"/>
                  <a:gd name="T15" fmla="*/ 549 h 1154"/>
                  <a:gd name="T16" fmla="*/ 1125 w 1157"/>
                  <a:gd name="T17" fmla="*/ 606 h 1154"/>
                  <a:gd name="T18" fmla="*/ 1073 w 1157"/>
                  <a:gd name="T19" fmla="*/ 618 h 1154"/>
                  <a:gd name="T20" fmla="*/ 1032 w 1157"/>
                  <a:gd name="T21" fmla="*/ 695 h 1154"/>
                  <a:gd name="T22" fmla="*/ 1017 w 1157"/>
                  <a:gd name="T23" fmla="*/ 737 h 1154"/>
                  <a:gd name="T24" fmla="*/ 993 w 1157"/>
                  <a:gd name="T25" fmla="*/ 780 h 1154"/>
                  <a:gd name="T26" fmla="*/ 972 w 1157"/>
                  <a:gd name="T27" fmla="*/ 835 h 1154"/>
                  <a:gd name="T28" fmla="*/ 858 w 1157"/>
                  <a:gd name="T29" fmla="*/ 772 h 1154"/>
                  <a:gd name="T30" fmla="*/ 791 w 1157"/>
                  <a:gd name="T31" fmla="*/ 765 h 1154"/>
                  <a:gd name="T32" fmla="*/ 794 w 1157"/>
                  <a:gd name="T33" fmla="*/ 797 h 1154"/>
                  <a:gd name="T34" fmla="*/ 677 w 1157"/>
                  <a:gd name="T35" fmla="*/ 835 h 1154"/>
                  <a:gd name="T36" fmla="*/ 614 w 1157"/>
                  <a:gd name="T37" fmla="*/ 888 h 1154"/>
                  <a:gd name="T38" fmla="*/ 486 w 1157"/>
                  <a:gd name="T39" fmla="*/ 887 h 1154"/>
                  <a:gd name="T40" fmla="*/ 409 w 1157"/>
                  <a:gd name="T41" fmla="*/ 915 h 1154"/>
                  <a:gd name="T42" fmla="*/ 369 w 1157"/>
                  <a:gd name="T43" fmla="*/ 925 h 1154"/>
                  <a:gd name="T44" fmla="*/ 331 w 1157"/>
                  <a:gd name="T45" fmla="*/ 942 h 1154"/>
                  <a:gd name="T46" fmla="*/ 299 w 1157"/>
                  <a:gd name="T47" fmla="*/ 965 h 1154"/>
                  <a:gd name="T48" fmla="*/ 289 w 1157"/>
                  <a:gd name="T49" fmla="*/ 1006 h 1154"/>
                  <a:gd name="T50" fmla="*/ 276 w 1157"/>
                  <a:gd name="T51" fmla="*/ 1081 h 1154"/>
                  <a:gd name="T52" fmla="*/ 249 w 1157"/>
                  <a:gd name="T53" fmla="*/ 1083 h 1154"/>
                  <a:gd name="T54" fmla="*/ 219 w 1157"/>
                  <a:gd name="T55" fmla="*/ 1113 h 1154"/>
                  <a:gd name="T56" fmla="*/ 171 w 1157"/>
                  <a:gd name="T57" fmla="*/ 1111 h 1154"/>
                  <a:gd name="T58" fmla="*/ 163 w 1157"/>
                  <a:gd name="T59" fmla="*/ 1092 h 1154"/>
                  <a:gd name="T60" fmla="*/ 107 w 1157"/>
                  <a:gd name="T61" fmla="*/ 1144 h 1154"/>
                  <a:gd name="T62" fmla="*/ 31 w 1157"/>
                  <a:gd name="T63" fmla="*/ 1124 h 1154"/>
                  <a:gd name="T64" fmla="*/ 0 w 1157"/>
                  <a:gd name="T65" fmla="*/ 1154 h 1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57" h="1154">
                    <a:moveTo>
                      <a:pt x="1150" y="0"/>
                    </a:moveTo>
                    <a:lnTo>
                      <a:pt x="1144" y="20"/>
                    </a:lnTo>
                    <a:lnTo>
                      <a:pt x="1149" y="60"/>
                    </a:lnTo>
                    <a:lnTo>
                      <a:pt x="1138" y="95"/>
                    </a:lnTo>
                    <a:lnTo>
                      <a:pt x="1156" y="146"/>
                    </a:lnTo>
                    <a:lnTo>
                      <a:pt x="1151" y="160"/>
                    </a:lnTo>
                    <a:lnTo>
                      <a:pt x="1155" y="206"/>
                    </a:lnTo>
                    <a:lnTo>
                      <a:pt x="1125" y="250"/>
                    </a:lnTo>
                    <a:lnTo>
                      <a:pt x="1115" y="278"/>
                    </a:lnTo>
                    <a:lnTo>
                      <a:pt x="1120" y="337"/>
                    </a:lnTo>
                    <a:lnTo>
                      <a:pt x="1128" y="357"/>
                    </a:lnTo>
                    <a:lnTo>
                      <a:pt x="1125" y="391"/>
                    </a:lnTo>
                    <a:lnTo>
                      <a:pt x="1134" y="410"/>
                    </a:lnTo>
                    <a:lnTo>
                      <a:pt x="1140" y="484"/>
                    </a:lnTo>
                    <a:lnTo>
                      <a:pt x="1156" y="509"/>
                    </a:lnTo>
                    <a:lnTo>
                      <a:pt x="1154" y="549"/>
                    </a:lnTo>
                    <a:lnTo>
                      <a:pt x="1157" y="590"/>
                    </a:lnTo>
                    <a:lnTo>
                      <a:pt x="1125" y="606"/>
                    </a:lnTo>
                    <a:lnTo>
                      <a:pt x="1084" y="603"/>
                    </a:lnTo>
                    <a:lnTo>
                      <a:pt x="1073" y="618"/>
                    </a:lnTo>
                    <a:lnTo>
                      <a:pt x="1054" y="626"/>
                    </a:lnTo>
                    <a:lnTo>
                      <a:pt x="1032" y="695"/>
                    </a:lnTo>
                    <a:lnTo>
                      <a:pt x="1013" y="710"/>
                    </a:lnTo>
                    <a:lnTo>
                      <a:pt x="1017" y="737"/>
                    </a:lnTo>
                    <a:lnTo>
                      <a:pt x="998" y="752"/>
                    </a:lnTo>
                    <a:lnTo>
                      <a:pt x="993" y="780"/>
                    </a:lnTo>
                    <a:lnTo>
                      <a:pt x="975" y="802"/>
                    </a:lnTo>
                    <a:lnTo>
                      <a:pt x="972" y="835"/>
                    </a:lnTo>
                    <a:lnTo>
                      <a:pt x="883" y="810"/>
                    </a:lnTo>
                    <a:lnTo>
                      <a:pt x="858" y="772"/>
                    </a:lnTo>
                    <a:lnTo>
                      <a:pt x="797" y="764"/>
                    </a:lnTo>
                    <a:lnTo>
                      <a:pt x="791" y="765"/>
                    </a:lnTo>
                    <a:lnTo>
                      <a:pt x="799" y="784"/>
                    </a:lnTo>
                    <a:lnTo>
                      <a:pt x="794" y="797"/>
                    </a:lnTo>
                    <a:lnTo>
                      <a:pt x="708" y="820"/>
                    </a:lnTo>
                    <a:lnTo>
                      <a:pt x="677" y="835"/>
                    </a:lnTo>
                    <a:lnTo>
                      <a:pt x="648" y="892"/>
                    </a:lnTo>
                    <a:lnTo>
                      <a:pt x="614" y="888"/>
                    </a:lnTo>
                    <a:lnTo>
                      <a:pt x="595" y="904"/>
                    </a:lnTo>
                    <a:lnTo>
                      <a:pt x="486" y="887"/>
                    </a:lnTo>
                    <a:lnTo>
                      <a:pt x="409" y="921"/>
                    </a:lnTo>
                    <a:lnTo>
                      <a:pt x="409" y="915"/>
                    </a:lnTo>
                    <a:lnTo>
                      <a:pt x="400" y="902"/>
                    </a:lnTo>
                    <a:lnTo>
                      <a:pt x="369" y="925"/>
                    </a:lnTo>
                    <a:lnTo>
                      <a:pt x="342" y="927"/>
                    </a:lnTo>
                    <a:lnTo>
                      <a:pt x="331" y="942"/>
                    </a:lnTo>
                    <a:lnTo>
                      <a:pt x="310" y="943"/>
                    </a:lnTo>
                    <a:lnTo>
                      <a:pt x="299" y="965"/>
                    </a:lnTo>
                    <a:lnTo>
                      <a:pt x="307" y="984"/>
                    </a:lnTo>
                    <a:lnTo>
                      <a:pt x="289" y="1006"/>
                    </a:lnTo>
                    <a:lnTo>
                      <a:pt x="288" y="1073"/>
                    </a:lnTo>
                    <a:lnTo>
                      <a:pt x="276" y="1081"/>
                    </a:lnTo>
                    <a:lnTo>
                      <a:pt x="262" y="1076"/>
                    </a:lnTo>
                    <a:lnTo>
                      <a:pt x="249" y="1083"/>
                    </a:lnTo>
                    <a:lnTo>
                      <a:pt x="232" y="1118"/>
                    </a:lnTo>
                    <a:lnTo>
                      <a:pt x="219" y="1113"/>
                    </a:lnTo>
                    <a:lnTo>
                      <a:pt x="217" y="1093"/>
                    </a:lnTo>
                    <a:lnTo>
                      <a:pt x="171" y="1111"/>
                    </a:lnTo>
                    <a:lnTo>
                      <a:pt x="164" y="1105"/>
                    </a:lnTo>
                    <a:lnTo>
                      <a:pt x="163" y="1092"/>
                    </a:lnTo>
                    <a:lnTo>
                      <a:pt x="135" y="1088"/>
                    </a:lnTo>
                    <a:lnTo>
                      <a:pt x="107" y="1144"/>
                    </a:lnTo>
                    <a:lnTo>
                      <a:pt x="47" y="1143"/>
                    </a:lnTo>
                    <a:lnTo>
                      <a:pt x="31" y="1124"/>
                    </a:lnTo>
                    <a:lnTo>
                      <a:pt x="13" y="1139"/>
                    </a:lnTo>
                    <a:lnTo>
                      <a:pt x="0" y="115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" name="Freeform 113">
                <a:extLst>
                  <a:ext uri="{FF2B5EF4-FFF2-40B4-BE49-F238E27FC236}">
                    <a16:creationId xmlns:a16="http://schemas.microsoft.com/office/drawing/2014/main" id="{D60B6638-0F40-50C3-E403-D882FD82C6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1" y="809"/>
                <a:ext cx="4" cy="7"/>
              </a:xfrm>
              <a:custGeom>
                <a:avLst/>
                <a:gdLst>
                  <a:gd name="T0" fmla="*/ 13 w 13"/>
                  <a:gd name="T1" fmla="*/ 13 h 21"/>
                  <a:gd name="T2" fmla="*/ 11 w 13"/>
                  <a:gd name="T3" fmla="*/ 0 h 21"/>
                  <a:gd name="T4" fmla="*/ 6 w 13"/>
                  <a:gd name="T5" fmla="*/ 8 h 21"/>
                  <a:gd name="T6" fmla="*/ 0 w 13"/>
                  <a:gd name="T7" fmla="*/ 21 h 21"/>
                  <a:gd name="T8" fmla="*/ 7 w 13"/>
                  <a:gd name="T9" fmla="*/ 20 h 21"/>
                  <a:gd name="T10" fmla="*/ 13 w 13"/>
                  <a:gd name="T11" fmla="*/ 1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13" y="13"/>
                    </a:moveTo>
                    <a:lnTo>
                      <a:pt x="11" y="0"/>
                    </a:lnTo>
                    <a:lnTo>
                      <a:pt x="6" y="8"/>
                    </a:lnTo>
                    <a:lnTo>
                      <a:pt x="0" y="21"/>
                    </a:lnTo>
                    <a:lnTo>
                      <a:pt x="7" y="20"/>
                    </a:lnTo>
                    <a:lnTo>
                      <a:pt x="13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" name="Freeform 114">
                <a:extLst>
                  <a:ext uri="{FF2B5EF4-FFF2-40B4-BE49-F238E27FC236}">
                    <a16:creationId xmlns:a16="http://schemas.microsoft.com/office/drawing/2014/main" id="{4949C745-FD03-E5E1-4401-9F9B7AF3AC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9" y="1350"/>
                <a:ext cx="363" cy="473"/>
              </a:xfrm>
              <a:custGeom>
                <a:avLst/>
                <a:gdLst>
                  <a:gd name="T0" fmla="*/ 74 w 1089"/>
                  <a:gd name="T1" fmla="*/ 0 h 1421"/>
                  <a:gd name="T2" fmla="*/ 77 w 1089"/>
                  <a:gd name="T3" fmla="*/ 33 h 1421"/>
                  <a:gd name="T4" fmla="*/ 52 w 1089"/>
                  <a:gd name="T5" fmla="*/ 42 h 1421"/>
                  <a:gd name="T6" fmla="*/ 0 w 1089"/>
                  <a:gd name="T7" fmla="*/ 74 h 1421"/>
                  <a:gd name="T8" fmla="*/ 25 w 1089"/>
                  <a:gd name="T9" fmla="*/ 112 h 1421"/>
                  <a:gd name="T10" fmla="*/ 28 w 1089"/>
                  <a:gd name="T11" fmla="*/ 152 h 1421"/>
                  <a:gd name="T12" fmla="*/ 49 w 1089"/>
                  <a:gd name="T13" fmla="*/ 163 h 1421"/>
                  <a:gd name="T14" fmla="*/ 44 w 1089"/>
                  <a:gd name="T15" fmla="*/ 177 h 1421"/>
                  <a:gd name="T16" fmla="*/ 10 w 1089"/>
                  <a:gd name="T17" fmla="*/ 167 h 1421"/>
                  <a:gd name="T18" fmla="*/ 2 w 1089"/>
                  <a:gd name="T19" fmla="*/ 168 h 1421"/>
                  <a:gd name="T20" fmla="*/ 3 w 1089"/>
                  <a:gd name="T21" fmla="*/ 174 h 1421"/>
                  <a:gd name="T22" fmla="*/ 80 w 1089"/>
                  <a:gd name="T23" fmla="*/ 214 h 1421"/>
                  <a:gd name="T24" fmla="*/ 99 w 1089"/>
                  <a:gd name="T25" fmla="*/ 199 h 1421"/>
                  <a:gd name="T26" fmla="*/ 120 w 1089"/>
                  <a:gd name="T27" fmla="*/ 196 h 1421"/>
                  <a:gd name="T28" fmla="*/ 191 w 1089"/>
                  <a:gd name="T29" fmla="*/ 250 h 1421"/>
                  <a:gd name="T30" fmla="*/ 263 w 1089"/>
                  <a:gd name="T31" fmla="*/ 218 h 1421"/>
                  <a:gd name="T32" fmla="*/ 287 w 1089"/>
                  <a:gd name="T33" fmla="*/ 194 h 1421"/>
                  <a:gd name="T34" fmla="*/ 340 w 1089"/>
                  <a:gd name="T35" fmla="*/ 183 h 1421"/>
                  <a:gd name="T36" fmla="*/ 367 w 1089"/>
                  <a:gd name="T37" fmla="*/ 181 h 1421"/>
                  <a:gd name="T38" fmla="*/ 420 w 1089"/>
                  <a:gd name="T39" fmla="*/ 183 h 1421"/>
                  <a:gd name="T40" fmla="*/ 469 w 1089"/>
                  <a:gd name="T41" fmla="*/ 199 h 1421"/>
                  <a:gd name="T42" fmla="*/ 534 w 1089"/>
                  <a:gd name="T43" fmla="*/ 252 h 1421"/>
                  <a:gd name="T44" fmla="*/ 528 w 1089"/>
                  <a:gd name="T45" fmla="*/ 260 h 1421"/>
                  <a:gd name="T46" fmla="*/ 478 w 1089"/>
                  <a:gd name="T47" fmla="*/ 224 h 1421"/>
                  <a:gd name="T48" fmla="*/ 396 w 1089"/>
                  <a:gd name="T49" fmla="*/ 205 h 1421"/>
                  <a:gd name="T50" fmla="*/ 370 w 1089"/>
                  <a:gd name="T51" fmla="*/ 214 h 1421"/>
                  <a:gd name="T52" fmla="*/ 297 w 1089"/>
                  <a:gd name="T53" fmla="*/ 227 h 1421"/>
                  <a:gd name="T54" fmla="*/ 280 w 1089"/>
                  <a:gd name="T55" fmla="*/ 256 h 1421"/>
                  <a:gd name="T56" fmla="*/ 289 w 1089"/>
                  <a:gd name="T57" fmla="*/ 296 h 1421"/>
                  <a:gd name="T58" fmla="*/ 280 w 1089"/>
                  <a:gd name="T59" fmla="*/ 337 h 1421"/>
                  <a:gd name="T60" fmla="*/ 268 w 1089"/>
                  <a:gd name="T61" fmla="*/ 352 h 1421"/>
                  <a:gd name="T62" fmla="*/ 242 w 1089"/>
                  <a:gd name="T63" fmla="*/ 354 h 1421"/>
                  <a:gd name="T64" fmla="*/ 223 w 1089"/>
                  <a:gd name="T65" fmla="*/ 368 h 1421"/>
                  <a:gd name="T66" fmla="*/ 356 w 1089"/>
                  <a:gd name="T67" fmla="*/ 423 h 1421"/>
                  <a:gd name="T68" fmla="*/ 363 w 1089"/>
                  <a:gd name="T69" fmla="*/ 430 h 1421"/>
                  <a:gd name="T70" fmla="*/ 400 w 1089"/>
                  <a:gd name="T71" fmla="*/ 473 h 1421"/>
                  <a:gd name="T72" fmla="*/ 417 w 1089"/>
                  <a:gd name="T73" fmla="*/ 512 h 1421"/>
                  <a:gd name="T74" fmla="*/ 379 w 1089"/>
                  <a:gd name="T75" fmla="*/ 529 h 1421"/>
                  <a:gd name="T76" fmla="*/ 351 w 1089"/>
                  <a:gd name="T77" fmla="*/ 592 h 1421"/>
                  <a:gd name="T78" fmla="*/ 345 w 1089"/>
                  <a:gd name="T79" fmla="*/ 600 h 1421"/>
                  <a:gd name="T80" fmla="*/ 308 w 1089"/>
                  <a:gd name="T81" fmla="*/ 636 h 1421"/>
                  <a:gd name="T82" fmla="*/ 297 w 1089"/>
                  <a:gd name="T83" fmla="*/ 658 h 1421"/>
                  <a:gd name="T84" fmla="*/ 270 w 1089"/>
                  <a:gd name="T85" fmla="*/ 666 h 1421"/>
                  <a:gd name="T86" fmla="*/ 277 w 1089"/>
                  <a:gd name="T87" fmla="*/ 734 h 1421"/>
                  <a:gd name="T88" fmla="*/ 285 w 1089"/>
                  <a:gd name="T89" fmla="*/ 753 h 1421"/>
                  <a:gd name="T90" fmla="*/ 375 w 1089"/>
                  <a:gd name="T91" fmla="*/ 844 h 1421"/>
                  <a:gd name="T92" fmla="*/ 407 w 1089"/>
                  <a:gd name="T93" fmla="*/ 896 h 1421"/>
                  <a:gd name="T94" fmla="*/ 428 w 1089"/>
                  <a:gd name="T95" fmla="*/ 907 h 1421"/>
                  <a:gd name="T96" fmla="*/ 475 w 1089"/>
                  <a:gd name="T97" fmla="*/ 990 h 1421"/>
                  <a:gd name="T98" fmla="*/ 515 w 1089"/>
                  <a:gd name="T99" fmla="*/ 1134 h 1421"/>
                  <a:gd name="T100" fmla="*/ 550 w 1089"/>
                  <a:gd name="T101" fmla="*/ 1144 h 1421"/>
                  <a:gd name="T102" fmla="*/ 659 w 1089"/>
                  <a:gd name="T103" fmla="*/ 1235 h 1421"/>
                  <a:gd name="T104" fmla="*/ 742 w 1089"/>
                  <a:gd name="T105" fmla="*/ 1260 h 1421"/>
                  <a:gd name="T106" fmla="*/ 782 w 1089"/>
                  <a:gd name="T107" fmla="*/ 1325 h 1421"/>
                  <a:gd name="T108" fmla="*/ 870 w 1089"/>
                  <a:gd name="T109" fmla="*/ 1336 h 1421"/>
                  <a:gd name="T110" fmla="*/ 909 w 1089"/>
                  <a:gd name="T111" fmla="*/ 1387 h 1421"/>
                  <a:gd name="T112" fmla="*/ 915 w 1089"/>
                  <a:gd name="T113" fmla="*/ 1392 h 1421"/>
                  <a:gd name="T114" fmla="*/ 914 w 1089"/>
                  <a:gd name="T115" fmla="*/ 1379 h 1421"/>
                  <a:gd name="T116" fmla="*/ 922 w 1089"/>
                  <a:gd name="T117" fmla="*/ 1378 h 1421"/>
                  <a:gd name="T118" fmla="*/ 972 w 1089"/>
                  <a:gd name="T119" fmla="*/ 1421 h 1421"/>
                  <a:gd name="T120" fmla="*/ 995 w 1089"/>
                  <a:gd name="T121" fmla="*/ 1372 h 1421"/>
                  <a:gd name="T122" fmla="*/ 1089 w 1089"/>
                  <a:gd name="T123" fmla="*/ 1376 h 1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089" h="1421">
                    <a:moveTo>
                      <a:pt x="74" y="0"/>
                    </a:moveTo>
                    <a:lnTo>
                      <a:pt x="77" y="33"/>
                    </a:lnTo>
                    <a:lnTo>
                      <a:pt x="52" y="42"/>
                    </a:lnTo>
                    <a:lnTo>
                      <a:pt x="0" y="74"/>
                    </a:lnTo>
                    <a:lnTo>
                      <a:pt x="25" y="112"/>
                    </a:lnTo>
                    <a:lnTo>
                      <a:pt x="28" y="152"/>
                    </a:lnTo>
                    <a:lnTo>
                      <a:pt x="49" y="163"/>
                    </a:lnTo>
                    <a:lnTo>
                      <a:pt x="44" y="177"/>
                    </a:lnTo>
                    <a:lnTo>
                      <a:pt x="10" y="167"/>
                    </a:lnTo>
                    <a:lnTo>
                      <a:pt x="2" y="168"/>
                    </a:lnTo>
                    <a:lnTo>
                      <a:pt x="3" y="174"/>
                    </a:lnTo>
                    <a:lnTo>
                      <a:pt x="80" y="214"/>
                    </a:lnTo>
                    <a:lnTo>
                      <a:pt x="99" y="199"/>
                    </a:lnTo>
                    <a:lnTo>
                      <a:pt x="120" y="196"/>
                    </a:lnTo>
                    <a:lnTo>
                      <a:pt x="191" y="250"/>
                    </a:lnTo>
                    <a:lnTo>
                      <a:pt x="263" y="218"/>
                    </a:lnTo>
                    <a:lnTo>
                      <a:pt x="287" y="194"/>
                    </a:lnTo>
                    <a:lnTo>
                      <a:pt x="340" y="183"/>
                    </a:lnTo>
                    <a:lnTo>
                      <a:pt x="367" y="181"/>
                    </a:lnTo>
                    <a:lnTo>
                      <a:pt x="420" y="183"/>
                    </a:lnTo>
                    <a:lnTo>
                      <a:pt x="469" y="199"/>
                    </a:lnTo>
                    <a:lnTo>
                      <a:pt x="534" y="252"/>
                    </a:lnTo>
                    <a:lnTo>
                      <a:pt x="528" y="260"/>
                    </a:lnTo>
                    <a:lnTo>
                      <a:pt x="478" y="224"/>
                    </a:lnTo>
                    <a:lnTo>
                      <a:pt x="396" y="205"/>
                    </a:lnTo>
                    <a:lnTo>
                      <a:pt x="370" y="214"/>
                    </a:lnTo>
                    <a:lnTo>
                      <a:pt x="297" y="227"/>
                    </a:lnTo>
                    <a:lnTo>
                      <a:pt x="280" y="256"/>
                    </a:lnTo>
                    <a:lnTo>
                      <a:pt x="289" y="296"/>
                    </a:lnTo>
                    <a:lnTo>
                      <a:pt x="280" y="337"/>
                    </a:lnTo>
                    <a:lnTo>
                      <a:pt x="268" y="352"/>
                    </a:lnTo>
                    <a:lnTo>
                      <a:pt x="242" y="354"/>
                    </a:lnTo>
                    <a:lnTo>
                      <a:pt x="223" y="368"/>
                    </a:lnTo>
                    <a:lnTo>
                      <a:pt x="356" y="423"/>
                    </a:lnTo>
                    <a:lnTo>
                      <a:pt x="363" y="430"/>
                    </a:lnTo>
                    <a:lnTo>
                      <a:pt x="400" y="473"/>
                    </a:lnTo>
                    <a:lnTo>
                      <a:pt x="417" y="512"/>
                    </a:lnTo>
                    <a:lnTo>
                      <a:pt x="379" y="529"/>
                    </a:lnTo>
                    <a:lnTo>
                      <a:pt x="351" y="592"/>
                    </a:lnTo>
                    <a:lnTo>
                      <a:pt x="345" y="600"/>
                    </a:lnTo>
                    <a:lnTo>
                      <a:pt x="308" y="636"/>
                    </a:lnTo>
                    <a:lnTo>
                      <a:pt x="297" y="658"/>
                    </a:lnTo>
                    <a:lnTo>
                      <a:pt x="270" y="666"/>
                    </a:lnTo>
                    <a:lnTo>
                      <a:pt x="277" y="734"/>
                    </a:lnTo>
                    <a:lnTo>
                      <a:pt x="285" y="753"/>
                    </a:lnTo>
                    <a:lnTo>
                      <a:pt x="375" y="844"/>
                    </a:lnTo>
                    <a:lnTo>
                      <a:pt x="407" y="896"/>
                    </a:lnTo>
                    <a:lnTo>
                      <a:pt x="428" y="907"/>
                    </a:lnTo>
                    <a:lnTo>
                      <a:pt x="475" y="990"/>
                    </a:lnTo>
                    <a:lnTo>
                      <a:pt x="515" y="1134"/>
                    </a:lnTo>
                    <a:lnTo>
                      <a:pt x="550" y="1144"/>
                    </a:lnTo>
                    <a:lnTo>
                      <a:pt x="659" y="1235"/>
                    </a:lnTo>
                    <a:lnTo>
                      <a:pt x="742" y="1260"/>
                    </a:lnTo>
                    <a:lnTo>
                      <a:pt x="782" y="1325"/>
                    </a:lnTo>
                    <a:lnTo>
                      <a:pt x="870" y="1336"/>
                    </a:lnTo>
                    <a:lnTo>
                      <a:pt x="909" y="1387"/>
                    </a:lnTo>
                    <a:lnTo>
                      <a:pt x="915" y="1392"/>
                    </a:lnTo>
                    <a:lnTo>
                      <a:pt x="914" y="1379"/>
                    </a:lnTo>
                    <a:lnTo>
                      <a:pt x="922" y="1378"/>
                    </a:lnTo>
                    <a:lnTo>
                      <a:pt x="972" y="1421"/>
                    </a:lnTo>
                    <a:lnTo>
                      <a:pt x="995" y="1372"/>
                    </a:lnTo>
                    <a:lnTo>
                      <a:pt x="1089" y="137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" name="Freeform 115">
                <a:extLst>
                  <a:ext uri="{FF2B5EF4-FFF2-40B4-BE49-F238E27FC236}">
                    <a16:creationId xmlns:a16="http://schemas.microsoft.com/office/drawing/2014/main" id="{B9F594FD-4CBC-7A5D-D6F2-5A9D7654B0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1" y="1319"/>
                <a:ext cx="6" cy="7"/>
              </a:xfrm>
              <a:custGeom>
                <a:avLst/>
                <a:gdLst>
                  <a:gd name="T0" fmla="*/ 19 w 19"/>
                  <a:gd name="T1" fmla="*/ 0 h 21"/>
                  <a:gd name="T2" fmla="*/ 6 w 19"/>
                  <a:gd name="T3" fmla="*/ 1 h 21"/>
                  <a:gd name="T4" fmla="*/ 0 w 19"/>
                  <a:gd name="T5" fmla="*/ 15 h 21"/>
                  <a:gd name="T6" fmla="*/ 8 w 19"/>
                  <a:gd name="T7" fmla="*/ 21 h 21"/>
                  <a:gd name="T8" fmla="*/ 19 w 19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19" y="0"/>
                    </a:moveTo>
                    <a:lnTo>
                      <a:pt x="6" y="1"/>
                    </a:lnTo>
                    <a:lnTo>
                      <a:pt x="0" y="15"/>
                    </a:lnTo>
                    <a:lnTo>
                      <a:pt x="8" y="21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" name="Freeform 116">
                <a:extLst>
                  <a:ext uri="{FF2B5EF4-FFF2-40B4-BE49-F238E27FC236}">
                    <a16:creationId xmlns:a16="http://schemas.microsoft.com/office/drawing/2014/main" id="{E7C71D7A-987B-51BA-4451-55B28DE5CF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2" y="1494"/>
                <a:ext cx="314" cy="324"/>
              </a:xfrm>
              <a:custGeom>
                <a:avLst/>
                <a:gdLst>
                  <a:gd name="T0" fmla="*/ 17 w 941"/>
                  <a:gd name="T1" fmla="*/ 916 h 974"/>
                  <a:gd name="T2" fmla="*/ 78 w 941"/>
                  <a:gd name="T3" fmla="*/ 910 h 974"/>
                  <a:gd name="T4" fmla="*/ 111 w 941"/>
                  <a:gd name="T5" fmla="*/ 914 h 974"/>
                  <a:gd name="T6" fmla="*/ 108 w 941"/>
                  <a:gd name="T7" fmla="*/ 955 h 974"/>
                  <a:gd name="T8" fmla="*/ 175 w 941"/>
                  <a:gd name="T9" fmla="*/ 948 h 974"/>
                  <a:gd name="T10" fmla="*/ 220 w 941"/>
                  <a:gd name="T11" fmla="*/ 931 h 974"/>
                  <a:gd name="T12" fmla="*/ 258 w 941"/>
                  <a:gd name="T13" fmla="*/ 974 h 974"/>
                  <a:gd name="T14" fmla="*/ 297 w 941"/>
                  <a:gd name="T15" fmla="*/ 957 h 974"/>
                  <a:gd name="T16" fmla="*/ 344 w 941"/>
                  <a:gd name="T17" fmla="*/ 959 h 974"/>
                  <a:gd name="T18" fmla="*/ 413 w 941"/>
                  <a:gd name="T19" fmla="*/ 913 h 974"/>
                  <a:gd name="T20" fmla="*/ 382 w 941"/>
                  <a:gd name="T21" fmla="*/ 856 h 974"/>
                  <a:gd name="T22" fmla="*/ 356 w 941"/>
                  <a:gd name="T23" fmla="*/ 871 h 974"/>
                  <a:gd name="T24" fmla="*/ 376 w 941"/>
                  <a:gd name="T25" fmla="*/ 802 h 974"/>
                  <a:gd name="T26" fmla="*/ 363 w 941"/>
                  <a:gd name="T27" fmla="*/ 723 h 974"/>
                  <a:gd name="T28" fmla="*/ 387 w 941"/>
                  <a:gd name="T29" fmla="*/ 700 h 974"/>
                  <a:gd name="T30" fmla="*/ 379 w 941"/>
                  <a:gd name="T31" fmla="*/ 614 h 974"/>
                  <a:gd name="T32" fmla="*/ 351 w 941"/>
                  <a:gd name="T33" fmla="*/ 596 h 974"/>
                  <a:gd name="T34" fmla="*/ 338 w 941"/>
                  <a:gd name="T35" fmla="*/ 537 h 974"/>
                  <a:gd name="T36" fmla="*/ 326 w 941"/>
                  <a:gd name="T37" fmla="*/ 478 h 974"/>
                  <a:gd name="T38" fmla="*/ 317 w 941"/>
                  <a:gd name="T39" fmla="*/ 458 h 974"/>
                  <a:gd name="T40" fmla="*/ 308 w 941"/>
                  <a:gd name="T41" fmla="*/ 419 h 974"/>
                  <a:gd name="T42" fmla="*/ 317 w 941"/>
                  <a:gd name="T43" fmla="*/ 384 h 974"/>
                  <a:gd name="T44" fmla="*/ 229 w 941"/>
                  <a:gd name="T45" fmla="*/ 298 h 974"/>
                  <a:gd name="T46" fmla="*/ 201 w 941"/>
                  <a:gd name="T47" fmla="*/ 214 h 974"/>
                  <a:gd name="T48" fmla="*/ 193 w 941"/>
                  <a:gd name="T49" fmla="*/ 201 h 974"/>
                  <a:gd name="T50" fmla="*/ 185 w 941"/>
                  <a:gd name="T51" fmla="*/ 189 h 974"/>
                  <a:gd name="T52" fmla="*/ 271 w 941"/>
                  <a:gd name="T53" fmla="*/ 166 h 974"/>
                  <a:gd name="T54" fmla="*/ 332 w 941"/>
                  <a:gd name="T55" fmla="*/ 181 h 974"/>
                  <a:gd name="T56" fmla="*/ 406 w 941"/>
                  <a:gd name="T57" fmla="*/ 181 h 974"/>
                  <a:gd name="T58" fmla="*/ 460 w 941"/>
                  <a:gd name="T59" fmla="*/ 102 h 974"/>
                  <a:gd name="T60" fmla="*/ 519 w 941"/>
                  <a:gd name="T61" fmla="*/ 91 h 974"/>
                  <a:gd name="T62" fmla="*/ 567 w 941"/>
                  <a:gd name="T63" fmla="*/ 106 h 974"/>
                  <a:gd name="T64" fmla="*/ 633 w 941"/>
                  <a:gd name="T65" fmla="*/ 86 h 974"/>
                  <a:gd name="T66" fmla="*/ 732 w 941"/>
                  <a:gd name="T67" fmla="*/ 77 h 974"/>
                  <a:gd name="T68" fmla="*/ 780 w 941"/>
                  <a:gd name="T69" fmla="*/ 79 h 974"/>
                  <a:gd name="T70" fmla="*/ 790 w 941"/>
                  <a:gd name="T71" fmla="*/ 125 h 974"/>
                  <a:gd name="T72" fmla="*/ 814 w 941"/>
                  <a:gd name="T73" fmla="*/ 96 h 974"/>
                  <a:gd name="T74" fmla="*/ 868 w 941"/>
                  <a:gd name="T75" fmla="*/ 92 h 974"/>
                  <a:gd name="T76" fmla="*/ 894 w 941"/>
                  <a:gd name="T77" fmla="*/ 8 h 974"/>
                  <a:gd name="T78" fmla="*/ 941 w 941"/>
                  <a:gd name="T79" fmla="*/ 10 h 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41" h="974">
                    <a:moveTo>
                      <a:pt x="0" y="944"/>
                    </a:moveTo>
                    <a:lnTo>
                      <a:pt x="17" y="916"/>
                    </a:lnTo>
                    <a:lnTo>
                      <a:pt x="50" y="906"/>
                    </a:lnTo>
                    <a:lnTo>
                      <a:pt x="78" y="910"/>
                    </a:lnTo>
                    <a:lnTo>
                      <a:pt x="109" y="894"/>
                    </a:lnTo>
                    <a:lnTo>
                      <a:pt x="111" y="914"/>
                    </a:lnTo>
                    <a:lnTo>
                      <a:pt x="93" y="942"/>
                    </a:lnTo>
                    <a:lnTo>
                      <a:pt x="108" y="955"/>
                    </a:lnTo>
                    <a:lnTo>
                      <a:pt x="161" y="943"/>
                    </a:lnTo>
                    <a:lnTo>
                      <a:pt x="175" y="948"/>
                    </a:lnTo>
                    <a:lnTo>
                      <a:pt x="186" y="927"/>
                    </a:lnTo>
                    <a:lnTo>
                      <a:pt x="220" y="931"/>
                    </a:lnTo>
                    <a:lnTo>
                      <a:pt x="221" y="944"/>
                    </a:lnTo>
                    <a:lnTo>
                      <a:pt x="258" y="974"/>
                    </a:lnTo>
                    <a:lnTo>
                      <a:pt x="278" y="972"/>
                    </a:lnTo>
                    <a:lnTo>
                      <a:pt x="297" y="957"/>
                    </a:lnTo>
                    <a:lnTo>
                      <a:pt x="302" y="950"/>
                    </a:lnTo>
                    <a:lnTo>
                      <a:pt x="344" y="959"/>
                    </a:lnTo>
                    <a:lnTo>
                      <a:pt x="381" y="916"/>
                    </a:lnTo>
                    <a:lnTo>
                      <a:pt x="413" y="913"/>
                    </a:lnTo>
                    <a:lnTo>
                      <a:pt x="431" y="884"/>
                    </a:lnTo>
                    <a:lnTo>
                      <a:pt x="382" y="856"/>
                    </a:lnTo>
                    <a:lnTo>
                      <a:pt x="364" y="877"/>
                    </a:lnTo>
                    <a:lnTo>
                      <a:pt x="356" y="871"/>
                    </a:lnTo>
                    <a:lnTo>
                      <a:pt x="352" y="831"/>
                    </a:lnTo>
                    <a:lnTo>
                      <a:pt x="376" y="802"/>
                    </a:lnTo>
                    <a:lnTo>
                      <a:pt x="357" y="736"/>
                    </a:lnTo>
                    <a:lnTo>
                      <a:pt x="363" y="723"/>
                    </a:lnTo>
                    <a:lnTo>
                      <a:pt x="383" y="721"/>
                    </a:lnTo>
                    <a:lnTo>
                      <a:pt x="387" y="700"/>
                    </a:lnTo>
                    <a:lnTo>
                      <a:pt x="377" y="668"/>
                    </a:lnTo>
                    <a:lnTo>
                      <a:pt x="379" y="614"/>
                    </a:lnTo>
                    <a:lnTo>
                      <a:pt x="371" y="594"/>
                    </a:lnTo>
                    <a:lnTo>
                      <a:pt x="351" y="596"/>
                    </a:lnTo>
                    <a:lnTo>
                      <a:pt x="360" y="561"/>
                    </a:lnTo>
                    <a:lnTo>
                      <a:pt x="338" y="537"/>
                    </a:lnTo>
                    <a:lnTo>
                      <a:pt x="350" y="516"/>
                    </a:lnTo>
                    <a:lnTo>
                      <a:pt x="326" y="478"/>
                    </a:lnTo>
                    <a:lnTo>
                      <a:pt x="325" y="464"/>
                    </a:lnTo>
                    <a:lnTo>
                      <a:pt x="317" y="458"/>
                    </a:lnTo>
                    <a:lnTo>
                      <a:pt x="302" y="440"/>
                    </a:lnTo>
                    <a:lnTo>
                      <a:pt x="308" y="419"/>
                    </a:lnTo>
                    <a:lnTo>
                      <a:pt x="318" y="391"/>
                    </a:lnTo>
                    <a:lnTo>
                      <a:pt x="317" y="384"/>
                    </a:lnTo>
                    <a:lnTo>
                      <a:pt x="268" y="355"/>
                    </a:lnTo>
                    <a:lnTo>
                      <a:pt x="229" y="298"/>
                    </a:lnTo>
                    <a:lnTo>
                      <a:pt x="239" y="264"/>
                    </a:lnTo>
                    <a:lnTo>
                      <a:pt x="201" y="214"/>
                    </a:lnTo>
                    <a:lnTo>
                      <a:pt x="196" y="228"/>
                    </a:lnTo>
                    <a:lnTo>
                      <a:pt x="193" y="201"/>
                    </a:lnTo>
                    <a:lnTo>
                      <a:pt x="179" y="196"/>
                    </a:lnTo>
                    <a:lnTo>
                      <a:pt x="185" y="189"/>
                    </a:lnTo>
                    <a:lnTo>
                      <a:pt x="205" y="193"/>
                    </a:lnTo>
                    <a:lnTo>
                      <a:pt x="271" y="166"/>
                    </a:lnTo>
                    <a:lnTo>
                      <a:pt x="326" y="189"/>
                    </a:lnTo>
                    <a:lnTo>
                      <a:pt x="332" y="181"/>
                    </a:lnTo>
                    <a:lnTo>
                      <a:pt x="365" y="172"/>
                    </a:lnTo>
                    <a:lnTo>
                      <a:pt x="406" y="181"/>
                    </a:lnTo>
                    <a:lnTo>
                      <a:pt x="457" y="143"/>
                    </a:lnTo>
                    <a:lnTo>
                      <a:pt x="460" y="102"/>
                    </a:lnTo>
                    <a:lnTo>
                      <a:pt x="505" y="85"/>
                    </a:lnTo>
                    <a:lnTo>
                      <a:pt x="519" y="91"/>
                    </a:lnTo>
                    <a:lnTo>
                      <a:pt x="514" y="111"/>
                    </a:lnTo>
                    <a:lnTo>
                      <a:pt x="567" y="106"/>
                    </a:lnTo>
                    <a:lnTo>
                      <a:pt x="585" y="84"/>
                    </a:lnTo>
                    <a:lnTo>
                      <a:pt x="633" y="86"/>
                    </a:lnTo>
                    <a:lnTo>
                      <a:pt x="698" y="74"/>
                    </a:lnTo>
                    <a:lnTo>
                      <a:pt x="732" y="77"/>
                    </a:lnTo>
                    <a:lnTo>
                      <a:pt x="752" y="68"/>
                    </a:lnTo>
                    <a:lnTo>
                      <a:pt x="780" y="79"/>
                    </a:lnTo>
                    <a:lnTo>
                      <a:pt x="763" y="115"/>
                    </a:lnTo>
                    <a:lnTo>
                      <a:pt x="790" y="125"/>
                    </a:lnTo>
                    <a:lnTo>
                      <a:pt x="810" y="117"/>
                    </a:lnTo>
                    <a:lnTo>
                      <a:pt x="814" y="96"/>
                    </a:lnTo>
                    <a:lnTo>
                      <a:pt x="827" y="82"/>
                    </a:lnTo>
                    <a:lnTo>
                      <a:pt x="868" y="92"/>
                    </a:lnTo>
                    <a:lnTo>
                      <a:pt x="864" y="51"/>
                    </a:lnTo>
                    <a:lnTo>
                      <a:pt x="894" y="8"/>
                    </a:lnTo>
                    <a:lnTo>
                      <a:pt x="914" y="0"/>
                    </a:lnTo>
                    <a:lnTo>
                      <a:pt x="941" y="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" name="Freeform 117">
                <a:extLst>
                  <a:ext uri="{FF2B5EF4-FFF2-40B4-BE49-F238E27FC236}">
                    <a16:creationId xmlns:a16="http://schemas.microsoft.com/office/drawing/2014/main" id="{A4197837-AD55-C34E-04C5-1218F4144D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4" y="1514"/>
                <a:ext cx="38" cy="51"/>
              </a:xfrm>
              <a:custGeom>
                <a:avLst/>
                <a:gdLst>
                  <a:gd name="T0" fmla="*/ 104 w 116"/>
                  <a:gd name="T1" fmla="*/ 153 h 153"/>
                  <a:gd name="T2" fmla="*/ 116 w 116"/>
                  <a:gd name="T3" fmla="*/ 126 h 153"/>
                  <a:gd name="T4" fmla="*/ 115 w 116"/>
                  <a:gd name="T5" fmla="*/ 112 h 153"/>
                  <a:gd name="T6" fmla="*/ 106 w 116"/>
                  <a:gd name="T7" fmla="*/ 99 h 153"/>
                  <a:gd name="T8" fmla="*/ 56 w 116"/>
                  <a:gd name="T9" fmla="*/ 64 h 153"/>
                  <a:gd name="T10" fmla="*/ 49 w 116"/>
                  <a:gd name="T11" fmla="*/ 58 h 153"/>
                  <a:gd name="T12" fmla="*/ 55 w 116"/>
                  <a:gd name="T13" fmla="*/ 44 h 153"/>
                  <a:gd name="T14" fmla="*/ 61 w 116"/>
                  <a:gd name="T15" fmla="*/ 43 h 153"/>
                  <a:gd name="T16" fmla="*/ 66 w 116"/>
                  <a:gd name="T17" fmla="*/ 30 h 153"/>
                  <a:gd name="T18" fmla="*/ 59 w 116"/>
                  <a:gd name="T19" fmla="*/ 17 h 153"/>
                  <a:gd name="T20" fmla="*/ 44 w 116"/>
                  <a:gd name="T21" fmla="*/ 12 h 153"/>
                  <a:gd name="T22" fmla="*/ 38 w 116"/>
                  <a:gd name="T23" fmla="*/ 5 h 153"/>
                  <a:gd name="T24" fmla="*/ 23 w 116"/>
                  <a:gd name="T25" fmla="*/ 0 h 153"/>
                  <a:gd name="T26" fmla="*/ 3 w 116"/>
                  <a:gd name="T27" fmla="*/ 2 h 153"/>
                  <a:gd name="T28" fmla="*/ 5 w 116"/>
                  <a:gd name="T29" fmla="*/ 22 h 153"/>
                  <a:gd name="T30" fmla="*/ 0 w 116"/>
                  <a:gd name="T31" fmla="*/ 36 h 153"/>
                  <a:gd name="T32" fmla="*/ 1 w 116"/>
                  <a:gd name="T33" fmla="*/ 42 h 153"/>
                  <a:gd name="T34" fmla="*/ 15 w 116"/>
                  <a:gd name="T35" fmla="*/ 55 h 153"/>
                  <a:gd name="T36" fmla="*/ 30 w 116"/>
                  <a:gd name="T37" fmla="*/ 80 h 153"/>
                  <a:gd name="T38" fmla="*/ 43 w 116"/>
                  <a:gd name="T39" fmla="*/ 72 h 153"/>
                  <a:gd name="T40" fmla="*/ 58 w 116"/>
                  <a:gd name="T41" fmla="*/ 77 h 153"/>
                  <a:gd name="T42" fmla="*/ 79 w 116"/>
                  <a:gd name="T43" fmla="*/ 95 h 153"/>
                  <a:gd name="T44" fmla="*/ 104 w 116"/>
                  <a:gd name="T45" fmla="*/ 147 h 153"/>
                  <a:gd name="T46" fmla="*/ 104 w 116"/>
                  <a:gd name="T47" fmla="*/ 153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6" h="153">
                    <a:moveTo>
                      <a:pt x="104" y="153"/>
                    </a:moveTo>
                    <a:lnTo>
                      <a:pt x="116" y="126"/>
                    </a:lnTo>
                    <a:lnTo>
                      <a:pt x="115" y="112"/>
                    </a:lnTo>
                    <a:lnTo>
                      <a:pt x="106" y="99"/>
                    </a:lnTo>
                    <a:lnTo>
                      <a:pt x="56" y="64"/>
                    </a:lnTo>
                    <a:lnTo>
                      <a:pt x="49" y="58"/>
                    </a:lnTo>
                    <a:lnTo>
                      <a:pt x="55" y="44"/>
                    </a:lnTo>
                    <a:lnTo>
                      <a:pt x="61" y="43"/>
                    </a:lnTo>
                    <a:lnTo>
                      <a:pt x="66" y="30"/>
                    </a:lnTo>
                    <a:lnTo>
                      <a:pt x="59" y="17"/>
                    </a:lnTo>
                    <a:lnTo>
                      <a:pt x="44" y="12"/>
                    </a:lnTo>
                    <a:lnTo>
                      <a:pt x="38" y="5"/>
                    </a:lnTo>
                    <a:lnTo>
                      <a:pt x="23" y="0"/>
                    </a:lnTo>
                    <a:lnTo>
                      <a:pt x="3" y="2"/>
                    </a:lnTo>
                    <a:lnTo>
                      <a:pt x="5" y="22"/>
                    </a:lnTo>
                    <a:lnTo>
                      <a:pt x="0" y="36"/>
                    </a:lnTo>
                    <a:lnTo>
                      <a:pt x="1" y="42"/>
                    </a:lnTo>
                    <a:lnTo>
                      <a:pt x="15" y="55"/>
                    </a:lnTo>
                    <a:lnTo>
                      <a:pt x="30" y="80"/>
                    </a:lnTo>
                    <a:lnTo>
                      <a:pt x="43" y="72"/>
                    </a:lnTo>
                    <a:lnTo>
                      <a:pt x="58" y="77"/>
                    </a:lnTo>
                    <a:lnTo>
                      <a:pt x="79" y="95"/>
                    </a:lnTo>
                    <a:lnTo>
                      <a:pt x="104" y="147"/>
                    </a:lnTo>
                    <a:lnTo>
                      <a:pt x="104" y="15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" name="Freeform 118">
                <a:extLst>
                  <a:ext uri="{FF2B5EF4-FFF2-40B4-BE49-F238E27FC236}">
                    <a16:creationId xmlns:a16="http://schemas.microsoft.com/office/drawing/2014/main" id="{4B6F204D-023D-250B-2E62-10B4F76158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1" y="1624"/>
                <a:ext cx="28" cy="20"/>
              </a:xfrm>
              <a:custGeom>
                <a:avLst/>
                <a:gdLst>
                  <a:gd name="T0" fmla="*/ 47 w 84"/>
                  <a:gd name="T1" fmla="*/ 18 h 58"/>
                  <a:gd name="T2" fmla="*/ 40 w 84"/>
                  <a:gd name="T3" fmla="*/ 12 h 58"/>
                  <a:gd name="T4" fmla="*/ 19 w 84"/>
                  <a:gd name="T5" fmla="*/ 0 h 58"/>
                  <a:gd name="T6" fmla="*/ 0 w 84"/>
                  <a:gd name="T7" fmla="*/ 10 h 58"/>
                  <a:gd name="T8" fmla="*/ 1 w 84"/>
                  <a:gd name="T9" fmla="*/ 22 h 58"/>
                  <a:gd name="T10" fmla="*/ 9 w 84"/>
                  <a:gd name="T11" fmla="*/ 35 h 58"/>
                  <a:gd name="T12" fmla="*/ 9 w 84"/>
                  <a:gd name="T13" fmla="*/ 43 h 58"/>
                  <a:gd name="T14" fmla="*/ 23 w 84"/>
                  <a:gd name="T15" fmla="*/ 40 h 58"/>
                  <a:gd name="T16" fmla="*/ 23 w 84"/>
                  <a:gd name="T17" fmla="*/ 48 h 58"/>
                  <a:gd name="T18" fmla="*/ 44 w 84"/>
                  <a:gd name="T19" fmla="*/ 52 h 58"/>
                  <a:gd name="T20" fmla="*/ 51 w 84"/>
                  <a:gd name="T21" fmla="*/ 58 h 58"/>
                  <a:gd name="T22" fmla="*/ 64 w 84"/>
                  <a:gd name="T23" fmla="*/ 50 h 58"/>
                  <a:gd name="T24" fmla="*/ 84 w 84"/>
                  <a:gd name="T25" fmla="*/ 55 h 58"/>
                  <a:gd name="T26" fmla="*/ 77 w 84"/>
                  <a:gd name="T27" fmla="*/ 43 h 58"/>
                  <a:gd name="T28" fmla="*/ 61 w 84"/>
                  <a:gd name="T29" fmla="*/ 24 h 58"/>
                  <a:gd name="T30" fmla="*/ 47 w 84"/>
                  <a:gd name="T31" fmla="*/ 1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58">
                    <a:moveTo>
                      <a:pt x="47" y="18"/>
                    </a:moveTo>
                    <a:lnTo>
                      <a:pt x="40" y="12"/>
                    </a:lnTo>
                    <a:lnTo>
                      <a:pt x="19" y="0"/>
                    </a:lnTo>
                    <a:lnTo>
                      <a:pt x="0" y="10"/>
                    </a:lnTo>
                    <a:lnTo>
                      <a:pt x="1" y="22"/>
                    </a:lnTo>
                    <a:lnTo>
                      <a:pt x="9" y="35"/>
                    </a:lnTo>
                    <a:lnTo>
                      <a:pt x="9" y="43"/>
                    </a:lnTo>
                    <a:lnTo>
                      <a:pt x="23" y="40"/>
                    </a:lnTo>
                    <a:lnTo>
                      <a:pt x="23" y="48"/>
                    </a:lnTo>
                    <a:lnTo>
                      <a:pt x="44" y="52"/>
                    </a:lnTo>
                    <a:lnTo>
                      <a:pt x="51" y="58"/>
                    </a:lnTo>
                    <a:lnTo>
                      <a:pt x="64" y="50"/>
                    </a:lnTo>
                    <a:lnTo>
                      <a:pt x="84" y="55"/>
                    </a:lnTo>
                    <a:lnTo>
                      <a:pt x="77" y="43"/>
                    </a:lnTo>
                    <a:lnTo>
                      <a:pt x="61" y="24"/>
                    </a:lnTo>
                    <a:lnTo>
                      <a:pt x="47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" name="Freeform 119">
                <a:extLst>
                  <a:ext uri="{FF2B5EF4-FFF2-40B4-BE49-F238E27FC236}">
                    <a16:creationId xmlns:a16="http://schemas.microsoft.com/office/drawing/2014/main" id="{B2BC30FA-4048-7847-5C8E-886558BDE3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6" y="1808"/>
                <a:ext cx="407" cy="1365"/>
              </a:xfrm>
              <a:custGeom>
                <a:avLst/>
                <a:gdLst>
                  <a:gd name="T0" fmla="*/ 736 w 1222"/>
                  <a:gd name="T1" fmla="*/ 17 h 4095"/>
                  <a:gd name="T2" fmla="*/ 671 w 1222"/>
                  <a:gd name="T3" fmla="*/ 116 h 4095"/>
                  <a:gd name="T4" fmla="*/ 658 w 1222"/>
                  <a:gd name="T5" fmla="*/ 185 h 4095"/>
                  <a:gd name="T6" fmla="*/ 758 w 1222"/>
                  <a:gd name="T7" fmla="*/ 323 h 4095"/>
                  <a:gd name="T8" fmla="*/ 684 w 1222"/>
                  <a:gd name="T9" fmla="*/ 546 h 4095"/>
                  <a:gd name="T10" fmla="*/ 750 w 1222"/>
                  <a:gd name="T11" fmla="*/ 667 h 4095"/>
                  <a:gd name="T12" fmla="*/ 611 w 1222"/>
                  <a:gd name="T13" fmla="*/ 626 h 4095"/>
                  <a:gd name="T14" fmla="*/ 762 w 1222"/>
                  <a:gd name="T15" fmla="*/ 806 h 4095"/>
                  <a:gd name="T16" fmla="*/ 910 w 1222"/>
                  <a:gd name="T17" fmla="*/ 954 h 4095"/>
                  <a:gd name="T18" fmla="*/ 1003 w 1222"/>
                  <a:gd name="T19" fmla="*/ 1154 h 4095"/>
                  <a:gd name="T20" fmla="*/ 1051 w 1222"/>
                  <a:gd name="T21" fmla="*/ 1465 h 4095"/>
                  <a:gd name="T22" fmla="*/ 1007 w 1222"/>
                  <a:gd name="T23" fmla="*/ 1422 h 4095"/>
                  <a:gd name="T24" fmla="*/ 919 w 1222"/>
                  <a:gd name="T25" fmla="*/ 1121 h 4095"/>
                  <a:gd name="T26" fmla="*/ 735 w 1222"/>
                  <a:gd name="T27" fmla="*/ 876 h 4095"/>
                  <a:gd name="T28" fmla="*/ 667 w 1222"/>
                  <a:gd name="T29" fmla="*/ 943 h 4095"/>
                  <a:gd name="T30" fmla="*/ 523 w 1222"/>
                  <a:gd name="T31" fmla="*/ 1917 h 4095"/>
                  <a:gd name="T32" fmla="*/ 557 w 1222"/>
                  <a:gd name="T33" fmla="*/ 1853 h 4095"/>
                  <a:gd name="T34" fmla="*/ 685 w 1222"/>
                  <a:gd name="T35" fmla="*/ 1854 h 4095"/>
                  <a:gd name="T36" fmla="*/ 665 w 1222"/>
                  <a:gd name="T37" fmla="*/ 1930 h 4095"/>
                  <a:gd name="T38" fmla="*/ 603 w 1222"/>
                  <a:gd name="T39" fmla="*/ 1909 h 4095"/>
                  <a:gd name="T40" fmla="*/ 521 w 1222"/>
                  <a:gd name="T41" fmla="*/ 2032 h 4095"/>
                  <a:gd name="T42" fmla="*/ 430 w 1222"/>
                  <a:gd name="T43" fmla="*/ 2577 h 4095"/>
                  <a:gd name="T44" fmla="*/ 300 w 1222"/>
                  <a:gd name="T45" fmla="*/ 3066 h 4095"/>
                  <a:gd name="T46" fmla="*/ 105 w 1222"/>
                  <a:gd name="T47" fmla="*/ 3346 h 4095"/>
                  <a:gd name="T48" fmla="*/ 32 w 1222"/>
                  <a:gd name="T49" fmla="*/ 3353 h 4095"/>
                  <a:gd name="T50" fmla="*/ 37 w 1222"/>
                  <a:gd name="T51" fmla="*/ 3413 h 4095"/>
                  <a:gd name="T52" fmla="*/ 99 w 1222"/>
                  <a:gd name="T53" fmla="*/ 3434 h 4095"/>
                  <a:gd name="T54" fmla="*/ 137 w 1222"/>
                  <a:gd name="T55" fmla="*/ 3484 h 4095"/>
                  <a:gd name="T56" fmla="*/ 146 w 1222"/>
                  <a:gd name="T57" fmla="*/ 3503 h 4095"/>
                  <a:gd name="T58" fmla="*/ 180 w 1222"/>
                  <a:gd name="T59" fmla="*/ 3501 h 4095"/>
                  <a:gd name="T60" fmla="*/ 237 w 1222"/>
                  <a:gd name="T61" fmla="*/ 3462 h 4095"/>
                  <a:gd name="T62" fmla="*/ 314 w 1222"/>
                  <a:gd name="T63" fmla="*/ 3494 h 4095"/>
                  <a:gd name="T64" fmla="*/ 338 w 1222"/>
                  <a:gd name="T65" fmla="*/ 3540 h 4095"/>
                  <a:gd name="T66" fmla="*/ 302 w 1222"/>
                  <a:gd name="T67" fmla="*/ 3657 h 4095"/>
                  <a:gd name="T68" fmla="*/ 284 w 1222"/>
                  <a:gd name="T69" fmla="*/ 3753 h 4095"/>
                  <a:gd name="T70" fmla="*/ 358 w 1222"/>
                  <a:gd name="T71" fmla="*/ 3752 h 4095"/>
                  <a:gd name="T72" fmla="*/ 384 w 1222"/>
                  <a:gd name="T73" fmla="*/ 3682 h 4095"/>
                  <a:gd name="T74" fmla="*/ 396 w 1222"/>
                  <a:gd name="T75" fmla="*/ 3729 h 4095"/>
                  <a:gd name="T76" fmla="*/ 472 w 1222"/>
                  <a:gd name="T77" fmla="*/ 3755 h 4095"/>
                  <a:gd name="T78" fmla="*/ 530 w 1222"/>
                  <a:gd name="T79" fmla="*/ 3803 h 4095"/>
                  <a:gd name="T80" fmla="*/ 586 w 1222"/>
                  <a:gd name="T81" fmla="*/ 3825 h 4095"/>
                  <a:gd name="T82" fmla="*/ 692 w 1222"/>
                  <a:gd name="T83" fmla="*/ 3875 h 4095"/>
                  <a:gd name="T84" fmla="*/ 793 w 1222"/>
                  <a:gd name="T85" fmla="*/ 3887 h 4095"/>
                  <a:gd name="T86" fmla="*/ 868 w 1222"/>
                  <a:gd name="T87" fmla="*/ 3900 h 4095"/>
                  <a:gd name="T88" fmla="*/ 866 w 1222"/>
                  <a:gd name="T89" fmla="*/ 3941 h 4095"/>
                  <a:gd name="T90" fmla="*/ 888 w 1222"/>
                  <a:gd name="T91" fmla="*/ 3971 h 4095"/>
                  <a:gd name="T92" fmla="*/ 968 w 1222"/>
                  <a:gd name="T93" fmla="*/ 4031 h 4095"/>
                  <a:gd name="T94" fmla="*/ 999 w 1222"/>
                  <a:gd name="T95" fmla="*/ 4076 h 4095"/>
                  <a:gd name="T96" fmla="*/ 1040 w 1222"/>
                  <a:gd name="T97" fmla="*/ 4079 h 4095"/>
                  <a:gd name="T98" fmla="*/ 1106 w 1222"/>
                  <a:gd name="T99" fmla="*/ 4079 h 4095"/>
                  <a:gd name="T100" fmla="*/ 1222 w 1222"/>
                  <a:gd name="T101" fmla="*/ 4028 h 4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222" h="4095">
                    <a:moveTo>
                      <a:pt x="768" y="0"/>
                    </a:moveTo>
                    <a:lnTo>
                      <a:pt x="736" y="17"/>
                    </a:lnTo>
                    <a:lnTo>
                      <a:pt x="720" y="65"/>
                    </a:lnTo>
                    <a:lnTo>
                      <a:pt x="671" y="116"/>
                    </a:lnTo>
                    <a:lnTo>
                      <a:pt x="649" y="166"/>
                    </a:lnTo>
                    <a:lnTo>
                      <a:pt x="658" y="185"/>
                    </a:lnTo>
                    <a:lnTo>
                      <a:pt x="701" y="214"/>
                    </a:lnTo>
                    <a:lnTo>
                      <a:pt x="758" y="323"/>
                    </a:lnTo>
                    <a:lnTo>
                      <a:pt x="732" y="480"/>
                    </a:lnTo>
                    <a:lnTo>
                      <a:pt x="684" y="546"/>
                    </a:lnTo>
                    <a:lnTo>
                      <a:pt x="703" y="604"/>
                    </a:lnTo>
                    <a:lnTo>
                      <a:pt x="750" y="667"/>
                    </a:lnTo>
                    <a:lnTo>
                      <a:pt x="649" y="602"/>
                    </a:lnTo>
                    <a:lnTo>
                      <a:pt x="611" y="626"/>
                    </a:lnTo>
                    <a:lnTo>
                      <a:pt x="611" y="700"/>
                    </a:lnTo>
                    <a:lnTo>
                      <a:pt x="762" y="806"/>
                    </a:lnTo>
                    <a:lnTo>
                      <a:pt x="815" y="869"/>
                    </a:lnTo>
                    <a:lnTo>
                      <a:pt x="910" y="954"/>
                    </a:lnTo>
                    <a:lnTo>
                      <a:pt x="972" y="1043"/>
                    </a:lnTo>
                    <a:lnTo>
                      <a:pt x="1003" y="1154"/>
                    </a:lnTo>
                    <a:lnTo>
                      <a:pt x="1030" y="1373"/>
                    </a:lnTo>
                    <a:lnTo>
                      <a:pt x="1051" y="1465"/>
                    </a:lnTo>
                    <a:lnTo>
                      <a:pt x="1030" y="1453"/>
                    </a:lnTo>
                    <a:lnTo>
                      <a:pt x="1007" y="1422"/>
                    </a:lnTo>
                    <a:lnTo>
                      <a:pt x="954" y="1205"/>
                    </a:lnTo>
                    <a:lnTo>
                      <a:pt x="919" y="1121"/>
                    </a:lnTo>
                    <a:lnTo>
                      <a:pt x="741" y="936"/>
                    </a:lnTo>
                    <a:lnTo>
                      <a:pt x="735" y="876"/>
                    </a:lnTo>
                    <a:lnTo>
                      <a:pt x="702" y="886"/>
                    </a:lnTo>
                    <a:lnTo>
                      <a:pt x="667" y="943"/>
                    </a:lnTo>
                    <a:lnTo>
                      <a:pt x="651" y="985"/>
                    </a:lnTo>
                    <a:lnTo>
                      <a:pt x="523" y="1917"/>
                    </a:lnTo>
                    <a:lnTo>
                      <a:pt x="530" y="1923"/>
                    </a:lnTo>
                    <a:lnTo>
                      <a:pt x="557" y="1853"/>
                    </a:lnTo>
                    <a:lnTo>
                      <a:pt x="611" y="1788"/>
                    </a:lnTo>
                    <a:lnTo>
                      <a:pt x="685" y="1854"/>
                    </a:lnTo>
                    <a:lnTo>
                      <a:pt x="709" y="1906"/>
                    </a:lnTo>
                    <a:lnTo>
                      <a:pt x="665" y="1930"/>
                    </a:lnTo>
                    <a:lnTo>
                      <a:pt x="631" y="1927"/>
                    </a:lnTo>
                    <a:lnTo>
                      <a:pt x="603" y="1909"/>
                    </a:lnTo>
                    <a:lnTo>
                      <a:pt x="576" y="1919"/>
                    </a:lnTo>
                    <a:lnTo>
                      <a:pt x="521" y="2032"/>
                    </a:lnTo>
                    <a:lnTo>
                      <a:pt x="515" y="2126"/>
                    </a:lnTo>
                    <a:lnTo>
                      <a:pt x="430" y="2577"/>
                    </a:lnTo>
                    <a:lnTo>
                      <a:pt x="423" y="2585"/>
                    </a:lnTo>
                    <a:lnTo>
                      <a:pt x="300" y="3066"/>
                    </a:lnTo>
                    <a:lnTo>
                      <a:pt x="161" y="3300"/>
                    </a:lnTo>
                    <a:lnTo>
                      <a:pt x="105" y="3346"/>
                    </a:lnTo>
                    <a:lnTo>
                      <a:pt x="85" y="3341"/>
                    </a:lnTo>
                    <a:lnTo>
                      <a:pt x="32" y="3353"/>
                    </a:lnTo>
                    <a:lnTo>
                      <a:pt x="0" y="3382"/>
                    </a:lnTo>
                    <a:lnTo>
                      <a:pt x="37" y="3413"/>
                    </a:lnTo>
                    <a:lnTo>
                      <a:pt x="48" y="3452"/>
                    </a:lnTo>
                    <a:lnTo>
                      <a:pt x="99" y="3434"/>
                    </a:lnTo>
                    <a:lnTo>
                      <a:pt x="134" y="3444"/>
                    </a:lnTo>
                    <a:lnTo>
                      <a:pt x="137" y="3484"/>
                    </a:lnTo>
                    <a:lnTo>
                      <a:pt x="146" y="3496"/>
                    </a:lnTo>
                    <a:lnTo>
                      <a:pt x="146" y="3503"/>
                    </a:lnTo>
                    <a:lnTo>
                      <a:pt x="173" y="3507"/>
                    </a:lnTo>
                    <a:lnTo>
                      <a:pt x="180" y="3501"/>
                    </a:lnTo>
                    <a:lnTo>
                      <a:pt x="190" y="3466"/>
                    </a:lnTo>
                    <a:lnTo>
                      <a:pt x="237" y="3462"/>
                    </a:lnTo>
                    <a:lnTo>
                      <a:pt x="272" y="3491"/>
                    </a:lnTo>
                    <a:lnTo>
                      <a:pt x="314" y="3494"/>
                    </a:lnTo>
                    <a:lnTo>
                      <a:pt x="328" y="3507"/>
                    </a:lnTo>
                    <a:lnTo>
                      <a:pt x="338" y="3540"/>
                    </a:lnTo>
                    <a:lnTo>
                      <a:pt x="336" y="3586"/>
                    </a:lnTo>
                    <a:lnTo>
                      <a:pt x="302" y="3657"/>
                    </a:lnTo>
                    <a:lnTo>
                      <a:pt x="259" y="3707"/>
                    </a:lnTo>
                    <a:lnTo>
                      <a:pt x="284" y="3753"/>
                    </a:lnTo>
                    <a:lnTo>
                      <a:pt x="346" y="3774"/>
                    </a:lnTo>
                    <a:lnTo>
                      <a:pt x="358" y="3752"/>
                    </a:lnTo>
                    <a:lnTo>
                      <a:pt x="365" y="3698"/>
                    </a:lnTo>
                    <a:lnTo>
                      <a:pt x="384" y="3682"/>
                    </a:lnTo>
                    <a:lnTo>
                      <a:pt x="411" y="3680"/>
                    </a:lnTo>
                    <a:lnTo>
                      <a:pt x="396" y="3729"/>
                    </a:lnTo>
                    <a:lnTo>
                      <a:pt x="426" y="3759"/>
                    </a:lnTo>
                    <a:lnTo>
                      <a:pt x="472" y="3755"/>
                    </a:lnTo>
                    <a:lnTo>
                      <a:pt x="515" y="3785"/>
                    </a:lnTo>
                    <a:lnTo>
                      <a:pt x="530" y="3803"/>
                    </a:lnTo>
                    <a:lnTo>
                      <a:pt x="556" y="3801"/>
                    </a:lnTo>
                    <a:lnTo>
                      <a:pt x="586" y="3825"/>
                    </a:lnTo>
                    <a:lnTo>
                      <a:pt x="633" y="3834"/>
                    </a:lnTo>
                    <a:lnTo>
                      <a:pt x="692" y="3875"/>
                    </a:lnTo>
                    <a:lnTo>
                      <a:pt x="724" y="3873"/>
                    </a:lnTo>
                    <a:lnTo>
                      <a:pt x="793" y="3887"/>
                    </a:lnTo>
                    <a:lnTo>
                      <a:pt x="852" y="3874"/>
                    </a:lnTo>
                    <a:lnTo>
                      <a:pt x="868" y="3900"/>
                    </a:lnTo>
                    <a:lnTo>
                      <a:pt x="878" y="3932"/>
                    </a:lnTo>
                    <a:lnTo>
                      <a:pt x="866" y="3941"/>
                    </a:lnTo>
                    <a:lnTo>
                      <a:pt x="874" y="3960"/>
                    </a:lnTo>
                    <a:lnTo>
                      <a:pt x="888" y="3971"/>
                    </a:lnTo>
                    <a:lnTo>
                      <a:pt x="924" y="3988"/>
                    </a:lnTo>
                    <a:lnTo>
                      <a:pt x="968" y="4031"/>
                    </a:lnTo>
                    <a:lnTo>
                      <a:pt x="978" y="4064"/>
                    </a:lnTo>
                    <a:lnTo>
                      <a:pt x="999" y="4076"/>
                    </a:lnTo>
                    <a:lnTo>
                      <a:pt x="1013" y="4095"/>
                    </a:lnTo>
                    <a:lnTo>
                      <a:pt x="1040" y="4079"/>
                    </a:lnTo>
                    <a:lnTo>
                      <a:pt x="1057" y="4050"/>
                    </a:lnTo>
                    <a:lnTo>
                      <a:pt x="1106" y="4079"/>
                    </a:lnTo>
                    <a:lnTo>
                      <a:pt x="1154" y="4081"/>
                    </a:lnTo>
                    <a:lnTo>
                      <a:pt x="1222" y="402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" name="Freeform 120">
                <a:extLst>
                  <a:ext uri="{FF2B5EF4-FFF2-40B4-BE49-F238E27FC236}">
                    <a16:creationId xmlns:a16="http://schemas.microsoft.com/office/drawing/2014/main" id="{50AC3D84-E68E-50CB-634F-1697647EFB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2" y="1824"/>
                <a:ext cx="75" cy="49"/>
              </a:xfrm>
              <a:custGeom>
                <a:avLst/>
                <a:gdLst>
                  <a:gd name="T0" fmla="*/ 38 w 225"/>
                  <a:gd name="T1" fmla="*/ 0 h 146"/>
                  <a:gd name="T2" fmla="*/ 13 w 225"/>
                  <a:gd name="T3" fmla="*/ 16 h 146"/>
                  <a:gd name="T4" fmla="*/ 0 w 225"/>
                  <a:gd name="T5" fmla="*/ 17 h 146"/>
                  <a:gd name="T6" fmla="*/ 0 w 225"/>
                  <a:gd name="T7" fmla="*/ 23 h 146"/>
                  <a:gd name="T8" fmla="*/ 17 w 225"/>
                  <a:gd name="T9" fmla="*/ 62 h 146"/>
                  <a:gd name="T10" fmla="*/ 38 w 225"/>
                  <a:gd name="T11" fmla="*/ 74 h 146"/>
                  <a:gd name="T12" fmla="*/ 64 w 225"/>
                  <a:gd name="T13" fmla="*/ 64 h 146"/>
                  <a:gd name="T14" fmla="*/ 78 w 225"/>
                  <a:gd name="T15" fmla="*/ 69 h 146"/>
                  <a:gd name="T16" fmla="*/ 128 w 225"/>
                  <a:gd name="T17" fmla="*/ 99 h 146"/>
                  <a:gd name="T18" fmla="*/ 157 w 225"/>
                  <a:gd name="T19" fmla="*/ 129 h 146"/>
                  <a:gd name="T20" fmla="*/ 193 w 225"/>
                  <a:gd name="T21" fmla="*/ 146 h 146"/>
                  <a:gd name="T22" fmla="*/ 213 w 225"/>
                  <a:gd name="T23" fmla="*/ 144 h 146"/>
                  <a:gd name="T24" fmla="*/ 225 w 225"/>
                  <a:gd name="T25" fmla="*/ 129 h 146"/>
                  <a:gd name="T26" fmla="*/ 217 w 225"/>
                  <a:gd name="T27" fmla="*/ 117 h 146"/>
                  <a:gd name="T28" fmla="*/ 208 w 225"/>
                  <a:gd name="T29" fmla="*/ 91 h 146"/>
                  <a:gd name="T30" fmla="*/ 194 w 225"/>
                  <a:gd name="T31" fmla="*/ 85 h 146"/>
                  <a:gd name="T32" fmla="*/ 188 w 225"/>
                  <a:gd name="T33" fmla="*/ 93 h 146"/>
                  <a:gd name="T34" fmla="*/ 152 w 225"/>
                  <a:gd name="T35" fmla="*/ 63 h 146"/>
                  <a:gd name="T36" fmla="*/ 105 w 225"/>
                  <a:gd name="T37" fmla="*/ 67 h 146"/>
                  <a:gd name="T38" fmla="*/ 91 w 225"/>
                  <a:gd name="T39" fmla="*/ 62 h 146"/>
                  <a:gd name="T40" fmla="*/ 97 w 225"/>
                  <a:gd name="T41" fmla="*/ 55 h 146"/>
                  <a:gd name="T42" fmla="*/ 110 w 225"/>
                  <a:gd name="T43" fmla="*/ 46 h 146"/>
                  <a:gd name="T44" fmla="*/ 116 w 225"/>
                  <a:gd name="T45" fmla="*/ 39 h 146"/>
                  <a:gd name="T46" fmla="*/ 102 w 225"/>
                  <a:gd name="T47" fmla="*/ 33 h 146"/>
                  <a:gd name="T48" fmla="*/ 82 w 225"/>
                  <a:gd name="T49" fmla="*/ 36 h 146"/>
                  <a:gd name="T50" fmla="*/ 63 w 225"/>
                  <a:gd name="T51" fmla="*/ 50 h 146"/>
                  <a:gd name="T52" fmla="*/ 57 w 225"/>
                  <a:gd name="T53" fmla="*/ 51 h 146"/>
                  <a:gd name="T54" fmla="*/ 51 w 225"/>
                  <a:gd name="T55" fmla="*/ 65 h 146"/>
                  <a:gd name="T56" fmla="*/ 50 w 225"/>
                  <a:gd name="T57" fmla="*/ 52 h 146"/>
                  <a:gd name="T58" fmla="*/ 42 w 225"/>
                  <a:gd name="T59" fmla="*/ 46 h 146"/>
                  <a:gd name="T60" fmla="*/ 35 w 225"/>
                  <a:gd name="T61" fmla="*/ 33 h 146"/>
                  <a:gd name="T62" fmla="*/ 48 w 225"/>
                  <a:gd name="T63" fmla="*/ 25 h 146"/>
                  <a:gd name="T64" fmla="*/ 55 w 225"/>
                  <a:gd name="T65" fmla="*/ 38 h 146"/>
                  <a:gd name="T66" fmla="*/ 68 w 225"/>
                  <a:gd name="T67" fmla="*/ 30 h 146"/>
                  <a:gd name="T68" fmla="*/ 59 w 225"/>
                  <a:gd name="T69" fmla="*/ 11 h 146"/>
                  <a:gd name="T70" fmla="*/ 52 w 225"/>
                  <a:gd name="T71" fmla="*/ 5 h 146"/>
                  <a:gd name="T72" fmla="*/ 38 w 225"/>
                  <a:gd name="T73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5" h="146">
                    <a:moveTo>
                      <a:pt x="38" y="0"/>
                    </a:moveTo>
                    <a:lnTo>
                      <a:pt x="13" y="16"/>
                    </a:lnTo>
                    <a:lnTo>
                      <a:pt x="0" y="17"/>
                    </a:lnTo>
                    <a:lnTo>
                      <a:pt x="0" y="23"/>
                    </a:lnTo>
                    <a:lnTo>
                      <a:pt x="17" y="62"/>
                    </a:lnTo>
                    <a:lnTo>
                      <a:pt x="38" y="74"/>
                    </a:lnTo>
                    <a:lnTo>
                      <a:pt x="64" y="64"/>
                    </a:lnTo>
                    <a:lnTo>
                      <a:pt x="78" y="69"/>
                    </a:lnTo>
                    <a:lnTo>
                      <a:pt x="128" y="99"/>
                    </a:lnTo>
                    <a:lnTo>
                      <a:pt x="157" y="129"/>
                    </a:lnTo>
                    <a:lnTo>
                      <a:pt x="193" y="146"/>
                    </a:lnTo>
                    <a:lnTo>
                      <a:pt x="213" y="144"/>
                    </a:lnTo>
                    <a:lnTo>
                      <a:pt x="225" y="129"/>
                    </a:lnTo>
                    <a:lnTo>
                      <a:pt x="217" y="117"/>
                    </a:lnTo>
                    <a:lnTo>
                      <a:pt x="208" y="91"/>
                    </a:lnTo>
                    <a:lnTo>
                      <a:pt x="194" y="85"/>
                    </a:lnTo>
                    <a:lnTo>
                      <a:pt x="188" y="93"/>
                    </a:lnTo>
                    <a:lnTo>
                      <a:pt x="152" y="63"/>
                    </a:lnTo>
                    <a:lnTo>
                      <a:pt x="105" y="67"/>
                    </a:lnTo>
                    <a:lnTo>
                      <a:pt x="91" y="62"/>
                    </a:lnTo>
                    <a:lnTo>
                      <a:pt x="97" y="55"/>
                    </a:lnTo>
                    <a:lnTo>
                      <a:pt x="110" y="46"/>
                    </a:lnTo>
                    <a:lnTo>
                      <a:pt x="116" y="39"/>
                    </a:lnTo>
                    <a:lnTo>
                      <a:pt x="102" y="33"/>
                    </a:lnTo>
                    <a:lnTo>
                      <a:pt x="82" y="36"/>
                    </a:lnTo>
                    <a:lnTo>
                      <a:pt x="63" y="50"/>
                    </a:lnTo>
                    <a:lnTo>
                      <a:pt x="57" y="51"/>
                    </a:lnTo>
                    <a:lnTo>
                      <a:pt x="51" y="65"/>
                    </a:lnTo>
                    <a:lnTo>
                      <a:pt x="50" y="52"/>
                    </a:lnTo>
                    <a:lnTo>
                      <a:pt x="42" y="46"/>
                    </a:lnTo>
                    <a:lnTo>
                      <a:pt x="35" y="33"/>
                    </a:lnTo>
                    <a:lnTo>
                      <a:pt x="48" y="25"/>
                    </a:lnTo>
                    <a:lnTo>
                      <a:pt x="55" y="38"/>
                    </a:lnTo>
                    <a:lnTo>
                      <a:pt x="68" y="30"/>
                    </a:lnTo>
                    <a:lnTo>
                      <a:pt x="59" y="11"/>
                    </a:lnTo>
                    <a:lnTo>
                      <a:pt x="52" y="5"/>
                    </a:lnTo>
                    <a:lnTo>
                      <a:pt x="3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" name="Freeform 121">
                <a:extLst>
                  <a:ext uri="{FF2B5EF4-FFF2-40B4-BE49-F238E27FC236}">
                    <a16:creationId xmlns:a16="http://schemas.microsoft.com/office/drawing/2014/main" id="{FF211E72-C001-10D4-8950-11FEEC66E6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8" y="1907"/>
                <a:ext cx="55" cy="97"/>
              </a:xfrm>
              <a:custGeom>
                <a:avLst/>
                <a:gdLst>
                  <a:gd name="T0" fmla="*/ 0 w 165"/>
                  <a:gd name="T1" fmla="*/ 0 h 291"/>
                  <a:gd name="T2" fmla="*/ 11 w 165"/>
                  <a:gd name="T3" fmla="*/ 60 h 291"/>
                  <a:gd name="T4" fmla="*/ 7 w 165"/>
                  <a:gd name="T5" fmla="*/ 80 h 291"/>
                  <a:gd name="T6" fmla="*/ 9 w 165"/>
                  <a:gd name="T7" fmla="*/ 106 h 291"/>
                  <a:gd name="T8" fmla="*/ 40 w 165"/>
                  <a:gd name="T9" fmla="*/ 151 h 291"/>
                  <a:gd name="T10" fmla="*/ 83 w 165"/>
                  <a:gd name="T11" fmla="*/ 180 h 291"/>
                  <a:gd name="T12" fmla="*/ 99 w 165"/>
                  <a:gd name="T13" fmla="*/ 199 h 291"/>
                  <a:gd name="T14" fmla="*/ 108 w 165"/>
                  <a:gd name="T15" fmla="*/ 232 h 291"/>
                  <a:gd name="T16" fmla="*/ 113 w 165"/>
                  <a:gd name="T17" fmla="*/ 285 h 291"/>
                  <a:gd name="T18" fmla="*/ 120 w 165"/>
                  <a:gd name="T19" fmla="*/ 291 h 291"/>
                  <a:gd name="T20" fmla="*/ 152 w 165"/>
                  <a:gd name="T21" fmla="*/ 261 h 291"/>
                  <a:gd name="T22" fmla="*/ 149 w 165"/>
                  <a:gd name="T23" fmla="*/ 235 h 291"/>
                  <a:gd name="T24" fmla="*/ 165 w 165"/>
                  <a:gd name="T25" fmla="*/ 199 h 291"/>
                  <a:gd name="T26" fmla="*/ 157 w 165"/>
                  <a:gd name="T27" fmla="*/ 180 h 291"/>
                  <a:gd name="T28" fmla="*/ 134 w 165"/>
                  <a:gd name="T29" fmla="*/ 148 h 291"/>
                  <a:gd name="T30" fmla="*/ 127 w 165"/>
                  <a:gd name="T31" fmla="*/ 82 h 291"/>
                  <a:gd name="T32" fmla="*/ 73 w 165"/>
                  <a:gd name="T33" fmla="*/ 67 h 291"/>
                  <a:gd name="T34" fmla="*/ 27 w 165"/>
                  <a:gd name="T35" fmla="*/ 11 h 291"/>
                  <a:gd name="T36" fmla="*/ 0 w 165"/>
                  <a:gd name="T37" fmla="*/ 0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5" h="291">
                    <a:moveTo>
                      <a:pt x="0" y="0"/>
                    </a:moveTo>
                    <a:lnTo>
                      <a:pt x="11" y="60"/>
                    </a:lnTo>
                    <a:lnTo>
                      <a:pt x="7" y="80"/>
                    </a:lnTo>
                    <a:lnTo>
                      <a:pt x="9" y="106"/>
                    </a:lnTo>
                    <a:lnTo>
                      <a:pt x="40" y="151"/>
                    </a:lnTo>
                    <a:lnTo>
                      <a:pt x="83" y="180"/>
                    </a:lnTo>
                    <a:lnTo>
                      <a:pt x="99" y="199"/>
                    </a:lnTo>
                    <a:lnTo>
                      <a:pt x="108" y="232"/>
                    </a:lnTo>
                    <a:lnTo>
                      <a:pt x="113" y="285"/>
                    </a:lnTo>
                    <a:lnTo>
                      <a:pt x="120" y="291"/>
                    </a:lnTo>
                    <a:lnTo>
                      <a:pt x="152" y="261"/>
                    </a:lnTo>
                    <a:lnTo>
                      <a:pt x="149" y="235"/>
                    </a:lnTo>
                    <a:lnTo>
                      <a:pt x="165" y="199"/>
                    </a:lnTo>
                    <a:lnTo>
                      <a:pt x="157" y="180"/>
                    </a:lnTo>
                    <a:lnTo>
                      <a:pt x="134" y="148"/>
                    </a:lnTo>
                    <a:lnTo>
                      <a:pt x="127" y="82"/>
                    </a:lnTo>
                    <a:lnTo>
                      <a:pt x="73" y="67"/>
                    </a:lnTo>
                    <a:lnTo>
                      <a:pt x="27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" name="Freeform 122">
                <a:extLst>
                  <a:ext uri="{FF2B5EF4-FFF2-40B4-BE49-F238E27FC236}">
                    <a16:creationId xmlns:a16="http://schemas.microsoft.com/office/drawing/2014/main" id="{3553D976-B5A7-DBDA-9239-CACBA1F9DF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1" y="1944"/>
                <a:ext cx="7" cy="5"/>
              </a:xfrm>
              <a:custGeom>
                <a:avLst/>
                <a:gdLst>
                  <a:gd name="T0" fmla="*/ 14 w 21"/>
                  <a:gd name="T1" fmla="*/ 0 h 13"/>
                  <a:gd name="T2" fmla="*/ 0 w 21"/>
                  <a:gd name="T3" fmla="*/ 1 h 13"/>
                  <a:gd name="T4" fmla="*/ 8 w 21"/>
                  <a:gd name="T5" fmla="*/ 13 h 13"/>
                  <a:gd name="T6" fmla="*/ 21 w 21"/>
                  <a:gd name="T7" fmla="*/ 12 h 13"/>
                  <a:gd name="T8" fmla="*/ 14 w 21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14" y="0"/>
                    </a:moveTo>
                    <a:lnTo>
                      <a:pt x="0" y="1"/>
                    </a:lnTo>
                    <a:lnTo>
                      <a:pt x="8" y="13"/>
                    </a:lnTo>
                    <a:lnTo>
                      <a:pt x="21" y="12"/>
                    </a:lnTo>
                    <a:lnTo>
                      <a:pt x="1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" name="Freeform 123">
                <a:extLst>
                  <a:ext uri="{FF2B5EF4-FFF2-40B4-BE49-F238E27FC236}">
                    <a16:creationId xmlns:a16="http://schemas.microsoft.com/office/drawing/2014/main" id="{E72DB930-9BBB-8AF6-F8B5-40F31050AD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7" y="1916"/>
                <a:ext cx="8" cy="7"/>
              </a:xfrm>
              <a:custGeom>
                <a:avLst/>
                <a:gdLst>
                  <a:gd name="T0" fmla="*/ 0 w 22"/>
                  <a:gd name="T1" fmla="*/ 9 h 19"/>
                  <a:gd name="T2" fmla="*/ 1 w 22"/>
                  <a:gd name="T3" fmla="*/ 15 h 19"/>
                  <a:gd name="T4" fmla="*/ 22 w 22"/>
                  <a:gd name="T5" fmla="*/ 19 h 19"/>
                  <a:gd name="T6" fmla="*/ 13 w 22"/>
                  <a:gd name="T7" fmla="*/ 0 h 19"/>
                  <a:gd name="T8" fmla="*/ 0 w 22"/>
                  <a:gd name="T9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9">
                    <a:moveTo>
                      <a:pt x="0" y="9"/>
                    </a:moveTo>
                    <a:lnTo>
                      <a:pt x="1" y="15"/>
                    </a:lnTo>
                    <a:lnTo>
                      <a:pt x="22" y="19"/>
                    </a:lnTo>
                    <a:lnTo>
                      <a:pt x="13" y="0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" name="Freeform 124">
                <a:extLst>
                  <a:ext uri="{FF2B5EF4-FFF2-40B4-BE49-F238E27FC236}">
                    <a16:creationId xmlns:a16="http://schemas.microsoft.com/office/drawing/2014/main" id="{0933D4BC-047E-529E-9445-F23BC51358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8" y="2238"/>
                <a:ext cx="5" cy="13"/>
              </a:xfrm>
              <a:custGeom>
                <a:avLst/>
                <a:gdLst>
                  <a:gd name="T0" fmla="*/ 11 w 15"/>
                  <a:gd name="T1" fmla="*/ 0 h 40"/>
                  <a:gd name="T2" fmla="*/ 5 w 15"/>
                  <a:gd name="T3" fmla="*/ 0 h 40"/>
                  <a:gd name="T4" fmla="*/ 0 w 15"/>
                  <a:gd name="T5" fmla="*/ 14 h 40"/>
                  <a:gd name="T6" fmla="*/ 9 w 15"/>
                  <a:gd name="T7" fmla="*/ 40 h 40"/>
                  <a:gd name="T8" fmla="*/ 15 w 15"/>
                  <a:gd name="T9" fmla="*/ 40 h 40"/>
                  <a:gd name="T10" fmla="*/ 11 w 15"/>
                  <a:gd name="T11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40">
                    <a:moveTo>
                      <a:pt x="11" y="0"/>
                    </a:moveTo>
                    <a:lnTo>
                      <a:pt x="5" y="0"/>
                    </a:lnTo>
                    <a:lnTo>
                      <a:pt x="0" y="14"/>
                    </a:lnTo>
                    <a:lnTo>
                      <a:pt x="9" y="40"/>
                    </a:lnTo>
                    <a:lnTo>
                      <a:pt x="15" y="40"/>
                    </a:lnTo>
                    <a:lnTo>
                      <a:pt x="1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" name="Freeform 125">
                <a:extLst>
                  <a:ext uri="{FF2B5EF4-FFF2-40B4-BE49-F238E27FC236}">
                    <a16:creationId xmlns:a16="http://schemas.microsoft.com/office/drawing/2014/main" id="{02E61676-7A52-9CAD-4CEB-AB93A11CD2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5" y="2259"/>
                <a:ext cx="2" cy="10"/>
              </a:xfrm>
              <a:custGeom>
                <a:avLst/>
                <a:gdLst>
                  <a:gd name="T0" fmla="*/ 0 w 7"/>
                  <a:gd name="T1" fmla="*/ 8 h 28"/>
                  <a:gd name="T2" fmla="*/ 2 w 7"/>
                  <a:gd name="T3" fmla="*/ 28 h 28"/>
                  <a:gd name="T4" fmla="*/ 7 w 7"/>
                  <a:gd name="T5" fmla="*/ 20 h 28"/>
                  <a:gd name="T6" fmla="*/ 5 w 7"/>
                  <a:gd name="T7" fmla="*/ 0 h 28"/>
                  <a:gd name="T8" fmla="*/ 0 w 7"/>
                  <a:gd name="T9" fmla="*/ 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8">
                    <a:moveTo>
                      <a:pt x="0" y="8"/>
                    </a:moveTo>
                    <a:lnTo>
                      <a:pt x="2" y="28"/>
                    </a:lnTo>
                    <a:lnTo>
                      <a:pt x="7" y="20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" name="Freeform 126">
                <a:extLst>
                  <a:ext uri="{FF2B5EF4-FFF2-40B4-BE49-F238E27FC236}">
                    <a16:creationId xmlns:a16="http://schemas.microsoft.com/office/drawing/2014/main" id="{66BC8182-C553-B6CC-3392-E9C42DF2AF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7" y="1652"/>
                <a:ext cx="199" cy="147"/>
              </a:xfrm>
              <a:custGeom>
                <a:avLst/>
                <a:gdLst>
                  <a:gd name="T0" fmla="*/ 0 w 597"/>
                  <a:gd name="T1" fmla="*/ 441 h 441"/>
                  <a:gd name="T2" fmla="*/ 9 w 597"/>
                  <a:gd name="T3" fmla="*/ 400 h 441"/>
                  <a:gd name="T4" fmla="*/ 21 w 597"/>
                  <a:gd name="T5" fmla="*/ 379 h 441"/>
                  <a:gd name="T6" fmla="*/ 34 w 597"/>
                  <a:gd name="T7" fmla="*/ 377 h 441"/>
                  <a:gd name="T8" fmla="*/ 39 w 597"/>
                  <a:gd name="T9" fmla="*/ 356 h 441"/>
                  <a:gd name="T10" fmla="*/ 57 w 597"/>
                  <a:gd name="T11" fmla="*/ 334 h 441"/>
                  <a:gd name="T12" fmla="*/ 136 w 597"/>
                  <a:gd name="T13" fmla="*/ 320 h 441"/>
                  <a:gd name="T14" fmla="*/ 169 w 597"/>
                  <a:gd name="T15" fmla="*/ 311 h 441"/>
                  <a:gd name="T16" fmla="*/ 177 w 597"/>
                  <a:gd name="T17" fmla="*/ 324 h 441"/>
                  <a:gd name="T18" fmla="*/ 196 w 597"/>
                  <a:gd name="T19" fmla="*/ 315 h 441"/>
                  <a:gd name="T20" fmla="*/ 210 w 597"/>
                  <a:gd name="T21" fmla="*/ 320 h 441"/>
                  <a:gd name="T22" fmla="*/ 260 w 597"/>
                  <a:gd name="T23" fmla="*/ 289 h 441"/>
                  <a:gd name="T24" fmla="*/ 257 w 597"/>
                  <a:gd name="T25" fmla="*/ 249 h 441"/>
                  <a:gd name="T26" fmla="*/ 235 w 597"/>
                  <a:gd name="T27" fmla="*/ 231 h 441"/>
                  <a:gd name="T28" fmla="*/ 251 w 597"/>
                  <a:gd name="T29" fmla="*/ 189 h 441"/>
                  <a:gd name="T30" fmla="*/ 230 w 597"/>
                  <a:gd name="T31" fmla="*/ 171 h 441"/>
                  <a:gd name="T32" fmla="*/ 255 w 597"/>
                  <a:gd name="T33" fmla="*/ 155 h 441"/>
                  <a:gd name="T34" fmla="*/ 276 w 597"/>
                  <a:gd name="T35" fmla="*/ 166 h 441"/>
                  <a:gd name="T36" fmla="*/ 282 w 597"/>
                  <a:gd name="T37" fmla="*/ 153 h 441"/>
                  <a:gd name="T38" fmla="*/ 273 w 597"/>
                  <a:gd name="T39" fmla="*/ 133 h 441"/>
                  <a:gd name="T40" fmla="*/ 312 w 597"/>
                  <a:gd name="T41" fmla="*/ 116 h 441"/>
                  <a:gd name="T42" fmla="*/ 330 w 597"/>
                  <a:gd name="T43" fmla="*/ 101 h 441"/>
                  <a:gd name="T44" fmla="*/ 336 w 597"/>
                  <a:gd name="T45" fmla="*/ 94 h 441"/>
                  <a:gd name="T46" fmla="*/ 342 w 597"/>
                  <a:gd name="T47" fmla="*/ 74 h 441"/>
                  <a:gd name="T48" fmla="*/ 362 w 597"/>
                  <a:gd name="T49" fmla="*/ 71 h 441"/>
                  <a:gd name="T50" fmla="*/ 384 w 597"/>
                  <a:gd name="T51" fmla="*/ 96 h 441"/>
                  <a:gd name="T52" fmla="*/ 416 w 597"/>
                  <a:gd name="T53" fmla="*/ 80 h 441"/>
                  <a:gd name="T54" fmla="*/ 450 w 597"/>
                  <a:gd name="T55" fmla="*/ 89 h 441"/>
                  <a:gd name="T56" fmla="*/ 456 w 597"/>
                  <a:gd name="T57" fmla="*/ 69 h 441"/>
                  <a:gd name="T58" fmla="*/ 511 w 597"/>
                  <a:gd name="T59" fmla="*/ 17 h 441"/>
                  <a:gd name="T60" fmla="*/ 537 w 597"/>
                  <a:gd name="T61" fmla="*/ 14 h 441"/>
                  <a:gd name="T62" fmla="*/ 550 w 597"/>
                  <a:gd name="T63" fmla="*/ 0 h 441"/>
                  <a:gd name="T64" fmla="*/ 597 w 597"/>
                  <a:gd name="T65" fmla="*/ 9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97" h="441">
                    <a:moveTo>
                      <a:pt x="0" y="441"/>
                    </a:moveTo>
                    <a:lnTo>
                      <a:pt x="9" y="400"/>
                    </a:lnTo>
                    <a:lnTo>
                      <a:pt x="21" y="379"/>
                    </a:lnTo>
                    <a:lnTo>
                      <a:pt x="34" y="377"/>
                    </a:lnTo>
                    <a:lnTo>
                      <a:pt x="39" y="356"/>
                    </a:lnTo>
                    <a:lnTo>
                      <a:pt x="57" y="334"/>
                    </a:lnTo>
                    <a:lnTo>
                      <a:pt x="136" y="320"/>
                    </a:lnTo>
                    <a:lnTo>
                      <a:pt x="169" y="311"/>
                    </a:lnTo>
                    <a:lnTo>
                      <a:pt x="177" y="324"/>
                    </a:lnTo>
                    <a:lnTo>
                      <a:pt x="196" y="315"/>
                    </a:lnTo>
                    <a:lnTo>
                      <a:pt x="210" y="320"/>
                    </a:lnTo>
                    <a:lnTo>
                      <a:pt x="260" y="289"/>
                    </a:lnTo>
                    <a:lnTo>
                      <a:pt x="257" y="249"/>
                    </a:lnTo>
                    <a:lnTo>
                      <a:pt x="235" y="231"/>
                    </a:lnTo>
                    <a:lnTo>
                      <a:pt x="251" y="189"/>
                    </a:lnTo>
                    <a:lnTo>
                      <a:pt x="230" y="171"/>
                    </a:lnTo>
                    <a:lnTo>
                      <a:pt x="255" y="155"/>
                    </a:lnTo>
                    <a:lnTo>
                      <a:pt x="276" y="166"/>
                    </a:lnTo>
                    <a:lnTo>
                      <a:pt x="282" y="153"/>
                    </a:lnTo>
                    <a:lnTo>
                      <a:pt x="273" y="133"/>
                    </a:lnTo>
                    <a:lnTo>
                      <a:pt x="312" y="116"/>
                    </a:lnTo>
                    <a:lnTo>
                      <a:pt x="330" y="101"/>
                    </a:lnTo>
                    <a:lnTo>
                      <a:pt x="336" y="94"/>
                    </a:lnTo>
                    <a:lnTo>
                      <a:pt x="342" y="74"/>
                    </a:lnTo>
                    <a:lnTo>
                      <a:pt x="362" y="71"/>
                    </a:lnTo>
                    <a:lnTo>
                      <a:pt x="384" y="96"/>
                    </a:lnTo>
                    <a:lnTo>
                      <a:pt x="416" y="80"/>
                    </a:lnTo>
                    <a:lnTo>
                      <a:pt x="450" y="89"/>
                    </a:lnTo>
                    <a:lnTo>
                      <a:pt x="456" y="69"/>
                    </a:lnTo>
                    <a:lnTo>
                      <a:pt x="511" y="17"/>
                    </a:lnTo>
                    <a:lnTo>
                      <a:pt x="537" y="14"/>
                    </a:lnTo>
                    <a:lnTo>
                      <a:pt x="550" y="0"/>
                    </a:lnTo>
                    <a:lnTo>
                      <a:pt x="597" y="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" name="Freeform 127">
                <a:extLst>
                  <a:ext uri="{FF2B5EF4-FFF2-40B4-BE49-F238E27FC236}">
                    <a16:creationId xmlns:a16="http://schemas.microsoft.com/office/drawing/2014/main" id="{59BB0DBF-1B84-5880-9C10-72934B193A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6" y="1497"/>
                <a:ext cx="581" cy="326"/>
              </a:xfrm>
              <a:custGeom>
                <a:avLst/>
                <a:gdLst>
                  <a:gd name="T0" fmla="*/ 18 w 1744"/>
                  <a:gd name="T1" fmla="*/ 46 h 978"/>
                  <a:gd name="T2" fmla="*/ 74 w 1744"/>
                  <a:gd name="T3" fmla="*/ 74 h 978"/>
                  <a:gd name="T4" fmla="*/ 109 w 1744"/>
                  <a:gd name="T5" fmla="*/ 91 h 978"/>
                  <a:gd name="T6" fmla="*/ 91 w 1744"/>
                  <a:gd name="T7" fmla="*/ 107 h 978"/>
                  <a:gd name="T8" fmla="*/ 113 w 1744"/>
                  <a:gd name="T9" fmla="*/ 131 h 978"/>
                  <a:gd name="T10" fmla="*/ 159 w 1744"/>
                  <a:gd name="T11" fmla="*/ 121 h 978"/>
                  <a:gd name="T12" fmla="*/ 188 w 1744"/>
                  <a:gd name="T13" fmla="*/ 137 h 978"/>
                  <a:gd name="T14" fmla="*/ 183 w 1744"/>
                  <a:gd name="T15" fmla="*/ 232 h 978"/>
                  <a:gd name="T16" fmla="*/ 201 w 1744"/>
                  <a:gd name="T17" fmla="*/ 278 h 978"/>
                  <a:gd name="T18" fmla="*/ 288 w 1744"/>
                  <a:gd name="T19" fmla="*/ 283 h 978"/>
                  <a:gd name="T20" fmla="*/ 359 w 1744"/>
                  <a:gd name="T21" fmla="*/ 249 h 978"/>
                  <a:gd name="T22" fmla="*/ 418 w 1744"/>
                  <a:gd name="T23" fmla="*/ 237 h 978"/>
                  <a:gd name="T24" fmla="*/ 401 w 1744"/>
                  <a:gd name="T25" fmla="*/ 199 h 978"/>
                  <a:gd name="T26" fmla="*/ 451 w 1744"/>
                  <a:gd name="T27" fmla="*/ 221 h 978"/>
                  <a:gd name="T28" fmla="*/ 502 w 1744"/>
                  <a:gd name="T29" fmla="*/ 277 h 978"/>
                  <a:gd name="T30" fmla="*/ 538 w 1744"/>
                  <a:gd name="T31" fmla="*/ 368 h 978"/>
                  <a:gd name="T32" fmla="*/ 586 w 1744"/>
                  <a:gd name="T33" fmla="*/ 450 h 978"/>
                  <a:gd name="T34" fmla="*/ 653 w 1744"/>
                  <a:gd name="T35" fmla="*/ 525 h 978"/>
                  <a:gd name="T36" fmla="*/ 659 w 1744"/>
                  <a:gd name="T37" fmla="*/ 584 h 978"/>
                  <a:gd name="T38" fmla="*/ 644 w 1744"/>
                  <a:gd name="T39" fmla="*/ 640 h 978"/>
                  <a:gd name="T40" fmla="*/ 698 w 1744"/>
                  <a:gd name="T41" fmla="*/ 708 h 978"/>
                  <a:gd name="T42" fmla="*/ 741 w 1744"/>
                  <a:gd name="T43" fmla="*/ 752 h 978"/>
                  <a:gd name="T44" fmla="*/ 832 w 1744"/>
                  <a:gd name="T45" fmla="*/ 783 h 978"/>
                  <a:gd name="T46" fmla="*/ 868 w 1744"/>
                  <a:gd name="T47" fmla="*/ 880 h 978"/>
                  <a:gd name="T48" fmla="*/ 859 w 1744"/>
                  <a:gd name="T49" fmla="*/ 928 h 978"/>
                  <a:gd name="T50" fmla="*/ 901 w 1744"/>
                  <a:gd name="T51" fmla="*/ 951 h 978"/>
                  <a:gd name="T52" fmla="*/ 962 w 1744"/>
                  <a:gd name="T53" fmla="*/ 946 h 978"/>
                  <a:gd name="T54" fmla="*/ 999 w 1744"/>
                  <a:gd name="T55" fmla="*/ 915 h 978"/>
                  <a:gd name="T56" fmla="*/ 1051 w 1744"/>
                  <a:gd name="T57" fmla="*/ 978 h 978"/>
                  <a:gd name="T58" fmla="*/ 1137 w 1744"/>
                  <a:gd name="T59" fmla="*/ 889 h 978"/>
                  <a:gd name="T60" fmla="*/ 1160 w 1744"/>
                  <a:gd name="T61" fmla="*/ 921 h 978"/>
                  <a:gd name="T62" fmla="*/ 1214 w 1744"/>
                  <a:gd name="T63" fmla="*/ 923 h 978"/>
                  <a:gd name="T64" fmla="*/ 1235 w 1744"/>
                  <a:gd name="T65" fmla="*/ 933 h 978"/>
                  <a:gd name="T66" fmla="*/ 1289 w 1744"/>
                  <a:gd name="T67" fmla="*/ 929 h 978"/>
                  <a:gd name="T68" fmla="*/ 1326 w 1744"/>
                  <a:gd name="T69" fmla="*/ 892 h 978"/>
                  <a:gd name="T70" fmla="*/ 1336 w 1744"/>
                  <a:gd name="T71" fmla="*/ 864 h 978"/>
                  <a:gd name="T72" fmla="*/ 1392 w 1744"/>
                  <a:gd name="T73" fmla="*/ 892 h 978"/>
                  <a:gd name="T74" fmla="*/ 1460 w 1744"/>
                  <a:gd name="T75" fmla="*/ 886 h 978"/>
                  <a:gd name="T76" fmla="*/ 1596 w 1744"/>
                  <a:gd name="T77" fmla="*/ 913 h 978"/>
                  <a:gd name="T78" fmla="*/ 1744 w 1744"/>
                  <a:gd name="T79" fmla="*/ 907 h 9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44" h="978">
                    <a:moveTo>
                      <a:pt x="0" y="0"/>
                    </a:moveTo>
                    <a:lnTo>
                      <a:pt x="18" y="46"/>
                    </a:lnTo>
                    <a:lnTo>
                      <a:pt x="44" y="44"/>
                    </a:lnTo>
                    <a:lnTo>
                      <a:pt x="74" y="74"/>
                    </a:lnTo>
                    <a:lnTo>
                      <a:pt x="93" y="66"/>
                    </a:lnTo>
                    <a:lnTo>
                      <a:pt x="109" y="91"/>
                    </a:lnTo>
                    <a:lnTo>
                      <a:pt x="97" y="106"/>
                    </a:lnTo>
                    <a:lnTo>
                      <a:pt x="91" y="107"/>
                    </a:lnTo>
                    <a:lnTo>
                      <a:pt x="92" y="120"/>
                    </a:lnTo>
                    <a:lnTo>
                      <a:pt x="113" y="131"/>
                    </a:lnTo>
                    <a:lnTo>
                      <a:pt x="145" y="115"/>
                    </a:lnTo>
                    <a:lnTo>
                      <a:pt x="159" y="121"/>
                    </a:lnTo>
                    <a:lnTo>
                      <a:pt x="160" y="141"/>
                    </a:lnTo>
                    <a:lnTo>
                      <a:pt x="188" y="137"/>
                    </a:lnTo>
                    <a:lnTo>
                      <a:pt x="189" y="158"/>
                    </a:lnTo>
                    <a:lnTo>
                      <a:pt x="183" y="232"/>
                    </a:lnTo>
                    <a:lnTo>
                      <a:pt x="192" y="265"/>
                    </a:lnTo>
                    <a:lnTo>
                      <a:pt x="201" y="278"/>
                    </a:lnTo>
                    <a:lnTo>
                      <a:pt x="240" y="261"/>
                    </a:lnTo>
                    <a:lnTo>
                      <a:pt x="288" y="283"/>
                    </a:lnTo>
                    <a:lnTo>
                      <a:pt x="339" y="251"/>
                    </a:lnTo>
                    <a:lnTo>
                      <a:pt x="359" y="249"/>
                    </a:lnTo>
                    <a:lnTo>
                      <a:pt x="414" y="258"/>
                    </a:lnTo>
                    <a:lnTo>
                      <a:pt x="418" y="237"/>
                    </a:lnTo>
                    <a:lnTo>
                      <a:pt x="404" y="225"/>
                    </a:lnTo>
                    <a:lnTo>
                      <a:pt x="401" y="199"/>
                    </a:lnTo>
                    <a:lnTo>
                      <a:pt x="435" y="202"/>
                    </a:lnTo>
                    <a:lnTo>
                      <a:pt x="451" y="221"/>
                    </a:lnTo>
                    <a:lnTo>
                      <a:pt x="492" y="237"/>
                    </a:lnTo>
                    <a:lnTo>
                      <a:pt x="502" y="277"/>
                    </a:lnTo>
                    <a:lnTo>
                      <a:pt x="500" y="323"/>
                    </a:lnTo>
                    <a:lnTo>
                      <a:pt x="538" y="368"/>
                    </a:lnTo>
                    <a:lnTo>
                      <a:pt x="567" y="384"/>
                    </a:lnTo>
                    <a:lnTo>
                      <a:pt x="586" y="450"/>
                    </a:lnTo>
                    <a:lnTo>
                      <a:pt x="625" y="507"/>
                    </a:lnTo>
                    <a:lnTo>
                      <a:pt x="653" y="525"/>
                    </a:lnTo>
                    <a:lnTo>
                      <a:pt x="670" y="563"/>
                    </a:lnTo>
                    <a:lnTo>
                      <a:pt x="659" y="584"/>
                    </a:lnTo>
                    <a:lnTo>
                      <a:pt x="662" y="618"/>
                    </a:lnTo>
                    <a:lnTo>
                      <a:pt x="644" y="640"/>
                    </a:lnTo>
                    <a:lnTo>
                      <a:pt x="653" y="673"/>
                    </a:lnTo>
                    <a:lnTo>
                      <a:pt x="698" y="708"/>
                    </a:lnTo>
                    <a:lnTo>
                      <a:pt x="739" y="718"/>
                    </a:lnTo>
                    <a:lnTo>
                      <a:pt x="741" y="752"/>
                    </a:lnTo>
                    <a:lnTo>
                      <a:pt x="796" y="753"/>
                    </a:lnTo>
                    <a:lnTo>
                      <a:pt x="832" y="783"/>
                    </a:lnTo>
                    <a:lnTo>
                      <a:pt x="838" y="850"/>
                    </a:lnTo>
                    <a:lnTo>
                      <a:pt x="868" y="880"/>
                    </a:lnTo>
                    <a:lnTo>
                      <a:pt x="888" y="878"/>
                    </a:lnTo>
                    <a:lnTo>
                      <a:pt x="859" y="928"/>
                    </a:lnTo>
                    <a:lnTo>
                      <a:pt x="886" y="926"/>
                    </a:lnTo>
                    <a:lnTo>
                      <a:pt x="901" y="951"/>
                    </a:lnTo>
                    <a:lnTo>
                      <a:pt x="927" y="942"/>
                    </a:lnTo>
                    <a:lnTo>
                      <a:pt x="962" y="946"/>
                    </a:lnTo>
                    <a:lnTo>
                      <a:pt x="978" y="917"/>
                    </a:lnTo>
                    <a:lnTo>
                      <a:pt x="999" y="915"/>
                    </a:lnTo>
                    <a:lnTo>
                      <a:pt x="1043" y="959"/>
                    </a:lnTo>
                    <a:lnTo>
                      <a:pt x="1051" y="978"/>
                    </a:lnTo>
                    <a:lnTo>
                      <a:pt x="1114" y="925"/>
                    </a:lnTo>
                    <a:lnTo>
                      <a:pt x="1137" y="889"/>
                    </a:lnTo>
                    <a:lnTo>
                      <a:pt x="1152" y="902"/>
                    </a:lnTo>
                    <a:lnTo>
                      <a:pt x="1160" y="921"/>
                    </a:lnTo>
                    <a:lnTo>
                      <a:pt x="1212" y="895"/>
                    </a:lnTo>
                    <a:lnTo>
                      <a:pt x="1214" y="923"/>
                    </a:lnTo>
                    <a:lnTo>
                      <a:pt x="1229" y="934"/>
                    </a:lnTo>
                    <a:lnTo>
                      <a:pt x="1235" y="933"/>
                    </a:lnTo>
                    <a:lnTo>
                      <a:pt x="1267" y="904"/>
                    </a:lnTo>
                    <a:lnTo>
                      <a:pt x="1289" y="929"/>
                    </a:lnTo>
                    <a:lnTo>
                      <a:pt x="1303" y="934"/>
                    </a:lnTo>
                    <a:lnTo>
                      <a:pt x="1326" y="892"/>
                    </a:lnTo>
                    <a:lnTo>
                      <a:pt x="1324" y="872"/>
                    </a:lnTo>
                    <a:lnTo>
                      <a:pt x="1336" y="864"/>
                    </a:lnTo>
                    <a:lnTo>
                      <a:pt x="1356" y="862"/>
                    </a:lnTo>
                    <a:lnTo>
                      <a:pt x="1392" y="892"/>
                    </a:lnTo>
                    <a:lnTo>
                      <a:pt x="1445" y="880"/>
                    </a:lnTo>
                    <a:lnTo>
                      <a:pt x="1460" y="886"/>
                    </a:lnTo>
                    <a:lnTo>
                      <a:pt x="1506" y="881"/>
                    </a:lnTo>
                    <a:lnTo>
                      <a:pt x="1596" y="913"/>
                    </a:lnTo>
                    <a:lnTo>
                      <a:pt x="1655" y="902"/>
                    </a:lnTo>
                    <a:lnTo>
                      <a:pt x="1744" y="90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" name="Freeform 128">
                <a:extLst>
                  <a:ext uri="{FF2B5EF4-FFF2-40B4-BE49-F238E27FC236}">
                    <a16:creationId xmlns:a16="http://schemas.microsoft.com/office/drawing/2014/main" id="{D95D323F-C00F-E8B5-B1CA-ED375A6ECE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1799"/>
                <a:ext cx="148" cy="555"/>
              </a:xfrm>
              <a:custGeom>
                <a:avLst/>
                <a:gdLst>
                  <a:gd name="T0" fmla="*/ 60 w 445"/>
                  <a:gd name="T1" fmla="*/ 1650 h 1663"/>
                  <a:gd name="T2" fmla="*/ 42 w 445"/>
                  <a:gd name="T3" fmla="*/ 1611 h 1663"/>
                  <a:gd name="T4" fmla="*/ 62 w 445"/>
                  <a:gd name="T5" fmla="*/ 1536 h 1663"/>
                  <a:gd name="T6" fmla="*/ 99 w 445"/>
                  <a:gd name="T7" fmla="*/ 1499 h 1663"/>
                  <a:gd name="T8" fmla="*/ 111 w 445"/>
                  <a:gd name="T9" fmla="*/ 1477 h 1663"/>
                  <a:gd name="T10" fmla="*/ 135 w 445"/>
                  <a:gd name="T11" fmla="*/ 1449 h 1663"/>
                  <a:gd name="T12" fmla="*/ 103 w 445"/>
                  <a:gd name="T13" fmla="*/ 1398 h 1663"/>
                  <a:gd name="T14" fmla="*/ 145 w 445"/>
                  <a:gd name="T15" fmla="*/ 1346 h 1663"/>
                  <a:gd name="T16" fmla="*/ 189 w 445"/>
                  <a:gd name="T17" fmla="*/ 1302 h 1663"/>
                  <a:gd name="T18" fmla="*/ 238 w 445"/>
                  <a:gd name="T19" fmla="*/ 1258 h 1663"/>
                  <a:gd name="T20" fmla="*/ 243 w 445"/>
                  <a:gd name="T21" fmla="*/ 1163 h 1663"/>
                  <a:gd name="T22" fmla="*/ 341 w 445"/>
                  <a:gd name="T23" fmla="*/ 1208 h 1663"/>
                  <a:gd name="T24" fmla="*/ 379 w 445"/>
                  <a:gd name="T25" fmla="*/ 1178 h 1663"/>
                  <a:gd name="T26" fmla="*/ 369 w 445"/>
                  <a:gd name="T27" fmla="*/ 1011 h 1663"/>
                  <a:gd name="T28" fmla="*/ 331 w 445"/>
                  <a:gd name="T29" fmla="*/ 954 h 1663"/>
                  <a:gd name="T30" fmla="*/ 373 w 445"/>
                  <a:gd name="T31" fmla="*/ 902 h 1663"/>
                  <a:gd name="T32" fmla="*/ 370 w 445"/>
                  <a:gd name="T33" fmla="*/ 869 h 1663"/>
                  <a:gd name="T34" fmla="*/ 379 w 445"/>
                  <a:gd name="T35" fmla="*/ 822 h 1663"/>
                  <a:gd name="T36" fmla="*/ 320 w 445"/>
                  <a:gd name="T37" fmla="*/ 760 h 1663"/>
                  <a:gd name="T38" fmla="*/ 303 w 445"/>
                  <a:gd name="T39" fmla="*/ 728 h 1663"/>
                  <a:gd name="T40" fmla="*/ 278 w 445"/>
                  <a:gd name="T41" fmla="*/ 676 h 1663"/>
                  <a:gd name="T42" fmla="*/ 316 w 445"/>
                  <a:gd name="T43" fmla="*/ 659 h 1663"/>
                  <a:gd name="T44" fmla="*/ 322 w 445"/>
                  <a:gd name="T45" fmla="*/ 638 h 1663"/>
                  <a:gd name="T46" fmla="*/ 367 w 445"/>
                  <a:gd name="T47" fmla="*/ 621 h 1663"/>
                  <a:gd name="T48" fmla="*/ 402 w 445"/>
                  <a:gd name="T49" fmla="*/ 564 h 1663"/>
                  <a:gd name="T50" fmla="*/ 445 w 445"/>
                  <a:gd name="T51" fmla="*/ 520 h 1663"/>
                  <a:gd name="T52" fmla="*/ 445 w 445"/>
                  <a:gd name="T53" fmla="*/ 453 h 1663"/>
                  <a:gd name="T54" fmla="*/ 406 w 445"/>
                  <a:gd name="T55" fmla="*/ 389 h 1663"/>
                  <a:gd name="T56" fmla="*/ 414 w 445"/>
                  <a:gd name="T57" fmla="*/ 322 h 1663"/>
                  <a:gd name="T58" fmla="*/ 382 w 445"/>
                  <a:gd name="T59" fmla="*/ 271 h 1663"/>
                  <a:gd name="T60" fmla="*/ 354 w 445"/>
                  <a:gd name="T61" fmla="*/ 193 h 1663"/>
                  <a:gd name="T62" fmla="*/ 323 w 445"/>
                  <a:gd name="T63" fmla="*/ 149 h 1663"/>
                  <a:gd name="T64" fmla="*/ 294 w 445"/>
                  <a:gd name="T65" fmla="*/ 131 h 1663"/>
                  <a:gd name="T66" fmla="*/ 253 w 445"/>
                  <a:gd name="T67" fmla="*/ 121 h 1663"/>
                  <a:gd name="T68" fmla="*/ 209 w 445"/>
                  <a:gd name="T69" fmla="*/ 78 h 1663"/>
                  <a:gd name="T70" fmla="*/ 192 w 445"/>
                  <a:gd name="T71" fmla="*/ 40 h 1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45" h="1663">
                    <a:moveTo>
                      <a:pt x="0" y="1663"/>
                    </a:moveTo>
                    <a:lnTo>
                      <a:pt x="60" y="1650"/>
                    </a:lnTo>
                    <a:lnTo>
                      <a:pt x="58" y="1630"/>
                    </a:lnTo>
                    <a:lnTo>
                      <a:pt x="42" y="1611"/>
                    </a:lnTo>
                    <a:lnTo>
                      <a:pt x="25" y="1573"/>
                    </a:lnTo>
                    <a:lnTo>
                      <a:pt x="62" y="1536"/>
                    </a:lnTo>
                    <a:lnTo>
                      <a:pt x="90" y="1541"/>
                    </a:lnTo>
                    <a:lnTo>
                      <a:pt x="99" y="1499"/>
                    </a:lnTo>
                    <a:lnTo>
                      <a:pt x="97" y="1479"/>
                    </a:lnTo>
                    <a:lnTo>
                      <a:pt x="111" y="1477"/>
                    </a:lnTo>
                    <a:lnTo>
                      <a:pt x="122" y="1456"/>
                    </a:lnTo>
                    <a:lnTo>
                      <a:pt x="135" y="1449"/>
                    </a:lnTo>
                    <a:lnTo>
                      <a:pt x="113" y="1423"/>
                    </a:lnTo>
                    <a:lnTo>
                      <a:pt x="103" y="1398"/>
                    </a:lnTo>
                    <a:lnTo>
                      <a:pt x="109" y="1384"/>
                    </a:lnTo>
                    <a:lnTo>
                      <a:pt x="145" y="1346"/>
                    </a:lnTo>
                    <a:lnTo>
                      <a:pt x="169" y="1304"/>
                    </a:lnTo>
                    <a:lnTo>
                      <a:pt x="189" y="1302"/>
                    </a:lnTo>
                    <a:lnTo>
                      <a:pt x="206" y="1267"/>
                    </a:lnTo>
                    <a:lnTo>
                      <a:pt x="238" y="1258"/>
                    </a:lnTo>
                    <a:lnTo>
                      <a:pt x="252" y="1189"/>
                    </a:lnTo>
                    <a:lnTo>
                      <a:pt x="243" y="1163"/>
                    </a:lnTo>
                    <a:lnTo>
                      <a:pt x="263" y="1162"/>
                    </a:lnTo>
                    <a:lnTo>
                      <a:pt x="341" y="1208"/>
                    </a:lnTo>
                    <a:lnTo>
                      <a:pt x="380" y="1191"/>
                    </a:lnTo>
                    <a:lnTo>
                      <a:pt x="379" y="1178"/>
                    </a:lnTo>
                    <a:lnTo>
                      <a:pt x="349" y="1153"/>
                    </a:lnTo>
                    <a:lnTo>
                      <a:pt x="369" y="1011"/>
                    </a:lnTo>
                    <a:lnTo>
                      <a:pt x="354" y="992"/>
                    </a:lnTo>
                    <a:lnTo>
                      <a:pt x="331" y="954"/>
                    </a:lnTo>
                    <a:lnTo>
                      <a:pt x="346" y="905"/>
                    </a:lnTo>
                    <a:lnTo>
                      <a:pt x="373" y="902"/>
                    </a:lnTo>
                    <a:lnTo>
                      <a:pt x="378" y="882"/>
                    </a:lnTo>
                    <a:lnTo>
                      <a:pt x="370" y="869"/>
                    </a:lnTo>
                    <a:lnTo>
                      <a:pt x="382" y="848"/>
                    </a:lnTo>
                    <a:lnTo>
                      <a:pt x="379" y="822"/>
                    </a:lnTo>
                    <a:lnTo>
                      <a:pt x="348" y="778"/>
                    </a:lnTo>
                    <a:lnTo>
                      <a:pt x="320" y="760"/>
                    </a:lnTo>
                    <a:lnTo>
                      <a:pt x="313" y="761"/>
                    </a:lnTo>
                    <a:lnTo>
                      <a:pt x="303" y="728"/>
                    </a:lnTo>
                    <a:lnTo>
                      <a:pt x="272" y="684"/>
                    </a:lnTo>
                    <a:lnTo>
                      <a:pt x="278" y="676"/>
                    </a:lnTo>
                    <a:lnTo>
                      <a:pt x="305" y="674"/>
                    </a:lnTo>
                    <a:lnTo>
                      <a:pt x="316" y="659"/>
                    </a:lnTo>
                    <a:lnTo>
                      <a:pt x="315" y="639"/>
                    </a:lnTo>
                    <a:lnTo>
                      <a:pt x="322" y="638"/>
                    </a:lnTo>
                    <a:lnTo>
                      <a:pt x="356" y="642"/>
                    </a:lnTo>
                    <a:lnTo>
                      <a:pt x="367" y="621"/>
                    </a:lnTo>
                    <a:lnTo>
                      <a:pt x="398" y="592"/>
                    </a:lnTo>
                    <a:lnTo>
                      <a:pt x="402" y="564"/>
                    </a:lnTo>
                    <a:lnTo>
                      <a:pt x="420" y="536"/>
                    </a:lnTo>
                    <a:lnTo>
                      <a:pt x="445" y="520"/>
                    </a:lnTo>
                    <a:lnTo>
                      <a:pt x="436" y="494"/>
                    </a:lnTo>
                    <a:lnTo>
                      <a:pt x="445" y="453"/>
                    </a:lnTo>
                    <a:lnTo>
                      <a:pt x="417" y="428"/>
                    </a:lnTo>
                    <a:lnTo>
                      <a:pt x="406" y="389"/>
                    </a:lnTo>
                    <a:lnTo>
                      <a:pt x="403" y="355"/>
                    </a:lnTo>
                    <a:lnTo>
                      <a:pt x="414" y="322"/>
                    </a:lnTo>
                    <a:lnTo>
                      <a:pt x="410" y="288"/>
                    </a:lnTo>
                    <a:lnTo>
                      <a:pt x="382" y="271"/>
                    </a:lnTo>
                    <a:lnTo>
                      <a:pt x="369" y="211"/>
                    </a:lnTo>
                    <a:lnTo>
                      <a:pt x="354" y="193"/>
                    </a:lnTo>
                    <a:lnTo>
                      <a:pt x="344" y="160"/>
                    </a:lnTo>
                    <a:lnTo>
                      <a:pt x="323" y="149"/>
                    </a:lnTo>
                    <a:lnTo>
                      <a:pt x="296" y="151"/>
                    </a:lnTo>
                    <a:lnTo>
                      <a:pt x="294" y="131"/>
                    </a:lnTo>
                    <a:lnTo>
                      <a:pt x="272" y="106"/>
                    </a:lnTo>
                    <a:lnTo>
                      <a:pt x="253" y="121"/>
                    </a:lnTo>
                    <a:lnTo>
                      <a:pt x="218" y="104"/>
                    </a:lnTo>
                    <a:lnTo>
                      <a:pt x="209" y="78"/>
                    </a:lnTo>
                    <a:lnTo>
                      <a:pt x="227" y="57"/>
                    </a:lnTo>
                    <a:lnTo>
                      <a:pt x="192" y="40"/>
                    </a:lnTo>
                    <a:lnTo>
                      <a:pt x="18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" name="Freeform 129">
                <a:extLst>
                  <a:ext uri="{FF2B5EF4-FFF2-40B4-BE49-F238E27FC236}">
                    <a16:creationId xmlns:a16="http://schemas.microsoft.com/office/drawing/2014/main" id="{6874C3AD-CC75-BF36-540A-46BE98D6EF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1" y="2324"/>
                <a:ext cx="683" cy="827"/>
              </a:xfrm>
              <a:custGeom>
                <a:avLst/>
                <a:gdLst>
                  <a:gd name="T0" fmla="*/ 0 w 2048"/>
                  <a:gd name="T1" fmla="*/ 2406 h 2480"/>
                  <a:gd name="T2" fmla="*/ 57 w 2048"/>
                  <a:gd name="T3" fmla="*/ 2293 h 2480"/>
                  <a:gd name="T4" fmla="*/ 113 w 2048"/>
                  <a:gd name="T5" fmla="*/ 2255 h 2480"/>
                  <a:gd name="T6" fmla="*/ 188 w 2048"/>
                  <a:gd name="T7" fmla="*/ 2114 h 2480"/>
                  <a:gd name="T8" fmla="*/ 223 w 2048"/>
                  <a:gd name="T9" fmla="*/ 2063 h 2480"/>
                  <a:gd name="T10" fmla="*/ 271 w 2048"/>
                  <a:gd name="T11" fmla="*/ 1999 h 2480"/>
                  <a:gd name="T12" fmla="*/ 272 w 2048"/>
                  <a:gd name="T13" fmla="*/ 1945 h 2480"/>
                  <a:gd name="T14" fmla="*/ 295 w 2048"/>
                  <a:gd name="T15" fmla="*/ 1889 h 2480"/>
                  <a:gd name="T16" fmla="*/ 267 w 2048"/>
                  <a:gd name="T17" fmla="*/ 1818 h 2480"/>
                  <a:gd name="T18" fmla="*/ 241 w 2048"/>
                  <a:gd name="T19" fmla="*/ 1813 h 2480"/>
                  <a:gd name="T20" fmla="*/ 262 w 2048"/>
                  <a:gd name="T21" fmla="*/ 1751 h 2480"/>
                  <a:gd name="T22" fmla="*/ 218 w 2048"/>
                  <a:gd name="T23" fmla="*/ 1641 h 2480"/>
                  <a:gd name="T24" fmla="*/ 96 w 2048"/>
                  <a:gd name="T25" fmla="*/ 1639 h 2480"/>
                  <a:gd name="T26" fmla="*/ 72 w 2048"/>
                  <a:gd name="T27" fmla="*/ 1594 h 2480"/>
                  <a:gd name="T28" fmla="*/ 101 w 2048"/>
                  <a:gd name="T29" fmla="*/ 1551 h 2480"/>
                  <a:gd name="T30" fmla="*/ 105 w 2048"/>
                  <a:gd name="T31" fmla="*/ 1510 h 2480"/>
                  <a:gd name="T32" fmla="*/ 139 w 2048"/>
                  <a:gd name="T33" fmla="*/ 1453 h 2480"/>
                  <a:gd name="T34" fmla="*/ 119 w 2048"/>
                  <a:gd name="T35" fmla="*/ 1382 h 2480"/>
                  <a:gd name="T36" fmla="*/ 142 w 2048"/>
                  <a:gd name="T37" fmla="*/ 1326 h 2480"/>
                  <a:gd name="T38" fmla="*/ 117 w 2048"/>
                  <a:gd name="T39" fmla="*/ 1280 h 2480"/>
                  <a:gd name="T40" fmla="*/ 167 w 2048"/>
                  <a:gd name="T41" fmla="*/ 1236 h 2480"/>
                  <a:gd name="T42" fmla="*/ 233 w 2048"/>
                  <a:gd name="T43" fmla="*/ 1230 h 2480"/>
                  <a:gd name="T44" fmla="*/ 320 w 2048"/>
                  <a:gd name="T45" fmla="*/ 1221 h 2480"/>
                  <a:gd name="T46" fmla="*/ 359 w 2048"/>
                  <a:gd name="T47" fmla="*/ 1286 h 2480"/>
                  <a:gd name="T48" fmla="*/ 377 w 2048"/>
                  <a:gd name="T49" fmla="*/ 1190 h 2480"/>
                  <a:gd name="T50" fmla="*/ 446 w 2048"/>
                  <a:gd name="T51" fmla="*/ 1197 h 2480"/>
                  <a:gd name="T52" fmla="*/ 524 w 2048"/>
                  <a:gd name="T53" fmla="*/ 1170 h 2480"/>
                  <a:gd name="T54" fmla="*/ 637 w 2048"/>
                  <a:gd name="T55" fmla="*/ 1165 h 2480"/>
                  <a:gd name="T56" fmla="*/ 754 w 2048"/>
                  <a:gd name="T57" fmla="*/ 1121 h 2480"/>
                  <a:gd name="T58" fmla="*/ 827 w 2048"/>
                  <a:gd name="T59" fmla="*/ 1115 h 2480"/>
                  <a:gd name="T60" fmla="*/ 935 w 2048"/>
                  <a:gd name="T61" fmla="*/ 1118 h 2480"/>
                  <a:gd name="T62" fmla="*/ 933 w 2048"/>
                  <a:gd name="T63" fmla="*/ 1104 h 2480"/>
                  <a:gd name="T64" fmla="*/ 987 w 2048"/>
                  <a:gd name="T65" fmla="*/ 1026 h 2480"/>
                  <a:gd name="T66" fmla="*/ 1058 w 2048"/>
                  <a:gd name="T67" fmla="*/ 999 h 2480"/>
                  <a:gd name="T68" fmla="*/ 1076 w 2048"/>
                  <a:gd name="T69" fmla="*/ 970 h 2480"/>
                  <a:gd name="T70" fmla="*/ 1115 w 2048"/>
                  <a:gd name="T71" fmla="*/ 879 h 2480"/>
                  <a:gd name="T72" fmla="*/ 1049 w 2048"/>
                  <a:gd name="T73" fmla="*/ 832 h 2480"/>
                  <a:gd name="T74" fmla="*/ 1076 w 2048"/>
                  <a:gd name="T75" fmla="*/ 755 h 2480"/>
                  <a:gd name="T76" fmla="*/ 1158 w 2048"/>
                  <a:gd name="T77" fmla="*/ 775 h 2480"/>
                  <a:gd name="T78" fmla="*/ 1202 w 2048"/>
                  <a:gd name="T79" fmla="*/ 743 h 2480"/>
                  <a:gd name="T80" fmla="*/ 1180 w 2048"/>
                  <a:gd name="T81" fmla="*/ 651 h 2480"/>
                  <a:gd name="T82" fmla="*/ 1153 w 2048"/>
                  <a:gd name="T83" fmla="*/ 567 h 2480"/>
                  <a:gd name="T84" fmla="*/ 1230 w 2048"/>
                  <a:gd name="T85" fmla="*/ 533 h 2480"/>
                  <a:gd name="T86" fmla="*/ 1291 w 2048"/>
                  <a:gd name="T87" fmla="*/ 467 h 2480"/>
                  <a:gd name="T88" fmla="*/ 1389 w 2048"/>
                  <a:gd name="T89" fmla="*/ 371 h 2480"/>
                  <a:gd name="T90" fmla="*/ 1417 w 2048"/>
                  <a:gd name="T91" fmla="*/ 307 h 2480"/>
                  <a:gd name="T92" fmla="*/ 1470 w 2048"/>
                  <a:gd name="T93" fmla="*/ 236 h 2480"/>
                  <a:gd name="T94" fmla="*/ 1535 w 2048"/>
                  <a:gd name="T95" fmla="*/ 196 h 2480"/>
                  <a:gd name="T96" fmla="*/ 1536 w 2048"/>
                  <a:gd name="T97" fmla="*/ 142 h 2480"/>
                  <a:gd name="T98" fmla="*/ 1545 w 2048"/>
                  <a:gd name="T99" fmla="*/ 27 h 2480"/>
                  <a:gd name="T100" fmla="*/ 1626 w 2048"/>
                  <a:gd name="T101" fmla="*/ 19 h 2480"/>
                  <a:gd name="T102" fmla="*/ 1736 w 2048"/>
                  <a:gd name="T103" fmla="*/ 56 h 2480"/>
                  <a:gd name="T104" fmla="*/ 1790 w 2048"/>
                  <a:gd name="T105" fmla="*/ 125 h 2480"/>
                  <a:gd name="T106" fmla="*/ 1845 w 2048"/>
                  <a:gd name="T107" fmla="*/ 140 h 2480"/>
                  <a:gd name="T108" fmla="*/ 1920 w 2048"/>
                  <a:gd name="T109" fmla="*/ 86 h 2480"/>
                  <a:gd name="T110" fmla="*/ 1988 w 2048"/>
                  <a:gd name="T111" fmla="*/ 87 h 2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048" h="2480">
                    <a:moveTo>
                      <a:pt x="6" y="2480"/>
                    </a:moveTo>
                    <a:lnTo>
                      <a:pt x="12" y="2459"/>
                    </a:lnTo>
                    <a:lnTo>
                      <a:pt x="0" y="2406"/>
                    </a:lnTo>
                    <a:lnTo>
                      <a:pt x="37" y="2376"/>
                    </a:lnTo>
                    <a:lnTo>
                      <a:pt x="37" y="2302"/>
                    </a:lnTo>
                    <a:lnTo>
                      <a:pt x="57" y="2293"/>
                    </a:lnTo>
                    <a:lnTo>
                      <a:pt x="61" y="2267"/>
                    </a:lnTo>
                    <a:lnTo>
                      <a:pt x="95" y="2270"/>
                    </a:lnTo>
                    <a:lnTo>
                      <a:pt x="113" y="2255"/>
                    </a:lnTo>
                    <a:lnTo>
                      <a:pt x="120" y="2181"/>
                    </a:lnTo>
                    <a:lnTo>
                      <a:pt x="158" y="2164"/>
                    </a:lnTo>
                    <a:lnTo>
                      <a:pt x="188" y="2114"/>
                    </a:lnTo>
                    <a:lnTo>
                      <a:pt x="202" y="2119"/>
                    </a:lnTo>
                    <a:lnTo>
                      <a:pt x="228" y="2110"/>
                    </a:lnTo>
                    <a:lnTo>
                      <a:pt x="223" y="2063"/>
                    </a:lnTo>
                    <a:lnTo>
                      <a:pt x="243" y="2061"/>
                    </a:lnTo>
                    <a:lnTo>
                      <a:pt x="272" y="2019"/>
                    </a:lnTo>
                    <a:lnTo>
                      <a:pt x="271" y="1999"/>
                    </a:lnTo>
                    <a:lnTo>
                      <a:pt x="256" y="1980"/>
                    </a:lnTo>
                    <a:lnTo>
                      <a:pt x="254" y="1966"/>
                    </a:lnTo>
                    <a:lnTo>
                      <a:pt x="272" y="1945"/>
                    </a:lnTo>
                    <a:lnTo>
                      <a:pt x="299" y="1936"/>
                    </a:lnTo>
                    <a:lnTo>
                      <a:pt x="310" y="1921"/>
                    </a:lnTo>
                    <a:lnTo>
                      <a:pt x="295" y="1889"/>
                    </a:lnTo>
                    <a:lnTo>
                      <a:pt x="296" y="1835"/>
                    </a:lnTo>
                    <a:lnTo>
                      <a:pt x="295" y="1815"/>
                    </a:lnTo>
                    <a:lnTo>
                      <a:pt x="267" y="1818"/>
                    </a:lnTo>
                    <a:lnTo>
                      <a:pt x="257" y="1839"/>
                    </a:lnTo>
                    <a:lnTo>
                      <a:pt x="249" y="1840"/>
                    </a:lnTo>
                    <a:lnTo>
                      <a:pt x="241" y="1813"/>
                    </a:lnTo>
                    <a:lnTo>
                      <a:pt x="245" y="1793"/>
                    </a:lnTo>
                    <a:lnTo>
                      <a:pt x="278" y="1776"/>
                    </a:lnTo>
                    <a:lnTo>
                      <a:pt x="262" y="1751"/>
                    </a:lnTo>
                    <a:lnTo>
                      <a:pt x="258" y="1705"/>
                    </a:lnTo>
                    <a:lnTo>
                      <a:pt x="222" y="1681"/>
                    </a:lnTo>
                    <a:lnTo>
                      <a:pt x="218" y="1641"/>
                    </a:lnTo>
                    <a:lnTo>
                      <a:pt x="164" y="1639"/>
                    </a:lnTo>
                    <a:lnTo>
                      <a:pt x="149" y="1628"/>
                    </a:lnTo>
                    <a:lnTo>
                      <a:pt x="96" y="1639"/>
                    </a:lnTo>
                    <a:lnTo>
                      <a:pt x="88" y="1619"/>
                    </a:lnTo>
                    <a:lnTo>
                      <a:pt x="93" y="1605"/>
                    </a:lnTo>
                    <a:lnTo>
                      <a:pt x="72" y="1594"/>
                    </a:lnTo>
                    <a:lnTo>
                      <a:pt x="63" y="1575"/>
                    </a:lnTo>
                    <a:lnTo>
                      <a:pt x="77" y="1574"/>
                    </a:lnTo>
                    <a:lnTo>
                      <a:pt x="101" y="1551"/>
                    </a:lnTo>
                    <a:lnTo>
                      <a:pt x="100" y="1538"/>
                    </a:lnTo>
                    <a:lnTo>
                      <a:pt x="93" y="1525"/>
                    </a:lnTo>
                    <a:lnTo>
                      <a:pt x="105" y="1510"/>
                    </a:lnTo>
                    <a:lnTo>
                      <a:pt x="96" y="1491"/>
                    </a:lnTo>
                    <a:lnTo>
                      <a:pt x="140" y="1460"/>
                    </a:lnTo>
                    <a:lnTo>
                      <a:pt x="139" y="1453"/>
                    </a:lnTo>
                    <a:lnTo>
                      <a:pt x="126" y="1448"/>
                    </a:lnTo>
                    <a:lnTo>
                      <a:pt x="131" y="1434"/>
                    </a:lnTo>
                    <a:lnTo>
                      <a:pt x="119" y="1382"/>
                    </a:lnTo>
                    <a:lnTo>
                      <a:pt x="146" y="1379"/>
                    </a:lnTo>
                    <a:lnTo>
                      <a:pt x="150" y="1352"/>
                    </a:lnTo>
                    <a:lnTo>
                      <a:pt x="142" y="1326"/>
                    </a:lnTo>
                    <a:lnTo>
                      <a:pt x="153" y="1311"/>
                    </a:lnTo>
                    <a:lnTo>
                      <a:pt x="152" y="1297"/>
                    </a:lnTo>
                    <a:lnTo>
                      <a:pt x="117" y="1280"/>
                    </a:lnTo>
                    <a:lnTo>
                      <a:pt x="123" y="1267"/>
                    </a:lnTo>
                    <a:lnTo>
                      <a:pt x="142" y="1258"/>
                    </a:lnTo>
                    <a:lnTo>
                      <a:pt x="167" y="1236"/>
                    </a:lnTo>
                    <a:lnTo>
                      <a:pt x="213" y="1232"/>
                    </a:lnTo>
                    <a:lnTo>
                      <a:pt x="234" y="1243"/>
                    </a:lnTo>
                    <a:lnTo>
                      <a:pt x="233" y="1230"/>
                    </a:lnTo>
                    <a:lnTo>
                      <a:pt x="253" y="1228"/>
                    </a:lnTo>
                    <a:lnTo>
                      <a:pt x="289" y="1184"/>
                    </a:lnTo>
                    <a:lnTo>
                      <a:pt x="320" y="1221"/>
                    </a:lnTo>
                    <a:lnTo>
                      <a:pt x="302" y="1250"/>
                    </a:lnTo>
                    <a:lnTo>
                      <a:pt x="339" y="1280"/>
                    </a:lnTo>
                    <a:lnTo>
                      <a:pt x="359" y="1286"/>
                    </a:lnTo>
                    <a:lnTo>
                      <a:pt x="377" y="1264"/>
                    </a:lnTo>
                    <a:lnTo>
                      <a:pt x="366" y="1217"/>
                    </a:lnTo>
                    <a:lnTo>
                      <a:pt x="377" y="1190"/>
                    </a:lnTo>
                    <a:lnTo>
                      <a:pt x="430" y="1178"/>
                    </a:lnTo>
                    <a:lnTo>
                      <a:pt x="438" y="1197"/>
                    </a:lnTo>
                    <a:lnTo>
                      <a:pt x="446" y="1197"/>
                    </a:lnTo>
                    <a:lnTo>
                      <a:pt x="475" y="1160"/>
                    </a:lnTo>
                    <a:lnTo>
                      <a:pt x="501" y="1152"/>
                    </a:lnTo>
                    <a:lnTo>
                      <a:pt x="524" y="1170"/>
                    </a:lnTo>
                    <a:lnTo>
                      <a:pt x="571" y="1185"/>
                    </a:lnTo>
                    <a:lnTo>
                      <a:pt x="584" y="1171"/>
                    </a:lnTo>
                    <a:lnTo>
                      <a:pt x="637" y="1165"/>
                    </a:lnTo>
                    <a:lnTo>
                      <a:pt x="676" y="1149"/>
                    </a:lnTo>
                    <a:lnTo>
                      <a:pt x="706" y="1119"/>
                    </a:lnTo>
                    <a:lnTo>
                      <a:pt x="754" y="1121"/>
                    </a:lnTo>
                    <a:lnTo>
                      <a:pt x="774" y="1119"/>
                    </a:lnTo>
                    <a:lnTo>
                      <a:pt x="812" y="1096"/>
                    </a:lnTo>
                    <a:lnTo>
                      <a:pt x="827" y="1115"/>
                    </a:lnTo>
                    <a:lnTo>
                      <a:pt x="871" y="1151"/>
                    </a:lnTo>
                    <a:lnTo>
                      <a:pt x="909" y="1126"/>
                    </a:lnTo>
                    <a:lnTo>
                      <a:pt x="935" y="1118"/>
                    </a:lnTo>
                    <a:lnTo>
                      <a:pt x="942" y="1117"/>
                    </a:lnTo>
                    <a:lnTo>
                      <a:pt x="934" y="1111"/>
                    </a:lnTo>
                    <a:lnTo>
                      <a:pt x="933" y="1104"/>
                    </a:lnTo>
                    <a:lnTo>
                      <a:pt x="950" y="1069"/>
                    </a:lnTo>
                    <a:lnTo>
                      <a:pt x="983" y="1052"/>
                    </a:lnTo>
                    <a:lnTo>
                      <a:pt x="987" y="1026"/>
                    </a:lnTo>
                    <a:lnTo>
                      <a:pt x="1043" y="1047"/>
                    </a:lnTo>
                    <a:lnTo>
                      <a:pt x="1061" y="1032"/>
                    </a:lnTo>
                    <a:lnTo>
                      <a:pt x="1058" y="999"/>
                    </a:lnTo>
                    <a:lnTo>
                      <a:pt x="1038" y="994"/>
                    </a:lnTo>
                    <a:lnTo>
                      <a:pt x="1037" y="981"/>
                    </a:lnTo>
                    <a:lnTo>
                      <a:pt x="1076" y="970"/>
                    </a:lnTo>
                    <a:lnTo>
                      <a:pt x="1093" y="935"/>
                    </a:lnTo>
                    <a:lnTo>
                      <a:pt x="1101" y="887"/>
                    </a:lnTo>
                    <a:lnTo>
                      <a:pt x="1115" y="879"/>
                    </a:lnTo>
                    <a:lnTo>
                      <a:pt x="1091" y="848"/>
                    </a:lnTo>
                    <a:lnTo>
                      <a:pt x="1071" y="850"/>
                    </a:lnTo>
                    <a:lnTo>
                      <a:pt x="1049" y="832"/>
                    </a:lnTo>
                    <a:lnTo>
                      <a:pt x="1072" y="796"/>
                    </a:lnTo>
                    <a:lnTo>
                      <a:pt x="1070" y="770"/>
                    </a:lnTo>
                    <a:lnTo>
                      <a:pt x="1076" y="755"/>
                    </a:lnTo>
                    <a:lnTo>
                      <a:pt x="1096" y="754"/>
                    </a:lnTo>
                    <a:lnTo>
                      <a:pt x="1112" y="779"/>
                    </a:lnTo>
                    <a:lnTo>
                      <a:pt x="1158" y="775"/>
                    </a:lnTo>
                    <a:lnTo>
                      <a:pt x="1199" y="777"/>
                    </a:lnTo>
                    <a:lnTo>
                      <a:pt x="1211" y="763"/>
                    </a:lnTo>
                    <a:lnTo>
                      <a:pt x="1202" y="743"/>
                    </a:lnTo>
                    <a:lnTo>
                      <a:pt x="1205" y="710"/>
                    </a:lnTo>
                    <a:lnTo>
                      <a:pt x="1183" y="685"/>
                    </a:lnTo>
                    <a:lnTo>
                      <a:pt x="1180" y="651"/>
                    </a:lnTo>
                    <a:lnTo>
                      <a:pt x="1173" y="639"/>
                    </a:lnTo>
                    <a:lnTo>
                      <a:pt x="1177" y="611"/>
                    </a:lnTo>
                    <a:lnTo>
                      <a:pt x="1153" y="567"/>
                    </a:lnTo>
                    <a:lnTo>
                      <a:pt x="1165" y="566"/>
                    </a:lnTo>
                    <a:lnTo>
                      <a:pt x="1179" y="571"/>
                    </a:lnTo>
                    <a:lnTo>
                      <a:pt x="1230" y="533"/>
                    </a:lnTo>
                    <a:lnTo>
                      <a:pt x="1243" y="539"/>
                    </a:lnTo>
                    <a:lnTo>
                      <a:pt x="1248" y="511"/>
                    </a:lnTo>
                    <a:lnTo>
                      <a:pt x="1291" y="467"/>
                    </a:lnTo>
                    <a:lnTo>
                      <a:pt x="1287" y="427"/>
                    </a:lnTo>
                    <a:lnTo>
                      <a:pt x="1346" y="408"/>
                    </a:lnTo>
                    <a:lnTo>
                      <a:pt x="1389" y="371"/>
                    </a:lnTo>
                    <a:lnTo>
                      <a:pt x="1410" y="375"/>
                    </a:lnTo>
                    <a:lnTo>
                      <a:pt x="1432" y="326"/>
                    </a:lnTo>
                    <a:lnTo>
                      <a:pt x="1417" y="307"/>
                    </a:lnTo>
                    <a:lnTo>
                      <a:pt x="1416" y="287"/>
                    </a:lnTo>
                    <a:lnTo>
                      <a:pt x="1467" y="269"/>
                    </a:lnTo>
                    <a:lnTo>
                      <a:pt x="1470" y="236"/>
                    </a:lnTo>
                    <a:lnTo>
                      <a:pt x="1503" y="225"/>
                    </a:lnTo>
                    <a:lnTo>
                      <a:pt x="1515" y="198"/>
                    </a:lnTo>
                    <a:lnTo>
                      <a:pt x="1535" y="196"/>
                    </a:lnTo>
                    <a:lnTo>
                      <a:pt x="1533" y="182"/>
                    </a:lnTo>
                    <a:lnTo>
                      <a:pt x="1511" y="158"/>
                    </a:lnTo>
                    <a:lnTo>
                      <a:pt x="1536" y="142"/>
                    </a:lnTo>
                    <a:lnTo>
                      <a:pt x="1518" y="96"/>
                    </a:lnTo>
                    <a:lnTo>
                      <a:pt x="1514" y="50"/>
                    </a:lnTo>
                    <a:lnTo>
                      <a:pt x="1545" y="27"/>
                    </a:lnTo>
                    <a:lnTo>
                      <a:pt x="1559" y="32"/>
                    </a:lnTo>
                    <a:lnTo>
                      <a:pt x="1610" y="0"/>
                    </a:lnTo>
                    <a:lnTo>
                      <a:pt x="1626" y="19"/>
                    </a:lnTo>
                    <a:lnTo>
                      <a:pt x="1652" y="10"/>
                    </a:lnTo>
                    <a:lnTo>
                      <a:pt x="1699" y="19"/>
                    </a:lnTo>
                    <a:lnTo>
                      <a:pt x="1736" y="56"/>
                    </a:lnTo>
                    <a:lnTo>
                      <a:pt x="1760" y="88"/>
                    </a:lnTo>
                    <a:lnTo>
                      <a:pt x="1788" y="111"/>
                    </a:lnTo>
                    <a:lnTo>
                      <a:pt x="1790" y="125"/>
                    </a:lnTo>
                    <a:lnTo>
                      <a:pt x="1811" y="143"/>
                    </a:lnTo>
                    <a:lnTo>
                      <a:pt x="1818" y="135"/>
                    </a:lnTo>
                    <a:lnTo>
                      <a:pt x="1845" y="140"/>
                    </a:lnTo>
                    <a:lnTo>
                      <a:pt x="1857" y="126"/>
                    </a:lnTo>
                    <a:lnTo>
                      <a:pt x="1902" y="108"/>
                    </a:lnTo>
                    <a:lnTo>
                      <a:pt x="1920" y="86"/>
                    </a:lnTo>
                    <a:lnTo>
                      <a:pt x="1941" y="91"/>
                    </a:lnTo>
                    <a:lnTo>
                      <a:pt x="1950" y="110"/>
                    </a:lnTo>
                    <a:lnTo>
                      <a:pt x="1988" y="87"/>
                    </a:lnTo>
                    <a:lnTo>
                      <a:pt x="2028" y="83"/>
                    </a:lnTo>
                    <a:lnTo>
                      <a:pt x="2048" y="8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" name="Freeform 130">
                <a:extLst>
                  <a:ext uri="{FF2B5EF4-FFF2-40B4-BE49-F238E27FC236}">
                    <a16:creationId xmlns:a16="http://schemas.microsoft.com/office/drawing/2014/main" id="{04BD3A4E-BC66-388B-68AF-D86AA9A09C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3" y="2899"/>
                <a:ext cx="1284" cy="471"/>
              </a:xfrm>
              <a:custGeom>
                <a:avLst/>
                <a:gdLst>
                  <a:gd name="T0" fmla="*/ 128 w 3850"/>
                  <a:gd name="T1" fmla="*/ 831 h 1412"/>
                  <a:gd name="T2" fmla="*/ 247 w 3850"/>
                  <a:gd name="T3" fmla="*/ 955 h 1412"/>
                  <a:gd name="T4" fmla="*/ 481 w 3850"/>
                  <a:gd name="T5" fmla="*/ 933 h 1412"/>
                  <a:gd name="T6" fmla="*/ 531 w 3850"/>
                  <a:gd name="T7" fmla="*/ 968 h 1412"/>
                  <a:gd name="T8" fmla="*/ 632 w 3850"/>
                  <a:gd name="T9" fmla="*/ 966 h 1412"/>
                  <a:gd name="T10" fmla="*/ 704 w 3850"/>
                  <a:gd name="T11" fmla="*/ 959 h 1412"/>
                  <a:gd name="T12" fmla="*/ 771 w 3850"/>
                  <a:gd name="T13" fmla="*/ 953 h 1412"/>
                  <a:gd name="T14" fmla="*/ 841 w 3850"/>
                  <a:gd name="T15" fmla="*/ 974 h 1412"/>
                  <a:gd name="T16" fmla="*/ 837 w 3850"/>
                  <a:gd name="T17" fmla="*/ 940 h 1412"/>
                  <a:gd name="T18" fmla="*/ 828 w 3850"/>
                  <a:gd name="T19" fmla="*/ 907 h 1412"/>
                  <a:gd name="T20" fmla="*/ 816 w 3850"/>
                  <a:gd name="T21" fmla="*/ 862 h 1412"/>
                  <a:gd name="T22" fmla="*/ 850 w 3850"/>
                  <a:gd name="T23" fmla="*/ 785 h 1412"/>
                  <a:gd name="T24" fmla="*/ 994 w 3850"/>
                  <a:gd name="T25" fmla="*/ 819 h 1412"/>
                  <a:gd name="T26" fmla="*/ 1106 w 3850"/>
                  <a:gd name="T27" fmla="*/ 868 h 1412"/>
                  <a:gd name="T28" fmla="*/ 1224 w 3850"/>
                  <a:gd name="T29" fmla="*/ 911 h 1412"/>
                  <a:gd name="T30" fmla="*/ 1308 w 3850"/>
                  <a:gd name="T31" fmla="*/ 943 h 1412"/>
                  <a:gd name="T32" fmla="*/ 1418 w 3850"/>
                  <a:gd name="T33" fmla="*/ 974 h 1412"/>
                  <a:gd name="T34" fmla="*/ 1463 w 3850"/>
                  <a:gd name="T35" fmla="*/ 1030 h 1412"/>
                  <a:gd name="T36" fmla="*/ 1515 w 3850"/>
                  <a:gd name="T37" fmla="*/ 1079 h 1412"/>
                  <a:gd name="T38" fmla="*/ 1552 w 3850"/>
                  <a:gd name="T39" fmla="*/ 1041 h 1412"/>
                  <a:gd name="T40" fmla="*/ 1737 w 3850"/>
                  <a:gd name="T41" fmla="*/ 1078 h 1412"/>
                  <a:gd name="T42" fmla="*/ 1769 w 3850"/>
                  <a:gd name="T43" fmla="*/ 1136 h 1412"/>
                  <a:gd name="T44" fmla="*/ 1740 w 3850"/>
                  <a:gd name="T45" fmla="*/ 1178 h 1412"/>
                  <a:gd name="T46" fmla="*/ 1737 w 3850"/>
                  <a:gd name="T47" fmla="*/ 1220 h 1412"/>
                  <a:gd name="T48" fmla="*/ 1909 w 3850"/>
                  <a:gd name="T49" fmla="*/ 1270 h 1412"/>
                  <a:gd name="T50" fmla="*/ 1981 w 3850"/>
                  <a:gd name="T51" fmla="*/ 1385 h 1412"/>
                  <a:gd name="T52" fmla="*/ 2141 w 3850"/>
                  <a:gd name="T53" fmla="*/ 1309 h 1412"/>
                  <a:gd name="T54" fmla="*/ 2277 w 3850"/>
                  <a:gd name="T55" fmla="*/ 1330 h 1412"/>
                  <a:gd name="T56" fmla="*/ 2420 w 3850"/>
                  <a:gd name="T57" fmla="*/ 1412 h 1412"/>
                  <a:gd name="T58" fmla="*/ 2539 w 3850"/>
                  <a:gd name="T59" fmla="*/ 1400 h 1412"/>
                  <a:gd name="T60" fmla="*/ 2546 w 3850"/>
                  <a:gd name="T61" fmla="*/ 1332 h 1412"/>
                  <a:gd name="T62" fmla="*/ 2625 w 3850"/>
                  <a:gd name="T63" fmla="*/ 1318 h 1412"/>
                  <a:gd name="T64" fmla="*/ 2714 w 3850"/>
                  <a:gd name="T65" fmla="*/ 1263 h 1412"/>
                  <a:gd name="T66" fmla="*/ 2795 w 3850"/>
                  <a:gd name="T67" fmla="*/ 1262 h 1412"/>
                  <a:gd name="T68" fmla="*/ 2926 w 3850"/>
                  <a:gd name="T69" fmla="*/ 1297 h 1412"/>
                  <a:gd name="T70" fmla="*/ 2935 w 3850"/>
                  <a:gd name="T71" fmla="*/ 1243 h 1412"/>
                  <a:gd name="T72" fmla="*/ 2866 w 3850"/>
                  <a:gd name="T73" fmla="*/ 1162 h 1412"/>
                  <a:gd name="T74" fmla="*/ 2868 w 3850"/>
                  <a:gd name="T75" fmla="*/ 745 h 1412"/>
                  <a:gd name="T76" fmla="*/ 2877 w 3850"/>
                  <a:gd name="T77" fmla="*/ 617 h 1412"/>
                  <a:gd name="T78" fmla="*/ 3087 w 3850"/>
                  <a:gd name="T79" fmla="*/ 349 h 1412"/>
                  <a:gd name="T80" fmla="*/ 3362 w 3850"/>
                  <a:gd name="T81" fmla="*/ 209 h 1412"/>
                  <a:gd name="T82" fmla="*/ 3484 w 3850"/>
                  <a:gd name="T83" fmla="*/ 137 h 1412"/>
                  <a:gd name="T84" fmla="*/ 3666 w 3850"/>
                  <a:gd name="T85" fmla="*/ 6 h 1412"/>
                  <a:gd name="T86" fmla="*/ 3776 w 3850"/>
                  <a:gd name="T87" fmla="*/ 29 h 1412"/>
                  <a:gd name="T88" fmla="*/ 3757 w 3850"/>
                  <a:gd name="T89" fmla="*/ 51 h 1412"/>
                  <a:gd name="T90" fmla="*/ 3781 w 3850"/>
                  <a:gd name="T91" fmla="*/ 89 h 1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850" h="1412">
                    <a:moveTo>
                      <a:pt x="0" y="756"/>
                    </a:moveTo>
                    <a:lnTo>
                      <a:pt x="87" y="815"/>
                    </a:lnTo>
                    <a:lnTo>
                      <a:pt x="128" y="831"/>
                    </a:lnTo>
                    <a:lnTo>
                      <a:pt x="168" y="895"/>
                    </a:lnTo>
                    <a:lnTo>
                      <a:pt x="226" y="943"/>
                    </a:lnTo>
                    <a:lnTo>
                      <a:pt x="247" y="955"/>
                    </a:lnTo>
                    <a:lnTo>
                      <a:pt x="300" y="943"/>
                    </a:lnTo>
                    <a:lnTo>
                      <a:pt x="417" y="905"/>
                    </a:lnTo>
                    <a:lnTo>
                      <a:pt x="481" y="933"/>
                    </a:lnTo>
                    <a:lnTo>
                      <a:pt x="497" y="958"/>
                    </a:lnTo>
                    <a:lnTo>
                      <a:pt x="511" y="977"/>
                    </a:lnTo>
                    <a:lnTo>
                      <a:pt x="531" y="968"/>
                    </a:lnTo>
                    <a:lnTo>
                      <a:pt x="561" y="933"/>
                    </a:lnTo>
                    <a:lnTo>
                      <a:pt x="582" y="937"/>
                    </a:lnTo>
                    <a:lnTo>
                      <a:pt x="632" y="966"/>
                    </a:lnTo>
                    <a:lnTo>
                      <a:pt x="671" y="956"/>
                    </a:lnTo>
                    <a:lnTo>
                      <a:pt x="699" y="966"/>
                    </a:lnTo>
                    <a:lnTo>
                      <a:pt x="704" y="959"/>
                    </a:lnTo>
                    <a:lnTo>
                      <a:pt x="717" y="952"/>
                    </a:lnTo>
                    <a:lnTo>
                      <a:pt x="758" y="961"/>
                    </a:lnTo>
                    <a:lnTo>
                      <a:pt x="771" y="953"/>
                    </a:lnTo>
                    <a:lnTo>
                      <a:pt x="827" y="968"/>
                    </a:lnTo>
                    <a:lnTo>
                      <a:pt x="834" y="974"/>
                    </a:lnTo>
                    <a:lnTo>
                      <a:pt x="841" y="974"/>
                    </a:lnTo>
                    <a:lnTo>
                      <a:pt x="840" y="960"/>
                    </a:lnTo>
                    <a:lnTo>
                      <a:pt x="845" y="953"/>
                    </a:lnTo>
                    <a:lnTo>
                      <a:pt x="837" y="940"/>
                    </a:lnTo>
                    <a:lnTo>
                      <a:pt x="844" y="933"/>
                    </a:lnTo>
                    <a:lnTo>
                      <a:pt x="836" y="927"/>
                    </a:lnTo>
                    <a:lnTo>
                      <a:pt x="828" y="907"/>
                    </a:lnTo>
                    <a:lnTo>
                      <a:pt x="813" y="896"/>
                    </a:lnTo>
                    <a:lnTo>
                      <a:pt x="831" y="873"/>
                    </a:lnTo>
                    <a:lnTo>
                      <a:pt x="816" y="862"/>
                    </a:lnTo>
                    <a:lnTo>
                      <a:pt x="834" y="840"/>
                    </a:lnTo>
                    <a:lnTo>
                      <a:pt x="831" y="800"/>
                    </a:lnTo>
                    <a:lnTo>
                      <a:pt x="850" y="785"/>
                    </a:lnTo>
                    <a:lnTo>
                      <a:pt x="875" y="775"/>
                    </a:lnTo>
                    <a:lnTo>
                      <a:pt x="925" y="805"/>
                    </a:lnTo>
                    <a:lnTo>
                      <a:pt x="994" y="819"/>
                    </a:lnTo>
                    <a:lnTo>
                      <a:pt x="1052" y="860"/>
                    </a:lnTo>
                    <a:lnTo>
                      <a:pt x="1084" y="850"/>
                    </a:lnTo>
                    <a:lnTo>
                      <a:pt x="1106" y="868"/>
                    </a:lnTo>
                    <a:lnTo>
                      <a:pt x="1187" y="874"/>
                    </a:lnTo>
                    <a:lnTo>
                      <a:pt x="1210" y="899"/>
                    </a:lnTo>
                    <a:lnTo>
                      <a:pt x="1224" y="911"/>
                    </a:lnTo>
                    <a:lnTo>
                      <a:pt x="1233" y="937"/>
                    </a:lnTo>
                    <a:lnTo>
                      <a:pt x="1263" y="961"/>
                    </a:lnTo>
                    <a:lnTo>
                      <a:pt x="1308" y="943"/>
                    </a:lnTo>
                    <a:lnTo>
                      <a:pt x="1336" y="955"/>
                    </a:lnTo>
                    <a:lnTo>
                      <a:pt x="1416" y="954"/>
                    </a:lnTo>
                    <a:lnTo>
                      <a:pt x="1418" y="974"/>
                    </a:lnTo>
                    <a:lnTo>
                      <a:pt x="1440" y="992"/>
                    </a:lnTo>
                    <a:lnTo>
                      <a:pt x="1449" y="1011"/>
                    </a:lnTo>
                    <a:lnTo>
                      <a:pt x="1463" y="1030"/>
                    </a:lnTo>
                    <a:lnTo>
                      <a:pt x="1474" y="1062"/>
                    </a:lnTo>
                    <a:lnTo>
                      <a:pt x="1489" y="1088"/>
                    </a:lnTo>
                    <a:lnTo>
                      <a:pt x="1515" y="1079"/>
                    </a:lnTo>
                    <a:lnTo>
                      <a:pt x="1513" y="1052"/>
                    </a:lnTo>
                    <a:lnTo>
                      <a:pt x="1525" y="1037"/>
                    </a:lnTo>
                    <a:lnTo>
                      <a:pt x="1552" y="1041"/>
                    </a:lnTo>
                    <a:lnTo>
                      <a:pt x="1585" y="1032"/>
                    </a:lnTo>
                    <a:lnTo>
                      <a:pt x="1628" y="1061"/>
                    </a:lnTo>
                    <a:lnTo>
                      <a:pt x="1737" y="1078"/>
                    </a:lnTo>
                    <a:lnTo>
                      <a:pt x="1739" y="1105"/>
                    </a:lnTo>
                    <a:lnTo>
                      <a:pt x="1782" y="1128"/>
                    </a:lnTo>
                    <a:lnTo>
                      <a:pt x="1769" y="1136"/>
                    </a:lnTo>
                    <a:lnTo>
                      <a:pt x="1756" y="1137"/>
                    </a:lnTo>
                    <a:lnTo>
                      <a:pt x="1738" y="1158"/>
                    </a:lnTo>
                    <a:lnTo>
                      <a:pt x="1740" y="1178"/>
                    </a:lnTo>
                    <a:lnTo>
                      <a:pt x="1727" y="1193"/>
                    </a:lnTo>
                    <a:lnTo>
                      <a:pt x="1728" y="1207"/>
                    </a:lnTo>
                    <a:lnTo>
                      <a:pt x="1737" y="1220"/>
                    </a:lnTo>
                    <a:lnTo>
                      <a:pt x="1818" y="1232"/>
                    </a:lnTo>
                    <a:lnTo>
                      <a:pt x="1870" y="1274"/>
                    </a:lnTo>
                    <a:lnTo>
                      <a:pt x="1909" y="1270"/>
                    </a:lnTo>
                    <a:lnTo>
                      <a:pt x="1927" y="1309"/>
                    </a:lnTo>
                    <a:lnTo>
                      <a:pt x="1937" y="1355"/>
                    </a:lnTo>
                    <a:lnTo>
                      <a:pt x="1981" y="1385"/>
                    </a:lnTo>
                    <a:lnTo>
                      <a:pt x="2033" y="1374"/>
                    </a:lnTo>
                    <a:lnTo>
                      <a:pt x="2094" y="1307"/>
                    </a:lnTo>
                    <a:lnTo>
                      <a:pt x="2141" y="1309"/>
                    </a:lnTo>
                    <a:lnTo>
                      <a:pt x="2186" y="1291"/>
                    </a:lnTo>
                    <a:lnTo>
                      <a:pt x="2228" y="1301"/>
                    </a:lnTo>
                    <a:lnTo>
                      <a:pt x="2277" y="1330"/>
                    </a:lnTo>
                    <a:lnTo>
                      <a:pt x="2333" y="1345"/>
                    </a:lnTo>
                    <a:lnTo>
                      <a:pt x="2379" y="1401"/>
                    </a:lnTo>
                    <a:lnTo>
                      <a:pt x="2420" y="1412"/>
                    </a:lnTo>
                    <a:lnTo>
                      <a:pt x="2432" y="1409"/>
                    </a:lnTo>
                    <a:lnTo>
                      <a:pt x="2450" y="1388"/>
                    </a:lnTo>
                    <a:lnTo>
                      <a:pt x="2539" y="1400"/>
                    </a:lnTo>
                    <a:lnTo>
                      <a:pt x="2545" y="1393"/>
                    </a:lnTo>
                    <a:lnTo>
                      <a:pt x="2528" y="1354"/>
                    </a:lnTo>
                    <a:lnTo>
                      <a:pt x="2546" y="1332"/>
                    </a:lnTo>
                    <a:lnTo>
                      <a:pt x="2559" y="1324"/>
                    </a:lnTo>
                    <a:lnTo>
                      <a:pt x="2604" y="1307"/>
                    </a:lnTo>
                    <a:lnTo>
                      <a:pt x="2625" y="1318"/>
                    </a:lnTo>
                    <a:lnTo>
                      <a:pt x="2646" y="1317"/>
                    </a:lnTo>
                    <a:lnTo>
                      <a:pt x="2689" y="1272"/>
                    </a:lnTo>
                    <a:lnTo>
                      <a:pt x="2714" y="1263"/>
                    </a:lnTo>
                    <a:lnTo>
                      <a:pt x="2755" y="1266"/>
                    </a:lnTo>
                    <a:lnTo>
                      <a:pt x="2773" y="1244"/>
                    </a:lnTo>
                    <a:lnTo>
                      <a:pt x="2795" y="1262"/>
                    </a:lnTo>
                    <a:lnTo>
                      <a:pt x="2855" y="1256"/>
                    </a:lnTo>
                    <a:lnTo>
                      <a:pt x="2900" y="1306"/>
                    </a:lnTo>
                    <a:lnTo>
                      <a:pt x="2926" y="1297"/>
                    </a:lnTo>
                    <a:lnTo>
                      <a:pt x="2973" y="1300"/>
                    </a:lnTo>
                    <a:lnTo>
                      <a:pt x="2956" y="1254"/>
                    </a:lnTo>
                    <a:lnTo>
                      <a:pt x="2935" y="1243"/>
                    </a:lnTo>
                    <a:lnTo>
                      <a:pt x="2937" y="1202"/>
                    </a:lnTo>
                    <a:lnTo>
                      <a:pt x="2896" y="1192"/>
                    </a:lnTo>
                    <a:lnTo>
                      <a:pt x="2866" y="1162"/>
                    </a:lnTo>
                    <a:lnTo>
                      <a:pt x="2856" y="1049"/>
                    </a:lnTo>
                    <a:lnTo>
                      <a:pt x="2856" y="833"/>
                    </a:lnTo>
                    <a:lnTo>
                      <a:pt x="2868" y="745"/>
                    </a:lnTo>
                    <a:lnTo>
                      <a:pt x="2852" y="719"/>
                    </a:lnTo>
                    <a:lnTo>
                      <a:pt x="2857" y="692"/>
                    </a:lnTo>
                    <a:lnTo>
                      <a:pt x="2877" y="617"/>
                    </a:lnTo>
                    <a:lnTo>
                      <a:pt x="2945" y="489"/>
                    </a:lnTo>
                    <a:lnTo>
                      <a:pt x="3024" y="402"/>
                    </a:lnTo>
                    <a:lnTo>
                      <a:pt x="3087" y="349"/>
                    </a:lnTo>
                    <a:lnTo>
                      <a:pt x="3157" y="315"/>
                    </a:lnTo>
                    <a:lnTo>
                      <a:pt x="3252" y="327"/>
                    </a:lnTo>
                    <a:lnTo>
                      <a:pt x="3362" y="209"/>
                    </a:lnTo>
                    <a:lnTo>
                      <a:pt x="3420" y="183"/>
                    </a:lnTo>
                    <a:lnTo>
                      <a:pt x="3432" y="162"/>
                    </a:lnTo>
                    <a:lnTo>
                      <a:pt x="3484" y="137"/>
                    </a:lnTo>
                    <a:lnTo>
                      <a:pt x="3539" y="78"/>
                    </a:lnTo>
                    <a:lnTo>
                      <a:pt x="3583" y="47"/>
                    </a:lnTo>
                    <a:lnTo>
                      <a:pt x="3666" y="6"/>
                    </a:lnTo>
                    <a:lnTo>
                      <a:pt x="3739" y="0"/>
                    </a:lnTo>
                    <a:lnTo>
                      <a:pt x="3768" y="10"/>
                    </a:lnTo>
                    <a:lnTo>
                      <a:pt x="3776" y="29"/>
                    </a:lnTo>
                    <a:lnTo>
                      <a:pt x="3770" y="37"/>
                    </a:lnTo>
                    <a:lnTo>
                      <a:pt x="3763" y="38"/>
                    </a:lnTo>
                    <a:lnTo>
                      <a:pt x="3757" y="51"/>
                    </a:lnTo>
                    <a:lnTo>
                      <a:pt x="3751" y="51"/>
                    </a:lnTo>
                    <a:lnTo>
                      <a:pt x="3767" y="77"/>
                    </a:lnTo>
                    <a:lnTo>
                      <a:pt x="3781" y="89"/>
                    </a:lnTo>
                    <a:lnTo>
                      <a:pt x="3795" y="95"/>
                    </a:lnTo>
                    <a:lnTo>
                      <a:pt x="3850" y="10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" name="Freeform 131">
                <a:extLst>
                  <a:ext uri="{FF2B5EF4-FFF2-40B4-BE49-F238E27FC236}">
                    <a16:creationId xmlns:a16="http://schemas.microsoft.com/office/drawing/2014/main" id="{CFC02665-9E85-A852-6FD0-0566A9A405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6" y="3306"/>
                <a:ext cx="16" cy="19"/>
              </a:xfrm>
              <a:custGeom>
                <a:avLst/>
                <a:gdLst>
                  <a:gd name="T0" fmla="*/ 41 w 47"/>
                  <a:gd name="T1" fmla="*/ 59 h 59"/>
                  <a:gd name="T2" fmla="*/ 21 w 47"/>
                  <a:gd name="T3" fmla="*/ 53 h 59"/>
                  <a:gd name="T4" fmla="*/ 7 w 47"/>
                  <a:gd name="T5" fmla="*/ 48 h 59"/>
                  <a:gd name="T6" fmla="*/ 0 w 47"/>
                  <a:gd name="T7" fmla="*/ 42 h 59"/>
                  <a:gd name="T8" fmla="*/ 4 w 47"/>
                  <a:gd name="T9" fmla="*/ 22 h 59"/>
                  <a:gd name="T10" fmla="*/ 17 w 47"/>
                  <a:gd name="T11" fmla="*/ 13 h 59"/>
                  <a:gd name="T12" fmla="*/ 22 w 47"/>
                  <a:gd name="T13" fmla="*/ 0 h 59"/>
                  <a:gd name="T14" fmla="*/ 37 w 47"/>
                  <a:gd name="T15" fmla="*/ 11 h 59"/>
                  <a:gd name="T16" fmla="*/ 25 w 47"/>
                  <a:gd name="T17" fmla="*/ 26 h 59"/>
                  <a:gd name="T18" fmla="*/ 33 w 47"/>
                  <a:gd name="T19" fmla="*/ 39 h 59"/>
                  <a:gd name="T20" fmla="*/ 47 w 47"/>
                  <a:gd name="T21" fmla="*/ 51 h 59"/>
                  <a:gd name="T22" fmla="*/ 41 w 47"/>
                  <a:gd name="T23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59">
                    <a:moveTo>
                      <a:pt x="41" y="59"/>
                    </a:moveTo>
                    <a:lnTo>
                      <a:pt x="21" y="53"/>
                    </a:lnTo>
                    <a:lnTo>
                      <a:pt x="7" y="48"/>
                    </a:lnTo>
                    <a:lnTo>
                      <a:pt x="0" y="42"/>
                    </a:lnTo>
                    <a:lnTo>
                      <a:pt x="4" y="22"/>
                    </a:lnTo>
                    <a:lnTo>
                      <a:pt x="17" y="13"/>
                    </a:lnTo>
                    <a:lnTo>
                      <a:pt x="22" y="0"/>
                    </a:lnTo>
                    <a:lnTo>
                      <a:pt x="37" y="11"/>
                    </a:lnTo>
                    <a:lnTo>
                      <a:pt x="25" y="26"/>
                    </a:lnTo>
                    <a:lnTo>
                      <a:pt x="33" y="39"/>
                    </a:lnTo>
                    <a:lnTo>
                      <a:pt x="47" y="51"/>
                    </a:lnTo>
                    <a:lnTo>
                      <a:pt x="41" y="5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" name="Freeform 132">
                <a:extLst>
                  <a:ext uri="{FF2B5EF4-FFF2-40B4-BE49-F238E27FC236}">
                    <a16:creationId xmlns:a16="http://schemas.microsoft.com/office/drawing/2014/main" id="{69DCB062-F3CB-B139-8D56-84900A68AA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0" y="2952"/>
                <a:ext cx="20" cy="50"/>
              </a:xfrm>
              <a:custGeom>
                <a:avLst/>
                <a:gdLst>
                  <a:gd name="T0" fmla="*/ 52 w 61"/>
                  <a:gd name="T1" fmla="*/ 13 h 150"/>
                  <a:gd name="T2" fmla="*/ 61 w 61"/>
                  <a:gd name="T3" fmla="*/ 32 h 150"/>
                  <a:gd name="T4" fmla="*/ 57 w 61"/>
                  <a:gd name="T5" fmla="*/ 72 h 150"/>
                  <a:gd name="T6" fmla="*/ 31 w 61"/>
                  <a:gd name="T7" fmla="*/ 75 h 150"/>
                  <a:gd name="T8" fmla="*/ 38 w 61"/>
                  <a:gd name="T9" fmla="*/ 88 h 150"/>
                  <a:gd name="T10" fmla="*/ 43 w 61"/>
                  <a:gd name="T11" fmla="*/ 134 h 150"/>
                  <a:gd name="T12" fmla="*/ 37 w 61"/>
                  <a:gd name="T13" fmla="*/ 141 h 150"/>
                  <a:gd name="T14" fmla="*/ 24 w 61"/>
                  <a:gd name="T15" fmla="*/ 142 h 150"/>
                  <a:gd name="T16" fmla="*/ 25 w 61"/>
                  <a:gd name="T17" fmla="*/ 149 h 150"/>
                  <a:gd name="T18" fmla="*/ 11 w 61"/>
                  <a:gd name="T19" fmla="*/ 150 h 150"/>
                  <a:gd name="T20" fmla="*/ 2 w 61"/>
                  <a:gd name="T21" fmla="*/ 131 h 150"/>
                  <a:gd name="T22" fmla="*/ 0 w 61"/>
                  <a:gd name="T23" fmla="*/ 104 h 150"/>
                  <a:gd name="T24" fmla="*/ 24 w 61"/>
                  <a:gd name="T25" fmla="*/ 69 h 150"/>
                  <a:gd name="T26" fmla="*/ 21 w 61"/>
                  <a:gd name="T27" fmla="*/ 49 h 150"/>
                  <a:gd name="T28" fmla="*/ 42 w 61"/>
                  <a:gd name="T29" fmla="*/ 46 h 150"/>
                  <a:gd name="T30" fmla="*/ 39 w 61"/>
                  <a:gd name="T31" fmla="*/ 26 h 150"/>
                  <a:gd name="T32" fmla="*/ 26 w 61"/>
                  <a:gd name="T33" fmla="*/ 15 h 150"/>
                  <a:gd name="T34" fmla="*/ 37 w 61"/>
                  <a:gd name="T35" fmla="*/ 0 h 150"/>
                  <a:gd name="T36" fmla="*/ 52 w 61"/>
                  <a:gd name="T37" fmla="*/ 13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" h="150">
                    <a:moveTo>
                      <a:pt x="52" y="13"/>
                    </a:moveTo>
                    <a:lnTo>
                      <a:pt x="61" y="32"/>
                    </a:lnTo>
                    <a:lnTo>
                      <a:pt x="57" y="72"/>
                    </a:lnTo>
                    <a:lnTo>
                      <a:pt x="31" y="75"/>
                    </a:lnTo>
                    <a:lnTo>
                      <a:pt x="38" y="88"/>
                    </a:lnTo>
                    <a:lnTo>
                      <a:pt x="43" y="134"/>
                    </a:lnTo>
                    <a:lnTo>
                      <a:pt x="37" y="141"/>
                    </a:lnTo>
                    <a:lnTo>
                      <a:pt x="24" y="142"/>
                    </a:lnTo>
                    <a:lnTo>
                      <a:pt x="25" y="149"/>
                    </a:lnTo>
                    <a:lnTo>
                      <a:pt x="11" y="150"/>
                    </a:lnTo>
                    <a:lnTo>
                      <a:pt x="2" y="131"/>
                    </a:lnTo>
                    <a:lnTo>
                      <a:pt x="0" y="104"/>
                    </a:lnTo>
                    <a:lnTo>
                      <a:pt x="24" y="69"/>
                    </a:lnTo>
                    <a:lnTo>
                      <a:pt x="21" y="49"/>
                    </a:lnTo>
                    <a:lnTo>
                      <a:pt x="42" y="46"/>
                    </a:lnTo>
                    <a:lnTo>
                      <a:pt x="39" y="26"/>
                    </a:lnTo>
                    <a:lnTo>
                      <a:pt x="26" y="15"/>
                    </a:lnTo>
                    <a:lnTo>
                      <a:pt x="37" y="0"/>
                    </a:lnTo>
                    <a:lnTo>
                      <a:pt x="52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" name="Freeform 133">
                <a:extLst>
                  <a:ext uri="{FF2B5EF4-FFF2-40B4-BE49-F238E27FC236}">
                    <a16:creationId xmlns:a16="http://schemas.microsoft.com/office/drawing/2014/main" id="{EAC6F0FA-7288-BC2C-E7D2-29BCEE022F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2" y="3035"/>
                <a:ext cx="294" cy="631"/>
              </a:xfrm>
              <a:custGeom>
                <a:avLst/>
                <a:gdLst>
                  <a:gd name="T0" fmla="*/ 633 w 882"/>
                  <a:gd name="T1" fmla="*/ 8 h 1894"/>
                  <a:gd name="T2" fmla="*/ 621 w 882"/>
                  <a:gd name="T3" fmla="*/ 22 h 1894"/>
                  <a:gd name="T4" fmla="*/ 610 w 882"/>
                  <a:gd name="T5" fmla="*/ 131 h 1894"/>
                  <a:gd name="T6" fmla="*/ 604 w 882"/>
                  <a:gd name="T7" fmla="*/ 206 h 1894"/>
                  <a:gd name="T8" fmla="*/ 641 w 882"/>
                  <a:gd name="T9" fmla="*/ 309 h 1894"/>
                  <a:gd name="T10" fmla="*/ 601 w 882"/>
                  <a:gd name="T11" fmla="*/ 387 h 1894"/>
                  <a:gd name="T12" fmla="*/ 536 w 882"/>
                  <a:gd name="T13" fmla="*/ 332 h 1894"/>
                  <a:gd name="T14" fmla="*/ 406 w 882"/>
                  <a:gd name="T15" fmla="*/ 385 h 1894"/>
                  <a:gd name="T16" fmla="*/ 372 w 882"/>
                  <a:gd name="T17" fmla="*/ 449 h 1894"/>
                  <a:gd name="T18" fmla="*/ 260 w 882"/>
                  <a:gd name="T19" fmla="*/ 473 h 1894"/>
                  <a:gd name="T20" fmla="*/ 202 w 882"/>
                  <a:gd name="T21" fmla="*/ 504 h 1894"/>
                  <a:gd name="T22" fmla="*/ 199 w 882"/>
                  <a:gd name="T23" fmla="*/ 546 h 1894"/>
                  <a:gd name="T24" fmla="*/ 167 w 882"/>
                  <a:gd name="T25" fmla="*/ 561 h 1894"/>
                  <a:gd name="T26" fmla="*/ 132 w 882"/>
                  <a:gd name="T27" fmla="*/ 552 h 1894"/>
                  <a:gd name="T28" fmla="*/ 119 w 882"/>
                  <a:gd name="T29" fmla="*/ 546 h 1894"/>
                  <a:gd name="T30" fmla="*/ 124 w 882"/>
                  <a:gd name="T31" fmla="*/ 599 h 1894"/>
                  <a:gd name="T32" fmla="*/ 75 w 882"/>
                  <a:gd name="T33" fmla="*/ 657 h 1894"/>
                  <a:gd name="T34" fmla="*/ 80 w 882"/>
                  <a:gd name="T35" fmla="*/ 698 h 1894"/>
                  <a:gd name="T36" fmla="*/ 63 w 882"/>
                  <a:gd name="T37" fmla="*/ 732 h 1894"/>
                  <a:gd name="T38" fmla="*/ 46 w 882"/>
                  <a:gd name="T39" fmla="*/ 768 h 1894"/>
                  <a:gd name="T40" fmla="*/ 0 w 882"/>
                  <a:gd name="T41" fmla="*/ 793 h 1894"/>
                  <a:gd name="T42" fmla="*/ 56 w 882"/>
                  <a:gd name="T43" fmla="*/ 814 h 1894"/>
                  <a:gd name="T44" fmla="*/ 94 w 882"/>
                  <a:gd name="T45" fmla="*/ 864 h 1894"/>
                  <a:gd name="T46" fmla="*/ 112 w 882"/>
                  <a:gd name="T47" fmla="*/ 910 h 1894"/>
                  <a:gd name="T48" fmla="*/ 31 w 882"/>
                  <a:gd name="T49" fmla="*/ 971 h 1894"/>
                  <a:gd name="T50" fmla="*/ 115 w 882"/>
                  <a:gd name="T51" fmla="*/ 1084 h 1894"/>
                  <a:gd name="T52" fmla="*/ 188 w 882"/>
                  <a:gd name="T53" fmla="*/ 1144 h 1894"/>
                  <a:gd name="T54" fmla="*/ 131 w 882"/>
                  <a:gd name="T55" fmla="*/ 1189 h 1894"/>
                  <a:gd name="T56" fmla="*/ 84 w 882"/>
                  <a:gd name="T57" fmla="*/ 1255 h 1894"/>
                  <a:gd name="T58" fmla="*/ 169 w 882"/>
                  <a:gd name="T59" fmla="*/ 1308 h 1894"/>
                  <a:gd name="T60" fmla="*/ 235 w 882"/>
                  <a:gd name="T61" fmla="*/ 1287 h 1894"/>
                  <a:gd name="T62" fmla="*/ 233 w 882"/>
                  <a:gd name="T63" fmla="*/ 1409 h 1894"/>
                  <a:gd name="T64" fmla="*/ 198 w 882"/>
                  <a:gd name="T65" fmla="*/ 1466 h 1894"/>
                  <a:gd name="T66" fmla="*/ 196 w 882"/>
                  <a:gd name="T67" fmla="*/ 1520 h 1894"/>
                  <a:gd name="T68" fmla="*/ 258 w 882"/>
                  <a:gd name="T69" fmla="*/ 1533 h 1894"/>
                  <a:gd name="T70" fmla="*/ 360 w 882"/>
                  <a:gd name="T71" fmla="*/ 1551 h 1894"/>
                  <a:gd name="T72" fmla="*/ 279 w 882"/>
                  <a:gd name="T73" fmla="*/ 1626 h 1894"/>
                  <a:gd name="T74" fmla="*/ 280 w 882"/>
                  <a:gd name="T75" fmla="*/ 1700 h 1894"/>
                  <a:gd name="T76" fmla="*/ 331 w 882"/>
                  <a:gd name="T77" fmla="*/ 1742 h 1894"/>
                  <a:gd name="T78" fmla="*/ 400 w 882"/>
                  <a:gd name="T79" fmla="*/ 1769 h 1894"/>
                  <a:gd name="T80" fmla="*/ 560 w 882"/>
                  <a:gd name="T81" fmla="*/ 1821 h 1894"/>
                  <a:gd name="T82" fmla="*/ 647 w 882"/>
                  <a:gd name="T83" fmla="*/ 1894 h 1894"/>
                  <a:gd name="T84" fmla="*/ 690 w 882"/>
                  <a:gd name="T85" fmla="*/ 1850 h 1894"/>
                  <a:gd name="T86" fmla="*/ 666 w 882"/>
                  <a:gd name="T87" fmla="*/ 1818 h 1894"/>
                  <a:gd name="T88" fmla="*/ 711 w 882"/>
                  <a:gd name="T89" fmla="*/ 1706 h 1894"/>
                  <a:gd name="T90" fmla="*/ 736 w 882"/>
                  <a:gd name="T91" fmla="*/ 1624 h 1894"/>
                  <a:gd name="T92" fmla="*/ 709 w 882"/>
                  <a:gd name="T93" fmla="*/ 1620 h 1894"/>
                  <a:gd name="T94" fmla="*/ 753 w 882"/>
                  <a:gd name="T95" fmla="*/ 1588 h 1894"/>
                  <a:gd name="T96" fmla="*/ 774 w 882"/>
                  <a:gd name="T97" fmla="*/ 1526 h 1894"/>
                  <a:gd name="T98" fmla="*/ 781 w 882"/>
                  <a:gd name="T99" fmla="*/ 1391 h 1894"/>
                  <a:gd name="T100" fmla="*/ 775 w 882"/>
                  <a:gd name="T101" fmla="*/ 1318 h 1894"/>
                  <a:gd name="T102" fmla="*/ 781 w 882"/>
                  <a:gd name="T103" fmla="*/ 1243 h 1894"/>
                  <a:gd name="T104" fmla="*/ 882 w 882"/>
                  <a:gd name="T105" fmla="*/ 1026 h 1894"/>
                  <a:gd name="T106" fmla="*/ 841 w 882"/>
                  <a:gd name="T107" fmla="*/ 727 h 1894"/>
                  <a:gd name="T108" fmla="*/ 822 w 882"/>
                  <a:gd name="T109" fmla="*/ 521 h 1894"/>
                  <a:gd name="T110" fmla="*/ 797 w 882"/>
                  <a:gd name="T111" fmla="*/ 470 h 1894"/>
                  <a:gd name="T112" fmla="*/ 746 w 882"/>
                  <a:gd name="T113" fmla="*/ 280 h 1894"/>
                  <a:gd name="T114" fmla="*/ 728 w 882"/>
                  <a:gd name="T115" fmla="*/ 87 h 1894"/>
                  <a:gd name="T116" fmla="*/ 715 w 882"/>
                  <a:gd name="T117" fmla="*/ 21 h 1894"/>
                  <a:gd name="T118" fmla="*/ 653 w 882"/>
                  <a:gd name="T119" fmla="*/ 0 h 18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882" h="1894">
                    <a:moveTo>
                      <a:pt x="653" y="0"/>
                    </a:moveTo>
                    <a:lnTo>
                      <a:pt x="633" y="8"/>
                    </a:lnTo>
                    <a:lnTo>
                      <a:pt x="626" y="8"/>
                    </a:lnTo>
                    <a:lnTo>
                      <a:pt x="621" y="22"/>
                    </a:lnTo>
                    <a:lnTo>
                      <a:pt x="635" y="102"/>
                    </a:lnTo>
                    <a:lnTo>
                      <a:pt x="610" y="131"/>
                    </a:lnTo>
                    <a:lnTo>
                      <a:pt x="621" y="170"/>
                    </a:lnTo>
                    <a:lnTo>
                      <a:pt x="604" y="206"/>
                    </a:lnTo>
                    <a:lnTo>
                      <a:pt x="636" y="250"/>
                    </a:lnTo>
                    <a:lnTo>
                      <a:pt x="641" y="309"/>
                    </a:lnTo>
                    <a:lnTo>
                      <a:pt x="620" y="371"/>
                    </a:lnTo>
                    <a:lnTo>
                      <a:pt x="601" y="387"/>
                    </a:lnTo>
                    <a:lnTo>
                      <a:pt x="570" y="343"/>
                    </a:lnTo>
                    <a:lnTo>
                      <a:pt x="536" y="332"/>
                    </a:lnTo>
                    <a:lnTo>
                      <a:pt x="455" y="340"/>
                    </a:lnTo>
                    <a:lnTo>
                      <a:pt x="406" y="385"/>
                    </a:lnTo>
                    <a:lnTo>
                      <a:pt x="404" y="425"/>
                    </a:lnTo>
                    <a:lnTo>
                      <a:pt x="372" y="449"/>
                    </a:lnTo>
                    <a:lnTo>
                      <a:pt x="292" y="456"/>
                    </a:lnTo>
                    <a:lnTo>
                      <a:pt x="260" y="473"/>
                    </a:lnTo>
                    <a:lnTo>
                      <a:pt x="248" y="494"/>
                    </a:lnTo>
                    <a:lnTo>
                      <a:pt x="202" y="504"/>
                    </a:lnTo>
                    <a:lnTo>
                      <a:pt x="203" y="518"/>
                    </a:lnTo>
                    <a:lnTo>
                      <a:pt x="199" y="546"/>
                    </a:lnTo>
                    <a:lnTo>
                      <a:pt x="181" y="560"/>
                    </a:lnTo>
                    <a:lnTo>
                      <a:pt x="167" y="561"/>
                    </a:lnTo>
                    <a:lnTo>
                      <a:pt x="160" y="549"/>
                    </a:lnTo>
                    <a:lnTo>
                      <a:pt x="132" y="552"/>
                    </a:lnTo>
                    <a:lnTo>
                      <a:pt x="125" y="539"/>
                    </a:lnTo>
                    <a:lnTo>
                      <a:pt x="119" y="546"/>
                    </a:lnTo>
                    <a:lnTo>
                      <a:pt x="127" y="566"/>
                    </a:lnTo>
                    <a:lnTo>
                      <a:pt x="124" y="599"/>
                    </a:lnTo>
                    <a:lnTo>
                      <a:pt x="85" y="616"/>
                    </a:lnTo>
                    <a:lnTo>
                      <a:pt x="75" y="657"/>
                    </a:lnTo>
                    <a:lnTo>
                      <a:pt x="96" y="669"/>
                    </a:lnTo>
                    <a:lnTo>
                      <a:pt x="80" y="698"/>
                    </a:lnTo>
                    <a:lnTo>
                      <a:pt x="82" y="724"/>
                    </a:lnTo>
                    <a:lnTo>
                      <a:pt x="63" y="732"/>
                    </a:lnTo>
                    <a:lnTo>
                      <a:pt x="49" y="733"/>
                    </a:lnTo>
                    <a:lnTo>
                      <a:pt x="46" y="768"/>
                    </a:lnTo>
                    <a:lnTo>
                      <a:pt x="19" y="777"/>
                    </a:lnTo>
                    <a:lnTo>
                      <a:pt x="0" y="793"/>
                    </a:lnTo>
                    <a:lnTo>
                      <a:pt x="4" y="819"/>
                    </a:lnTo>
                    <a:lnTo>
                      <a:pt x="56" y="814"/>
                    </a:lnTo>
                    <a:lnTo>
                      <a:pt x="59" y="847"/>
                    </a:lnTo>
                    <a:lnTo>
                      <a:pt x="94" y="864"/>
                    </a:lnTo>
                    <a:lnTo>
                      <a:pt x="118" y="895"/>
                    </a:lnTo>
                    <a:lnTo>
                      <a:pt x="112" y="910"/>
                    </a:lnTo>
                    <a:lnTo>
                      <a:pt x="21" y="945"/>
                    </a:lnTo>
                    <a:lnTo>
                      <a:pt x="31" y="971"/>
                    </a:lnTo>
                    <a:lnTo>
                      <a:pt x="45" y="1050"/>
                    </a:lnTo>
                    <a:lnTo>
                      <a:pt x="115" y="1084"/>
                    </a:lnTo>
                    <a:lnTo>
                      <a:pt x="148" y="1081"/>
                    </a:lnTo>
                    <a:lnTo>
                      <a:pt x="188" y="1144"/>
                    </a:lnTo>
                    <a:lnTo>
                      <a:pt x="169" y="1166"/>
                    </a:lnTo>
                    <a:lnTo>
                      <a:pt x="131" y="1189"/>
                    </a:lnTo>
                    <a:lnTo>
                      <a:pt x="122" y="1230"/>
                    </a:lnTo>
                    <a:lnTo>
                      <a:pt x="84" y="1255"/>
                    </a:lnTo>
                    <a:lnTo>
                      <a:pt x="96" y="1314"/>
                    </a:lnTo>
                    <a:lnTo>
                      <a:pt x="169" y="1308"/>
                    </a:lnTo>
                    <a:lnTo>
                      <a:pt x="207" y="1283"/>
                    </a:lnTo>
                    <a:lnTo>
                      <a:pt x="235" y="1287"/>
                    </a:lnTo>
                    <a:lnTo>
                      <a:pt x="251" y="1313"/>
                    </a:lnTo>
                    <a:lnTo>
                      <a:pt x="233" y="1409"/>
                    </a:lnTo>
                    <a:lnTo>
                      <a:pt x="201" y="1432"/>
                    </a:lnTo>
                    <a:lnTo>
                      <a:pt x="198" y="1466"/>
                    </a:lnTo>
                    <a:lnTo>
                      <a:pt x="167" y="1502"/>
                    </a:lnTo>
                    <a:lnTo>
                      <a:pt x="196" y="1520"/>
                    </a:lnTo>
                    <a:lnTo>
                      <a:pt x="241" y="1502"/>
                    </a:lnTo>
                    <a:lnTo>
                      <a:pt x="258" y="1533"/>
                    </a:lnTo>
                    <a:lnTo>
                      <a:pt x="291" y="1531"/>
                    </a:lnTo>
                    <a:lnTo>
                      <a:pt x="360" y="1551"/>
                    </a:lnTo>
                    <a:lnTo>
                      <a:pt x="331" y="1595"/>
                    </a:lnTo>
                    <a:lnTo>
                      <a:pt x="279" y="1626"/>
                    </a:lnTo>
                    <a:lnTo>
                      <a:pt x="268" y="1654"/>
                    </a:lnTo>
                    <a:lnTo>
                      <a:pt x="280" y="1700"/>
                    </a:lnTo>
                    <a:lnTo>
                      <a:pt x="321" y="1716"/>
                    </a:lnTo>
                    <a:lnTo>
                      <a:pt x="331" y="1742"/>
                    </a:lnTo>
                    <a:lnTo>
                      <a:pt x="358" y="1747"/>
                    </a:lnTo>
                    <a:lnTo>
                      <a:pt x="400" y="1769"/>
                    </a:lnTo>
                    <a:lnTo>
                      <a:pt x="523" y="1791"/>
                    </a:lnTo>
                    <a:lnTo>
                      <a:pt x="560" y="1821"/>
                    </a:lnTo>
                    <a:lnTo>
                      <a:pt x="564" y="1868"/>
                    </a:lnTo>
                    <a:lnTo>
                      <a:pt x="647" y="1894"/>
                    </a:lnTo>
                    <a:lnTo>
                      <a:pt x="660" y="1886"/>
                    </a:lnTo>
                    <a:lnTo>
                      <a:pt x="690" y="1850"/>
                    </a:lnTo>
                    <a:lnTo>
                      <a:pt x="669" y="1832"/>
                    </a:lnTo>
                    <a:lnTo>
                      <a:pt x="666" y="1818"/>
                    </a:lnTo>
                    <a:lnTo>
                      <a:pt x="709" y="1760"/>
                    </a:lnTo>
                    <a:lnTo>
                      <a:pt x="711" y="1706"/>
                    </a:lnTo>
                    <a:lnTo>
                      <a:pt x="764" y="1635"/>
                    </a:lnTo>
                    <a:lnTo>
                      <a:pt x="736" y="1624"/>
                    </a:lnTo>
                    <a:lnTo>
                      <a:pt x="710" y="1633"/>
                    </a:lnTo>
                    <a:lnTo>
                      <a:pt x="709" y="1620"/>
                    </a:lnTo>
                    <a:lnTo>
                      <a:pt x="720" y="1599"/>
                    </a:lnTo>
                    <a:lnTo>
                      <a:pt x="753" y="1588"/>
                    </a:lnTo>
                    <a:lnTo>
                      <a:pt x="776" y="1552"/>
                    </a:lnTo>
                    <a:lnTo>
                      <a:pt x="774" y="1526"/>
                    </a:lnTo>
                    <a:lnTo>
                      <a:pt x="790" y="1485"/>
                    </a:lnTo>
                    <a:lnTo>
                      <a:pt x="781" y="1391"/>
                    </a:lnTo>
                    <a:lnTo>
                      <a:pt x="784" y="1337"/>
                    </a:lnTo>
                    <a:lnTo>
                      <a:pt x="775" y="1318"/>
                    </a:lnTo>
                    <a:lnTo>
                      <a:pt x="772" y="1292"/>
                    </a:lnTo>
                    <a:lnTo>
                      <a:pt x="781" y="1243"/>
                    </a:lnTo>
                    <a:lnTo>
                      <a:pt x="777" y="1203"/>
                    </a:lnTo>
                    <a:lnTo>
                      <a:pt x="882" y="1026"/>
                    </a:lnTo>
                    <a:lnTo>
                      <a:pt x="870" y="819"/>
                    </a:lnTo>
                    <a:lnTo>
                      <a:pt x="841" y="727"/>
                    </a:lnTo>
                    <a:lnTo>
                      <a:pt x="841" y="647"/>
                    </a:lnTo>
                    <a:lnTo>
                      <a:pt x="822" y="521"/>
                    </a:lnTo>
                    <a:lnTo>
                      <a:pt x="805" y="482"/>
                    </a:lnTo>
                    <a:lnTo>
                      <a:pt x="797" y="470"/>
                    </a:lnTo>
                    <a:lnTo>
                      <a:pt x="735" y="388"/>
                    </a:lnTo>
                    <a:lnTo>
                      <a:pt x="746" y="280"/>
                    </a:lnTo>
                    <a:lnTo>
                      <a:pt x="760" y="225"/>
                    </a:lnTo>
                    <a:lnTo>
                      <a:pt x="728" y="87"/>
                    </a:lnTo>
                    <a:lnTo>
                      <a:pt x="711" y="48"/>
                    </a:lnTo>
                    <a:lnTo>
                      <a:pt x="715" y="21"/>
                    </a:lnTo>
                    <a:lnTo>
                      <a:pt x="693" y="2"/>
                    </a:lnTo>
                    <a:lnTo>
                      <a:pt x="65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" name="Freeform 134">
                <a:extLst>
                  <a:ext uri="{FF2B5EF4-FFF2-40B4-BE49-F238E27FC236}">
                    <a16:creationId xmlns:a16="http://schemas.microsoft.com/office/drawing/2014/main" id="{37C068CB-A716-C599-10F7-F18859C66A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4" y="3492"/>
                <a:ext cx="4" cy="6"/>
              </a:xfrm>
              <a:custGeom>
                <a:avLst/>
                <a:gdLst>
                  <a:gd name="T0" fmla="*/ 6 w 14"/>
                  <a:gd name="T1" fmla="*/ 0 h 20"/>
                  <a:gd name="T2" fmla="*/ 0 w 14"/>
                  <a:gd name="T3" fmla="*/ 6 h 20"/>
                  <a:gd name="T4" fmla="*/ 2 w 14"/>
                  <a:gd name="T5" fmla="*/ 20 h 20"/>
                  <a:gd name="T6" fmla="*/ 14 w 14"/>
                  <a:gd name="T7" fmla="*/ 12 h 20"/>
                  <a:gd name="T8" fmla="*/ 13 w 14"/>
                  <a:gd name="T9" fmla="*/ 5 h 20"/>
                  <a:gd name="T10" fmla="*/ 6 w 14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0">
                    <a:moveTo>
                      <a:pt x="6" y="0"/>
                    </a:moveTo>
                    <a:lnTo>
                      <a:pt x="0" y="6"/>
                    </a:lnTo>
                    <a:lnTo>
                      <a:pt x="2" y="20"/>
                    </a:lnTo>
                    <a:lnTo>
                      <a:pt x="14" y="12"/>
                    </a:lnTo>
                    <a:lnTo>
                      <a:pt x="13" y="5"/>
                    </a:lnTo>
                    <a:lnTo>
                      <a:pt x="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" name="Freeform 135">
                <a:extLst>
                  <a:ext uri="{FF2B5EF4-FFF2-40B4-BE49-F238E27FC236}">
                    <a16:creationId xmlns:a16="http://schemas.microsoft.com/office/drawing/2014/main" id="{F941E2BD-9FCE-CBB9-DBB1-F21D28E7F1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3" y="3660"/>
                <a:ext cx="7" cy="9"/>
              </a:xfrm>
              <a:custGeom>
                <a:avLst/>
                <a:gdLst>
                  <a:gd name="T0" fmla="*/ 0 w 20"/>
                  <a:gd name="T1" fmla="*/ 15 h 27"/>
                  <a:gd name="T2" fmla="*/ 14 w 20"/>
                  <a:gd name="T3" fmla="*/ 20 h 27"/>
                  <a:gd name="T4" fmla="*/ 15 w 20"/>
                  <a:gd name="T5" fmla="*/ 27 h 27"/>
                  <a:gd name="T6" fmla="*/ 20 w 20"/>
                  <a:gd name="T7" fmla="*/ 19 h 27"/>
                  <a:gd name="T8" fmla="*/ 5 w 20"/>
                  <a:gd name="T9" fmla="*/ 0 h 27"/>
                  <a:gd name="T10" fmla="*/ 0 w 20"/>
                  <a:gd name="T11" fmla="*/ 15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7">
                    <a:moveTo>
                      <a:pt x="0" y="15"/>
                    </a:moveTo>
                    <a:lnTo>
                      <a:pt x="14" y="20"/>
                    </a:lnTo>
                    <a:lnTo>
                      <a:pt x="15" y="27"/>
                    </a:lnTo>
                    <a:lnTo>
                      <a:pt x="20" y="19"/>
                    </a:lnTo>
                    <a:lnTo>
                      <a:pt x="5" y="0"/>
                    </a:lnTo>
                    <a:lnTo>
                      <a:pt x="0" y="1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" name="Freeform 136">
                <a:extLst>
                  <a:ext uri="{FF2B5EF4-FFF2-40B4-BE49-F238E27FC236}">
                    <a16:creationId xmlns:a16="http://schemas.microsoft.com/office/drawing/2014/main" id="{1619C4B3-09F4-61B8-F4CA-3445A0023B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" y="2883"/>
                <a:ext cx="7" cy="4"/>
              </a:xfrm>
              <a:custGeom>
                <a:avLst/>
                <a:gdLst>
                  <a:gd name="T0" fmla="*/ 21 w 21"/>
                  <a:gd name="T1" fmla="*/ 4 h 13"/>
                  <a:gd name="T2" fmla="*/ 0 w 21"/>
                  <a:gd name="T3" fmla="*/ 0 h 13"/>
                  <a:gd name="T4" fmla="*/ 1 w 21"/>
                  <a:gd name="T5" fmla="*/ 13 h 13"/>
                  <a:gd name="T6" fmla="*/ 15 w 21"/>
                  <a:gd name="T7" fmla="*/ 12 h 13"/>
                  <a:gd name="T8" fmla="*/ 21 w 21"/>
                  <a:gd name="T9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21" y="4"/>
                    </a:moveTo>
                    <a:lnTo>
                      <a:pt x="0" y="0"/>
                    </a:lnTo>
                    <a:lnTo>
                      <a:pt x="1" y="13"/>
                    </a:lnTo>
                    <a:lnTo>
                      <a:pt x="15" y="12"/>
                    </a:lnTo>
                    <a:lnTo>
                      <a:pt x="21" y="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" name="Freeform 137">
                <a:extLst>
                  <a:ext uri="{FF2B5EF4-FFF2-40B4-BE49-F238E27FC236}">
                    <a16:creationId xmlns:a16="http://schemas.microsoft.com/office/drawing/2014/main" id="{D7570E91-FBDA-C567-0F01-73F72E34D6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3" y="3066"/>
                <a:ext cx="16" cy="9"/>
              </a:xfrm>
              <a:custGeom>
                <a:avLst/>
                <a:gdLst>
                  <a:gd name="T0" fmla="*/ 48 w 48"/>
                  <a:gd name="T1" fmla="*/ 17 h 27"/>
                  <a:gd name="T2" fmla="*/ 33 w 48"/>
                  <a:gd name="T3" fmla="*/ 5 h 27"/>
                  <a:gd name="T4" fmla="*/ 20 w 48"/>
                  <a:gd name="T5" fmla="*/ 13 h 27"/>
                  <a:gd name="T6" fmla="*/ 13 w 48"/>
                  <a:gd name="T7" fmla="*/ 0 h 27"/>
                  <a:gd name="T8" fmla="*/ 0 w 48"/>
                  <a:gd name="T9" fmla="*/ 15 h 27"/>
                  <a:gd name="T10" fmla="*/ 8 w 48"/>
                  <a:gd name="T11" fmla="*/ 27 h 27"/>
                  <a:gd name="T12" fmla="*/ 27 w 48"/>
                  <a:gd name="T13" fmla="*/ 19 h 27"/>
                  <a:gd name="T14" fmla="*/ 41 w 48"/>
                  <a:gd name="T15" fmla="*/ 24 h 27"/>
                  <a:gd name="T16" fmla="*/ 48 w 48"/>
                  <a:gd name="T17" fmla="*/ 1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27">
                    <a:moveTo>
                      <a:pt x="48" y="17"/>
                    </a:moveTo>
                    <a:lnTo>
                      <a:pt x="33" y="5"/>
                    </a:lnTo>
                    <a:lnTo>
                      <a:pt x="20" y="13"/>
                    </a:lnTo>
                    <a:lnTo>
                      <a:pt x="13" y="0"/>
                    </a:lnTo>
                    <a:lnTo>
                      <a:pt x="0" y="15"/>
                    </a:lnTo>
                    <a:lnTo>
                      <a:pt x="8" y="27"/>
                    </a:lnTo>
                    <a:lnTo>
                      <a:pt x="27" y="19"/>
                    </a:lnTo>
                    <a:lnTo>
                      <a:pt x="41" y="24"/>
                    </a:lnTo>
                    <a:lnTo>
                      <a:pt x="48" y="1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" name="Freeform 138">
                <a:extLst>
                  <a:ext uri="{FF2B5EF4-FFF2-40B4-BE49-F238E27FC236}">
                    <a16:creationId xmlns:a16="http://schemas.microsoft.com/office/drawing/2014/main" id="{816F43D4-B70B-8F1E-9362-4A89788F6E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7" y="3069"/>
                <a:ext cx="4" cy="5"/>
              </a:xfrm>
              <a:custGeom>
                <a:avLst/>
                <a:gdLst>
                  <a:gd name="T0" fmla="*/ 9 w 14"/>
                  <a:gd name="T1" fmla="*/ 14 h 14"/>
                  <a:gd name="T2" fmla="*/ 14 w 14"/>
                  <a:gd name="T3" fmla="*/ 7 h 14"/>
                  <a:gd name="T4" fmla="*/ 7 w 14"/>
                  <a:gd name="T5" fmla="*/ 0 h 14"/>
                  <a:gd name="T6" fmla="*/ 0 w 14"/>
                  <a:gd name="T7" fmla="*/ 1 h 14"/>
                  <a:gd name="T8" fmla="*/ 1 w 14"/>
                  <a:gd name="T9" fmla="*/ 14 h 14"/>
                  <a:gd name="T10" fmla="*/ 9 w 14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4">
                    <a:moveTo>
                      <a:pt x="9" y="14"/>
                    </a:moveTo>
                    <a:lnTo>
                      <a:pt x="14" y="7"/>
                    </a:lnTo>
                    <a:lnTo>
                      <a:pt x="7" y="0"/>
                    </a:lnTo>
                    <a:lnTo>
                      <a:pt x="0" y="1"/>
                    </a:lnTo>
                    <a:lnTo>
                      <a:pt x="1" y="14"/>
                    </a:lnTo>
                    <a:lnTo>
                      <a:pt x="9" y="1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" name="Freeform 139">
                <a:extLst>
                  <a:ext uri="{FF2B5EF4-FFF2-40B4-BE49-F238E27FC236}">
                    <a16:creationId xmlns:a16="http://schemas.microsoft.com/office/drawing/2014/main" id="{270ABF97-947E-EC7C-3487-FADAF6CBFD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9" y="3086"/>
                <a:ext cx="25" cy="17"/>
              </a:xfrm>
              <a:custGeom>
                <a:avLst/>
                <a:gdLst>
                  <a:gd name="T0" fmla="*/ 40 w 74"/>
                  <a:gd name="T1" fmla="*/ 22 h 50"/>
                  <a:gd name="T2" fmla="*/ 34 w 74"/>
                  <a:gd name="T3" fmla="*/ 30 h 50"/>
                  <a:gd name="T4" fmla="*/ 13 w 74"/>
                  <a:gd name="T5" fmla="*/ 18 h 50"/>
                  <a:gd name="T6" fmla="*/ 0 w 74"/>
                  <a:gd name="T7" fmla="*/ 33 h 50"/>
                  <a:gd name="T8" fmla="*/ 29 w 74"/>
                  <a:gd name="T9" fmla="*/ 43 h 50"/>
                  <a:gd name="T10" fmla="*/ 36 w 74"/>
                  <a:gd name="T11" fmla="*/ 50 h 50"/>
                  <a:gd name="T12" fmla="*/ 41 w 74"/>
                  <a:gd name="T13" fmla="*/ 36 h 50"/>
                  <a:gd name="T14" fmla="*/ 74 w 74"/>
                  <a:gd name="T15" fmla="*/ 26 h 50"/>
                  <a:gd name="T16" fmla="*/ 72 w 74"/>
                  <a:gd name="T17" fmla="*/ 6 h 50"/>
                  <a:gd name="T18" fmla="*/ 64 w 74"/>
                  <a:gd name="T19" fmla="*/ 0 h 50"/>
                  <a:gd name="T20" fmla="*/ 53 w 74"/>
                  <a:gd name="T21" fmla="*/ 15 h 50"/>
                  <a:gd name="T22" fmla="*/ 39 w 74"/>
                  <a:gd name="T23" fmla="*/ 16 h 50"/>
                  <a:gd name="T24" fmla="*/ 40 w 74"/>
                  <a:gd name="T25" fmla="*/ 2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4" h="50">
                    <a:moveTo>
                      <a:pt x="40" y="22"/>
                    </a:moveTo>
                    <a:lnTo>
                      <a:pt x="34" y="30"/>
                    </a:lnTo>
                    <a:lnTo>
                      <a:pt x="13" y="18"/>
                    </a:lnTo>
                    <a:lnTo>
                      <a:pt x="0" y="33"/>
                    </a:lnTo>
                    <a:lnTo>
                      <a:pt x="29" y="43"/>
                    </a:lnTo>
                    <a:lnTo>
                      <a:pt x="36" y="50"/>
                    </a:lnTo>
                    <a:lnTo>
                      <a:pt x="41" y="36"/>
                    </a:lnTo>
                    <a:lnTo>
                      <a:pt x="74" y="26"/>
                    </a:lnTo>
                    <a:lnTo>
                      <a:pt x="72" y="6"/>
                    </a:lnTo>
                    <a:lnTo>
                      <a:pt x="64" y="0"/>
                    </a:lnTo>
                    <a:lnTo>
                      <a:pt x="53" y="15"/>
                    </a:lnTo>
                    <a:lnTo>
                      <a:pt x="39" y="16"/>
                    </a:lnTo>
                    <a:lnTo>
                      <a:pt x="40" y="2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" name="Freeform 140">
                <a:extLst>
                  <a:ext uri="{FF2B5EF4-FFF2-40B4-BE49-F238E27FC236}">
                    <a16:creationId xmlns:a16="http://schemas.microsoft.com/office/drawing/2014/main" id="{712F1BAE-5383-841E-5EB3-B5799DABB1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7" y="3086"/>
                <a:ext cx="13" cy="10"/>
              </a:xfrm>
              <a:custGeom>
                <a:avLst/>
                <a:gdLst>
                  <a:gd name="T0" fmla="*/ 12 w 39"/>
                  <a:gd name="T1" fmla="*/ 8 h 29"/>
                  <a:gd name="T2" fmla="*/ 0 w 39"/>
                  <a:gd name="T3" fmla="*/ 23 h 29"/>
                  <a:gd name="T4" fmla="*/ 20 w 39"/>
                  <a:gd name="T5" fmla="*/ 29 h 29"/>
                  <a:gd name="T6" fmla="*/ 34 w 39"/>
                  <a:gd name="T7" fmla="*/ 27 h 29"/>
                  <a:gd name="T8" fmla="*/ 39 w 39"/>
                  <a:gd name="T9" fmla="*/ 13 h 29"/>
                  <a:gd name="T10" fmla="*/ 32 w 39"/>
                  <a:gd name="T11" fmla="*/ 0 h 29"/>
                  <a:gd name="T12" fmla="*/ 19 w 39"/>
                  <a:gd name="T13" fmla="*/ 8 h 29"/>
                  <a:gd name="T14" fmla="*/ 12 w 39"/>
                  <a:gd name="T15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9">
                    <a:moveTo>
                      <a:pt x="12" y="8"/>
                    </a:moveTo>
                    <a:lnTo>
                      <a:pt x="0" y="23"/>
                    </a:lnTo>
                    <a:lnTo>
                      <a:pt x="20" y="29"/>
                    </a:lnTo>
                    <a:lnTo>
                      <a:pt x="34" y="27"/>
                    </a:lnTo>
                    <a:lnTo>
                      <a:pt x="39" y="13"/>
                    </a:lnTo>
                    <a:lnTo>
                      <a:pt x="32" y="0"/>
                    </a:lnTo>
                    <a:lnTo>
                      <a:pt x="19" y="8"/>
                    </a:lnTo>
                    <a:lnTo>
                      <a:pt x="12" y="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" name="Freeform 141">
                <a:extLst>
                  <a:ext uri="{FF2B5EF4-FFF2-40B4-BE49-F238E27FC236}">
                    <a16:creationId xmlns:a16="http://schemas.microsoft.com/office/drawing/2014/main" id="{4A596355-2D50-E05F-3419-6C1B47687C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5" y="3072"/>
                <a:ext cx="20" cy="20"/>
              </a:xfrm>
              <a:custGeom>
                <a:avLst/>
                <a:gdLst>
                  <a:gd name="T0" fmla="*/ 0 w 62"/>
                  <a:gd name="T1" fmla="*/ 53 h 59"/>
                  <a:gd name="T2" fmla="*/ 7 w 62"/>
                  <a:gd name="T3" fmla="*/ 59 h 59"/>
                  <a:gd name="T4" fmla="*/ 13 w 62"/>
                  <a:gd name="T5" fmla="*/ 45 h 59"/>
                  <a:gd name="T6" fmla="*/ 33 w 62"/>
                  <a:gd name="T7" fmla="*/ 43 h 59"/>
                  <a:gd name="T8" fmla="*/ 32 w 62"/>
                  <a:gd name="T9" fmla="*/ 29 h 59"/>
                  <a:gd name="T10" fmla="*/ 43 w 62"/>
                  <a:gd name="T11" fmla="*/ 16 h 59"/>
                  <a:gd name="T12" fmla="*/ 62 w 62"/>
                  <a:gd name="T13" fmla="*/ 6 h 59"/>
                  <a:gd name="T14" fmla="*/ 62 w 62"/>
                  <a:gd name="T15" fmla="*/ 0 h 59"/>
                  <a:gd name="T16" fmla="*/ 30 w 62"/>
                  <a:gd name="T17" fmla="*/ 9 h 59"/>
                  <a:gd name="T18" fmla="*/ 18 w 62"/>
                  <a:gd name="T19" fmla="*/ 30 h 59"/>
                  <a:gd name="T20" fmla="*/ 4 w 62"/>
                  <a:gd name="T21" fmla="*/ 33 h 59"/>
                  <a:gd name="T22" fmla="*/ 0 w 62"/>
                  <a:gd name="T23" fmla="*/ 5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59">
                    <a:moveTo>
                      <a:pt x="0" y="53"/>
                    </a:moveTo>
                    <a:lnTo>
                      <a:pt x="7" y="59"/>
                    </a:lnTo>
                    <a:lnTo>
                      <a:pt x="13" y="45"/>
                    </a:lnTo>
                    <a:lnTo>
                      <a:pt x="33" y="43"/>
                    </a:lnTo>
                    <a:lnTo>
                      <a:pt x="32" y="29"/>
                    </a:lnTo>
                    <a:lnTo>
                      <a:pt x="43" y="16"/>
                    </a:lnTo>
                    <a:lnTo>
                      <a:pt x="62" y="6"/>
                    </a:lnTo>
                    <a:lnTo>
                      <a:pt x="62" y="0"/>
                    </a:lnTo>
                    <a:lnTo>
                      <a:pt x="30" y="9"/>
                    </a:lnTo>
                    <a:lnTo>
                      <a:pt x="18" y="30"/>
                    </a:lnTo>
                    <a:lnTo>
                      <a:pt x="4" y="33"/>
                    </a:lnTo>
                    <a:lnTo>
                      <a:pt x="0" y="5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" name="Freeform 142">
                <a:extLst>
                  <a:ext uri="{FF2B5EF4-FFF2-40B4-BE49-F238E27FC236}">
                    <a16:creationId xmlns:a16="http://schemas.microsoft.com/office/drawing/2014/main" id="{4927C0E3-F2AE-EEF0-5AEB-5A42ECF0C7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2995"/>
                <a:ext cx="5" cy="6"/>
              </a:xfrm>
              <a:custGeom>
                <a:avLst/>
                <a:gdLst>
                  <a:gd name="T0" fmla="*/ 14 w 14"/>
                  <a:gd name="T1" fmla="*/ 6 h 20"/>
                  <a:gd name="T2" fmla="*/ 6 w 14"/>
                  <a:gd name="T3" fmla="*/ 0 h 20"/>
                  <a:gd name="T4" fmla="*/ 0 w 14"/>
                  <a:gd name="T5" fmla="*/ 7 h 20"/>
                  <a:gd name="T6" fmla="*/ 1 w 14"/>
                  <a:gd name="T7" fmla="*/ 20 h 20"/>
                  <a:gd name="T8" fmla="*/ 7 w 14"/>
                  <a:gd name="T9" fmla="*/ 20 h 20"/>
                  <a:gd name="T10" fmla="*/ 14 w 14"/>
                  <a:gd name="T11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0">
                    <a:moveTo>
                      <a:pt x="14" y="6"/>
                    </a:moveTo>
                    <a:lnTo>
                      <a:pt x="6" y="0"/>
                    </a:lnTo>
                    <a:lnTo>
                      <a:pt x="0" y="7"/>
                    </a:lnTo>
                    <a:lnTo>
                      <a:pt x="1" y="20"/>
                    </a:lnTo>
                    <a:lnTo>
                      <a:pt x="7" y="20"/>
                    </a:lnTo>
                    <a:lnTo>
                      <a:pt x="14" y="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" name="Freeform 143">
                <a:extLst>
                  <a:ext uri="{FF2B5EF4-FFF2-40B4-BE49-F238E27FC236}">
                    <a16:creationId xmlns:a16="http://schemas.microsoft.com/office/drawing/2014/main" id="{E133C8DD-5F77-57BA-7C5A-48E7AACD66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4" y="2999"/>
                <a:ext cx="5" cy="9"/>
              </a:xfrm>
              <a:custGeom>
                <a:avLst/>
                <a:gdLst>
                  <a:gd name="T0" fmla="*/ 0 w 15"/>
                  <a:gd name="T1" fmla="*/ 8 h 27"/>
                  <a:gd name="T2" fmla="*/ 8 w 15"/>
                  <a:gd name="T3" fmla="*/ 27 h 27"/>
                  <a:gd name="T4" fmla="*/ 15 w 15"/>
                  <a:gd name="T5" fmla="*/ 20 h 27"/>
                  <a:gd name="T6" fmla="*/ 12 w 15"/>
                  <a:gd name="T7" fmla="*/ 0 h 27"/>
                  <a:gd name="T8" fmla="*/ 0 w 15"/>
                  <a:gd name="T9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7">
                    <a:moveTo>
                      <a:pt x="0" y="8"/>
                    </a:moveTo>
                    <a:lnTo>
                      <a:pt x="8" y="27"/>
                    </a:lnTo>
                    <a:lnTo>
                      <a:pt x="15" y="20"/>
                    </a:lnTo>
                    <a:lnTo>
                      <a:pt x="12" y="0"/>
                    </a:lnTo>
                    <a:lnTo>
                      <a:pt x="0" y="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" name="Freeform 144">
                <a:extLst>
                  <a:ext uri="{FF2B5EF4-FFF2-40B4-BE49-F238E27FC236}">
                    <a16:creationId xmlns:a16="http://schemas.microsoft.com/office/drawing/2014/main" id="{4FED1803-7FDB-BCEE-72CC-99314F9E3F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4" y="3033"/>
                <a:ext cx="5" cy="6"/>
              </a:xfrm>
              <a:custGeom>
                <a:avLst/>
                <a:gdLst>
                  <a:gd name="T0" fmla="*/ 5 w 13"/>
                  <a:gd name="T1" fmla="*/ 0 h 20"/>
                  <a:gd name="T2" fmla="*/ 0 w 13"/>
                  <a:gd name="T3" fmla="*/ 13 h 20"/>
                  <a:gd name="T4" fmla="*/ 13 w 13"/>
                  <a:gd name="T5" fmla="*/ 20 h 20"/>
                  <a:gd name="T6" fmla="*/ 12 w 13"/>
                  <a:gd name="T7" fmla="*/ 6 h 20"/>
                  <a:gd name="T8" fmla="*/ 5 w 13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0">
                    <a:moveTo>
                      <a:pt x="5" y="0"/>
                    </a:moveTo>
                    <a:lnTo>
                      <a:pt x="0" y="13"/>
                    </a:lnTo>
                    <a:lnTo>
                      <a:pt x="13" y="20"/>
                    </a:lnTo>
                    <a:lnTo>
                      <a:pt x="12" y="6"/>
                    </a:lnTo>
                    <a:lnTo>
                      <a:pt x="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" name="Freeform 145">
                <a:extLst>
                  <a:ext uri="{FF2B5EF4-FFF2-40B4-BE49-F238E27FC236}">
                    <a16:creationId xmlns:a16="http://schemas.microsoft.com/office/drawing/2014/main" id="{00148F63-B662-090E-6AFA-45D7EAB7224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80" y="4268"/>
                <a:ext cx="52" cy="52"/>
              </a:xfrm>
              <a:custGeom>
                <a:avLst/>
                <a:gdLst>
                  <a:gd name="T0" fmla="*/ 57 w 154"/>
                  <a:gd name="T1" fmla="*/ 2 h 154"/>
                  <a:gd name="T2" fmla="*/ 22 w 154"/>
                  <a:gd name="T3" fmla="*/ 21 h 154"/>
                  <a:gd name="T4" fmla="*/ 11 w 154"/>
                  <a:gd name="T5" fmla="*/ 38 h 154"/>
                  <a:gd name="T6" fmla="*/ 0 w 154"/>
                  <a:gd name="T7" fmla="*/ 77 h 154"/>
                  <a:gd name="T8" fmla="*/ 11 w 154"/>
                  <a:gd name="T9" fmla="*/ 115 h 154"/>
                  <a:gd name="T10" fmla="*/ 22 w 154"/>
                  <a:gd name="T11" fmla="*/ 131 h 154"/>
                  <a:gd name="T12" fmla="*/ 39 w 154"/>
                  <a:gd name="T13" fmla="*/ 143 h 154"/>
                  <a:gd name="T14" fmla="*/ 57 w 154"/>
                  <a:gd name="T15" fmla="*/ 151 h 154"/>
                  <a:gd name="T16" fmla="*/ 77 w 154"/>
                  <a:gd name="T17" fmla="*/ 154 h 154"/>
                  <a:gd name="T18" fmla="*/ 96 w 154"/>
                  <a:gd name="T19" fmla="*/ 151 h 154"/>
                  <a:gd name="T20" fmla="*/ 115 w 154"/>
                  <a:gd name="T21" fmla="*/ 143 h 154"/>
                  <a:gd name="T22" fmla="*/ 132 w 154"/>
                  <a:gd name="T23" fmla="*/ 131 h 154"/>
                  <a:gd name="T24" fmla="*/ 144 w 154"/>
                  <a:gd name="T25" fmla="*/ 115 h 154"/>
                  <a:gd name="T26" fmla="*/ 153 w 154"/>
                  <a:gd name="T27" fmla="*/ 85 h 154"/>
                  <a:gd name="T28" fmla="*/ 153 w 154"/>
                  <a:gd name="T29" fmla="*/ 66 h 154"/>
                  <a:gd name="T30" fmla="*/ 144 w 154"/>
                  <a:gd name="T31" fmla="*/ 38 h 154"/>
                  <a:gd name="T32" fmla="*/ 132 w 154"/>
                  <a:gd name="T33" fmla="*/ 21 h 154"/>
                  <a:gd name="T34" fmla="*/ 96 w 154"/>
                  <a:gd name="T35" fmla="*/ 2 h 154"/>
                  <a:gd name="T36" fmla="*/ 47 w 154"/>
                  <a:gd name="T37" fmla="*/ 23 h 154"/>
                  <a:gd name="T38" fmla="*/ 77 w 154"/>
                  <a:gd name="T39" fmla="*/ 15 h 154"/>
                  <a:gd name="T40" fmla="*/ 109 w 154"/>
                  <a:gd name="T41" fmla="*/ 23 h 154"/>
                  <a:gd name="T42" fmla="*/ 120 w 154"/>
                  <a:gd name="T43" fmla="*/ 32 h 154"/>
                  <a:gd name="T44" fmla="*/ 137 w 154"/>
                  <a:gd name="T45" fmla="*/ 60 h 154"/>
                  <a:gd name="T46" fmla="*/ 137 w 154"/>
                  <a:gd name="T47" fmla="*/ 92 h 154"/>
                  <a:gd name="T48" fmla="*/ 134 w 154"/>
                  <a:gd name="T49" fmla="*/ 99 h 154"/>
                  <a:gd name="T50" fmla="*/ 128 w 154"/>
                  <a:gd name="T51" fmla="*/ 110 h 154"/>
                  <a:gd name="T52" fmla="*/ 120 w 154"/>
                  <a:gd name="T53" fmla="*/ 119 h 154"/>
                  <a:gd name="T54" fmla="*/ 109 w 154"/>
                  <a:gd name="T55" fmla="*/ 131 h 154"/>
                  <a:gd name="T56" fmla="*/ 96 w 154"/>
                  <a:gd name="T57" fmla="*/ 134 h 154"/>
                  <a:gd name="T58" fmla="*/ 84 w 154"/>
                  <a:gd name="T59" fmla="*/ 137 h 154"/>
                  <a:gd name="T60" fmla="*/ 78 w 154"/>
                  <a:gd name="T61" fmla="*/ 137 h 154"/>
                  <a:gd name="T62" fmla="*/ 77 w 154"/>
                  <a:gd name="T63" fmla="*/ 138 h 154"/>
                  <a:gd name="T64" fmla="*/ 46 w 154"/>
                  <a:gd name="T65" fmla="*/ 131 h 154"/>
                  <a:gd name="T66" fmla="*/ 27 w 154"/>
                  <a:gd name="T67" fmla="*/ 113 h 154"/>
                  <a:gd name="T68" fmla="*/ 20 w 154"/>
                  <a:gd name="T69" fmla="*/ 99 h 154"/>
                  <a:gd name="T70" fmla="*/ 16 w 154"/>
                  <a:gd name="T71" fmla="*/ 77 h 154"/>
                  <a:gd name="T72" fmla="*/ 24 w 154"/>
                  <a:gd name="T73" fmla="*/ 45 h 154"/>
                  <a:gd name="T74" fmla="*/ 47 w 154"/>
                  <a:gd name="T75" fmla="*/ 23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54" h="154">
                    <a:moveTo>
                      <a:pt x="77" y="0"/>
                    </a:moveTo>
                    <a:lnTo>
                      <a:pt x="57" y="2"/>
                    </a:lnTo>
                    <a:lnTo>
                      <a:pt x="39" y="9"/>
                    </a:lnTo>
                    <a:lnTo>
                      <a:pt x="22" y="21"/>
                    </a:lnTo>
                    <a:lnTo>
                      <a:pt x="16" y="28"/>
                    </a:lnTo>
                    <a:lnTo>
                      <a:pt x="11" y="38"/>
                    </a:lnTo>
                    <a:lnTo>
                      <a:pt x="2" y="57"/>
                    </a:lnTo>
                    <a:lnTo>
                      <a:pt x="0" y="77"/>
                    </a:lnTo>
                    <a:lnTo>
                      <a:pt x="2" y="96"/>
                    </a:lnTo>
                    <a:lnTo>
                      <a:pt x="11" y="115"/>
                    </a:lnTo>
                    <a:lnTo>
                      <a:pt x="16" y="122"/>
                    </a:lnTo>
                    <a:lnTo>
                      <a:pt x="22" y="131"/>
                    </a:lnTo>
                    <a:lnTo>
                      <a:pt x="29" y="137"/>
                    </a:lnTo>
                    <a:lnTo>
                      <a:pt x="39" y="143"/>
                    </a:lnTo>
                    <a:lnTo>
                      <a:pt x="47" y="148"/>
                    </a:lnTo>
                    <a:lnTo>
                      <a:pt x="57" y="151"/>
                    </a:lnTo>
                    <a:lnTo>
                      <a:pt x="66" y="153"/>
                    </a:lnTo>
                    <a:lnTo>
                      <a:pt x="77" y="154"/>
                    </a:lnTo>
                    <a:lnTo>
                      <a:pt x="85" y="153"/>
                    </a:lnTo>
                    <a:lnTo>
                      <a:pt x="96" y="151"/>
                    </a:lnTo>
                    <a:lnTo>
                      <a:pt x="104" y="148"/>
                    </a:lnTo>
                    <a:lnTo>
                      <a:pt x="115" y="143"/>
                    </a:lnTo>
                    <a:lnTo>
                      <a:pt x="123" y="137"/>
                    </a:lnTo>
                    <a:lnTo>
                      <a:pt x="132" y="131"/>
                    </a:lnTo>
                    <a:lnTo>
                      <a:pt x="138" y="122"/>
                    </a:lnTo>
                    <a:lnTo>
                      <a:pt x="144" y="115"/>
                    </a:lnTo>
                    <a:lnTo>
                      <a:pt x="151" y="96"/>
                    </a:lnTo>
                    <a:lnTo>
                      <a:pt x="153" y="85"/>
                    </a:lnTo>
                    <a:lnTo>
                      <a:pt x="154" y="77"/>
                    </a:lnTo>
                    <a:lnTo>
                      <a:pt x="153" y="66"/>
                    </a:lnTo>
                    <a:lnTo>
                      <a:pt x="151" y="57"/>
                    </a:lnTo>
                    <a:lnTo>
                      <a:pt x="144" y="38"/>
                    </a:lnTo>
                    <a:lnTo>
                      <a:pt x="138" y="28"/>
                    </a:lnTo>
                    <a:lnTo>
                      <a:pt x="132" y="21"/>
                    </a:lnTo>
                    <a:lnTo>
                      <a:pt x="115" y="9"/>
                    </a:lnTo>
                    <a:lnTo>
                      <a:pt x="96" y="2"/>
                    </a:lnTo>
                    <a:lnTo>
                      <a:pt x="77" y="0"/>
                    </a:lnTo>
                    <a:close/>
                    <a:moveTo>
                      <a:pt x="47" y="23"/>
                    </a:moveTo>
                    <a:lnTo>
                      <a:pt x="61" y="17"/>
                    </a:lnTo>
                    <a:lnTo>
                      <a:pt x="77" y="15"/>
                    </a:lnTo>
                    <a:lnTo>
                      <a:pt x="92" y="17"/>
                    </a:lnTo>
                    <a:lnTo>
                      <a:pt x="109" y="23"/>
                    </a:lnTo>
                    <a:lnTo>
                      <a:pt x="114" y="26"/>
                    </a:lnTo>
                    <a:lnTo>
                      <a:pt x="120" y="32"/>
                    </a:lnTo>
                    <a:lnTo>
                      <a:pt x="131" y="45"/>
                    </a:lnTo>
                    <a:lnTo>
                      <a:pt x="137" y="60"/>
                    </a:lnTo>
                    <a:lnTo>
                      <a:pt x="139" y="77"/>
                    </a:lnTo>
                    <a:lnTo>
                      <a:pt x="137" y="92"/>
                    </a:lnTo>
                    <a:lnTo>
                      <a:pt x="135" y="95"/>
                    </a:lnTo>
                    <a:lnTo>
                      <a:pt x="134" y="99"/>
                    </a:lnTo>
                    <a:lnTo>
                      <a:pt x="131" y="108"/>
                    </a:lnTo>
                    <a:lnTo>
                      <a:pt x="128" y="110"/>
                    </a:lnTo>
                    <a:lnTo>
                      <a:pt x="125" y="113"/>
                    </a:lnTo>
                    <a:lnTo>
                      <a:pt x="120" y="119"/>
                    </a:lnTo>
                    <a:lnTo>
                      <a:pt x="114" y="124"/>
                    </a:lnTo>
                    <a:lnTo>
                      <a:pt x="109" y="131"/>
                    </a:lnTo>
                    <a:lnTo>
                      <a:pt x="100" y="133"/>
                    </a:lnTo>
                    <a:lnTo>
                      <a:pt x="96" y="134"/>
                    </a:lnTo>
                    <a:lnTo>
                      <a:pt x="93" y="136"/>
                    </a:lnTo>
                    <a:lnTo>
                      <a:pt x="84" y="137"/>
                    </a:lnTo>
                    <a:lnTo>
                      <a:pt x="80" y="137"/>
                    </a:lnTo>
                    <a:lnTo>
                      <a:pt x="78" y="137"/>
                    </a:lnTo>
                    <a:lnTo>
                      <a:pt x="77" y="137"/>
                    </a:lnTo>
                    <a:lnTo>
                      <a:pt x="77" y="138"/>
                    </a:lnTo>
                    <a:lnTo>
                      <a:pt x="61" y="136"/>
                    </a:lnTo>
                    <a:lnTo>
                      <a:pt x="46" y="131"/>
                    </a:lnTo>
                    <a:lnTo>
                      <a:pt x="33" y="119"/>
                    </a:lnTo>
                    <a:lnTo>
                      <a:pt x="27" y="113"/>
                    </a:lnTo>
                    <a:lnTo>
                      <a:pt x="24" y="108"/>
                    </a:lnTo>
                    <a:lnTo>
                      <a:pt x="20" y="99"/>
                    </a:lnTo>
                    <a:lnTo>
                      <a:pt x="18" y="92"/>
                    </a:lnTo>
                    <a:lnTo>
                      <a:pt x="16" y="77"/>
                    </a:lnTo>
                    <a:lnTo>
                      <a:pt x="18" y="60"/>
                    </a:lnTo>
                    <a:lnTo>
                      <a:pt x="24" y="45"/>
                    </a:lnTo>
                    <a:lnTo>
                      <a:pt x="34" y="32"/>
                    </a:lnTo>
                    <a:lnTo>
                      <a:pt x="47" y="2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" name="Freeform 146">
                <a:extLst>
                  <a:ext uri="{FF2B5EF4-FFF2-40B4-BE49-F238E27FC236}">
                    <a16:creationId xmlns:a16="http://schemas.microsoft.com/office/drawing/2014/main" id="{5D42DDFE-98DD-963A-0A50-F0DCE6A6FE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4" y="4280"/>
                <a:ext cx="24" cy="28"/>
              </a:xfrm>
              <a:custGeom>
                <a:avLst/>
                <a:gdLst>
                  <a:gd name="T0" fmla="*/ 23 w 72"/>
                  <a:gd name="T1" fmla="*/ 21 h 85"/>
                  <a:gd name="T2" fmla="*/ 29 w 72"/>
                  <a:gd name="T3" fmla="*/ 15 h 85"/>
                  <a:gd name="T4" fmla="*/ 39 w 72"/>
                  <a:gd name="T5" fmla="*/ 14 h 85"/>
                  <a:gd name="T6" fmla="*/ 43 w 72"/>
                  <a:gd name="T7" fmla="*/ 14 h 85"/>
                  <a:gd name="T8" fmla="*/ 48 w 72"/>
                  <a:gd name="T9" fmla="*/ 18 h 85"/>
                  <a:gd name="T10" fmla="*/ 52 w 72"/>
                  <a:gd name="T11" fmla="*/ 21 h 85"/>
                  <a:gd name="T12" fmla="*/ 56 w 72"/>
                  <a:gd name="T13" fmla="*/ 28 h 85"/>
                  <a:gd name="T14" fmla="*/ 72 w 72"/>
                  <a:gd name="T15" fmla="*/ 24 h 85"/>
                  <a:gd name="T16" fmla="*/ 66 w 72"/>
                  <a:gd name="T17" fmla="*/ 12 h 85"/>
                  <a:gd name="T18" fmla="*/ 62 w 72"/>
                  <a:gd name="T19" fmla="*/ 8 h 85"/>
                  <a:gd name="T20" fmla="*/ 59 w 72"/>
                  <a:gd name="T21" fmla="*/ 6 h 85"/>
                  <a:gd name="T22" fmla="*/ 50 w 72"/>
                  <a:gd name="T23" fmla="*/ 1 h 85"/>
                  <a:gd name="T24" fmla="*/ 44 w 72"/>
                  <a:gd name="T25" fmla="*/ 0 h 85"/>
                  <a:gd name="T26" fmla="*/ 39 w 72"/>
                  <a:gd name="T27" fmla="*/ 1 h 85"/>
                  <a:gd name="T28" fmla="*/ 27 w 72"/>
                  <a:gd name="T29" fmla="*/ 1 h 85"/>
                  <a:gd name="T30" fmla="*/ 19 w 72"/>
                  <a:gd name="T31" fmla="*/ 5 h 85"/>
                  <a:gd name="T32" fmla="*/ 9 w 72"/>
                  <a:gd name="T33" fmla="*/ 10 h 85"/>
                  <a:gd name="T34" fmla="*/ 4 w 72"/>
                  <a:gd name="T35" fmla="*/ 21 h 85"/>
                  <a:gd name="T36" fmla="*/ 0 w 72"/>
                  <a:gd name="T37" fmla="*/ 30 h 85"/>
                  <a:gd name="T38" fmla="*/ 0 w 72"/>
                  <a:gd name="T39" fmla="*/ 44 h 85"/>
                  <a:gd name="T40" fmla="*/ 0 w 72"/>
                  <a:gd name="T41" fmla="*/ 52 h 85"/>
                  <a:gd name="T42" fmla="*/ 2 w 72"/>
                  <a:gd name="T43" fmla="*/ 61 h 85"/>
                  <a:gd name="T44" fmla="*/ 5 w 72"/>
                  <a:gd name="T45" fmla="*/ 67 h 85"/>
                  <a:gd name="T46" fmla="*/ 10 w 72"/>
                  <a:gd name="T47" fmla="*/ 74 h 85"/>
                  <a:gd name="T48" fmla="*/ 22 w 72"/>
                  <a:gd name="T49" fmla="*/ 82 h 85"/>
                  <a:gd name="T50" fmla="*/ 29 w 72"/>
                  <a:gd name="T51" fmla="*/ 84 h 85"/>
                  <a:gd name="T52" fmla="*/ 39 w 72"/>
                  <a:gd name="T53" fmla="*/ 85 h 85"/>
                  <a:gd name="T54" fmla="*/ 50 w 72"/>
                  <a:gd name="T55" fmla="*/ 83 h 85"/>
                  <a:gd name="T56" fmla="*/ 54 w 72"/>
                  <a:gd name="T57" fmla="*/ 81 h 85"/>
                  <a:gd name="T58" fmla="*/ 59 w 72"/>
                  <a:gd name="T59" fmla="*/ 79 h 85"/>
                  <a:gd name="T60" fmla="*/ 62 w 72"/>
                  <a:gd name="T61" fmla="*/ 75 h 85"/>
                  <a:gd name="T62" fmla="*/ 66 w 72"/>
                  <a:gd name="T63" fmla="*/ 70 h 85"/>
                  <a:gd name="T64" fmla="*/ 69 w 72"/>
                  <a:gd name="T65" fmla="*/ 65 h 85"/>
                  <a:gd name="T66" fmla="*/ 69 w 72"/>
                  <a:gd name="T67" fmla="*/ 63 h 85"/>
                  <a:gd name="T68" fmla="*/ 69 w 72"/>
                  <a:gd name="T69" fmla="*/ 62 h 85"/>
                  <a:gd name="T70" fmla="*/ 70 w 72"/>
                  <a:gd name="T71" fmla="*/ 62 h 85"/>
                  <a:gd name="T72" fmla="*/ 72 w 72"/>
                  <a:gd name="T73" fmla="*/ 60 h 85"/>
                  <a:gd name="T74" fmla="*/ 56 w 72"/>
                  <a:gd name="T75" fmla="*/ 53 h 85"/>
                  <a:gd name="T76" fmla="*/ 54 w 72"/>
                  <a:gd name="T77" fmla="*/ 57 h 85"/>
                  <a:gd name="T78" fmla="*/ 53 w 72"/>
                  <a:gd name="T79" fmla="*/ 61 h 85"/>
                  <a:gd name="T80" fmla="*/ 51 w 72"/>
                  <a:gd name="T81" fmla="*/ 62 h 85"/>
                  <a:gd name="T82" fmla="*/ 50 w 72"/>
                  <a:gd name="T83" fmla="*/ 64 h 85"/>
                  <a:gd name="T84" fmla="*/ 47 w 72"/>
                  <a:gd name="T85" fmla="*/ 68 h 85"/>
                  <a:gd name="T86" fmla="*/ 42 w 72"/>
                  <a:gd name="T87" fmla="*/ 70 h 85"/>
                  <a:gd name="T88" fmla="*/ 39 w 72"/>
                  <a:gd name="T89" fmla="*/ 70 h 85"/>
                  <a:gd name="T90" fmla="*/ 37 w 72"/>
                  <a:gd name="T91" fmla="*/ 71 h 85"/>
                  <a:gd name="T92" fmla="*/ 28 w 72"/>
                  <a:gd name="T93" fmla="*/ 68 h 85"/>
                  <a:gd name="T94" fmla="*/ 23 w 72"/>
                  <a:gd name="T95" fmla="*/ 64 h 85"/>
                  <a:gd name="T96" fmla="*/ 18 w 72"/>
                  <a:gd name="T97" fmla="*/ 55 h 85"/>
                  <a:gd name="T98" fmla="*/ 17 w 72"/>
                  <a:gd name="T99" fmla="*/ 43 h 85"/>
                  <a:gd name="T100" fmla="*/ 18 w 72"/>
                  <a:gd name="T101" fmla="*/ 29 h 85"/>
                  <a:gd name="T102" fmla="*/ 23 w 72"/>
                  <a:gd name="T103" fmla="*/ 2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72" h="85">
                    <a:moveTo>
                      <a:pt x="23" y="21"/>
                    </a:moveTo>
                    <a:lnTo>
                      <a:pt x="29" y="15"/>
                    </a:lnTo>
                    <a:lnTo>
                      <a:pt x="39" y="14"/>
                    </a:lnTo>
                    <a:lnTo>
                      <a:pt x="43" y="14"/>
                    </a:lnTo>
                    <a:lnTo>
                      <a:pt x="48" y="18"/>
                    </a:lnTo>
                    <a:lnTo>
                      <a:pt x="52" y="21"/>
                    </a:lnTo>
                    <a:lnTo>
                      <a:pt x="56" y="28"/>
                    </a:lnTo>
                    <a:lnTo>
                      <a:pt x="72" y="24"/>
                    </a:lnTo>
                    <a:lnTo>
                      <a:pt x="66" y="12"/>
                    </a:lnTo>
                    <a:lnTo>
                      <a:pt x="62" y="8"/>
                    </a:lnTo>
                    <a:lnTo>
                      <a:pt x="59" y="6"/>
                    </a:lnTo>
                    <a:lnTo>
                      <a:pt x="50" y="1"/>
                    </a:lnTo>
                    <a:lnTo>
                      <a:pt x="44" y="0"/>
                    </a:lnTo>
                    <a:lnTo>
                      <a:pt x="39" y="1"/>
                    </a:lnTo>
                    <a:lnTo>
                      <a:pt x="27" y="1"/>
                    </a:lnTo>
                    <a:lnTo>
                      <a:pt x="19" y="5"/>
                    </a:lnTo>
                    <a:lnTo>
                      <a:pt x="9" y="10"/>
                    </a:lnTo>
                    <a:lnTo>
                      <a:pt x="4" y="21"/>
                    </a:lnTo>
                    <a:lnTo>
                      <a:pt x="0" y="30"/>
                    </a:lnTo>
                    <a:lnTo>
                      <a:pt x="0" y="44"/>
                    </a:lnTo>
                    <a:lnTo>
                      <a:pt x="0" y="52"/>
                    </a:lnTo>
                    <a:lnTo>
                      <a:pt x="2" y="61"/>
                    </a:lnTo>
                    <a:lnTo>
                      <a:pt x="5" y="67"/>
                    </a:lnTo>
                    <a:lnTo>
                      <a:pt x="10" y="74"/>
                    </a:lnTo>
                    <a:lnTo>
                      <a:pt x="22" y="82"/>
                    </a:lnTo>
                    <a:lnTo>
                      <a:pt x="29" y="84"/>
                    </a:lnTo>
                    <a:lnTo>
                      <a:pt x="39" y="85"/>
                    </a:lnTo>
                    <a:lnTo>
                      <a:pt x="50" y="83"/>
                    </a:lnTo>
                    <a:lnTo>
                      <a:pt x="54" y="81"/>
                    </a:lnTo>
                    <a:lnTo>
                      <a:pt x="59" y="79"/>
                    </a:lnTo>
                    <a:lnTo>
                      <a:pt x="62" y="75"/>
                    </a:lnTo>
                    <a:lnTo>
                      <a:pt x="66" y="70"/>
                    </a:lnTo>
                    <a:lnTo>
                      <a:pt x="69" y="65"/>
                    </a:lnTo>
                    <a:lnTo>
                      <a:pt x="69" y="63"/>
                    </a:lnTo>
                    <a:lnTo>
                      <a:pt x="69" y="62"/>
                    </a:lnTo>
                    <a:lnTo>
                      <a:pt x="70" y="62"/>
                    </a:lnTo>
                    <a:lnTo>
                      <a:pt x="72" y="60"/>
                    </a:lnTo>
                    <a:lnTo>
                      <a:pt x="56" y="53"/>
                    </a:lnTo>
                    <a:lnTo>
                      <a:pt x="54" y="57"/>
                    </a:lnTo>
                    <a:lnTo>
                      <a:pt x="53" y="61"/>
                    </a:lnTo>
                    <a:lnTo>
                      <a:pt x="51" y="62"/>
                    </a:lnTo>
                    <a:lnTo>
                      <a:pt x="50" y="64"/>
                    </a:lnTo>
                    <a:lnTo>
                      <a:pt x="47" y="68"/>
                    </a:lnTo>
                    <a:lnTo>
                      <a:pt x="42" y="70"/>
                    </a:lnTo>
                    <a:lnTo>
                      <a:pt x="39" y="70"/>
                    </a:lnTo>
                    <a:lnTo>
                      <a:pt x="37" y="71"/>
                    </a:lnTo>
                    <a:lnTo>
                      <a:pt x="28" y="68"/>
                    </a:lnTo>
                    <a:lnTo>
                      <a:pt x="23" y="64"/>
                    </a:lnTo>
                    <a:lnTo>
                      <a:pt x="18" y="55"/>
                    </a:lnTo>
                    <a:lnTo>
                      <a:pt x="17" y="43"/>
                    </a:lnTo>
                    <a:lnTo>
                      <a:pt x="18" y="29"/>
                    </a:lnTo>
                    <a:lnTo>
                      <a:pt x="23" y="2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" name="Freeform 147">
                <a:extLst>
                  <a:ext uri="{FF2B5EF4-FFF2-40B4-BE49-F238E27FC236}">
                    <a16:creationId xmlns:a16="http://schemas.microsoft.com/office/drawing/2014/main" id="{99622EF2-3520-96B8-A046-A3A34F769D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7" y="4283"/>
                <a:ext cx="53" cy="35"/>
              </a:xfrm>
              <a:custGeom>
                <a:avLst/>
                <a:gdLst>
                  <a:gd name="T0" fmla="*/ 93 w 160"/>
                  <a:gd name="T1" fmla="*/ 0 h 107"/>
                  <a:gd name="T2" fmla="*/ 66 w 160"/>
                  <a:gd name="T3" fmla="*/ 0 h 107"/>
                  <a:gd name="T4" fmla="*/ 48 w 160"/>
                  <a:gd name="T5" fmla="*/ 70 h 107"/>
                  <a:gd name="T6" fmla="*/ 28 w 160"/>
                  <a:gd name="T7" fmla="*/ 0 h 107"/>
                  <a:gd name="T8" fmla="*/ 0 w 160"/>
                  <a:gd name="T9" fmla="*/ 0 h 107"/>
                  <a:gd name="T10" fmla="*/ 34 w 160"/>
                  <a:gd name="T11" fmla="*/ 107 h 107"/>
                  <a:gd name="T12" fmla="*/ 62 w 160"/>
                  <a:gd name="T13" fmla="*/ 107 h 107"/>
                  <a:gd name="T14" fmla="*/ 79 w 160"/>
                  <a:gd name="T15" fmla="*/ 39 h 107"/>
                  <a:gd name="T16" fmla="*/ 97 w 160"/>
                  <a:gd name="T17" fmla="*/ 107 h 107"/>
                  <a:gd name="T18" fmla="*/ 125 w 160"/>
                  <a:gd name="T19" fmla="*/ 107 h 107"/>
                  <a:gd name="T20" fmla="*/ 160 w 160"/>
                  <a:gd name="T21" fmla="*/ 0 h 107"/>
                  <a:gd name="T22" fmla="*/ 131 w 160"/>
                  <a:gd name="T23" fmla="*/ 0 h 107"/>
                  <a:gd name="T24" fmla="*/ 111 w 160"/>
                  <a:gd name="T25" fmla="*/ 70 h 107"/>
                  <a:gd name="T26" fmla="*/ 93 w 160"/>
                  <a:gd name="T27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0" h="107">
                    <a:moveTo>
                      <a:pt x="93" y="0"/>
                    </a:moveTo>
                    <a:lnTo>
                      <a:pt x="66" y="0"/>
                    </a:lnTo>
                    <a:lnTo>
                      <a:pt x="48" y="70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34" y="107"/>
                    </a:lnTo>
                    <a:lnTo>
                      <a:pt x="62" y="107"/>
                    </a:lnTo>
                    <a:lnTo>
                      <a:pt x="79" y="39"/>
                    </a:lnTo>
                    <a:lnTo>
                      <a:pt x="97" y="107"/>
                    </a:lnTo>
                    <a:lnTo>
                      <a:pt x="125" y="107"/>
                    </a:lnTo>
                    <a:lnTo>
                      <a:pt x="160" y="0"/>
                    </a:lnTo>
                    <a:lnTo>
                      <a:pt x="131" y="0"/>
                    </a:lnTo>
                    <a:lnTo>
                      <a:pt x="111" y="70"/>
                    </a:lnTo>
                    <a:lnTo>
                      <a:pt x="93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" name="Freeform 148">
                <a:extLst>
                  <a:ext uri="{FF2B5EF4-FFF2-40B4-BE49-F238E27FC236}">
                    <a16:creationId xmlns:a16="http://schemas.microsoft.com/office/drawing/2014/main" id="{83EDF09A-62FE-260C-7448-EBF680DD68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9" y="4283"/>
                <a:ext cx="53" cy="35"/>
              </a:xfrm>
              <a:custGeom>
                <a:avLst/>
                <a:gdLst>
                  <a:gd name="T0" fmla="*/ 160 w 160"/>
                  <a:gd name="T1" fmla="*/ 0 h 107"/>
                  <a:gd name="T2" fmla="*/ 132 w 160"/>
                  <a:gd name="T3" fmla="*/ 0 h 107"/>
                  <a:gd name="T4" fmla="*/ 111 w 160"/>
                  <a:gd name="T5" fmla="*/ 70 h 107"/>
                  <a:gd name="T6" fmla="*/ 93 w 160"/>
                  <a:gd name="T7" fmla="*/ 0 h 107"/>
                  <a:gd name="T8" fmla="*/ 66 w 160"/>
                  <a:gd name="T9" fmla="*/ 0 h 107"/>
                  <a:gd name="T10" fmla="*/ 48 w 160"/>
                  <a:gd name="T11" fmla="*/ 70 h 107"/>
                  <a:gd name="T12" fmla="*/ 28 w 160"/>
                  <a:gd name="T13" fmla="*/ 0 h 107"/>
                  <a:gd name="T14" fmla="*/ 0 w 160"/>
                  <a:gd name="T15" fmla="*/ 0 h 107"/>
                  <a:gd name="T16" fmla="*/ 34 w 160"/>
                  <a:gd name="T17" fmla="*/ 107 h 107"/>
                  <a:gd name="T18" fmla="*/ 61 w 160"/>
                  <a:gd name="T19" fmla="*/ 107 h 107"/>
                  <a:gd name="T20" fmla="*/ 80 w 160"/>
                  <a:gd name="T21" fmla="*/ 39 h 107"/>
                  <a:gd name="T22" fmla="*/ 98 w 160"/>
                  <a:gd name="T23" fmla="*/ 107 h 107"/>
                  <a:gd name="T24" fmla="*/ 125 w 160"/>
                  <a:gd name="T25" fmla="*/ 107 h 107"/>
                  <a:gd name="T26" fmla="*/ 160 w 160"/>
                  <a:gd name="T27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0" h="107">
                    <a:moveTo>
                      <a:pt x="160" y="0"/>
                    </a:moveTo>
                    <a:lnTo>
                      <a:pt x="132" y="0"/>
                    </a:lnTo>
                    <a:lnTo>
                      <a:pt x="111" y="70"/>
                    </a:lnTo>
                    <a:lnTo>
                      <a:pt x="93" y="0"/>
                    </a:lnTo>
                    <a:lnTo>
                      <a:pt x="66" y="0"/>
                    </a:lnTo>
                    <a:lnTo>
                      <a:pt x="48" y="70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34" y="107"/>
                    </a:lnTo>
                    <a:lnTo>
                      <a:pt x="61" y="107"/>
                    </a:lnTo>
                    <a:lnTo>
                      <a:pt x="80" y="39"/>
                    </a:lnTo>
                    <a:lnTo>
                      <a:pt x="98" y="107"/>
                    </a:lnTo>
                    <a:lnTo>
                      <a:pt x="125" y="107"/>
                    </a:lnTo>
                    <a:lnTo>
                      <a:pt x="16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" name="Freeform 149">
                <a:extLst>
                  <a:ext uri="{FF2B5EF4-FFF2-40B4-BE49-F238E27FC236}">
                    <a16:creationId xmlns:a16="http://schemas.microsoft.com/office/drawing/2014/main" id="{323078A0-8B53-E313-01E8-EA945DCC04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7" y="4282"/>
                <a:ext cx="33" cy="37"/>
              </a:xfrm>
              <a:custGeom>
                <a:avLst/>
                <a:gdLst>
                  <a:gd name="T0" fmla="*/ 53 w 99"/>
                  <a:gd name="T1" fmla="*/ 21 h 112"/>
                  <a:gd name="T2" fmla="*/ 64 w 99"/>
                  <a:gd name="T3" fmla="*/ 25 h 112"/>
                  <a:gd name="T4" fmla="*/ 68 w 99"/>
                  <a:gd name="T5" fmla="*/ 31 h 112"/>
                  <a:gd name="T6" fmla="*/ 96 w 99"/>
                  <a:gd name="T7" fmla="*/ 28 h 112"/>
                  <a:gd name="T8" fmla="*/ 90 w 99"/>
                  <a:gd name="T9" fmla="*/ 16 h 112"/>
                  <a:gd name="T10" fmla="*/ 82 w 99"/>
                  <a:gd name="T11" fmla="*/ 7 h 112"/>
                  <a:gd name="T12" fmla="*/ 68 w 99"/>
                  <a:gd name="T13" fmla="*/ 1 h 112"/>
                  <a:gd name="T14" fmla="*/ 50 w 99"/>
                  <a:gd name="T15" fmla="*/ 1 h 112"/>
                  <a:gd name="T16" fmla="*/ 29 w 99"/>
                  <a:gd name="T17" fmla="*/ 2 h 112"/>
                  <a:gd name="T18" fmla="*/ 15 w 99"/>
                  <a:gd name="T19" fmla="*/ 11 h 112"/>
                  <a:gd name="T20" fmla="*/ 4 w 99"/>
                  <a:gd name="T21" fmla="*/ 34 h 112"/>
                  <a:gd name="T22" fmla="*/ 8 w 99"/>
                  <a:gd name="T23" fmla="*/ 46 h 112"/>
                  <a:gd name="T24" fmla="*/ 17 w 99"/>
                  <a:gd name="T25" fmla="*/ 58 h 112"/>
                  <a:gd name="T26" fmla="*/ 32 w 99"/>
                  <a:gd name="T27" fmla="*/ 63 h 112"/>
                  <a:gd name="T28" fmla="*/ 60 w 99"/>
                  <a:gd name="T29" fmla="*/ 71 h 112"/>
                  <a:gd name="T30" fmla="*/ 70 w 99"/>
                  <a:gd name="T31" fmla="*/ 75 h 112"/>
                  <a:gd name="T32" fmla="*/ 72 w 99"/>
                  <a:gd name="T33" fmla="*/ 80 h 112"/>
                  <a:gd name="T34" fmla="*/ 68 w 99"/>
                  <a:gd name="T35" fmla="*/ 88 h 112"/>
                  <a:gd name="T36" fmla="*/ 60 w 99"/>
                  <a:gd name="T37" fmla="*/ 91 h 112"/>
                  <a:gd name="T38" fmla="*/ 42 w 99"/>
                  <a:gd name="T39" fmla="*/ 91 h 112"/>
                  <a:gd name="T40" fmla="*/ 36 w 99"/>
                  <a:gd name="T41" fmla="*/ 88 h 112"/>
                  <a:gd name="T42" fmla="*/ 29 w 99"/>
                  <a:gd name="T43" fmla="*/ 75 h 112"/>
                  <a:gd name="T44" fmla="*/ 2 w 99"/>
                  <a:gd name="T45" fmla="*/ 85 h 112"/>
                  <a:gd name="T46" fmla="*/ 11 w 99"/>
                  <a:gd name="T47" fmla="*/ 97 h 112"/>
                  <a:gd name="T48" fmla="*/ 23 w 99"/>
                  <a:gd name="T49" fmla="*/ 107 h 112"/>
                  <a:gd name="T50" fmla="*/ 40 w 99"/>
                  <a:gd name="T51" fmla="*/ 111 h 112"/>
                  <a:gd name="T52" fmla="*/ 63 w 99"/>
                  <a:gd name="T53" fmla="*/ 111 h 112"/>
                  <a:gd name="T54" fmla="*/ 80 w 99"/>
                  <a:gd name="T55" fmla="*/ 106 h 112"/>
                  <a:gd name="T56" fmla="*/ 88 w 99"/>
                  <a:gd name="T57" fmla="*/ 102 h 112"/>
                  <a:gd name="T58" fmla="*/ 96 w 99"/>
                  <a:gd name="T59" fmla="*/ 91 h 112"/>
                  <a:gd name="T60" fmla="*/ 99 w 99"/>
                  <a:gd name="T61" fmla="*/ 77 h 112"/>
                  <a:gd name="T62" fmla="*/ 97 w 99"/>
                  <a:gd name="T63" fmla="*/ 64 h 112"/>
                  <a:gd name="T64" fmla="*/ 85 w 99"/>
                  <a:gd name="T65" fmla="*/ 51 h 112"/>
                  <a:gd name="T66" fmla="*/ 69 w 99"/>
                  <a:gd name="T67" fmla="*/ 45 h 112"/>
                  <a:gd name="T68" fmla="*/ 49 w 99"/>
                  <a:gd name="T69" fmla="*/ 40 h 112"/>
                  <a:gd name="T70" fmla="*/ 36 w 99"/>
                  <a:gd name="T71" fmla="*/ 36 h 112"/>
                  <a:gd name="T72" fmla="*/ 31 w 99"/>
                  <a:gd name="T73" fmla="*/ 31 h 112"/>
                  <a:gd name="T74" fmla="*/ 34 w 99"/>
                  <a:gd name="T75" fmla="*/ 23 h 112"/>
                  <a:gd name="T76" fmla="*/ 50 w 99"/>
                  <a:gd name="T77" fmla="*/ 2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9" h="112">
                    <a:moveTo>
                      <a:pt x="50" y="22"/>
                    </a:moveTo>
                    <a:lnTo>
                      <a:pt x="53" y="21"/>
                    </a:lnTo>
                    <a:lnTo>
                      <a:pt x="57" y="22"/>
                    </a:lnTo>
                    <a:lnTo>
                      <a:pt x="64" y="25"/>
                    </a:lnTo>
                    <a:lnTo>
                      <a:pt x="67" y="28"/>
                    </a:lnTo>
                    <a:lnTo>
                      <a:pt x="68" y="31"/>
                    </a:lnTo>
                    <a:lnTo>
                      <a:pt x="70" y="35"/>
                    </a:lnTo>
                    <a:lnTo>
                      <a:pt x="96" y="28"/>
                    </a:lnTo>
                    <a:lnTo>
                      <a:pt x="93" y="21"/>
                    </a:lnTo>
                    <a:lnTo>
                      <a:pt x="90" y="16"/>
                    </a:lnTo>
                    <a:lnTo>
                      <a:pt x="86" y="11"/>
                    </a:lnTo>
                    <a:lnTo>
                      <a:pt x="82" y="7"/>
                    </a:lnTo>
                    <a:lnTo>
                      <a:pt x="75" y="3"/>
                    </a:lnTo>
                    <a:lnTo>
                      <a:pt x="68" y="1"/>
                    </a:lnTo>
                    <a:lnTo>
                      <a:pt x="59" y="0"/>
                    </a:lnTo>
                    <a:lnTo>
                      <a:pt x="50" y="1"/>
                    </a:lnTo>
                    <a:lnTo>
                      <a:pt x="38" y="0"/>
                    </a:lnTo>
                    <a:lnTo>
                      <a:pt x="29" y="2"/>
                    </a:lnTo>
                    <a:lnTo>
                      <a:pt x="20" y="5"/>
                    </a:lnTo>
                    <a:lnTo>
                      <a:pt x="15" y="11"/>
                    </a:lnTo>
                    <a:lnTo>
                      <a:pt x="6" y="20"/>
                    </a:lnTo>
                    <a:lnTo>
                      <a:pt x="4" y="34"/>
                    </a:lnTo>
                    <a:lnTo>
                      <a:pt x="4" y="40"/>
                    </a:lnTo>
                    <a:lnTo>
                      <a:pt x="8" y="46"/>
                    </a:lnTo>
                    <a:lnTo>
                      <a:pt x="11" y="52"/>
                    </a:lnTo>
                    <a:lnTo>
                      <a:pt x="17" y="58"/>
                    </a:lnTo>
                    <a:lnTo>
                      <a:pt x="22" y="60"/>
                    </a:lnTo>
                    <a:lnTo>
                      <a:pt x="32" y="63"/>
                    </a:lnTo>
                    <a:lnTo>
                      <a:pt x="44" y="66"/>
                    </a:lnTo>
                    <a:lnTo>
                      <a:pt x="60" y="71"/>
                    </a:lnTo>
                    <a:lnTo>
                      <a:pt x="66" y="73"/>
                    </a:lnTo>
                    <a:lnTo>
                      <a:pt x="70" y="75"/>
                    </a:lnTo>
                    <a:lnTo>
                      <a:pt x="71" y="76"/>
                    </a:lnTo>
                    <a:lnTo>
                      <a:pt x="72" y="80"/>
                    </a:lnTo>
                    <a:lnTo>
                      <a:pt x="70" y="83"/>
                    </a:lnTo>
                    <a:lnTo>
                      <a:pt x="68" y="88"/>
                    </a:lnTo>
                    <a:lnTo>
                      <a:pt x="64" y="89"/>
                    </a:lnTo>
                    <a:lnTo>
                      <a:pt x="60" y="91"/>
                    </a:lnTo>
                    <a:lnTo>
                      <a:pt x="52" y="92"/>
                    </a:lnTo>
                    <a:lnTo>
                      <a:pt x="42" y="91"/>
                    </a:lnTo>
                    <a:lnTo>
                      <a:pt x="38" y="89"/>
                    </a:lnTo>
                    <a:lnTo>
                      <a:pt x="36" y="88"/>
                    </a:lnTo>
                    <a:lnTo>
                      <a:pt x="31" y="82"/>
                    </a:lnTo>
                    <a:lnTo>
                      <a:pt x="29" y="75"/>
                    </a:lnTo>
                    <a:lnTo>
                      <a:pt x="0" y="79"/>
                    </a:lnTo>
                    <a:lnTo>
                      <a:pt x="2" y="85"/>
                    </a:lnTo>
                    <a:lnTo>
                      <a:pt x="7" y="92"/>
                    </a:lnTo>
                    <a:lnTo>
                      <a:pt x="11" y="97"/>
                    </a:lnTo>
                    <a:lnTo>
                      <a:pt x="17" y="103"/>
                    </a:lnTo>
                    <a:lnTo>
                      <a:pt x="23" y="107"/>
                    </a:lnTo>
                    <a:lnTo>
                      <a:pt x="32" y="110"/>
                    </a:lnTo>
                    <a:lnTo>
                      <a:pt x="40" y="111"/>
                    </a:lnTo>
                    <a:lnTo>
                      <a:pt x="52" y="112"/>
                    </a:lnTo>
                    <a:lnTo>
                      <a:pt x="63" y="111"/>
                    </a:lnTo>
                    <a:lnTo>
                      <a:pt x="72" y="109"/>
                    </a:lnTo>
                    <a:lnTo>
                      <a:pt x="80" y="106"/>
                    </a:lnTo>
                    <a:lnTo>
                      <a:pt x="84" y="103"/>
                    </a:lnTo>
                    <a:lnTo>
                      <a:pt x="88" y="102"/>
                    </a:lnTo>
                    <a:lnTo>
                      <a:pt x="92" y="96"/>
                    </a:lnTo>
                    <a:lnTo>
                      <a:pt x="96" y="91"/>
                    </a:lnTo>
                    <a:lnTo>
                      <a:pt x="98" y="83"/>
                    </a:lnTo>
                    <a:lnTo>
                      <a:pt x="99" y="77"/>
                    </a:lnTo>
                    <a:lnTo>
                      <a:pt x="98" y="70"/>
                    </a:lnTo>
                    <a:lnTo>
                      <a:pt x="97" y="64"/>
                    </a:lnTo>
                    <a:lnTo>
                      <a:pt x="91" y="55"/>
                    </a:lnTo>
                    <a:lnTo>
                      <a:pt x="85" y="51"/>
                    </a:lnTo>
                    <a:lnTo>
                      <a:pt x="77" y="47"/>
                    </a:lnTo>
                    <a:lnTo>
                      <a:pt x="69" y="45"/>
                    </a:lnTo>
                    <a:lnTo>
                      <a:pt x="59" y="43"/>
                    </a:lnTo>
                    <a:lnTo>
                      <a:pt x="49" y="40"/>
                    </a:lnTo>
                    <a:lnTo>
                      <a:pt x="41" y="38"/>
                    </a:lnTo>
                    <a:lnTo>
                      <a:pt x="36" y="36"/>
                    </a:lnTo>
                    <a:lnTo>
                      <a:pt x="34" y="35"/>
                    </a:lnTo>
                    <a:lnTo>
                      <a:pt x="31" y="31"/>
                    </a:lnTo>
                    <a:lnTo>
                      <a:pt x="31" y="25"/>
                    </a:lnTo>
                    <a:lnTo>
                      <a:pt x="34" y="23"/>
                    </a:lnTo>
                    <a:lnTo>
                      <a:pt x="40" y="21"/>
                    </a:lnTo>
                    <a:lnTo>
                      <a:pt x="50" y="2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" name="Rectangle 150">
                <a:extLst>
                  <a:ext uri="{FF2B5EF4-FFF2-40B4-BE49-F238E27FC236}">
                    <a16:creationId xmlns:a16="http://schemas.microsoft.com/office/drawing/2014/main" id="{0DE507A7-358E-BA50-CA3F-945DFC603A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23" y="4269"/>
                <a:ext cx="10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" name="Rectangle 151">
                <a:extLst>
                  <a:ext uri="{FF2B5EF4-FFF2-40B4-BE49-F238E27FC236}">
                    <a16:creationId xmlns:a16="http://schemas.microsoft.com/office/drawing/2014/main" id="{3D81003A-9332-AA60-301C-6F54141547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2" y="4309"/>
                <a:ext cx="10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" name="Rectangle 152">
                <a:extLst>
                  <a:ext uri="{FF2B5EF4-FFF2-40B4-BE49-F238E27FC236}">
                    <a16:creationId xmlns:a16="http://schemas.microsoft.com/office/drawing/2014/main" id="{FBF76622-025B-BCF3-FF8B-7EDB389276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23" y="4283"/>
                <a:ext cx="10" cy="3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" name="Freeform 153">
                <a:extLst>
                  <a:ext uri="{FF2B5EF4-FFF2-40B4-BE49-F238E27FC236}">
                    <a16:creationId xmlns:a16="http://schemas.microsoft.com/office/drawing/2014/main" id="{0BBEE53B-6AD8-DAD0-2F52-89E41FD751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1" y="4282"/>
                <a:ext cx="33" cy="37"/>
              </a:xfrm>
              <a:custGeom>
                <a:avLst/>
                <a:gdLst>
                  <a:gd name="T0" fmla="*/ 66 w 99"/>
                  <a:gd name="T1" fmla="*/ 28 h 112"/>
                  <a:gd name="T2" fmla="*/ 70 w 99"/>
                  <a:gd name="T3" fmla="*/ 35 h 112"/>
                  <a:gd name="T4" fmla="*/ 93 w 99"/>
                  <a:gd name="T5" fmla="*/ 21 h 112"/>
                  <a:gd name="T6" fmla="*/ 85 w 99"/>
                  <a:gd name="T7" fmla="*/ 11 h 112"/>
                  <a:gd name="T8" fmla="*/ 75 w 99"/>
                  <a:gd name="T9" fmla="*/ 3 h 112"/>
                  <a:gd name="T10" fmla="*/ 59 w 99"/>
                  <a:gd name="T11" fmla="*/ 0 h 112"/>
                  <a:gd name="T12" fmla="*/ 38 w 99"/>
                  <a:gd name="T13" fmla="*/ 0 h 112"/>
                  <a:gd name="T14" fmla="*/ 20 w 99"/>
                  <a:gd name="T15" fmla="*/ 5 h 112"/>
                  <a:gd name="T16" fmla="*/ 5 w 99"/>
                  <a:gd name="T17" fmla="*/ 20 h 112"/>
                  <a:gd name="T18" fmla="*/ 4 w 99"/>
                  <a:gd name="T19" fmla="*/ 40 h 112"/>
                  <a:gd name="T20" fmla="*/ 10 w 99"/>
                  <a:gd name="T21" fmla="*/ 52 h 112"/>
                  <a:gd name="T22" fmla="*/ 22 w 99"/>
                  <a:gd name="T23" fmla="*/ 60 h 112"/>
                  <a:gd name="T24" fmla="*/ 43 w 99"/>
                  <a:gd name="T25" fmla="*/ 66 h 112"/>
                  <a:gd name="T26" fmla="*/ 65 w 99"/>
                  <a:gd name="T27" fmla="*/ 73 h 112"/>
                  <a:gd name="T28" fmla="*/ 71 w 99"/>
                  <a:gd name="T29" fmla="*/ 76 h 112"/>
                  <a:gd name="T30" fmla="*/ 70 w 99"/>
                  <a:gd name="T31" fmla="*/ 83 h 112"/>
                  <a:gd name="T32" fmla="*/ 63 w 99"/>
                  <a:gd name="T33" fmla="*/ 89 h 112"/>
                  <a:gd name="T34" fmla="*/ 52 w 99"/>
                  <a:gd name="T35" fmla="*/ 92 h 112"/>
                  <a:gd name="T36" fmla="*/ 41 w 99"/>
                  <a:gd name="T37" fmla="*/ 91 h 112"/>
                  <a:gd name="T38" fmla="*/ 35 w 99"/>
                  <a:gd name="T39" fmla="*/ 88 h 112"/>
                  <a:gd name="T40" fmla="*/ 27 w 99"/>
                  <a:gd name="T41" fmla="*/ 75 h 112"/>
                  <a:gd name="T42" fmla="*/ 2 w 99"/>
                  <a:gd name="T43" fmla="*/ 85 h 112"/>
                  <a:gd name="T44" fmla="*/ 10 w 99"/>
                  <a:gd name="T45" fmla="*/ 97 h 112"/>
                  <a:gd name="T46" fmla="*/ 23 w 99"/>
                  <a:gd name="T47" fmla="*/ 107 h 112"/>
                  <a:gd name="T48" fmla="*/ 40 w 99"/>
                  <a:gd name="T49" fmla="*/ 111 h 112"/>
                  <a:gd name="T50" fmla="*/ 62 w 99"/>
                  <a:gd name="T51" fmla="*/ 111 h 112"/>
                  <a:gd name="T52" fmla="*/ 80 w 99"/>
                  <a:gd name="T53" fmla="*/ 106 h 112"/>
                  <a:gd name="T54" fmla="*/ 87 w 99"/>
                  <a:gd name="T55" fmla="*/ 102 h 112"/>
                  <a:gd name="T56" fmla="*/ 96 w 99"/>
                  <a:gd name="T57" fmla="*/ 91 h 112"/>
                  <a:gd name="T58" fmla="*/ 99 w 99"/>
                  <a:gd name="T59" fmla="*/ 77 h 112"/>
                  <a:gd name="T60" fmla="*/ 97 w 99"/>
                  <a:gd name="T61" fmla="*/ 64 h 112"/>
                  <a:gd name="T62" fmla="*/ 84 w 99"/>
                  <a:gd name="T63" fmla="*/ 51 h 112"/>
                  <a:gd name="T64" fmla="*/ 68 w 99"/>
                  <a:gd name="T65" fmla="*/ 45 h 112"/>
                  <a:gd name="T66" fmla="*/ 48 w 99"/>
                  <a:gd name="T67" fmla="*/ 40 h 112"/>
                  <a:gd name="T68" fmla="*/ 36 w 99"/>
                  <a:gd name="T69" fmla="*/ 36 h 112"/>
                  <a:gd name="T70" fmla="*/ 30 w 99"/>
                  <a:gd name="T71" fmla="*/ 31 h 112"/>
                  <a:gd name="T72" fmla="*/ 34 w 99"/>
                  <a:gd name="T73" fmla="*/ 23 h 112"/>
                  <a:gd name="T74" fmla="*/ 49 w 99"/>
                  <a:gd name="T75" fmla="*/ 22 h 112"/>
                  <a:gd name="T76" fmla="*/ 57 w 99"/>
                  <a:gd name="T77" fmla="*/ 2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9" h="112">
                    <a:moveTo>
                      <a:pt x="62" y="25"/>
                    </a:moveTo>
                    <a:lnTo>
                      <a:pt x="66" y="28"/>
                    </a:lnTo>
                    <a:lnTo>
                      <a:pt x="67" y="31"/>
                    </a:lnTo>
                    <a:lnTo>
                      <a:pt x="70" y="35"/>
                    </a:lnTo>
                    <a:lnTo>
                      <a:pt x="96" y="28"/>
                    </a:lnTo>
                    <a:lnTo>
                      <a:pt x="93" y="21"/>
                    </a:lnTo>
                    <a:lnTo>
                      <a:pt x="90" y="16"/>
                    </a:lnTo>
                    <a:lnTo>
                      <a:pt x="85" y="11"/>
                    </a:lnTo>
                    <a:lnTo>
                      <a:pt x="81" y="7"/>
                    </a:lnTo>
                    <a:lnTo>
                      <a:pt x="75" y="3"/>
                    </a:lnTo>
                    <a:lnTo>
                      <a:pt x="67" y="1"/>
                    </a:lnTo>
                    <a:lnTo>
                      <a:pt x="59" y="0"/>
                    </a:lnTo>
                    <a:lnTo>
                      <a:pt x="49" y="1"/>
                    </a:lnTo>
                    <a:lnTo>
                      <a:pt x="38" y="0"/>
                    </a:lnTo>
                    <a:lnTo>
                      <a:pt x="28" y="2"/>
                    </a:lnTo>
                    <a:lnTo>
                      <a:pt x="20" y="5"/>
                    </a:lnTo>
                    <a:lnTo>
                      <a:pt x="15" y="11"/>
                    </a:lnTo>
                    <a:lnTo>
                      <a:pt x="5" y="20"/>
                    </a:lnTo>
                    <a:lnTo>
                      <a:pt x="4" y="34"/>
                    </a:lnTo>
                    <a:lnTo>
                      <a:pt x="4" y="40"/>
                    </a:lnTo>
                    <a:lnTo>
                      <a:pt x="7" y="46"/>
                    </a:lnTo>
                    <a:lnTo>
                      <a:pt x="10" y="52"/>
                    </a:lnTo>
                    <a:lnTo>
                      <a:pt x="17" y="58"/>
                    </a:lnTo>
                    <a:lnTo>
                      <a:pt x="22" y="60"/>
                    </a:lnTo>
                    <a:lnTo>
                      <a:pt x="32" y="63"/>
                    </a:lnTo>
                    <a:lnTo>
                      <a:pt x="43" y="66"/>
                    </a:lnTo>
                    <a:lnTo>
                      <a:pt x="60" y="71"/>
                    </a:lnTo>
                    <a:lnTo>
                      <a:pt x="65" y="73"/>
                    </a:lnTo>
                    <a:lnTo>
                      <a:pt x="70" y="75"/>
                    </a:lnTo>
                    <a:lnTo>
                      <a:pt x="71" y="76"/>
                    </a:lnTo>
                    <a:lnTo>
                      <a:pt x="72" y="80"/>
                    </a:lnTo>
                    <a:lnTo>
                      <a:pt x="70" y="83"/>
                    </a:lnTo>
                    <a:lnTo>
                      <a:pt x="67" y="88"/>
                    </a:lnTo>
                    <a:lnTo>
                      <a:pt x="63" y="89"/>
                    </a:lnTo>
                    <a:lnTo>
                      <a:pt x="60" y="91"/>
                    </a:lnTo>
                    <a:lnTo>
                      <a:pt x="52" y="92"/>
                    </a:lnTo>
                    <a:lnTo>
                      <a:pt x="45" y="91"/>
                    </a:lnTo>
                    <a:lnTo>
                      <a:pt x="41" y="91"/>
                    </a:lnTo>
                    <a:lnTo>
                      <a:pt x="37" y="89"/>
                    </a:lnTo>
                    <a:lnTo>
                      <a:pt x="35" y="88"/>
                    </a:lnTo>
                    <a:lnTo>
                      <a:pt x="29" y="82"/>
                    </a:lnTo>
                    <a:lnTo>
                      <a:pt x="27" y="75"/>
                    </a:lnTo>
                    <a:lnTo>
                      <a:pt x="0" y="79"/>
                    </a:lnTo>
                    <a:lnTo>
                      <a:pt x="2" y="85"/>
                    </a:lnTo>
                    <a:lnTo>
                      <a:pt x="6" y="92"/>
                    </a:lnTo>
                    <a:lnTo>
                      <a:pt x="10" y="97"/>
                    </a:lnTo>
                    <a:lnTo>
                      <a:pt x="17" y="103"/>
                    </a:lnTo>
                    <a:lnTo>
                      <a:pt x="23" y="107"/>
                    </a:lnTo>
                    <a:lnTo>
                      <a:pt x="32" y="110"/>
                    </a:lnTo>
                    <a:lnTo>
                      <a:pt x="40" y="111"/>
                    </a:lnTo>
                    <a:lnTo>
                      <a:pt x="52" y="112"/>
                    </a:lnTo>
                    <a:lnTo>
                      <a:pt x="62" y="111"/>
                    </a:lnTo>
                    <a:lnTo>
                      <a:pt x="72" y="109"/>
                    </a:lnTo>
                    <a:lnTo>
                      <a:pt x="80" y="106"/>
                    </a:lnTo>
                    <a:lnTo>
                      <a:pt x="83" y="103"/>
                    </a:lnTo>
                    <a:lnTo>
                      <a:pt x="87" y="102"/>
                    </a:lnTo>
                    <a:lnTo>
                      <a:pt x="92" y="96"/>
                    </a:lnTo>
                    <a:lnTo>
                      <a:pt x="96" y="91"/>
                    </a:lnTo>
                    <a:lnTo>
                      <a:pt x="98" y="83"/>
                    </a:lnTo>
                    <a:lnTo>
                      <a:pt x="99" y="77"/>
                    </a:lnTo>
                    <a:lnTo>
                      <a:pt x="98" y="70"/>
                    </a:lnTo>
                    <a:lnTo>
                      <a:pt x="97" y="64"/>
                    </a:lnTo>
                    <a:lnTo>
                      <a:pt x="91" y="55"/>
                    </a:lnTo>
                    <a:lnTo>
                      <a:pt x="84" y="51"/>
                    </a:lnTo>
                    <a:lnTo>
                      <a:pt x="77" y="47"/>
                    </a:lnTo>
                    <a:lnTo>
                      <a:pt x="68" y="45"/>
                    </a:lnTo>
                    <a:lnTo>
                      <a:pt x="59" y="43"/>
                    </a:lnTo>
                    <a:lnTo>
                      <a:pt x="48" y="40"/>
                    </a:lnTo>
                    <a:lnTo>
                      <a:pt x="41" y="38"/>
                    </a:lnTo>
                    <a:lnTo>
                      <a:pt x="36" y="36"/>
                    </a:lnTo>
                    <a:lnTo>
                      <a:pt x="34" y="35"/>
                    </a:lnTo>
                    <a:lnTo>
                      <a:pt x="30" y="31"/>
                    </a:lnTo>
                    <a:lnTo>
                      <a:pt x="30" y="25"/>
                    </a:lnTo>
                    <a:lnTo>
                      <a:pt x="34" y="23"/>
                    </a:lnTo>
                    <a:lnTo>
                      <a:pt x="40" y="21"/>
                    </a:lnTo>
                    <a:lnTo>
                      <a:pt x="49" y="22"/>
                    </a:lnTo>
                    <a:lnTo>
                      <a:pt x="53" y="21"/>
                    </a:lnTo>
                    <a:lnTo>
                      <a:pt x="57" y="22"/>
                    </a:lnTo>
                    <a:lnTo>
                      <a:pt x="62" y="2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" name="Freeform 154">
                <a:extLst>
                  <a:ext uri="{FF2B5EF4-FFF2-40B4-BE49-F238E27FC236}">
                    <a16:creationId xmlns:a16="http://schemas.microsoft.com/office/drawing/2014/main" id="{FB72F23B-8A52-73A4-B257-B4997E9C30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3" y="4282"/>
                <a:ext cx="23" cy="36"/>
              </a:xfrm>
              <a:custGeom>
                <a:avLst/>
                <a:gdLst>
                  <a:gd name="T0" fmla="*/ 51 w 70"/>
                  <a:gd name="T1" fmla="*/ 0 h 109"/>
                  <a:gd name="T2" fmla="*/ 44 w 70"/>
                  <a:gd name="T3" fmla="*/ 1 h 109"/>
                  <a:gd name="T4" fmla="*/ 39 w 70"/>
                  <a:gd name="T5" fmla="*/ 4 h 109"/>
                  <a:gd name="T6" fmla="*/ 33 w 70"/>
                  <a:gd name="T7" fmla="*/ 8 h 109"/>
                  <a:gd name="T8" fmla="*/ 27 w 70"/>
                  <a:gd name="T9" fmla="*/ 17 h 109"/>
                  <a:gd name="T10" fmla="*/ 27 w 70"/>
                  <a:gd name="T11" fmla="*/ 2 h 109"/>
                  <a:gd name="T12" fmla="*/ 0 w 70"/>
                  <a:gd name="T13" fmla="*/ 2 h 109"/>
                  <a:gd name="T14" fmla="*/ 0 w 70"/>
                  <a:gd name="T15" fmla="*/ 109 h 109"/>
                  <a:gd name="T16" fmla="*/ 29 w 70"/>
                  <a:gd name="T17" fmla="*/ 109 h 109"/>
                  <a:gd name="T18" fmla="*/ 29 w 70"/>
                  <a:gd name="T19" fmla="*/ 76 h 109"/>
                  <a:gd name="T20" fmla="*/ 29 w 70"/>
                  <a:gd name="T21" fmla="*/ 62 h 109"/>
                  <a:gd name="T22" fmla="*/ 29 w 70"/>
                  <a:gd name="T23" fmla="*/ 53 h 109"/>
                  <a:gd name="T24" fmla="*/ 29 w 70"/>
                  <a:gd name="T25" fmla="*/ 45 h 109"/>
                  <a:gd name="T26" fmla="*/ 31 w 70"/>
                  <a:gd name="T27" fmla="*/ 41 h 109"/>
                  <a:gd name="T28" fmla="*/ 33 w 70"/>
                  <a:gd name="T29" fmla="*/ 33 h 109"/>
                  <a:gd name="T30" fmla="*/ 37 w 70"/>
                  <a:gd name="T31" fmla="*/ 29 h 109"/>
                  <a:gd name="T32" fmla="*/ 42 w 70"/>
                  <a:gd name="T33" fmla="*/ 25 h 109"/>
                  <a:gd name="T34" fmla="*/ 48 w 70"/>
                  <a:gd name="T35" fmla="*/ 25 h 109"/>
                  <a:gd name="T36" fmla="*/ 53 w 70"/>
                  <a:gd name="T37" fmla="*/ 25 h 109"/>
                  <a:gd name="T38" fmla="*/ 61 w 70"/>
                  <a:gd name="T39" fmla="*/ 30 h 109"/>
                  <a:gd name="T40" fmla="*/ 70 w 70"/>
                  <a:gd name="T41" fmla="*/ 5 h 109"/>
                  <a:gd name="T42" fmla="*/ 60 w 70"/>
                  <a:gd name="T43" fmla="*/ 0 h 109"/>
                  <a:gd name="T44" fmla="*/ 51 w 70"/>
                  <a:gd name="T45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0" h="109">
                    <a:moveTo>
                      <a:pt x="51" y="0"/>
                    </a:moveTo>
                    <a:lnTo>
                      <a:pt x="44" y="1"/>
                    </a:lnTo>
                    <a:lnTo>
                      <a:pt x="39" y="4"/>
                    </a:lnTo>
                    <a:lnTo>
                      <a:pt x="33" y="8"/>
                    </a:lnTo>
                    <a:lnTo>
                      <a:pt x="27" y="17"/>
                    </a:lnTo>
                    <a:lnTo>
                      <a:pt x="27" y="2"/>
                    </a:lnTo>
                    <a:lnTo>
                      <a:pt x="0" y="2"/>
                    </a:lnTo>
                    <a:lnTo>
                      <a:pt x="0" y="109"/>
                    </a:lnTo>
                    <a:lnTo>
                      <a:pt x="29" y="109"/>
                    </a:lnTo>
                    <a:lnTo>
                      <a:pt x="29" y="76"/>
                    </a:lnTo>
                    <a:lnTo>
                      <a:pt x="29" y="62"/>
                    </a:lnTo>
                    <a:lnTo>
                      <a:pt x="29" y="53"/>
                    </a:lnTo>
                    <a:lnTo>
                      <a:pt x="29" y="45"/>
                    </a:lnTo>
                    <a:lnTo>
                      <a:pt x="31" y="41"/>
                    </a:lnTo>
                    <a:lnTo>
                      <a:pt x="33" y="33"/>
                    </a:lnTo>
                    <a:lnTo>
                      <a:pt x="37" y="29"/>
                    </a:lnTo>
                    <a:lnTo>
                      <a:pt x="42" y="25"/>
                    </a:lnTo>
                    <a:lnTo>
                      <a:pt x="48" y="25"/>
                    </a:lnTo>
                    <a:lnTo>
                      <a:pt x="53" y="25"/>
                    </a:lnTo>
                    <a:lnTo>
                      <a:pt x="61" y="30"/>
                    </a:lnTo>
                    <a:lnTo>
                      <a:pt x="70" y="5"/>
                    </a:lnTo>
                    <a:lnTo>
                      <a:pt x="60" y="0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" name="Freeform 155">
                <a:extLst>
                  <a:ext uri="{FF2B5EF4-FFF2-40B4-BE49-F238E27FC236}">
                    <a16:creationId xmlns:a16="http://schemas.microsoft.com/office/drawing/2014/main" id="{A49DC86D-38B8-6809-3AD7-DAF5AD7F20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4" y="4282"/>
                <a:ext cx="52" cy="36"/>
              </a:xfrm>
              <a:custGeom>
                <a:avLst/>
                <a:gdLst>
                  <a:gd name="T0" fmla="*/ 38 w 157"/>
                  <a:gd name="T1" fmla="*/ 26 h 110"/>
                  <a:gd name="T2" fmla="*/ 43 w 157"/>
                  <a:gd name="T3" fmla="*/ 23 h 110"/>
                  <a:gd name="T4" fmla="*/ 50 w 157"/>
                  <a:gd name="T5" fmla="*/ 22 h 110"/>
                  <a:gd name="T6" fmla="*/ 54 w 157"/>
                  <a:gd name="T7" fmla="*/ 22 h 110"/>
                  <a:gd name="T8" fmla="*/ 58 w 157"/>
                  <a:gd name="T9" fmla="*/ 25 h 110"/>
                  <a:gd name="T10" fmla="*/ 60 w 157"/>
                  <a:gd name="T11" fmla="*/ 26 h 110"/>
                  <a:gd name="T12" fmla="*/ 62 w 157"/>
                  <a:gd name="T13" fmla="*/ 31 h 110"/>
                  <a:gd name="T14" fmla="*/ 62 w 157"/>
                  <a:gd name="T15" fmla="*/ 33 h 110"/>
                  <a:gd name="T16" fmla="*/ 63 w 157"/>
                  <a:gd name="T17" fmla="*/ 38 h 110"/>
                  <a:gd name="T18" fmla="*/ 63 w 157"/>
                  <a:gd name="T19" fmla="*/ 43 h 110"/>
                  <a:gd name="T20" fmla="*/ 64 w 157"/>
                  <a:gd name="T21" fmla="*/ 51 h 110"/>
                  <a:gd name="T22" fmla="*/ 64 w 157"/>
                  <a:gd name="T23" fmla="*/ 110 h 110"/>
                  <a:gd name="T24" fmla="*/ 93 w 157"/>
                  <a:gd name="T25" fmla="*/ 110 h 110"/>
                  <a:gd name="T26" fmla="*/ 93 w 157"/>
                  <a:gd name="T27" fmla="*/ 58 h 110"/>
                  <a:gd name="T28" fmla="*/ 92 w 157"/>
                  <a:gd name="T29" fmla="*/ 45 h 110"/>
                  <a:gd name="T30" fmla="*/ 95 w 157"/>
                  <a:gd name="T31" fmla="*/ 37 h 110"/>
                  <a:gd name="T32" fmla="*/ 97 w 157"/>
                  <a:gd name="T33" fmla="*/ 30 h 110"/>
                  <a:gd name="T34" fmla="*/ 102 w 157"/>
                  <a:gd name="T35" fmla="*/ 26 h 110"/>
                  <a:gd name="T36" fmla="*/ 107 w 157"/>
                  <a:gd name="T37" fmla="*/ 23 h 110"/>
                  <a:gd name="T38" fmla="*/ 113 w 157"/>
                  <a:gd name="T39" fmla="*/ 22 h 110"/>
                  <a:gd name="T40" fmla="*/ 120 w 157"/>
                  <a:gd name="T41" fmla="*/ 23 h 110"/>
                  <a:gd name="T42" fmla="*/ 126 w 157"/>
                  <a:gd name="T43" fmla="*/ 28 h 110"/>
                  <a:gd name="T44" fmla="*/ 128 w 157"/>
                  <a:gd name="T45" fmla="*/ 36 h 110"/>
                  <a:gd name="T46" fmla="*/ 128 w 157"/>
                  <a:gd name="T47" fmla="*/ 41 h 110"/>
                  <a:gd name="T48" fmla="*/ 129 w 157"/>
                  <a:gd name="T49" fmla="*/ 50 h 110"/>
                  <a:gd name="T50" fmla="*/ 129 w 157"/>
                  <a:gd name="T51" fmla="*/ 110 h 110"/>
                  <a:gd name="T52" fmla="*/ 157 w 157"/>
                  <a:gd name="T53" fmla="*/ 110 h 110"/>
                  <a:gd name="T54" fmla="*/ 157 w 157"/>
                  <a:gd name="T55" fmla="*/ 42 h 110"/>
                  <a:gd name="T56" fmla="*/ 155 w 157"/>
                  <a:gd name="T57" fmla="*/ 28 h 110"/>
                  <a:gd name="T58" fmla="*/ 153 w 157"/>
                  <a:gd name="T59" fmla="*/ 20 h 110"/>
                  <a:gd name="T60" fmla="*/ 148 w 157"/>
                  <a:gd name="T61" fmla="*/ 11 h 110"/>
                  <a:gd name="T62" fmla="*/ 141 w 157"/>
                  <a:gd name="T63" fmla="*/ 5 h 110"/>
                  <a:gd name="T64" fmla="*/ 136 w 157"/>
                  <a:gd name="T65" fmla="*/ 2 h 110"/>
                  <a:gd name="T66" fmla="*/ 132 w 157"/>
                  <a:gd name="T67" fmla="*/ 1 h 110"/>
                  <a:gd name="T68" fmla="*/ 127 w 157"/>
                  <a:gd name="T69" fmla="*/ 0 h 110"/>
                  <a:gd name="T70" fmla="*/ 122 w 157"/>
                  <a:gd name="T71" fmla="*/ 1 h 110"/>
                  <a:gd name="T72" fmla="*/ 112 w 157"/>
                  <a:gd name="T73" fmla="*/ 1 h 110"/>
                  <a:gd name="T74" fmla="*/ 104 w 157"/>
                  <a:gd name="T75" fmla="*/ 5 h 110"/>
                  <a:gd name="T76" fmla="*/ 96 w 157"/>
                  <a:gd name="T77" fmla="*/ 11 h 110"/>
                  <a:gd name="T78" fmla="*/ 90 w 157"/>
                  <a:gd name="T79" fmla="*/ 18 h 110"/>
                  <a:gd name="T80" fmla="*/ 83 w 157"/>
                  <a:gd name="T81" fmla="*/ 11 h 110"/>
                  <a:gd name="T82" fmla="*/ 77 w 157"/>
                  <a:gd name="T83" fmla="*/ 5 h 110"/>
                  <a:gd name="T84" fmla="*/ 72 w 157"/>
                  <a:gd name="T85" fmla="*/ 2 h 110"/>
                  <a:gd name="T86" fmla="*/ 68 w 157"/>
                  <a:gd name="T87" fmla="*/ 1 h 110"/>
                  <a:gd name="T88" fmla="*/ 59 w 157"/>
                  <a:gd name="T89" fmla="*/ 1 h 110"/>
                  <a:gd name="T90" fmla="*/ 50 w 157"/>
                  <a:gd name="T91" fmla="*/ 2 h 110"/>
                  <a:gd name="T92" fmla="*/ 41 w 157"/>
                  <a:gd name="T93" fmla="*/ 5 h 110"/>
                  <a:gd name="T94" fmla="*/ 33 w 157"/>
                  <a:gd name="T95" fmla="*/ 11 h 110"/>
                  <a:gd name="T96" fmla="*/ 25 w 157"/>
                  <a:gd name="T97" fmla="*/ 18 h 110"/>
                  <a:gd name="T98" fmla="*/ 25 w 157"/>
                  <a:gd name="T99" fmla="*/ 3 h 110"/>
                  <a:gd name="T100" fmla="*/ 0 w 157"/>
                  <a:gd name="T101" fmla="*/ 3 h 110"/>
                  <a:gd name="T102" fmla="*/ 0 w 157"/>
                  <a:gd name="T103" fmla="*/ 110 h 110"/>
                  <a:gd name="T104" fmla="*/ 28 w 157"/>
                  <a:gd name="T105" fmla="*/ 110 h 110"/>
                  <a:gd name="T106" fmla="*/ 28 w 157"/>
                  <a:gd name="T107" fmla="*/ 58 h 110"/>
                  <a:gd name="T108" fmla="*/ 27 w 157"/>
                  <a:gd name="T109" fmla="*/ 44 h 110"/>
                  <a:gd name="T110" fmla="*/ 31 w 157"/>
                  <a:gd name="T111" fmla="*/ 36 h 110"/>
                  <a:gd name="T112" fmla="*/ 33 w 157"/>
                  <a:gd name="T113" fmla="*/ 30 h 110"/>
                  <a:gd name="T114" fmla="*/ 38 w 157"/>
                  <a:gd name="T115" fmla="*/ 2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7" h="110">
                    <a:moveTo>
                      <a:pt x="38" y="26"/>
                    </a:moveTo>
                    <a:lnTo>
                      <a:pt x="43" y="23"/>
                    </a:lnTo>
                    <a:lnTo>
                      <a:pt x="50" y="22"/>
                    </a:lnTo>
                    <a:lnTo>
                      <a:pt x="54" y="22"/>
                    </a:lnTo>
                    <a:lnTo>
                      <a:pt x="58" y="25"/>
                    </a:lnTo>
                    <a:lnTo>
                      <a:pt x="60" y="26"/>
                    </a:lnTo>
                    <a:lnTo>
                      <a:pt x="62" y="31"/>
                    </a:lnTo>
                    <a:lnTo>
                      <a:pt x="62" y="33"/>
                    </a:lnTo>
                    <a:lnTo>
                      <a:pt x="63" y="38"/>
                    </a:lnTo>
                    <a:lnTo>
                      <a:pt x="63" y="43"/>
                    </a:lnTo>
                    <a:lnTo>
                      <a:pt x="64" y="51"/>
                    </a:lnTo>
                    <a:lnTo>
                      <a:pt x="64" y="110"/>
                    </a:lnTo>
                    <a:lnTo>
                      <a:pt x="93" y="110"/>
                    </a:lnTo>
                    <a:lnTo>
                      <a:pt x="93" y="58"/>
                    </a:lnTo>
                    <a:lnTo>
                      <a:pt x="92" y="45"/>
                    </a:lnTo>
                    <a:lnTo>
                      <a:pt x="95" y="37"/>
                    </a:lnTo>
                    <a:lnTo>
                      <a:pt x="97" y="30"/>
                    </a:lnTo>
                    <a:lnTo>
                      <a:pt x="102" y="26"/>
                    </a:lnTo>
                    <a:lnTo>
                      <a:pt x="107" y="23"/>
                    </a:lnTo>
                    <a:lnTo>
                      <a:pt x="113" y="22"/>
                    </a:lnTo>
                    <a:lnTo>
                      <a:pt x="120" y="23"/>
                    </a:lnTo>
                    <a:lnTo>
                      <a:pt x="126" y="28"/>
                    </a:lnTo>
                    <a:lnTo>
                      <a:pt x="128" y="36"/>
                    </a:lnTo>
                    <a:lnTo>
                      <a:pt x="128" y="41"/>
                    </a:lnTo>
                    <a:lnTo>
                      <a:pt x="129" y="50"/>
                    </a:lnTo>
                    <a:lnTo>
                      <a:pt x="129" y="110"/>
                    </a:lnTo>
                    <a:lnTo>
                      <a:pt x="157" y="110"/>
                    </a:lnTo>
                    <a:lnTo>
                      <a:pt x="157" y="42"/>
                    </a:lnTo>
                    <a:lnTo>
                      <a:pt x="155" y="28"/>
                    </a:lnTo>
                    <a:lnTo>
                      <a:pt x="153" y="20"/>
                    </a:lnTo>
                    <a:lnTo>
                      <a:pt x="148" y="11"/>
                    </a:lnTo>
                    <a:lnTo>
                      <a:pt x="141" y="5"/>
                    </a:lnTo>
                    <a:lnTo>
                      <a:pt x="136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2" y="1"/>
                    </a:lnTo>
                    <a:lnTo>
                      <a:pt x="112" y="1"/>
                    </a:lnTo>
                    <a:lnTo>
                      <a:pt x="104" y="5"/>
                    </a:lnTo>
                    <a:lnTo>
                      <a:pt x="96" y="11"/>
                    </a:lnTo>
                    <a:lnTo>
                      <a:pt x="90" y="18"/>
                    </a:lnTo>
                    <a:lnTo>
                      <a:pt x="83" y="11"/>
                    </a:lnTo>
                    <a:lnTo>
                      <a:pt x="77" y="5"/>
                    </a:lnTo>
                    <a:lnTo>
                      <a:pt x="72" y="2"/>
                    </a:lnTo>
                    <a:lnTo>
                      <a:pt x="68" y="1"/>
                    </a:lnTo>
                    <a:lnTo>
                      <a:pt x="59" y="1"/>
                    </a:lnTo>
                    <a:lnTo>
                      <a:pt x="50" y="2"/>
                    </a:lnTo>
                    <a:lnTo>
                      <a:pt x="41" y="5"/>
                    </a:lnTo>
                    <a:lnTo>
                      <a:pt x="33" y="11"/>
                    </a:lnTo>
                    <a:lnTo>
                      <a:pt x="25" y="18"/>
                    </a:lnTo>
                    <a:lnTo>
                      <a:pt x="25" y="3"/>
                    </a:lnTo>
                    <a:lnTo>
                      <a:pt x="0" y="3"/>
                    </a:lnTo>
                    <a:lnTo>
                      <a:pt x="0" y="110"/>
                    </a:lnTo>
                    <a:lnTo>
                      <a:pt x="28" y="110"/>
                    </a:lnTo>
                    <a:lnTo>
                      <a:pt x="28" y="58"/>
                    </a:lnTo>
                    <a:lnTo>
                      <a:pt x="27" y="44"/>
                    </a:lnTo>
                    <a:lnTo>
                      <a:pt x="31" y="36"/>
                    </a:lnTo>
                    <a:lnTo>
                      <a:pt x="33" y="30"/>
                    </a:lnTo>
                    <a:lnTo>
                      <a:pt x="38" y="2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Freeform 156">
                <a:extLst>
                  <a:ext uri="{FF2B5EF4-FFF2-40B4-BE49-F238E27FC236}">
                    <a16:creationId xmlns:a16="http://schemas.microsoft.com/office/drawing/2014/main" id="{8275C951-E9DF-5B21-1080-F680B1A1ECD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56" y="4282"/>
                <a:ext cx="37" cy="37"/>
              </a:xfrm>
              <a:custGeom>
                <a:avLst/>
                <a:gdLst>
                  <a:gd name="T0" fmla="*/ 86 w 110"/>
                  <a:gd name="T1" fmla="*/ 8 h 111"/>
                  <a:gd name="T2" fmla="*/ 66 w 110"/>
                  <a:gd name="T3" fmla="*/ 0 h 111"/>
                  <a:gd name="T4" fmla="*/ 40 w 110"/>
                  <a:gd name="T5" fmla="*/ 0 h 111"/>
                  <a:gd name="T6" fmla="*/ 15 w 110"/>
                  <a:gd name="T7" fmla="*/ 15 h 111"/>
                  <a:gd name="T8" fmla="*/ 2 w 110"/>
                  <a:gd name="T9" fmla="*/ 39 h 111"/>
                  <a:gd name="T10" fmla="*/ 2 w 110"/>
                  <a:gd name="T11" fmla="*/ 71 h 111"/>
                  <a:gd name="T12" fmla="*/ 8 w 110"/>
                  <a:gd name="T13" fmla="*/ 86 h 111"/>
                  <a:gd name="T14" fmla="*/ 21 w 110"/>
                  <a:gd name="T15" fmla="*/ 100 h 111"/>
                  <a:gd name="T16" fmla="*/ 41 w 110"/>
                  <a:gd name="T17" fmla="*/ 109 h 111"/>
                  <a:gd name="T18" fmla="*/ 66 w 110"/>
                  <a:gd name="T19" fmla="*/ 110 h 111"/>
                  <a:gd name="T20" fmla="*/ 81 w 110"/>
                  <a:gd name="T21" fmla="*/ 103 h 111"/>
                  <a:gd name="T22" fmla="*/ 95 w 110"/>
                  <a:gd name="T23" fmla="*/ 95 h 111"/>
                  <a:gd name="T24" fmla="*/ 101 w 110"/>
                  <a:gd name="T25" fmla="*/ 86 h 111"/>
                  <a:gd name="T26" fmla="*/ 106 w 110"/>
                  <a:gd name="T27" fmla="*/ 76 h 111"/>
                  <a:gd name="T28" fmla="*/ 110 w 110"/>
                  <a:gd name="T29" fmla="*/ 55 h 111"/>
                  <a:gd name="T30" fmla="*/ 106 w 110"/>
                  <a:gd name="T31" fmla="*/ 33 h 111"/>
                  <a:gd name="T32" fmla="*/ 95 w 110"/>
                  <a:gd name="T33" fmla="*/ 16 h 111"/>
                  <a:gd name="T34" fmla="*/ 60 w 110"/>
                  <a:gd name="T35" fmla="*/ 22 h 111"/>
                  <a:gd name="T36" fmla="*/ 73 w 110"/>
                  <a:gd name="T37" fmla="*/ 31 h 111"/>
                  <a:gd name="T38" fmla="*/ 80 w 110"/>
                  <a:gd name="T39" fmla="*/ 46 h 111"/>
                  <a:gd name="T40" fmla="*/ 80 w 110"/>
                  <a:gd name="T41" fmla="*/ 61 h 111"/>
                  <a:gd name="T42" fmla="*/ 79 w 110"/>
                  <a:gd name="T43" fmla="*/ 62 h 111"/>
                  <a:gd name="T44" fmla="*/ 79 w 110"/>
                  <a:gd name="T45" fmla="*/ 69 h 111"/>
                  <a:gd name="T46" fmla="*/ 75 w 110"/>
                  <a:gd name="T47" fmla="*/ 71 h 111"/>
                  <a:gd name="T48" fmla="*/ 75 w 110"/>
                  <a:gd name="T49" fmla="*/ 74 h 111"/>
                  <a:gd name="T50" fmla="*/ 65 w 110"/>
                  <a:gd name="T51" fmla="*/ 86 h 111"/>
                  <a:gd name="T52" fmla="*/ 60 w 110"/>
                  <a:gd name="T53" fmla="*/ 87 h 111"/>
                  <a:gd name="T54" fmla="*/ 44 w 110"/>
                  <a:gd name="T55" fmla="*/ 86 h 111"/>
                  <a:gd name="T56" fmla="*/ 32 w 110"/>
                  <a:gd name="T57" fmla="*/ 74 h 111"/>
                  <a:gd name="T58" fmla="*/ 28 w 110"/>
                  <a:gd name="T59" fmla="*/ 62 h 111"/>
                  <a:gd name="T60" fmla="*/ 28 w 110"/>
                  <a:gd name="T61" fmla="*/ 48 h 111"/>
                  <a:gd name="T62" fmla="*/ 32 w 110"/>
                  <a:gd name="T63" fmla="*/ 35 h 111"/>
                  <a:gd name="T64" fmla="*/ 44 w 110"/>
                  <a:gd name="T65" fmla="*/ 24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0" h="111">
                    <a:moveTo>
                      <a:pt x="95" y="16"/>
                    </a:moveTo>
                    <a:lnTo>
                      <a:pt x="86" y="8"/>
                    </a:lnTo>
                    <a:lnTo>
                      <a:pt x="76" y="3"/>
                    </a:lnTo>
                    <a:lnTo>
                      <a:pt x="66" y="0"/>
                    </a:lnTo>
                    <a:lnTo>
                      <a:pt x="55" y="0"/>
                    </a:lnTo>
                    <a:lnTo>
                      <a:pt x="40" y="0"/>
                    </a:lnTo>
                    <a:lnTo>
                      <a:pt x="27" y="6"/>
                    </a:lnTo>
                    <a:lnTo>
                      <a:pt x="15" y="15"/>
                    </a:lnTo>
                    <a:lnTo>
                      <a:pt x="8" y="26"/>
                    </a:lnTo>
                    <a:lnTo>
                      <a:pt x="2" y="39"/>
                    </a:lnTo>
                    <a:lnTo>
                      <a:pt x="0" y="54"/>
                    </a:lnTo>
                    <a:lnTo>
                      <a:pt x="2" y="71"/>
                    </a:lnTo>
                    <a:lnTo>
                      <a:pt x="4" y="78"/>
                    </a:lnTo>
                    <a:lnTo>
                      <a:pt x="8" y="86"/>
                    </a:lnTo>
                    <a:lnTo>
                      <a:pt x="15" y="96"/>
                    </a:lnTo>
                    <a:lnTo>
                      <a:pt x="21" y="100"/>
                    </a:lnTo>
                    <a:lnTo>
                      <a:pt x="28" y="105"/>
                    </a:lnTo>
                    <a:lnTo>
                      <a:pt x="41" y="109"/>
                    </a:lnTo>
                    <a:lnTo>
                      <a:pt x="55" y="111"/>
                    </a:lnTo>
                    <a:lnTo>
                      <a:pt x="66" y="110"/>
                    </a:lnTo>
                    <a:lnTo>
                      <a:pt x="76" y="107"/>
                    </a:lnTo>
                    <a:lnTo>
                      <a:pt x="81" y="103"/>
                    </a:lnTo>
                    <a:lnTo>
                      <a:pt x="86" y="101"/>
                    </a:lnTo>
                    <a:lnTo>
                      <a:pt x="95" y="95"/>
                    </a:lnTo>
                    <a:lnTo>
                      <a:pt x="98" y="90"/>
                    </a:lnTo>
                    <a:lnTo>
                      <a:pt x="101" y="86"/>
                    </a:lnTo>
                    <a:lnTo>
                      <a:pt x="103" y="80"/>
                    </a:lnTo>
                    <a:lnTo>
                      <a:pt x="106" y="76"/>
                    </a:lnTo>
                    <a:lnTo>
                      <a:pt x="109" y="65"/>
                    </a:lnTo>
                    <a:lnTo>
                      <a:pt x="110" y="55"/>
                    </a:lnTo>
                    <a:lnTo>
                      <a:pt x="109" y="42"/>
                    </a:lnTo>
                    <a:lnTo>
                      <a:pt x="106" y="33"/>
                    </a:lnTo>
                    <a:lnTo>
                      <a:pt x="101" y="23"/>
                    </a:lnTo>
                    <a:lnTo>
                      <a:pt x="95" y="16"/>
                    </a:lnTo>
                    <a:close/>
                    <a:moveTo>
                      <a:pt x="55" y="22"/>
                    </a:moveTo>
                    <a:lnTo>
                      <a:pt x="60" y="22"/>
                    </a:lnTo>
                    <a:lnTo>
                      <a:pt x="65" y="24"/>
                    </a:lnTo>
                    <a:lnTo>
                      <a:pt x="73" y="31"/>
                    </a:lnTo>
                    <a:lnTo>
                      <a:pt x="79" y="40"/>
                    </a:lnTo>
                    <a:lnTo>
                      <a:pt x="80" y="46"/>
                    </a:lnTo>
                    <a:lnTo>
                      <a:pt x="81" y="55"/>
                    </a:lnTo>
                    <a:lnTo>
                      <a:pt x="80" y="61"/>
                    </a:lnTo>
                    <a:lnTo>
                      <a:pt x="79" y="61"/>
                    </a:lnTo>
                    <a:lnTo>
                      <a:pt x="79" y="62"/>
                    </a:lnTo>
                    <a:lnTo>
                      <a:pt x="79" y="64"/>
                    </a:lnTo>
                    <a:lnTo>
                      <a:pt x="79" y="69"/>
                    </a:lnTo>
                    <a:lnTo>
                      <a:pt x="76" y="71"/>
                    </a:lnTo>
                    <a:lnTo>
                      <a:pt x="75" y="71"/>
                    </a:lnTo>
                    <a:lnTo>
                      <a:pt x="75" y="72"/>
                    </a:lnTo>
                    <a:lnTo>
                      <a:pt x="75" y="74"/>
                    </a:lnTo>
                    <a:lnTo>
                      <a:pt x="73" y="80"/>
                    </a:lnTo>
                    <a:lnTo>
                      <a:pt x="65" y="86"/>
                    </a:lnTo>
                    <a:lnTo>
                      <a:pt x="62" y="86"/>
                    </a:lnTo>
                    <a:lnTo>
                      <a:pt x="60" y="87"/>
                    </a:lnTo>
                    <a:lnTo>
                      <a:pt x="55" y="89"/>
                    </a:lnTo>
                    <a:lnTo>
                      <a:pt x="44" y="86"/>
                    </a:lnTo>
                    <a:lnTo>
                      <a:pt x="36" y="80"/>
                    </a:lnTo>
                    <a:lnTo>
                      <a:pt x="32" y="74"/>
                    </a:lnTo>
                    <a:lnTo>
                      <a:pt x="30" y="69"/>
                    </a:lnTo>
                    <a:lnTo>
                      <a:pt x="28" y="62"/>
                    </a:lnTo>
                    <a:lnTo>
                      <a:pt x="29" y="56"/>
                    </a:lnTo>
                    <a:lnTo>
                      <a:pt x="28" y="48"/>
                    </a:lnTo>
                    <a:lnTo>
                      <a:pt x="30" y="41"/>
                    </a:lnTo>
                    <a:lnTo>
                      <a:pt x="32" y="35"/>
                    </a:lnTo>
                    <a:lnTo>
                      <a:pt x="36" y="31"/>
                    </a:lnTo>
                    <a:lnTo>
                      <a:pt x="44" y="24"/>
                    </a:lnTo>
                    <a:lnTo>
                      <a:pt x="55" y="2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157">
                <a:extLst>
                  <a:ext uri="{FF2B5EF4-FFF2-40B4-BE49-F238E27FC236}">
                    <a16:creationId xmlns:a16="http://schemas.microsoft.com/office/drawing/2014/main" id="{4A271036-4AE9-E8CD-5B1A-B17C98C7D3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4" y="4282"/>
                <a:ext cx="33" cy="37"/>
              </a:xfrm>
              <a:custGeom>
                <a:avLst/>
                <a:gdLst>
                  <a:gd name="T0" fmla="*/ 99 w 100"/>
                  <a:gd name="T1" fmla="*/ 35 h 112"/>
                  <a:gd name="T2" fmla="*/ 95 w 100"/>
                  <a:gd name="T3" fmla="*/ 25 h 112"/>
                  <a:gd name="T4" fmla="*/ 92 w 100"/>
                  <a:gd name="T5" fmla="*/ 19 h 112"/>
                  <a:gd name="T6" fmla="*/ 87 w 100"/>
                  <a:gd name="T7" fmla="*/ 13 h 112"/>
                  <a:gd name="T8" fmla="*/ 83 w 100"/>
                  <a:gd name="T9" fmla="*/ 9 h 112"/>
                  <a:gd name="T10" fmla="*/ 76 w 100"/>
                  <a:gd name="T11" fmla="*/ 5 h 112"/>
                  <a:gd name="T12" fmla="*/ 68 w 100"/>
                  <a:gd name="T13" fmla="*/ 3 h 112"/>
                  <a:gd name="T14" fmla="*/ 60 w 100"/>
                  <a:gd name="T15" fmla="*/ 1 h 112"/>
                  <a:gd name="T16" fmla="*/ 52 w 100"/>
                  <a:gd name="T17" fmla="*/ 1 h 112"/>
                  <a:gd name="T18" fmla="*/ 39 w 100"/>
                  <a:gd name="T19" fmla="*/ 0 h 112"/>
                  <a:gd name="T20" fmla="*/ 29 w 100"/>
                  <a:gd name="T21" fmla="*/ 3 h 112"/>
                  <a:gd name="T22" fmla="*/ 20 w 100"/>
                  <a:gd name="T23" fmla="*/ 8 h 112"/>
                  <a:gd name="T24" fmla="*/ 14 w 100"/>
                  <a:gd name="T25" fmla="*/ 16 h 112"/>
                  <a:gd name="T26" fmla="*/ 6 w 100"/>
                  <a:gd name="T27" fmla="*/ 23 h 112"/>
                  <a:gd name="T28" fmla="*/ 3 w 100"/>
                  <a:gd name="T29" fmla="*/ 33 h 112"/>
                  <a:gd name="T30" fmla="*/ 0 w 100"/>
                  <a:gd name="T31" fmla="*/ 43 h 112"/>
                  <a:gd name="T32" fmla="*/ 0 w 100"/>
                  <a:gd name="T33" fmla="*/ 57 h 112"/>
                  <a:gd name="T34" fmla="*/ 0 w 100"/>
                  <a:gd name="T35" fmla="*/ 69 h 112"/>
                  <a:gd name="T36" fmla="*/ 3 w 100"/>
                  <a:gd name="T37" fmla="*/ 79 h 112"/>
                  <a:gd name="T38" fmla="*/ 6 w 100"/>
                  <a:gd name="T39" fmla="*/ 89 h 112"/>
                  <a:gd name="T40" fmla="*/ 14 w 100"/>
                  <a:gd name="T41" fmla="*/ 98 h 112"/>
                  <a:gd name="T42" fmla="*/ 20 w 100"/>
                  <a:gd name="T43" fmla="*/ 103 h 112"/>
                  <a:gd name="T44" fmla="*/ 29 w 100"/>
                  <a:gd name="T45" fmla="*/ 108 h 112"/>
                  <a:gd name="T46" fmla="*/ 39 w 100"/>
                  <a:gd name="T47" fmla="*/ 111 h 112"/>
                  <a:gd name="T48" fmla="*/ 50 w 100"/>
                  <a:gd name="T49" fmla="*/ 112 h 112"/>
                  <a:gd name="T50" fmla="*/ 55 w 100"/>
                  <a:gd name="T51" fmla="*/ 111 h 112"/>
                  <a:gd name="T52" fmla="*/ 60 w 100"/>
                  <a:gd name="T53" fmla="*/ 111 h 112"/>
                  <a:gd name="T54" fmla="*/ 68 w 100"/>
                  <a:gd name="T55" fmla="*/ 109 h 112"/>
                  <a:gd name="T56" fmla="*/ 72 w 100"/>
                  <a:gd name="T57" fmla="*/ 107 h 112"/>
                  <a:gd name="T58" fmla="*/ 76 w 100"/>
                  <a:gd name="T59" fmla="*/ 106 h 112"/>
                  <a:gd name="T60" fmla="*/ 79 w 100"/>
                  <a:gd name="T61" fmla="*/ 103 h 112"/>
                  <a:gd name="T62" fmla="*/ 83 w 100"/>
                  <a:gd name="T63" fmla="*/ 102 h 112"/>
                  <a:gd name="T64" fmla="*/ 88 w 100"/>
                  <a:gd name="T65" fmla="*/ 96 h 112"/>
                  <a:gd name="T66" fmla="*/ 94 w 100"/>
                  <a:gd name="T67" fmla="*/ 90 h 112"/>
                  <a:gd name="T68" fmla="*/ 95 w 100"/>
                  <a:gd name="T69" fmla="*/ 85 h 112"/>
                  <a:gd name="T70" fmla="*/ 97 w 100"/>
                  <a:gd name="T71" fmla="*/ 82 h 112"/>
                  <a:gd name="T72" fmla="*/ 100 w 100"/>
                  <a:gd name="T73" fmla="*/ 74 h 112"/>
                  <a:gd name="T74" fmla="*/ 73 w 100"/>
                  <a:gd name="T75" fmla="*/ 70 h 112"/>
                  <a:gd name="T76" fmla="*/ 71 w 100"/>
                  <a:gd name="T77" fmla="*/ 74 h 112"/>
                  <a:gd name="T78" fmla="*/ 69 w 100"/>
                  <a:gd name="T79" fmla="*/ 78 h 112"/>
                  <a:gd name="T80" fmla="*/ 65 w 100"/>
                  <a:gd name="T81" fmla="*/ 85 h 112"/>
                  <a:gd name="T82" fmla="*/ 59 w 100"/>
                  <a:gd name="T83" fmla="*/ 88 h 112"/>
                  <a:gd name="T84" fmla="*/ 53 w 100"/>
                  <a:gd name="T85" fmla="*/ 90 h 112"/>
                  <a:gd name="T86" fmla="*/ 43 w 100"/>
                  <a:gd name="T87" fmla="*/ 87 h 112"/>
                  <a:gd name="T88" fmla="*/ 36 w 100"/>
                  <a:gd name="T89" fmla="*/ 82 h 112"/>
                  <a:gd name="T90" fmla="*/ 33 w 100"/>
                  <a:gd name="T91" fmla="*/ 77 h 112"/>
                  <a:gd name="T92" fmla="*/ 30 w 100"/>
                  <a:gd name="T93" fmla="*/ 71 h 112"/>
                  <a:gd name="T94" fmla="*/ 29 w 100"/>
                  <a:gd name="T95" fmla="*/ 63 h 112"/>
                  <a:gd name="T96" fmla="*/ 29 w 100"/>
                  <a:gd name="T97" fmla="*/ 55 h 112"/>
                  <a:gd name="T98" fmla="*/ 30 w 100"/>
                  <a:gd name="T99" fmla="*/ 39 h 112"/>
                  <a:gd name="T100" fmla="*/ 36 w 100"/>
                  <a:gd name="T101" fmla="*/ 31 h 112"/>
                  <a:gd name="T102" fmla="*/ 38 w 100"/>
                  <a:gd name="T103" fmla="*/ 26 h 112"/>
                  <a:gd name="T104" fmla="*/ 42 w 100"/>
                  <a:gd name="T105" fmla="*/ 24 h 112"/>
                  <a:gd name="T106" fmla="*/ 53 w 100"/>
                  <a:gd name="T107" fmla="*/ 23 h 112"/>
                  <a:gd name="T108" fmla="*/ 59 w 100"/>
                  <a:gd name="T109" fmla="*/ 24 h 112"/>
                  <a:gd name="T110" fmla="*/ 65 w 100"/>
                  <a:gd name="T111" fmla="*/ 27 h 112"/>
                  <a:gd name="T112" fmla="*/ 66 w 100"/>
                  <a:gd name="T113" fmla="*/ 28 h 112"/>
                  <a:gd name="T114" fmla="*/ 68 w 100"/>
                  <a:gd name="T115" fmla="*/ 32 h 112"/>
                  <a:gd name="T116" fmla="*/ 69 w 100"/>
                  <a:gd name="T117" fmla="*/ 35 h 112"/>
                  <a:gd name="T118" fmla="*/ 72 w 100"/>
                  <a:gd name="T119" fmla="*/ 40 h 112"/>
                  <a:gd name="T120" fmla="*/ 99 w 100"/>
                  <a:gd name="T121" fmla="*/ 35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00" h="112">
                    <a:moveTo>
                      <a:pt x="99" y="35"/>
                    </a:moveTo>
                    <a:lnTo>
                      <a:pt x="95" y="25"/>
                    </a:lnTo>
                    <a:lnTo>
                      <a:pt x="92" y="19"/>
                    </a:lnTo>
                    <a:lnTo>
                      <a:pt x="87" y="13"/>
                    </a:lnTo>
                    <a:lnTo>
                      <a:pt x="83" y="9"/>
                    </a:lnTo>
                    <a:lnTo>
                      <a:pt x="76" y="5"/>
                    </a:lnTo>
                    <a:lnTo>
                      <a:pt x="68" y="3"/>
                    </a:lnTo>
                    <a:lnTo>
                      <a:pt x="60" y="1"/>
                    </a:lnTo>
                    <a:lnTo>
                      <a:pt x="52" y="1"/>
                    </a:lnTo>
                    <a:lnTo>
                      <a:pt x="39" y="0"/>
                    </a:lnTo>
                    <a:lnTo>
                      <a:pt x="29" y="3"/>
                    </a:lnTo>
                    <a:lnTo>
                      <a:pt x="20" y="8"/>
                    </a:lnTo>
                    <a:lnTo>
                      <a:pt x="14" y="16"/>
                    </a:lnTo>
                    <a:lnTo>
                      <a:pt x="6" y="23"/>
                    </a:lnTo>
                    <a:lnTo>
                      <a:pt x="3" y="33"/>
                    </a:lnTo>
                    <a:lnTo>
                      <a:pt x="0" y="43"/>
                    </a:lnTo>
                    <a:lnTo>
                      <a:pt x="0" y="57"/>
                    </a:lnTo>
                    <a:lnTo>
                      <a:pt x="0" y="69"/>
                    </a:lnTo>
                    <a:lnTo>
                      <a:pt x="3" y="79"/>
                    </a:lnTo>
                    <a:lnTo>
                      <a:pt x="6" y="89"/>
                    </a:lnTo>
                    <a:lnTo>
                      <a:pt x="14" y="98"/>
                    </a:lnTo>
                    <a:lnTo>
                      <a:pt x="20" y="103"/>
                    </a:lnTo>
                    <a:lnTo>
                      <a:pt x="29" y="108"/>
                    </a:lnTo>
                    <a:lnTo>
                      <a:pt x="39" y="111"/>
                    </a:lnTo>
                    <a:lnTo>
                      <a:pt x="50" y="112"/>
                    </a:lnTo>
                    <a:lnTo>
                      <a:pt x="55" y="111"/>
                    </a:lnTo>
                    <a:lnTo>
                      <a:pt x="60" y="111"/>
                    </a:lnTo>
                    <a:lnTo>
                      <a:pt x="68" y="109"/>
                    </a:lnTo>
                    <a:lnTo>
                      <a:pt x="72" y="107"/>
                    </a:lnTo>
                    <a:lnTo>
                      <a:pt x="76" y="106"/>
                    </a:lnTo>
                    <a:lnTo>
                      <a:pt x="79" y="103"/>
                    </a:lnTo>
                    <a:lnTo>
                      <a:pt x="83" y="102"/>
                    </a:lnTo>
                    <a:lnTo>
                      <a:pt x="88" y="96"/>
                    </a:lnTo>
                    <a:lnTo>
                      <a:pt x="94" y="90"/>
                    </a:lnTo>
                    <a:lnTo>
                      <a:pt x="95" y="85"/>
                    </a:lnTo>
                    <a:lnTo>
                      <a:pt x="97" y="82"/>
                    </a:lnTo>
                    <a:lnTo>
                      <a:pt x="100" y="74"/>
                    </a:lnTo>
                    <a:lnTo>
                      <a:pt x="73" y="70"/>
                    </a:lnTo>
                    <a:lnTo>
                      <a:pt x="71" y="74"/>
                    </a:lnTo>
                    <a:lnTo>
                      <a:pt x="69" y="78"/>
                    </a:lnTo>
                    <a:lnTo>
                      <a:pt x="65" y="85"/>
                    </a:lnTo>
                    <a:lnTo>
                      <a:pt x="59" y="88"/>
                    </a:lnTo>
                    <a:lnTo>
                      <a:pt x="53" y="90"/>
                    </a:lnTo>
                    <a:lnTo>
                      <a:pt x="43" y="87"/>
                    </a:lnTo>
                    <a:lnTo>
                      <a:pt x="36" y="82"/>
                    </a:lnTo>
                    <a:lnTo>
                      <a:pt x="33" y="77"/>
                    </a:lnTo>
                    <a:lnTo>
                      <a:pt x="30" y="71"/>
                    </a:lnTo>
                    <a:lnTo>
                      <a:pt x="29" y="63"/>
                    </a:lnTo>
                    <a:lnTo>
                      <a:pt x="29" y="55"/>
                    </a:lnTo>
                    <a:lnTo>
                      <a:pt x="30" y="39"/>
                    </a:lnTo>
                    <a:lnTo>
                      <a:pt x="36" y="31"/>
                    </a:lnTo>
                    <a:lnTo>
                      <a:pt x="38" y="26"/>
                    </a:lnTo>
                    <a:lnTo>
                      <a:pt x="42" y="24"/>
                    </a:lnTo>
                    <a:lnTo>
                      <a:pt x="53" y="23"/>
                    </a:lnTo>
                    <a:lnTo>
                      <a:pt x="59" y="24"/>
                    </a:lnTo>
                    <a:lnTo>
                      <a:pt x="65" y="27"/>
                    </a:lnTo>
                    <a:lnTo>
                      <a:pt x="66" y="28"/>
                    </a:lnTo>
                    <a:lnTo>
                      <a:pt x="68" y="32"/>
                    </a:lnTo>
                    <a:lnTo>
                      <a:pt x="69" y="35"/>
                    </a:lnTo>
                    <a:lnTo>
                      <a:pt x="72" y="40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158">
                <a:extLst>
                  <a:ext uri="{FF2B5EF4-FFF2-40B4-BE49-F238E27FC236}">
                    <a16:creationId xmlns:a16="http://schemas.microsoft.com/office/drawing/2014/main" id="{3DFDE920-EDAC-6B79-44F3-9FAAE93C9D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5" y="4282"/>
                <a:ext cx="34" cy="37"/>
              </a:xfrm>
              <a:custGeom>
                <a:avLst/>
                <a:gdLst>
                  <a:gd name="T0" fmla="*/ 71 w 100"/>
                  <a:gd name="T1" fmla="*/ 40 h 112"/>
                  <a:gd name="T2" fmla="*/ 98 w 100"/>
                  <a:gd name="T3" fmla="*/ 35 h 112"/>
                  <a:gd name="T4" fmla="*/ 95 w 100"/>
                  <a:gd name="T5" fmla="*/ 25 h 112"/>
                  <a:gd name="T6" fmla="*/ 92 w 100"/>
                  <a:gd name="T7" fmla="*/ 19 h 112"/>
                  <a:gd name="T8" fmla="*/ 87 w 100"/>
                  <a:gd name="T9" fmla="*/ 13 h 112"/>
                  <a:gd name="T10" fmla="*/ 83 w 100"/>
                  <a:gd name="T11" fmla="*/ 9 h 112"/>
                  <a:gd name="T12" fmla="*/ 75 w 100"/>
                  <a:gd name="T13" fmla="*/ 5 h 112"/>
                  <a:gd name="T14" fmla="*/ 68 w 100"/>
                  <a:gd name="T15" fmla="*/ 3 h 112"/>
                  <a:gd name="T16" fmla="*/ 59 w 100"/>
                  <a:gd name="T17" fmla="*/ 1 h 112"/>
                  <a:gd name="T18" fmla="*/ 51 w 100"/>
                  <a:gd name="T19" fmla="*/ 1 h 112"/>
                  <a:gd name="T20" fmla="*/ 38 w 100"/>
                  <a:gd name="T21" fmla="*/ 0 h 112"/>
                  <a:gd name="T22" fmla="*/ 29 w 100"/>
                  <a:gd name="T23" fmla="*/ 3 h 112"/>
                  <a:gd name="T24" fmla="*/ 20 w 100"/>
                  <a:gd name="T25" fmla="*/ 8 h 112"/>
                  <a:gd name="T26" fmla="*/ 14 w 100"/>
                  <a:gd name="T27" fmla="*/ 16 h 112"/>
                  <a:gd name="T28" fmla="*/ 7 w 100"/>
                  <a:gd name="T29" fmla="*/ 23 h 112"/>
                  <a:gd name="T30" fmla="*/ 3 w 100"/>
                  <a:gd name="T31" fmla="*/ 33 h 112"/>
                  <a:gd name="T32" fmla="*/ 0 w 100"/>
                  <a:gd name="T33" fmla="*/ 43 h 112"/>
                  <a:gd name="T34" fmla="*/ 0 w 100"/>
                  <a:gd name="T35" fmla="*/ 57 h 112"/>
                  <a:gd name="T36" fmla="*/ 0 w 100"/>
                  <a:gd name="T37" fmla="*/ 69 h 112"/>
                  <a:gd name="T38" fmla="*/ 3 w 100"/>
                  <a:gd name="T39" fmla="*/ 79 h 112"/>
                  <a:gd name="T40" fmla="*/ 7 w 100"/>
                  <a:gd name="T41" fmla="*/ 89 h 112"/>
                  <a:gd name="T42" fmla="*/ 14 w 100"/>
                  <a:gd name="T43" fmla="*/ 98 h 112"/>
                  <a:gd name="T44" fmla="*/ 20 w 100"/>
                  <a:gd name="T45" fmla="*/ 103 h 112"/>
                  <a:gd name="T46" fmla="*/ 29 w 100"/>
                  <a:gd name="T47" fmla="*/ 108 h 112"/>
                  <a:gd name="T48" fmla="*/ 38 w 100"/>
                  <a:gd name="T49" fmla="*/ 111 h 112"/>
                  <a:gd name="T50" fmla="*/ 51 w 100"/>
                  <a:gd name="T51" fmla="*/ 112 h 112"/>
                  <a:gd name="T52" fmla="*/ 59 w 100"/>
                  <a:gd name="T53" fmla="*/ 111 h 112"/>
                  <a:gd name="T54" fmla="*/ 69 w 100"/>
                  <a:gd name="T55" fmla="*/ 109 h 112"/>
                  <a:gd name="T56" fmla="*/ 72 w 100"/>
                  <a:gd name="T57" fmla="*/ 107 h 112"/>
                  <a:gd name="T58" fmla="*/ 76 w 100"/>
                  <a:gd name="T59" fmla="*/ 106 h 112"/>
                  <a:gd name="T60" fmla="*/ 79 w 100"/>
                  <a:gd name="T61" fmla="*/ 103 h 112"/>
                  <a:gd name="T62" fmla="*/ 84 w 100"/>
                  <a:gd name="T63" fmla="*/ 102 h 112"/>
                  <a:gd name="T64" fmla="*/ 89 w 100"/>
                  <a:gd name="T65" fmla="*/ 96 h 112"/>
                  <a:gd name="T66" fmla="*/ 94 w 100"/>
                  <a:gd name="T67" fmla="*/ 90 h 112"/>
                  <a:gd name="T68" fmla="*/ 95 w 100"/>
                  <a:gd name="T69" fmla="*/ 85 h 112"/>
                  <a:gd name="T70" fmla="*/ 97 w 100"/>
                  <a:gd name="T71" fmla="*/ 82 h 112"/>
                  <a:gd name="T72" fmla="*/ 100 w 100"/>
                  <a:gd name="T73" fmla="*/ 74 h 112"/>
                  <a:gd name="T74" fmla="*/ 73 w 100"/>
                  <a:gd name="T75" fmla="*/ 70 h 112"/>
                  <a:gd name="T76" fmla="*/ 71 w 100"/>
                  <a:gd name="T77" fmla="*/ 74 h 112"/>
                  <a:gd name="T78" fmla="*/ 70 w 100"/>
                  <a:gd name="T79" fmla="*/ 78 h 112"/>
                  <a:gd name="T80" fmla="*/ 66 w 100"/>
                  <a:gd name="T81" fmla="*/ 85 h 112"/>
                  <a:gd name="T82" fmla="*/ 59 w 100"/>
                  <a:gd name="T83" fmla="*/ 88 h 112"/>
                  <a:gd name="T84" fmla="*/ 53 w 100"/>
                  <a:gd name="T85" fmla="*/ 90 h 112"/>
                  <a:gd name="T86" fmla="*/ 47 w 100"/>
                  <a:gd name="T87" fmla="*/ 88 h 112"/>
                  <a:gd name="T88" fmla="*/ 42 w 100"/>
                  <a:gd name="T89" fmla="*/ 87 h 112"/>
                  <a:gd name="T90" fmla="*/ 35 w 100"/>
                  <a:gd name="T91" fmla="*/ 82 h 112"/>
                  <a:gd name="T92" fmla="*/ 32 w 100"/>
                  <a:gd name="T93" fmla="*/ 77 h 112"/>
                  <a:gd name="T94" fmla="*/ 30 w 100"/>
                  <a:gd name="T95" fmla="*/ 71 h 112"/>
                  <a:gd name="T96" fmla="*/ 29 w 100"/>
                  <a:gd name="T97" fmla="*/ 63 h 112"/>
                  <a:gd name="T98" fmla="*/ 29 w 100"/>
                  <a:gd name="T99" fmla="*/ 55 h 112"/>
                  <a:gd name="T100" fmla="*/ 30 w 100"/>
                  <a:gd name="T101" fmla="*/ 39 h 112"/>
                  <a:gd name="T102" fmla="*/ 35 w 100"/>
                  <a:gd name="T103" fmla="*/ 31 h 112"/>
                  <a:gd name="T104" fmla="*/ 42 w 100"/>
                  <a:gd name="T105" fmla="*/ 24 h 112"/>
                  <a:gd name="T106" fmla="*/ 53 w 100"/>
                  <a:gd name="T107" fmla="*/ 23 h 112"/>
                  <a:gd name="T108" fmla="*/ 59 w 100"/>
                  <a:gd name="T109" fmla="*/ 24 h 112"/>
                  <a:gd name="T110" fmla="*/ 66 w 100"/>
                  <a:gd name="T111" fmla="*/ 27 h 112"/>
                  <a:gd name="T112" fmla="*/ 67 w 100"/>
                  <a:gd name="T113" fmla="*/ 28 h 112"/>
                  <a:gd name="T114" fmla="*/ 69 w 100"/>
                  <a:gd name="T115" fmla="*/ 32 h 112"/>
                  <a:gd name="T116" fmla="*/ 71 w 100"/>
                  <a:gd name="T117" fmla="*/ 4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0" h="112">
                    <a:moveTo>
                      <a:pt x="71" y="40"/>
                    </a:moveTo>
                    <a:lnTo>
                      <a:pt x="98" y="35"/>
                    </a:lnTo>
                    <a:lnTo>
                      <a:pt x="95" y="25"/>
                    </a:lnTo>
                    <a:lnTo>
                      <a:pt x="92" y="19"/>
                    </a:lnTo>
                    <a:lnTo>
                      <a:pt x="87" y="13"/>
                    </a:lnTo>
                    <a:lnTo>
                      <a:pt x="83" y="9"/>
                    </a:lnTo>
                    <a:lnTo>
                      <a:pt x="75" y="5"/>
                    </a:lnTo>
                    <a:lnTo>
                      <a:pt x="68" y="3"/>
                    </a:lnTo>
                    <a:lnTo>
                      <a:pt x="59" y="1"/>
                    </a:lnTo>
                    <a:lnTo>
                      <a:pt x="51" y="1"/>
                    </a:lnTo>
                    <a:lnTo>
                      <a:pt x="38" y="0"/>
                    </a:lnTo>
                    <a:lnTo>
                      <a:pt x="29" y="3"/>
                    </a:lnTo>
                    <a:lnTo>
                      <a:pt x="20" y="8"/>
                    </a:lnTo>
                    <a:lnTo>
                      <a:pt x="14" y="16"/>
                    </a:lnTo>
                    <a:lnTo>
                      <a:pt x="7" y="23"/>
                    </a:lnTo>
                    <a:lnTo>
                      <a:pt x="3" y="33"/>
                    </a:lnTo>
                    <a:lnTo>
                      <a:pt x="0" y="43"/>
                    </a:lnTo>
                    <a:lnTo>
                      <a:pt x="0" y="57"/>
                    </a:lnTo>
                    <a:lnTo>
                      <a:pt x="0" y="69"/>
                    </a:lnTo>
                    <a:lnTo>
                      <a:pt x="3" y="79"/>
                    </a:lnTo>
                    <a:lnTo>
                      <a:pt x="7" y="89"/>
                    </a:lnTo>
                    <a:lnTo>
                      <a:pt x="14" y="98"/>
                    </a:lnTo>
                    <a:lnTo>
                      <a:pt x="20" y="103"/>
                    </a:lnTo>
                    <a:lnTo>
                      <a:pt x="29" y="108"/>
                    </a:lnTo>
                    <a:lnTo>
                      <a:pt x="38" y="111"/>
                    </a:lnTo>
                    <a:lnTo>
                      <a:pt x="51" y="112"/>
                    </a:lnTo>
                    <a:lnTo>
                      <a:pt x="59" y="111"/>
                    </a:lnTo>
                    <a:lnTo>
                      <a:pt x="69" y="109"/>
                    </a:lnTo>
                    <a:lnTo>
                      <a:pt x="72" y="107"/>
                    </a:lnTo>
                    <a:lnTo>
                      <a:pt x="76" y="106"/>
                    </a:lnTo>
                    <a:lnTo>
                      <a:pt x="79" y="103"/>
                    </a:lnTo>
                    <a:lnTo>
                      <a:pt x="84" y="102"/>
                    </a:lnTo>
                    <a:lnTo>
                      <a:pt x="89" y="96"/>
                    </a:lnTo>
                    <a:lnTo>
                      <a:pt x="94" y="90"/>
                    </a:lnTo>
                    <a:lnTo>
                      <a:pt x="95" y="85"/>
                    </a:lnTo>
                    <a:lnTo>
                      <a:pt x="97" y="82"/>
                    </a:lnTo>
                    <a:lnTo>
                      <a:pt x="100" y="74"/>
                    </a:lnTo>
                    <a:lnTo>
                      <a:pt x="73" y="70"/>
                    </a:lnTo>
                    <a:lnTo>
                      <a:pt x="71" y="74"/>
                    </a:lnTo>
                    <a:lnTo>
                      <a:pt x="70" y="78"/>
                    </a:lnTo>
                    <a:lnTo>
                      <a:pt x="66" y="85"/>
                    </a:lnTo>
                    <a:lnTo>
                      <a:pt x="59" y="88"/>
                    </a:lnTo>
                    <a:lnTo>
                      <a:pt x="53" y="90"/>
                    </a:lnTo>
                    <a:lnTo>
                      <a:pt x="47" y="88"/>
                    </a:lnTo>
                    <a:lnTo>
                      <a:pt x="42" y="87"/>
                    </a:lnTo>
                    <a:lnTo>
                      <a:pt x="35" y="82"/>
                    </a:lnTo>
                    <a:lnTo>
                      <a:pt x="32" y="77"/>
                    </a:lnTo>
                    <a:lnTo>
                      <a:pt x="30" y="71"/>
                    </a:lnTo>
                    <a:lnTo>
                      <a:pt x="29" y="63"/>
                    </a:lnTo>
                    <a:lnTo>
                      <a:pt x="29" y="55"/>
                    </a:lnTo>
                    <a:lnTo>
                      <a:pt x="30" y="39"/>
                    </a:lnTo>
                    <a:lnTo>
                      <a:pt x="35" y="31"/>
                    </a:lnTo>
                    <a:lnTo>
                      <a:pt x="42" y="24"/>
                    </a:lnTo>
                    <a:lnTo>
                      <a:pt x="53" y="23"/>
                    </a:lnTo>
                    <a:lnTo>
                      <a:pt x="59" y="24"/>
                    </a:lnTo>
                    <a:lnTo>
                      <a:pt x="66" y="27"/>
                    </a:lnTo>
                    <a:lnTo>
                      <a:pt x="67" y="28"/>
                    </a:lnTo>
                    <a:lnTo>
                      <a:pt x="69" y="32"/>
                    </a:lnTo>
                    <a:lnTo>
                      <a:pt x="71" y="4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159">
                <a:extLst>
                  <a:ext uri="{FF2B5EF4-FFF2-40B4-BE49-F238E27FC236}">
                    <a16:creationId xmlns:a16="http://schemas.microsoft.com/office/drawing/2014/main" id="{92ED852D-A71D-699D-6A80-81608D273EC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98" y="4282"/>
                <a:ext cx="37" cy="37"/>
              </a:xfrm>
              <a:custGeom>
                <a:avLst/>
                <a:gdLst>
                  <a:gd name="T0" fmla="*/ 15 w 111"/>
                  <a:gd name="T1" fmla="*/ 15 h 111"/>
                  <a:gd name="T2" fmla="*/ 1 w 111"/>
                  <a:gd name="T3" fmla="*/ 39 h 111"/>
                  <a:gd name="T4" fmla="*/ 1 w 111"/>
                  <a:gd name="T5" fmla="*/ 71 h 111"/>
                  <a:gd name="T6" fmla="*/ 7 w 111"/>
                  <a:gd name="T7" fmla="*/ 86 h 111"/>
                  <a:gd name="T8" fmla="*/ 16 w 111"/>
                  <a:gd name="T9" fmla="*/ 96 h 111"/>
                  <a:gd name="T10" fmla="*/ 41 w 111"/>
                  <a:gd name="T11" fmla="*/ 109 h 111"/>
                  <a:gd name="T12" fmla="*/ 66 w 111"/>
                  <a:gd name="T13" fmla="*/ 110 h 111"/>
                  <a:gd name="T14" fmla="*/ 85 w 111"/>
                  <a:gd name="T15" fmla="*/ 101 h 111"/>
                  <a:gd name="T16" fmla="*/ 97 w 111"/>
                  <a:gd name="T17" fmla="*/ 90 h 111"/>
                  <a:gd name="T18" fmla="*/ 102 w 111"/>
                  <a:gd name="T19" fmla="*/ 80 h 111"/>
                  <a:gd name="T20" fmla="*/ 109 w 111"/>
                  <a:gd name="T21" fmla="*/ 65 h 111"/>
                  <a:gd name="T22" fmla="*/ 109 w 111"/>
                  <a:gd name="T23" fmla="*/ 42 h 111"/>
                  <a:gd name="T24" fmla="*/ 100 w 111"/>
                  <a:gd name="T25" fmla="*/ 23 h 111"/>
                  <a:gd name="T26" fmla="*/ 85 w 111"/>
                  <a:gd name="T27" fmla="*/ 8 h 111"/>
                  <a:gd name="T28" fmla="*/ 66 w 111"/>
                  <a:gd name="T29" fmla="*/ 0 h 111"/>
                  <a:gd name="T30" fmla="*/ 40 w 111"/>
                  <a:gd name="T31" fmla="*/ 0 h 111"/>
                  <a:gd name="T32" fmla="*/ 37 w 111"/>
                  <a:gd name="T33" fmla="*/ 80 h 111"/>
                  <a:gd name="T34" fmla="*/ 30 w 111"/>
                  <a:gd name="T35" fmla="*/ 69 h 111"/>
                  <a:gd name="T36" fmla="*/ 28 w 111"/>
                  <a:gd name="T37" fmla="*/ 56 h 111"/>
                  <a:gd name="T38" fmla="*/ 30 w 111"/>
                  <a:gd name="T39" fmla="*/ 41 h 111"/>
                  <a:gd name="T40" fmla="*/ 37 w 111"/>
                  <a:gd name="T41" fmla="*/ 31 h 111"/>
                  <a:gd name="T42" fmla="*/ 56 w 111"/>
                  <a:gd name="T43" fmla="*/ 22 h 111"/>
                  <a:gd name="T44" fmla="*/ 65 w 111"/>
                  <a:gd name="T45" fmla="*/ 24 h 111"/>
                  <a:gd name="T46" fmla="*/ 79 w 111"/>
                  <a:gd name="T47" fmla="*/ 40 h 111"/>
                  <a:gd name="T48" fmla="*/ 81 w 111"/>
                  <a:gd name="T49" fmla="*/ 55 h 111"/>
                  <a:gd name="T50" fmla="*/ 79 w 111"/>
                  <a:gd name="T51" fmla="*/ 61 h 111"/>
                  <a:gd name="T52" fmla="*/ 79 w 111"/>
                  <a:gd name="T53" fmla="*/ 64 h 111"/>
                  <a:gd name="T54" fmla="*/ 77 w 111"/>
                  <a:gd name="T55" fmla="*/ 71 h 111"/>
                  <a:gd name="T56" fmla="*/ 76 w 111"/>
                  <a:gd name="T57" fmla="*/ 72 h 111"/>
                  <a:gd name="T58" fmla="*/ 74 w 111"/>
                  <a:gd name="T59" fmla="*/ 80 h 111"/>
                  <a:gd name="T60" fmla="*/ 62 w 111"/>
                  <a:gd name="T61" fmla="*/ 86 h 111"/>
                  <a:gd name="T62" fmla="*/ 56 w 111"/>
                  <a:gd name="T63" fmla="*/ 89 h 111"/>
                  <a:gd name="T64" fmla="*/ 37 w 111"/>
                  <a:gd name="T65" fmla="*/ 8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1" h="111">
                    <a:moveTo>
                      <a:pt x="26" y="6"/>
                    </a:moveTo>
                    <a:lnTo>
                      <a:pt x="15" y="15"/>
                    </a:lnTo>
                    <a:lnTo>
                      <a:pt x="7" y="26"/>
                    </a:lnTo>
                    <a:lnTo>
                      <a:pt x="1" y="39"/>
                    </a:lnTo>
                    <a:lnTo>
                      <a:pt x="0" y="54"/>
                    </a:lnTo>
                    <a:lnTo>
                      <a:pt x="1" y="71"/>
                    </a:lnTo>
                    <a:lnTo>
                      <a:pt x="3" y="78"/>
                    </a:lnTo>
                    <a:lnTo>
                      <a:pt x="7" y="86"/>
                    </a:lnTo>
                    <a:lnTo>
                      <a:pt x="10" y="91"/>
                    </a:lnTo>
                    <a:lnTo>
                      <a:pt x="16" y="96"/>
                    </a:lnTo>
                    <a:lnTo>
                      <a:pt x="27" y="105"/>
                    </a:lnTo>
                    <a:lnTo>
                      <a:pt x="41" y="109"/>
                    </a:lnTo>
                    <a:lnTo>
                      <a:pt x="56" y="111"/>
                    </a:lnTo>
                    <a:lnTo>
                      <a:pt x="66" y="110"/>
                    </a:lnTo>
                    <a:lnTo>
                      <a:pt x="77" y="107"/>
                    </a:lnTo>
                    <a:lnTo>
                      <a:pt x="85" y="101"/>
                    </a:lnTo>
                    <a:lnTo>
                      <a:pt x="95" y="95"/>
                    </a:lnTo>
                    <a:lnTo>
                      <a:pt x="97" y="90"/>
                    </a:lnTo>
                    <a:lnTo>
                      <a:pt x="100" y="86"/>
                    </a:lnTo>
                    <a:lnTo>
                      <a:pt x="102" y="80"/>
                    </a:lnTo>
                    <a:lnTo>
                      <a:pt x="105" y="76"/>
                    </a:lnTo>
                    <a:lnTo>
                      <a:pt x="109" y="65"/>
                    </a:lnTo>
                    <a:lnTo>
                      <a:pt x="111" y="55"/>
                    </a:lnTo>
                    <a:lnTo>
                      <a:pt x="109" y="42"/>
                    </a:lnTo>
                    <a:lnTo>
                      <a:pt x="105" y="33"/>
                    </a:lnTo>
                    <a:lnTo>
                      <a:pt x="100" y="23"/>
                    </a:lnTo>
                    <a:lnTo>
                      <a:pt x="95" y="16"/>
                    </a:lnTo>
                    <a:lnTo>
                      <a:pt x="85" y="8"/>
                    </a:lnTo>
                    <a:lnTo>
                      <a:pt x="77" y="3"/>
                    </a:lnTo>
                    <a:lnTo>
                      <a:pt x="66" y="0"/>
                    </a:lnTo>
                    <a:lnTo>
                      <a:pt x="56" y="0"/>
                    </a:lnTo>
                    <a:lnTo>
                      <a:pt x="40" y="0"/>
                    </a:lnTo>
                    <a:lnTo>
                      <a:pt x="26" y="6"/>
                    </a:lnTo>
                    <a:close/>
                    <a:moveTo>
                      <a:pt x="37" y="80"/>
                    </a:moveTo>
                    <a:lnTo>
                      <a:pt x="33" y="74"/>
                    </a:lnTo>
                    <a:lnTo>
                      <a:pt x="30" y="69"/>
                    </a:lnTo>
                    <a:lnTo>
                      <a:pt x="28" y="62"/>
                    </a:lnTo>
                    <a:lnTo>
                      <a:pt x="28" y="56"/>
                    </a:lnTo>
                    <a:lnTo>
                      <a:pt x="28" y="48"/>
                    </a:lnTo>
                    <a:lnTo>
                      <a:pt x="30" y="41"/>
                    </a:lnTo>
                    <a:lnTo>
                      <a:pt x="33" y="35"/>
                    </a:lnTo>
                    <a:lnTo>
                      <a:pt x="37" y="31"/>
                    </a:lnTo>
                    <a:lnTo>
                      <a:pt x="44" y="24"/>
                    </a:lnTo>
                    <a:lnTo>
                      <a:pt x="56" y="22"/>
                    </a:lnTo>
                    <a:lnTo>
                      <a:pt x="60" y="22"/>
                    </a:lnTo>
                    <a:lnTo>
                      <a:pt x="65" y="24"/>
                    </a:lnTo>
                    <a:lnTo>
                      <a:pt x="74" y="31"/>
                    </a:lnTo>
                    <a:lnTo>
                      <a:pt x="79" y="40"/>
                    </a:lnTo>
                    <a:lnTo>
                      <a:pt x="80" y="46"/>
                    </a:lnTo>
                    <a:lnTo>
                      <a:pt x="81" y="55"/>
                    </a:lnTo>
                    <a:lnTo>
                      <a:pt x="80" y="61"/>
                    </a:lnTo>
                    <a:lnTo>
                      <a:pt x="79" y="61"/>
                    </a:lnTo>
                    <a:lnTo>
                      <a:pt x="79" y="62"/>
                    </a:lnTo>
                    <a:lnTo>
                      <a:pt x="79" y="64"/>
                    </a:lnTo>
                    <a:lnTo>
                      <a:pt x="79" y="69"/>
                    </a:lnTo>
                    <a:lnTo>
                      <a:pt x="77" y="71"/>
                    </a:lnTo>
                    <a:lnTo>
                      <a:pt x="76" y="71"/>
                    </a:lnTo>
                    <a:lnTo>
                      <a:pt x="76" y="72"/>
                    </a:lnTo>
                    <a:lnTo>
                      <a:pt x="76" y="74"/>
                    </a:lnTo>
                    <a:lnTo>
                      <a:pt x="74" y="80"/>
                    </a:lnTo>
                    <a:lnTo>
                      <a:pt x="65" y="86"/>
                    </a:lnTo>
                    <a:lnTo>
                      <a:pt x="62" y="86"/>
                    </a:lnTo>
                    <a:lnTo>
                      <a:pt x="60" y="87"/>
                    </a:lnTo>
                    <a:lnTo>
                      <a:pt x="56" y="89"/>
                    </a:lnTo>
                    <a:lnTo>
                      <a:pt x="44" y="86"/>
                    </a:lnTo>
                    <a:lnTo>
                      <a:pt x="37" y="8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Rectangle 160">
                <a:extLst>
                  <a:ext uri="{FF2B5EF4-FFF2-40B4-BE49-F238E27FC236}">
                    <a16:creationId xmlns:a16="http://schemas.microsoft.com/office/drawing/2014/main" id="{8F1B9476-BD52-96FC-4A70-D96CCDA6A6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34" y="4309"/>
                <a:ext cx="10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161">
                <a:extLst>
                  <a:ext uri="{FF2B5EF4-FFF2-40B4-BE49-F238E27FC236}">
                    <a16:creationId xmlns:a16="http://schemas.microsoft.com/office/drawing/2014/main" id="{549A88FC-B91D-4B2A-6A91-4C9E3B8F23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4" y="4283"/>
                <a:ext cx="54" cy="35"/>
              </a:xfrm>
              <a:custGeom>
                <a:avLst/>
                <a:gdLst>
                  <a:gd name="T0" fmla="*/ 160 w 160"/>
                  <a:gd name="T1" fmla="*/ 0 h 107"/>
                  <a:gd name="T2" fmla="*/ 131 w 160"/>
                  <a:gd name="T3" fmla="*/ 0 h 107"/>
                  <a:gd name="T4" fmla="*/ 111 w 160"/>
                  <a:gd name="T5" fmla="*/ 70 h 107"/>
                  <a:gd name="T6" fmla="*/ 93 w 160"/>
                  <a:gd name="T7" fmla="*/ 0 h 107"/>
                  <a:gd name="T8" fmla="*/ 67 w 160"/>
                  <a:gd name="T9" fmla="*/ 0 h 107"/>
                  <a:gd name="T10" fmla="*/ 48 w 160"/>
                  <a:gd name="T11" fmla="*/ 70 h 107"/>
                  <a:gd name="T12" fmla="*/ 28 w 160"/>
                  <a:gd name="T13" fmla="*/ 0 h 107"/>
                  <a:gd name="T14" fmla="*/ 0 w 160"/>
                  <a:gd name="T15" fmla="*/ 0 h 107"/>
                  <a:gd name="T16" fmla="*/ 34 w 160"/>
                  <a:gd name="T17" fmla="*/ 107 h 107"/>
                  <a:gd name="T18" fmla="*/ 62 w 160"/>
                  <a:gd name="T19" fmla="*/ 107 h 107"/>
                  <a:gd name="T20" fmla="*/ 80 w 160"/>
                  <a:gd name="T21" fmla="*/ 39 h 107"/>
                  <a:gd name="T22" fmla="*/ 99 w 160"/>
                  <a:gd name="T23" fmla="*/ 107 h 107"/>
                  <a:gd name="T24" fmla="*/ 125 w 160"/>
                  <a:gd name="T25" fmla="*/ 107 h 107"/>
                  <a:gd name="T26" fmla="*/ 160 w 160"/>
                  <a:gd name="T27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0" h="107">
                    <a:moveTo>
                      <a:pt x="160" y="0"/>
                    </a:moveTo>
                    <a:lnTo>
                      <a:pt x="131" y="0"/>
                    </a:lnTo>
                    <a:lnTo>
                      <a:pt x="111" y="70"/>
                    </a:lnTo>
                    <a:lnTo>
                      <a:pt x="93" y="0"/>
                    </a:lnTo>
                    <a:lnTo>
                      <a:pt x="67" y="0"/>
                    </a:lnTo>
                    <a:lnTo>
                      <a:pt x="48" y="70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34" y="107"/>
                    </a:lnTo>
                    <a:lnTo>
                      <a:pt x="62" y="107"/>
                    </a:lnTo>
                    <a:lnTo>
                      <a:pt x="80" y="39"/>
                    </a:lnTo>
                    <a:lnTo>
                      <a:pt x="99" y="107"/>
                    </a:lnTo>
                    <a:lnTo>
                      <a:pt x="125" y="107"/>
                    </a:lnTo>
                    <a:lnTo>
                      <a:pt x="16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Freeform 162">
                <a:extLst>
                  <a:ext uri="{FF2B5EF4-FFF2-40B4-BE49-F238E27FC236}">
                    <a16:creationId xmlns:a16="http://schemas.microsoft.com/office/drawing/2014/main" id="{E890D2C0-6CFF-DB94-5F90-01C2DDB119D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108" y="4282"/>
                <a:ext cx="34" cy="37"/>
              </a:xfrm>
              <a:custGeom>
                <a:avLst/>
                <a:gdLst>
                  <a:gd name="T0" fmla="*/ 88 w 101"/>
                  <a:gd name="T1" fmla="*/ 17 h 112"/>
                  <a:gd name="T2" fmla="*/ 80 w 101"/>
                  <a:gd name="T3" fmla="*/ 9 h 112"/>
                  <a:gd name="T4" fmla="*/ 70 w 101"/>
                  <a:gd name="T5" fmla="*/ 4 h 112"/>
                  <a:gd name="T6" fmla="*/ 59 w 101"/>
                  <a:gd name="T7" fmla="*/ 1 h 112"/>
                  <a:gd name="T8" fmla="*/ 49 w 101"/>
                  <a:gd name="T9" fmla="*/ 1 h 112"/>
                  <a:gd name="T10" fmla="*/ 38 w 101"/>
                  <a:gd name="T11" fmla="*/ 0 h 112"/>
                  <a:gd name="T12" fmla="*/ 29 w 101"/>
                  <a:gd name="T13" fmla="*/ 3 h 112"/>
                  <a:gd name="T14" fmla="*/ 20 w 101"/>
                  <a:gd name="T15" fmla="*/ 8 h 112"/>
                  <a:gd name="T16" fmla="*/ 14 w 101"/>
                  <a:gd name="T17" fmla="*/ 16 h 112"/>
                  <a:gd name="T18" fmla="*/ 7 w 101"/>
                  <a:gd name="T19" fmla="*/ 23 h 112"/>
                  <a:gd name="T20" fmla="*/ 4 w 101"/>
                  <a:gd name="T21" fmla="*/ 34 h 112"/>
                  <a:gd name="T22" fmla="*/ 0 w 101"/>
                  <a:gd name="T23" fmla="*/ 44 h 112"/>
                  <a:gd name="T24" fmla="*/ 0 w 101"/>
                  <a:gd name="T25" fmla="*/ 58 h 112"/>
                  <a:gd name="T26" fmla="*/ 0 w 101"/>
                  <a:gd name="T27" fmla="*/ 68 h 112"/>
                  <a:gd name="T28" fmla="*/ 2 w 101"/>
                  <a:gd name="T29" fmla="*/ 77 h 112"/>
                  <a:gd name="T30" fmla="*/ 6 w 101"/>
                  <a:gd name="T31" fmla="*/ 85 h 112"/>
                  <a:gd name="T32" fmla="*/ 11 w 101"/>
                  <a:gd name="T33" fmla="*/ 94 h 112"/>
                  <a:gd name="T34" fmla="*/ 18 w 101"/>
                  <a:gd name="T35" fmla="*/ 101 h 112"/>
                  <a:gd name="T36" fmla="*/ 28 w 101"/>
                  <a:gd name="T37" fmla="*/ 107 h 112"/>
                  <a:gd name="T38" fmla="*/ 39 w 101"/>
                  <a:gd name="T39" fmla="*/ 110 h 112"/>
                  <a:gd name="T40" fmla="*/ 53 w 101"/>
                  <a:gd name="T41" fmla="*/ 112 h 112"/>
                  <a:gd name="T42" fmla="*/ 68 w 101"/>
                  <a:gd name="T43" fmla="*/ 110 h 112"/>
                  <a:gd name="T44" fmla="*/ 74 w 101"/>
                  <a:gd name="T45" fmla="*/ 107 h 112"/>
                  <a:gd name="T46" fmla="*/ 82 w 101"/>
                  <a:gd name="T47" fmla="*/ 104 h 112"/>
                  <a:gd name="T48" fmla="*/ 86 w 101"/>
                  <a:gd name="T49" fmla="*/ 99 h 112"/>
                  <a:gd name="T50" fmla="*/ 88 w 101"/>
                  <a:gd name="T51" fmla="*/ 96 h 112"/>
                  <a:gd name="T52" fmla="*/ 91 w 101"/>
                  <a:gd name="T53" fmla="*/ 94 h 112"/>
                  <a:gd name="T54" fmla="*/ 94 w 101"/>
                  <a:gd name="T55" fmla="*/ 88 h 112"/>
                  <a:gd name="T56" fmla="*/ 99 w 101"/>
                  <a:gd name="T57" fmla="*/ 81 h 112"/>
                  <a:gd name="T58" fmla="*/ 70 w 101"/>
                  <a:gd name="T59" fmla="*/ 76 h 112"/>
                  <a:gd name="T60" fmla="*/ 67 w 101"/>
                  <a:gd name="T61" fmla="*/ 82 h 112"/>
                  <a:gd name="T62" fmla="*/ 65 w 101"/>
                  <a:gd name="T63" fmla="*/ 84 h 112"/>
                  <a:gd name="T64" fmla="*/ 64 w 101"/>
                  <a:gd name="T65" fmla="*/ 84 h 112"/>
                  <a:gd name="T66" fmla="*/ 64 w 101"/>
                  <a:gd name="T67" fmla="*/ 85 h 112"/>
                  <a:gd name="T68" fmla="*/ 64 w 101"/>
                  <a:gd name="T69" fmla="*/ 88 h 112"/>
                  <a:gd name="T70" fmla="*/ 58 w 101"/>
                  <a:gd name="T71" fmla="*/ 90 h 112"/>
                  <a:gd name="T72" fmla="*/ 55 w 101"/>
                  <a:gd name="T73" fmla="*/ 90 h 112"/>
                  <a:gd name="T74" fmla="*/ 53 w 101"/>
                  <a:gd name="T75" fmla="*/ 91 h 112"/>
                  <a:gd name="T76" fmla="*/ 44 w 101"/>
                  <a:gd name="T77" fmla="*/ 89 h 112"/>
                  <a:gd name="T78" fmla="*/ 36 w 101"/>
                  <a:gd name="T79" fmla="*/ 83 h 112"/>
                  <a:gd name="T80" fmla="*/ 31 w 101"/>
                  <a:gd name="T81" fmla="*/ 75 h 112"/>
                  <a:gd name="T82" fmla="*/ 29 w 101"/>
                  <a:gd name="T83" fmla="*/ 70 h 112"/>
                  <a:gd name="T84" fmla="*/ 29 w 101"/>
                  <a:gd name="T85" fmla="*/ 65 h 112"/>
                  <a:gd name="T86" fmla="*/ 101 w 101"/>
                  <a:gd name="T87" fmla="*/ 65 h 112"/>
                  <a:gd name="T88" fmla="*/ 100 w 101"/>
                  <a:gd name="T89" fmla="*/ 50 h 112"/>
                  <a:gd name="T90" fmla="*/ 97 w 101"/>
                  <a:gd name="T91" fmla="*/ 36 h 112"/>
                  <a:gd name="T92" fmla="*/ 93 w 101"/>
                  <a:gd name="T93" fmla="*/ 24 h 112"/>
                  <a:gd name="T94" fmla="*/ 88 w 101"/>
                  <a:gd name="T95" fmla="*/ 17 h 112"/>
                  <a:gd name="T96" fmla="*/ 66 w 101"/>
                  <a:gd name="T97" fmla="*/ 28 h 112"/>
                  <a:gd name="T98" fmla="*/ 70 w 101"/>
                  <a:gd name="T99" fmla="*/ 36 h 112"/>
                  <a:gd name="T100" fmla="*/ 72 w 101"/>
                  <a:gd name="T101" fmla="*/ 47 h 112"/>
                  <a:gd name="T102" fmla="*/ 30 w 101"/>
                  <a:gd name="T103" fmla="*/ 47 h 112"/>
                  <a:gd name="T104" fmla="*/ 31 w 101"/>
                  <a:gd name="T105" fmla="*/ 37 h 112"/>
                  <a:gd name="T106" fmla="*/ 36 w 101"/>
                  <a:gd name="T107" fmla="*/ 30 h 112"/>
                  <a:gd name="T108" fmla="*/ 43 w 101"/>
                  <a:gd name="T109" fmla="*/ 23 h 112"/>
                  <a:gd name="T110" fmla="*/ 51 w 101"/>
                  <a:gd name="T111" fmla="*/ 22 h 112"/>
                  <a:gd name="T112" fmla="*/ 58 w 101"/>
                  <a:gd name="T113" fmla="*/ 23 h 112"/>
                  <a:gd name="T114" fmla="*/ 66 w 101"/>
                  <a:gd name="T115" fmla="*/ 28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1" h="112">
                    <a:moveTo>
                      <a:pt x="88" y="17"/>
                    </a:moveTo>
                    <a:lnTo>
                      <a:pt x="80" y="9"/>
                    </a:lnTo>
                    <a:lnTo>
                      <a:pt x="70" y="4"/>
                    </a:lnTo>
                    <a:lnTo>
                      <a:pt x="59" y="1"/>
                    </a:lnTo>
                    <a:lnTo>
                      <a:pt x="49" y="1"/>
                    </a:lnTo>
                    <a:lnTo>
                      <a:pt x="38" y="0"/>
                    </a:lnTo>
                    <a:lnTo>
                      <a:pt x="29" y="3"/>
                    </a:lnTo>
                    <a:lnTo>
                      <a:pt x="20" y="8"/>
                    </a:lnTo>
                    <a:lnTo>
                      <a:pt x="14" y="16"/>
                    </a:lnTo>
                    <a:lnTo>
                      <a:pt x="7" y="23"/>
                    </a:lnTo>
                    <a:lnTo>
                      <a:pt x="4" y="34"/>
                    </a:lnTo>
                    <a:lnTo>
                      <a:pt x="0" y="44"/>
                    </a:lnTo>
                    <a:lnTo>
                      <a:pt x="0" y="58"/>
                    </a:lnTo>
                    <a:lnTo>
                      <a:pt x="0" y="68"/>
                    </a:lnTo>
                    <a:lnTo>
                      <a:pt x="2" y="77"/>
                    </a:lnTo>
                    <a:lnTo>
                      <a:pt x="6" y="85"/>
                    </a:lnTo>
                    <a:lnTo>
                      <a:pt x="11" y="94"/>
                    </a:lnTo>
                    <a:lnTo>
                      <a:pt x="18" y="101"/>
                    </a:lnTo>
                    <a:lnTo>
                      <a:pt x="28" y="107"/>
                    </a:lnTo>
                    <a:lnTo>
                      <a:pt x="39" y="110"/>
                    </a:lnTo>
                    <a:lnTo>
                      <a:pt x="53" y="112"/>
                    </a:lnTo>
                    <a:lnTo>
                      <a:pt x="68" y="110"/>
                    </a:lnTo>
                    <a:lnTo>
                      <a:pt x="74" y="107"/>
                    </a:lnTo>
                    <a:lnTo>
                      <a:pt x="82" y="104"/>
                    </a:lnTo>
                    <a:lnTo>
                      <a:pt x="86" y="99"/>
                    </a:lnTo>
                    <a:lnTo>
                      <a:pt x="88" y="96"/>
                    </a:lnTo>
                    <a:lnTo>
                      <a:pt x="91" y="94"/>
                    </a:lnTo>
                    <a:lnTo>
                      <a:pt x="94" y="88"/>
                    </a:lnTo>
                    <a:lnTo>
                      <a:pt x="99" y="81"/>
                    </a:lnTo>
                    <a:lnTo>
                      <a:pt x="70" y="76"/>
                    </a:lnTo>
                    <a:lnTo>
                      <a:pt x="67" y="82"/>
                    </a:lnTo>
                    <a:lnTo>
                      <a:pt x="65" y="84"/>
                    </a:lnTo>
                    <a:lnTo>
                      <a:pt x="64" y="84"/>
                    </a:lnTo>
                    <a:lnTo>
                      <a:pt x="64" y="85"/>
                    </a:lnTo>
                    <a:lnTo>
                      <a:pt x="64" y="88"/>
                    </a:lnTo>
                    <a:lnTo>
                      <a:pt x="58" y="90"/>
                    </a:lnTo>
                    <a:lnTo>
                      <a:pt x="55" y="90"/>
                    </a:lnTo>
                    <a:lnTo>
                      <a:pt x="53" y="91"/>
                    </a:lnTo>
                    <a:lnTo>
                      <a:pt x="44" y="89"/>
                    </a:lnTo>
                    <a:lnTo>
                      <a:pt x="36" y="83"/>
                    </a:lnTo>
                    <a:lnTo>
                      <a:pt x="31" y="75"/>
                    </a:lnTo>
                    <a:lnTo>
                      <a:pt x="29" y="70"/>
                    </a:lnTo>
                    <a:lnTo>
                      <a:pt x="29" y="65"/>
                    </a:lnTo>
                    <a:lnTo>
                      <a:pt x="101" y="65"/>
                    </a:lnTo>
                    <a:lnTo>
                      <a:pt x="100" y="50"/>
                    </a:lnTo>
                    <a:lnTo>
                      <a:pt x="97" y="36"/>
                    </a:lnTo>
                    <a:lnTo>
                      <a:pt x="93" y="24"/>
                    </a:lnTo>
                    <a:lnTo>
                      <a:pt x="88" y="17"/>
                    </a:lnTo>
                    <a:close/>
                    <a:moveTo>
                      <a:pt x="66" y="28"/>
                    </a:moveTo>
                    <a:lnTo>
                      <a:pt x="70" y="36"/>
                    </a:lnTo>
                    <a:lnTo>
                      <a:pt x="72" y="47"/>
                    </a:lnTo>
                    <a:lnTo>
                      <a:pt x="30" y="47"/>
                    </a:lnTo>
                    <a:lnTo>
                      <a:pt x="31" y="37"/>
                    </a:lnTo>
                    <a:lnTo>
                      <a:pt x="36" y="30"/>
                    </a:lnTo>
                    <a:lnTo>
                      <a:pt x="43" y="23"/>
                    </a:lnTo>
                    <a:lnTo>
                      <a:pt x="51" y="22"/>
                    </a:lnTo>
                    <a:lnTo>
                      <a:pt x="58" y="23"/>
                    </a:lnTo>
                    <a:lnTo>
                      <a:pt x="66" y="2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163">
                <a:extLst>
                  <a:ext uri="{FF2B5EF4-FFF2-40B4-BE49-F238E27FC236}">
                    <a16:creationId xmlns:a16="http://schemas.microsoft.com/office/drawing/2014/main" id="{2DE1887D-642E-3587-CB25-0315E408D1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5" y="4282"/>
                <a:ext cx="53" cy="36"/>
              </a:xfrm>
              <a:custGeom>
                <a:avLst/>
                <a:gdLst>
                  <a:gd name="T0" fmla="*/ 125 w 157"/>
                  <a:gd name="T1" fmla="*/ 27 h 109"/>
                  <a:gd name="T2" fmla="*/ 127 w 157"/>
                  <a:gd name="T3" fmla="*/ 35 h 109"/>
                  <a:gd name="T4" fmla="*/ 127 w 157"/>
                  <a:gd name="T5" fmla="*/ 40 h 109"/>
                  <a:gd name="T6" fmla="*/ 128 w 157"/>
                  <a:gd name="T7" fmla="*/ 49 h 109"/>
                  <a:gd name="T8" fmla="*/ 128 w 157"/>
                  <a:gd name="T9" fmla="*/ 109 h 109"/>
                  <a:gd name="T10" fmla="*/ 157 w 157"/>
                  <a:gd name="T11" fmla="*/ 109 h 109"/>
                  <a:gd name="T12" fmla="*/ 157 w 157"/>
                  <a:gd name="T13" fmla="*/ 41 h 109"/>
                  <a:gd name="T14" fmla="*/ 156 w 157"/>
                  <a:gd name="T15" fmla="*/ 33 h 109"/>
                  <a:gd name="T16" fmla="*/ 156 w 157"/>
                  <a:gd name="T17" fmla="*/ 27 h 109"/>
                  <a:gd name="T18" fmla="*/ 153 w 157"/>
                  <a:gd name="T19" fmla="*/ 19 h 109"/>
                  <a:gd name="T20" fmla="*/ 148 w 157"/>
                  <a:gd name="T21" fmla="*/ 10 h 109"/>
                  <a:gd name="T22" fmla="*/ 142 w 157"/>
                  <a:gd name="T23" fmla="*/ 4 h 109"/>
                  <a:gd name="T24" fmla="*/ 137 w 157"/>
                  <a:gd name="T25" fmla="*/ 1 h 109"/>
                  <a:gd name="T26" fmla="*/ 132 w 157"/>
                  <a:gd name="T27" fmla="*/ 0 h 109"/>
                  <a:gd name="T28" fmla="*/ 122 w 157"/>
                  <a:gd name="T29" fmla="*/ 0 h 109"/>
                  <a:gd name="T30" fmla="*/ 112 w 157"/>
                  <a:gd name="T31" fmla="*/ 0 h 109"/>
                  <a:gd name="T32" fmla="*/ 105 w 157"/>
                  <a:gd name="T33" fmla="*/ 4 h 109"/>
                  <a:gd name="T34" fmla="*/ 96 w 157"/>
                  <a:gd name="T35" fmla="*/ 10 h 109"/>
                  <a:gd name="T36" fmla="*/ 89 w 157"/>
                  <a:gd name="T37" fmla="*/ 17 h 109"/>
                  <a:gd name="T38" fmla="*/ 83 w 157"/>
                  <a:gd name="T39" fmla="*/ 10 h 109"/>
                  <a:gd name="T40" fmla="*/ 77 w 157"/>
                  <a:gd name="T41" fmla="*/ 4 h 109"/>
                  <a:gd name="T42" fmla="*/ 72 w 157"/>
                  <a:gd name="T43" fmla="*/ 1 h 109"/>
                  <a:gd name="T44" fmla="*/ 68 w 157"/>
                  <a:gd name="T45" fmla="*/ 0 h 109"/>
                  <a:gd name="T46" fmla="*/ 60 w 157"/>
                  <a:gd name="T47" fmla="*/ 0 h 109"/>
                  <a:gd name="T48" fmla="*/ 49 w 157"/>
                  <a:gd name="T49" fmla="*/ 1 h 109"/>
                  <a:gd name="T50" fmla="*/ 41 w 157"/>
                  <a:gd name="T51" fmla="*/ 4 h 109"/>
                  <a:gd name="T52" fmla="*/ 32 w 157"/>
                  <a:gd name="T53" fmla="*/ 10 h 109"/>
                  <a:gd name="T54" fmla="*/ 26 w 157"/>
                  <a:gd name="T55" fmla="*/ 17 h 109"/>
                  <a:gd name="T56" fmla="*/ 26 w 157"/>
                  <a:gd name="T57" fmla="*/ 2 h 109"/>
                  <a:gd name="T58" fmla="*/ 0 w 157"/>
                  <a:gd name="T59" fmla="*/ 2 h 109"/>
                  <a:gd name="T60" fmla="*/ 0 w 157"/>
                  <a:gd name="T61" fmla="*/ 109 h 109"/>
                  <a:gd name="T62" fmla="*/ 28 w 157"/>
                  <a:gd name="T63" fmla="*/ 109 h 109"/>
                  <a:gd name="T64" fmla="*/ 28 w 157"/>
                  <a:gd name="T65" fmla="*/ 57 h 109"/>
                  <a:gd name="T66" fmla="*/ 28 w 157"/>
                  <a:gd name="T67" fmla="*/ 43 h 109"/>
                  <a:gd name="T68" fmla="*/ 30 w 157"/>
                  <a:gd name="T69" fmla="*/ 35 h 109"/>
                  <a:gd name="T70" fmla="*/ 32 w 157"/>
                  <a:gd name="T71" fmla="*/ 29 h 109"/>
                  <a:gd name="T72" fmla="*/ 37 w 157"/>
                  <a:gd name="T73" fmla="*/ 25 h 109"/>
                  <a:gd name="T74" fmla="*/ 43 w 157"/>
                  <a:gd name="T75" fmla="*/ 22 h 109"/>
                  <a:gd name="T76" fmla="*/ 50 w 157"/>
                  <a:gd name="T77" fmla="*/ 21 h 109"/>
                  <a:gd name="T78" fmla="*/ 53 w 157"/>
                  <a:gd name="T79" fmla="*/ 21 h 109"/>
                  <a:gd name="T80" fmla="*/ 57 w 157"/>
                  <a:gd name="T81" fmla="*/ 24 h 109"/>
                  <a:gd name="T82" fmla="*/ 60 w 157"/>
                  <a:gd name="T83" fmla="*/ 25 h 109"/>
                  <a:gd name="T84" fmla="*/ 63 w 157"/>
                  <a:gd name="T85" fmla="*/ 30 h 109"/>
                  <a:gd name="T86" fmla="*/ 63 w 157"/>
                  <a:gd name="T87" fmla="*/ 37 h 109"/>
                  <a:gd name="T88" fmla="*/ 65 w 157"/>
                  <a:gd name="T89" fmla="*/ 50 h 109"/>
                  <a:gd name="T90" fmla="*/ 65 w 157"/>
                  <a:gd name="T91" fmla="*/ 109 h 109"/>
                  <a:gd name="T92" fmla="*/ 92 w 157"/>
                  <a:gd name="T93" fmla="*/ 109 h 109"/>
                  <a:gd name="T94" fmla="*/ 92 w 157"/>
                  <a:gd name="T95" fmla="*/ 57 h 109"/>
                  <a:gd name="T96" fmla="*/ 92 w 157"/>
                  <a:gd name="T97" fmla="*/ 44 h 109"/>
                  <a:gd name="T98" fmla="*/ 94 w 157"/>
                  <a:gd name="T99" fmla="*/ 36 h 109"/>
                  <a:gd name="T100" fmla="*/ 96 w 157"/>
                  <a:gd name="T101" fmla="*/ 29 h 109"/>
                  <a:gd name="T102" fmla="*/ 102 w 157"/>
                  <a:gd name="T103" fmla="*/ 25 h 109"/>
                  <a:gd name="T104" fmla="*/ 107 w 157"/>
                  <a:gd name="T105" fmla="*/ 22 h 109"/>
                  <a:gd name="T106" fmla="*/ 113 w 157"/>
                  <a:gd name="T107" fmla="*/ 21 h 109"/>
                  <a:gd name="T108" fmla="*/ 120 w 157"/>
                  <a:gd name="T109" fmla="*/ 22 h 109"/>
                  <a:gd name="T110" fmla="*/ 125 w 157"/>
                  <a:gd name="T111" fmla="*/ 27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7" h="109">
                    <a:moveTo>
                      <a:pt x="125" y="27"/>
                    </a:moveTo>
                    <a:lnTo>
                      <a:pt x="127" y="35"/>
                    </a:lnTo>
                    <a:lnTo>
                      <a:pt x="127" y="40"/>
                    </a:lnTo>
                    <a:lnTo>
                      <a:pt x="128" y="49"/>
                    </a:lnTo>
                    <a:lnTo>
                      <a:pt x="128" y="109"/>
                    </a:lnTo>
                    <a:lnTo>
                      <a:pt x="157" y="109"/>
                    </a:lnTo>
                    <a:lnTo>
                      <a:pt x="157" y="41"/>
                    </a:lnTo>
                    <a:lnTo>
                      <a:pt x="156" y="33"/>
                    </a:lnTo>
                    <a:lnTo>
                      <a:pt x="156" y="27"/>
                    </a:lnTo>
                    <a:lnTo>
                      <a:pt x="153" y="19"/>
                    </a:lnTo>
                    <a:lnTo>
                      <a:pt x="148" y="10"/>
                    </a:lnTo>
                    <a:lnTo>
                      <a:pt x="142" y="4"/>
                    </a:lnTo>
                    <a:lnTo>
                      <a:pt x="137" y="1"/>
                    </a:lnTo>
                    <a:lnTo>
                      <a:pt x="132" y="0"/>
                    </a:lnTo>
                    <a:lnTo>
                      <a:pt x="122" y="0"/>
                    </a:lnTo>
                    <a:lnTo>
                      <a:pt x="112" y="0"/>
                    </a:lnTo>
                    <a:lnTo>
                      <a:pt x="105" y="4"/>
                    </a:lnTo>
                    <a:lnTo>
                      <a:pt x="96" y="10"/>
                    </a:lnTo>
                    <a:lnTo>
                      <a:pt x="89" y="17"/>
                    </a:lnTo>
                    <a:lnTo>
                      <a:pt x="83" y="10"/>
                    </a:lnTo>
                    <a:lnTo>
                      <a:pt x="77" y="4"/>
                    </a:lnTo>
                    <a:lnTo>
                      <a:pt x="72" y="1"/>
                    </a:lnTo>
                    <a:lnTo>
                      <a:pt x="68" y="0"/>
                    </a:lnTo>
                    <a:lnTo>
                      <a:pt x="60" y="0"/>
                    </a:lnTo>
                    <a:lnTo>
                      <a:pt x="49" y="1"/>
                    </a:lnTo>
                    <a:lnTo>
                      <a:pt x="41" y="4"/>
                    </a:lnTo>
                    <a:lnTo>
                      <a:pt x="32" y="10"/>
                    </a:lnTo>
                    <a:lnTo>
                      <a:pt x="26" y="17"/>
                    </a:lnTo>
                    <a:lnTo>
                      <a:pt x="26" y="2"/>
                    </a:lnTo>
                    <a:lnTo>
                      <a:pt x="0" y="2"/>
                    </a:lnTo>
                    <a:lnTo>
                      <a:pt x="0" y="109"/>
                    </a:lnTo>
                    <a:lnTo>
                      <a:pt x="28" y="109"/>
                    </a:lnTo>
                    <a:lnTo>
                      <a:pt x="28" y="57"/>
                    </a:lnTo>
                    <a:lnTo>
                      <a:pt x="28" y="43"/>
                    </a:lnTo>
                    <a:lnTo>
                      <a:pt x="30" y="35"/>
                    </a:lnTo>
                    <a:lnTo>
                      <a:pt x="32" y="29"/>
                    </a:lnTo>
                    <a:lnTo>
                      <a:pt x="37" y="25"/>
                    </a:lnTo>
                    <a:lnTo>
                      <a:pt x="43" y="22"/>
                    </a:lnTo>
                    <a:lnTo>
                      <a:pt x="50" y="21"/>
                    </a:lnTo>
                    <a:lnTo>
                      <a:pt x="53" y="21"/>
                    </a:lnTo>
                    <a:lnTo>
                      <a:pt x="57" y="24"/>
                    </a:lnTo>
                    <a:lnTo>
                      <a:pt x="60" y="25"/>
                    </a:lnTo>
                    <a:lnTo>
                      <a:pt x="63" y="30"/>
                    </a:lnTo>
                    <a:lnTo>
                      <a:pt x="63" y="37"/>
                    </a:lnTo>
                    <a:lnTo>
                      <a:pt x="65" y="50"/>
                    </a:lnTo>
                    <a:lnTo>
                      <a:pt x="65" y="109"/>
                    </a:lnTo>
                    <a:lnTo>
                      <a:pt x="92" y="109"/>
                    </a:lnTo>
                    <a:lnTo>
                      <a:pt x="92" y="57"/>
                    </a:lnTo>
                    <a:lnTo>
                      <a:pt x="92" y="44"/>
                    </a:lnTo>
                    <a:lnTo>
                      <a:pt x="94" y="36"/>
                    </a:lnTo>
                    <a:lnTo>
                      <a:pt x="96" y="29"/>
                    </a:lnTo>
                    <a:lnTo>
                      <a:pt x="102" y="25"/>
                    </a:lnTo>
                    <a:lnTo>
                      <a:pt x="107" y="22"/>
                    </a:lnTo>
                    <a:lnTo>
                      <a:pt x="113" y="21"/>
                    </a:lnTo>
                    <a:lnTo>
                      <a:pt x="120" y="22"/>
                    </a:lnTo>
                    <a:lnTo>
                      <a:pt x="125" y="2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164">
                <a:extLst>
                  <a:ext uri="{FF2B5EF4-FFF2-40B4-BE49-F238E27FC236}">
                    <a16:creationId xmlns:a16="http://schemas.microsoft.com/office/drawing/2014/main" id="{6A54C1D7-23A6-4321-96DC-F57A791E8C3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56" y="4279"/>
                <a:ext cx="26" cy="41"/>
              </a:xfrm>
              <a:custGeom>
                <a:avLst/>
                <a:gdLst>
                  <a:gd name="T0" fmla="*/ 30 w 78"/>
                  <a:gd name="T1" fmla="*/ 0 h 123"/>
                  <a:gd name="T2" fmla="*/ 16 w 78"/>
                  <a:gd name="T3" fmla="*/ 6 h 123"/>
                  <a:gd name="T4" fmla="*/ 5 w 78"/>
                  <a:gd name="T5" fmla="*/ 20 h 123"/>
                  <a:gd name="T6" fmla="*/ 0 w 78"/>
                  <a:gd name="T7" fmla="*/ 45 h 123"/>
                  <a:gd name="T8" fmla="*/ 0 w 78"/>
                  <a:gd name="T9" fmla="*/ 76 h 123"/>
                  <a:gd name="T10" fmla="*/ 5 w 78"/>
                  <a:gd name="T11" fmla="*/ 100 h 123"/>
                  <a:gd name="T12" fmla="*/ 16 w 78"/>
                  <a:gd name="T13" fmla="*/ 115 h 123"/>
                  <a:gd name="T14" fmla="*/ 30 w 78"/>
                  <a:gd name="T15" fmla="*/ 122 h 123"/>
                  <a:gd name="T16" fmla="*/ 39 w 78"/>
                  <a:gd name="T17" fmla="*/ 122 h 123"/>
                  <a:gd name="T18" fmla="*/ 42 w 78"/>
                  <a:gd name="T19" fmla="*/ 122 h 123"/>
                  <a:gd name="T20" fmla="*/ 54 w 78"/>
                  <a:gd name="T21" fmla="*/ 120 h 123"/>
                  <a:gd name="T22" fmla="*/ 67 w 78"/>
                  <a:gd name="T23" fmla="*/ 110 h 123"/>
                  <a:gd name="T24" fmla="*/ 75 w 78"/>
                  <a:gd name="T25" fmla="*/ 90 h 123"/>
                  <a:gd name="T26" fmla="*/ 77 w 78"/>
                  <a:gd name="T27" fmla="*/ 69 h 123"/>
                  <a:gd name="T28" fmla="*/ 77 w 78"/>
                  <a:gd name="T29" fmla="*/ 63 h 123"/>
                  <a:gd name="T30" fmla="*/ 78 w 78"/>
                  <a:gd name="T31" fmla="*/ 62 h 123"/>
                  <a:gd name="T32" fmla="*/ 77 w 78"/>
                  <a:gd name="T33" fmla="*/ 45 h 123"/>
                  <a:gd name="T34" fmla="*/ 71 w 78"/>
                  <a:gd name="T35" fmla="*/ 20 h 123"/>
                  <a:gd name="T36" fmla="*/ 60 w 78"/>
                  <a:gd name="T37" fmla="*/ 6 h 123"/>
                  <a:gd name="T38" fmla="*/ 46 w 78"/>
                  <a:gd name="T39" fmla="*/ 0 h 123"/>
                  <a:gd name="T40" fmla="*/ 26 w 78"/>
                  <a:gd name="T41" fmla="*/ 31 h 123"/>
                  <a:gd name="T42" fmla="*/ 32 w 78"/>
                  <a:gd name="T43" fmla="*/ 22 h 123"/>
                  <a:gd name="T44" fmla="*/ 42 w 78"/>
                  <a:gd name="T45" fmla="*/ 19 h 123"/>
                  <a:gd name="T46" fmla="*/ 49 w 78"/>
                  <a:gd name="T47" fmla="*/ 25 h 123"/>
                  <a:gd name="T48" fmla="*/ 52 w 78"/>
                  <a:gd name="T49" fmla="*/ 35 h 123"/>
                  <a:gd name="T50" fmla="*/ 53 w 78"/>
                  <a:gd name="T51" fmla="*/ 50 h 123"/>
                  <a:gd name="T52" fmla="*/ 53 w 78"/>
                  <a:gd name="T53" fmla="*/ 66 h 123"/>
                  <a:gd name="T54" fmla="*/ 53 w 78"/>
                  <a:gd name="T55" fmla="*/ 80 h 123"/>
                  <a:gd name="T56" fmla="*/ 52 w 78"/>
                  <a:gd name="T57" fmla="*/ 91 h 123"/>
                  <a:gd name="T58" fmla="*/ 49 w 78"/>
                  <a:gd name="T59" fmla="*/ 93 h 123"/>
                  <a:gd name="T60" fmla="*/ 49 w 78"/>
                  <a:gd name="T61" fmla="*/ 97 h 123"/>
                  <a:gd name="T62" fmla="*/ 42 w 78"/>
                  <a:gd name="T63" fmla="*/ 103 h 123"/>
                  <a:gd name="T64" fmla="*/ 39 w 78"/>
                  <a:gd name="T65" fmla="*/ 103 h 123"/>
                  <a:gd name="T66" fmla="*/ 35 w 78"/>
                  <a:gd name="T67" fmla="*/ 103 h 123"/>
                  <a:gd name="T68" fmla="*/ 29 w 78"/>
                  <a:gd name="T69" fmla="*/ 97 h 123"/>
                  <a:gd name="T70" fmla="*/ 24 w 78"/>
                  <a:gd name="T71" fmla="*/ 85 h 123"/>
                  <a:gd name="T72" fmla="*/ 24 w 78"/>
                  <a:gd name="T73" fmla="*/ 71 h 123"/>
                  <a:gd name="T74" fmla="*/ 24 w 78"/>
                  <a:gd name="T75" fmla="*/ 50 h 123"/>
                  <a:gd name="T76" fmla="*/ 26 w 78"/>
                  <a:gd name="T77" fmla="*/ 31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78" h="123">
                    <a:moveTo>
                      <a:pt x="39" y="0"/>
                    </a:moveTo>
                    <a:lnTo>
                      <a:pt x="30" y="0"/>
                    </a:lnTo>
                    <a:lnTo>
                      <a:pt x="22" y="3"/>
                    </a:lnTo>
                    <a:lnTo>
                      <a:pt x="16" y="6"/>
                    </a:lnTo>
                    <a:lnTo>
                      <a:pt x="12" y="12"/>
                    </a:lnTo>
                    <a:lnTo>
                      <a:pt x="5" y="20"/>
                    </a:lnTo>
                    <a:lnTo>
                      <a:pt x="2" y="31"/>
                    </a:lnTo>
                    <a:lnTo>
                      <a:pt x="0" y="45"/>
                    </a:lnTo>
                    <a:lnTo>
                      <a:pt x="0" y="61"/>
                    </a:lnTo>
                    <a:lnTo>
                      <a:pt x="0" y="76"/>
                    </a:lnTo>
                    <a:lnTo>
                      <a:pt x="2" y="89"/>
                    </a:lnTo>
                    <a:lnTo>
                      <a:pt x="5" y="100"/>
                    </a:lnTo>
                    <a:lnTo>
                      <a:pt x="11" y="109"/>
                    </a:lnTo>
                    <a:lnTo>
                      <a:pt x="16" y="115"/>
                    </a:lnTo>
                    <a:lnTo>
                      <a:pt x="22" y="119"/>
                    </a:lnTo>
                    <a:lnTo>
                      <a:pt x="30" y="122"/>
                    </a:lnTo>
                    <a:lnTo>
                      <a:pt x="39" y="123"/>
                    </a:lnTo>
                    <a:lnTo>
                      <a:pt x="39" y="122"/>
                    </a:lnTo>
                    <a:lnTo>
                      <a:pt x="40" y="122"/>
                    </a:lnTo>
                    <a:lnTo>
                      <a:pt x="42" y="122"/>
                    </a:lnTo>
                    <a:lnTo>
                      <a:pt x="46" y="122"/>
                    </a:lnTo>
                    <a:lnTo>
                      <a:pt x="54" y="120"/>
                    </a:lnTo>
                    <a:lnTo>
                      <a:pt x="60" y="116"/>
                    </a:lnTo>
                    <a:lnTo>
                      <a:pt x="67" y="110"/>
                    </a:lnTo>
                    <a:lnTo>
                      <a:pt x="71" y="101"/>
                    </a:lnTo>
                    <a:lnTo>
                      <a:pt x="75" y="90"/>
                    </a:lnTo>
                    <a:lnTo>
                      <a:pt x="77" y="77"/>
                    </a:lnTo>
                    <a:lnTo>
                      <a:pt x="77" y="69"/>
                    </a:lnTo>
                    <a:lnTo>
                      <a:pt x="77" y="65"/>
                    </a:lnTo>
                    <a:lnTo>
                      <a:pt x="77" y="63"/>
                    </a:lnTo>
                    <a:lnTo>
                      <a:pt x="77" y="62"/>
                    </a:lnTo>
                    <a:lnTo>
                      <a:pt x="78" y="62"/>
                    </a:lnTo>
                    <a:lnTo>
                      <a:pt x="77" y="52"/>
                    </a:lnTo>
                    <a:lnTo>
                      <a:pt x="77" y="45"/>
                    </a:lnTo>
                    <a:lnTo>
                      <a:pt x="75" y="31"/>
                    </a:lnTo>
                    <a:lnTo>
                      <a:pt x="71" y="20"/>
                    </a:lnTo>
                    <a:lnTo>
                      <a:pt x="67" y="12"/>
                    </a:lnTo>
                    <a:lnTo>
                      <a:pt x="60" y="6"/>
                    </a:lnTo>
                    <a:lnTo>
                      <a:pt x="54" y="3"/>
                    </a:lnTo>
                    <a:lnTo>
                      <a:pt x="46" y="0"/>
                    </a:lnTo>
                    <a:lnTo>
                      <a:pt x="39" y="0"/>
                    </a:lnTo>
                    <a:close/>
                    <a:moveTo>
                      <a:pt x="26" y="31"/>
                    </a:moveTo>
                    <a:lnTo>
                      <a:pt x="29" y="25"/>
                    </a:lnTo>
                    <a:lnTo>
                      <a:pt x="32" y="22"/>
                    </a:lnTo>
                    <a:lnTo>
                      <a:pt x="39" y="19"/>
                    </a:lnTo>
                    <a:lnTo>
                      <a:pt x="42" y="19"/>
                    </a:lnTo>
                    <a:lnTo>
                      <a:pt x="46" y="22"/>
                    </a:lnTo>
                    <a:lnTo>
                      <a:pt x="49" y="25"/>
                    </a:lnTo>
                    <a:lnTo>
                      <a:pt x="52" y="32"/>
                    </a:lnTo>
                    <a:lnTo>
                      <a:pt x="52" y="35"/>
                    </a:lnTo>
                    <a:lnTo>
                      <a:pt x="53" y="43"/>
                    </a:lnTo>
                    <a:lnTo>
                      <a:pt x="53" y="50"/>
                    </a:lnTo>
                    <a:lnTo>
                      <a:pt x="54" y="62"/>
                    </a:lnTo>
                    <a:lnTo>
                      <a:pt x="53" y="66"/>
                    </a:lnTo>
                    <a:lnTo>
                      <a:pt x="53" y="71"/>
                    </a:lnTo>
                    <a:lnTo>
                      <a:pt x="53" y="80"/>
                    </a:lnTo>
                    <a:lnTo>
                      <a:pt x="52" y="86"/>
                    </a:lnTo>
                    <a:lnTo>
                      <a:pt x="52" y="91"/>
                    </a:lnTo>
                    <a:lnTo>
                      <a:pt x="50" y="93"/>
                    </a:lnTo>
                    <a:lnTo>
                      <a:pt x="49" y="93"/>
                    </a:lnTo>
                    <a:lnTo>
                      <a:pt x="49" y="95"/>
                    </a:lnTo>
                    <a:lnTo>
                      <a:pt x="49" y="97"/>
                    </a:lnTo>
                    <a:lnTo>
                      <a:pt x="46" y="101"/>
                    </a:lnTo>
                    <a:lnTo>
                      <a:pt x="42" y="103"/>
                    </a:lnTo>
                    <a:lnTo>
                      <a:pt x="40" y="103"/>
                    </a:lnTo>
                    <a:lnTo>
                      <a:pt x="39" y="103"/>
                    </a:lnTo>
                    <a:lnTo>
                      <a:pt x="39" y="104"/>
                    </a:lnTo>
                    <a:lnTo>
                      <a:pt x="35" y="103"/>
                    </a:lnTo>
                    <a:lnTo>
                      <a:pt x="32" y="101"/>
                    </a:lnTo>
                    <a:lnTo>
                      <a:pt x="29" y="97"/>
                    </a:lnTo>
                    <a:lnTo>
                      <a:pt x="26" y="90"/>
                    </a:lnTo>
                    <a:lnTo>
                      <a:pt x="24" y="85"/>
                    </a:lnTo>
                    <a:lnTo>
                      <a:pt x="24" y="79"/>
                    </a:lnTo>
                    <a:lnTo>
                      <a:pt x="24" y="71"/>
                    </a:lnTo>
                    <a:lnTo>
                      <a:pt x="24" y="62"/>
                    </a:lnTo>
                    <a:lnTo>
                      <a:pt x="24" y="50"/>
                    </a:lnTo>
                    <a:lnTo>
                      <a:pt x="24" y="43"/>
                    </a:lnTo>
                    <a:lnTo>
                      <a:pt x="26" y="3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165">
                <a:extLst>
                  <a:ext uri="{FF2B5EF4-FFF2-40B4-BE49-F238E27FC236}">
                    <a16:creationId xmlns:a16="http://schemas.microsoft.com/office/drawing/2014/main" id="{6EAE47DD-F55A-A9AA-64DF-AE93992219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7" y="4279"/>
                <a:ext cx="27" cy="40"/>
              </a:xfrm>
              <a:custGeom>
                <a:avLst/>
                <a:gdLst>
                  <a:gd name="T0" fmla="*/ 3 w 81"/>
                  <a:gd name="T1" fmla="*/ 35 h 121"/>
                  <a:gd name="T2" fmla="*/ 25 w 81"/>
                  <a:gd name="T3" fmla="*/ 38 h 121"/>
                  <a:gd name="T4" fmla="*/ 26 w 81"/>
                  <a:gd name="T5" fmla="*/ 28 h 121"/>
                  <a:gd name="T6" fmla="*/ 30 w 81"/>
                  <a:gd name="T7" fmla="*/ 23 h 121"/>
                  <a:gd name="T8" fmla="*/ 35 w 81"/>
                  <a:gd name="T9" fmla="*/ 20 h 121"/>
                  <a:gd name="T10" fmla="*/ 42 w 81"/>
                  <a:gd name="T11" fmla="*/ 19 h 121"/>
                  <a:gd name="T12" fmla="*/ 48 w 81"/>
                  <a:gd name="T13" fmla="*/ 20 h 121"/>
                  <a:gd name="T14" fmla="*/ 54 w 81"/>
                  <a:gd name="T15" fmla="*/ 23 h 121"/>
                  <a:gd name="T16" fmla="*/ 57 w 81"/>
                  <a:gd name="T17" fmla="*/ 27 h 121"/>
                  <a:gd name="T18" fmla="*/ 58 w 81"/>
                  <a:gd name="T19" fmla="*/ 34 h 121"/>
                  <a:gd name="T20" fmla="*/ 56 w 81"/>
                  <a:gd name="T21" fmla="*/ 41 h 121"/>
                  <a:gd name="T22" fmla="*/ 53 w 81"/>
                  <a:gd name="T23" fmla="*/ 49 h 121"/>
                  <a:gd name="T24" fmla="*/ 49 w 81"/>
                  <a:gd name="T25" fmla="*/ 51 h 121"/>
                  <a:gd name="T26" fmla="*/ 45 w 81"/>
                  <a:gd name="T27" fmla="*/ 57 h 121"/>
                  <a:gd name="T28" fmla="*/ 40 w 81"/>
                  <a:gd name="T29" fmla="*/ 62 h 121"/>
                  <a:gd name="T30" fmla="*/ 34 w 81"/>
                  <a:gd name="T31" fmla="*/ 69 h 121"/>
                  <a:gd name="T32" fmla="*/ 24 w 81"/>
                  <a:gd name="T33" fmla="*/ 77 h 121"/>
                  <a:gd name="T34" fmla="*/ 17 w 81"/>
                  <a:gd name="T35" fmla="*/ 85 h 121"/>
                  <a:gd name="T36" fmla="*/ 10 w 81"/>
                  <a:gd name="T37" fmla="*/ 91 h 121"/>
                  <a:gd name="T38" fmla="*/ 7 w 81"/>
                  <a:gd name="T39" fmla="*/ 98 h 121"/>
                  <a:gd name="T40" fmla="*/ 2 w 81"/>
                  <a:gd name="T41" fmla="*/ 108 h 121"/>
                  <a:gd name="T42" fmla="*/ 0 w 81"/>
                  <a:gd name="T43" fmla="*/ 121 h 121"/>
                  <a:gd name="T44" fmla="*/ 81 w 81"/>
                  <a:gd name="T45" fmla="*/ 121 h 121"/>
                  <a:gd name="T46" fmla="*/ 81 w 81"/>
                  <a:gd name="T47" fmla="*/ 100 h 121"/>
                  <a:gd name="T48" fmla="*/ 35 w 81"/>
                  <a:gd name="T49" fmla="*/ 100 h 121"/>
                  <a:gd name="T50" fmla="*/ 40 w 81"/>
                  <a:gd name="T51" fmla="*/ 93 h 121"/>
                  <a:gd name="T52" fmla="*/ 41 w 81"/>
                  <a:gd name="T53" fmla="*/ 90 h 121"/>
                  <a:gd name="T54" fmla="*/ 44 w 81"/>
                  <a:gd name="T55" fmla="*/ 87 h 121"/>
                  <a:gd name="T56" fmla="*/ 54 w 81"/>
                  <a:gd name="T57" fmla="*/ 80 h 121"/>
                  <a:gd name="T58" fmla="*/ 62 w 81"/>
                  <a:gd name="T59" fmla="*/ 70 h 121"/>
                  <a:gd name="T60" fmla="*/ 65 w 81"/>
                  <a:gd name="T61" fmla="*/ 66 h 121"/>
                  <a:gd name="T62" fmla="*/ 68 w 81"/>
                  <a:gd name="T63" fmla="*/ 64 h 121"/>
                  <a:gd name="T64" fmla="*/ 74 w 81"/>
                  <a:gd name="T65" fmla="*/ 55 h 121"/>
                  <a:gd name="T66" fmla="*/ 78 w 81"/>
                  <a:gd name="T67" fmla="*/ 49 h 121"/>
                  <a:gd name="T68" fmla="*/ 80 w 81"/>
                  <a:gd name="T69" fmla="*/ 41 h 121"/>
                  <a:gd name="T70" fmla="*/ 80 w 81"/>
                  <a:gd name="T71" fmla="*/ 36 h 121"/>
                  <a:gd name="T72" fmla="*/ 80 w 81"/>
                  <a:gd name="T73" fmla="*/ 34 h 121"/>
                  <a:gd name="T74" fmla="*/ 80 w 81"/>
                  <a:gd name="T75" fmla="*/ 33 h 121"/>
                  <a:gd name="T76" fmla="*/ 81 w 81"/>
                  <a:gd name="T77" fmla="*/ 33 h 121"/>
                  <a:gd name="T78" fmla="*/ 80 w 81"/>
                  <a:gd name="T79" fmla="*/ 26 h 121"/>
                  <a:gd name="T80" fmla="*/ 78 w 81"/>
                  <a:gd name="T81" fmla="*/ 20 h 121"/>
                  <a:gd name="T82" fmla="*/ 75 w 81"/>
                  <a:gd name="T83" fmla="*/ 13 h 121"/>
                  <a:gd name="T84" fmla="*/ 71 w 81"/>
                  <a:gd name="T85" fmla="*/ 9 h 121"/>
                  <a:gd name="T86" fmla="*/ 64 w 81"/>
                  <a:gd name="T87" fmla="*/ 4 h 121"/>
                  <a:gd name="T88" fmla="*/ 58 w 81"/>
                  <a:gd name="T89" fmla="*/ 2 h 121"/>
                  <a:gd name="T90" fmla="*/ 50 w 81"/>
                  <a:gd name="T91" fmla="*/ 0 h 121"/>
                  <a:gd name="T92" fmla="*/ 43 w 81"/>
                  <a:gd name="T93" fmla="*/ 0 h 121"/>
                  <a:gd name="T94" fmla="*/ 27 w 81"/>
                  <a:gd name="T95" fmla="*/ 2 h 121"/>
                  <a:gd name="T96" fmla="*/ 16 w 81"/>
                  <a:gd name="T97" fmla="*/ 8 h 121"/>
                  <a:gd name="T98" fmla="*/ 10 w 81"/>
                  <a:gd name="T99" fmla="*/ 12 h 121"/>
                  <a:gd name="T100" fmla="*/ 7 w 81"/>
                  <a:gd name="T101" fmla="*/ 19 h 121"/>
                  <a:gd name="T102" fmla="*/ 4 w 81"/>
                  <a:gd name="T103" fmla="*/ 26 h 121"/>
                  <a:gd name="T104" fmla="*/ 3 w 81"/>
                  <a:gd name="T105" fmla="*/ 35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1" h="121">
                    <a:moveTo>
                      <a:pt x="3" y="35"/>
                    </a:moveTo>
                    <a:lnTo>
                      <a:pt x="25" y="38"/>
                    </a:lnTo>
                    <a:lnTo>
                      <a:pt x="26" y="28"/>
                    </a:lnTo>
                    <a:lnTo>
                      <a:pt x="30" y="23"/>
                    </a:lnTo>
                    <a:lnTo>
                      <a:pt x="35" y="20"/>
                    </a:lnTo>
                    <a:lnTo>
                      <a:pt x="42" y="19"/>
                    </a:lnTo>
                    <a:lnTo>
                      <a:pt x="48" y="20"/>
                    </a:lnTo>
                    <a:lnTo>
                      <a:pt x="54" y="23"/>
                    </a:lnTo>
                    <a:lnTo>
                      <a:pt x="57" y="27"/>
                    </a:lnTo>
                    <a:lnTo>
                      <a:pt x="58" y="34"/>
                    </a:lnTo>
                    <a:lnTo>
                      <a:pt x="56" y="41"/>
                    </a:lnTo>
                    <a:lnTo>
                      <a:pt x="53" y="49"/>
                    </a:lnTo>
                    <a:lnTo>
                      <a:pt x="49" y="51"/>
                    </a:lnTo>
                    <a:lnTo>
                      <a:pt x="45" y="57"/>
                    </a:lnTo>
                    <a:lnTo>
                      <a:pt x="40" y="62"/>
                    </a:lnTo>
                    <a:lnTo>
                      <a:pt x="34" y="69"/>
                    </a:lnTo>
                    <a:lnTo>
                      <a:pt x="24" y="77"/>
                    </a:lnTo>
                    <a:lnTo>
                      <a:pt x="17" y="85"/>
                    </a:lnTo>
                    <a:lnTo>
                      <a:pt x="10" y="91"/>
                    </a:lnTo>
                    <a:lnTo>
                      <a:pt x="7" y="98"/>
                    </a:lnTo>
                    <a:lnTo>
                      <a:pt x="2" y="108"/>
                    </a:lnTo>
                    <a:lnTo>
                      <a:pt x="0" y="121"/>
                    </a:lnTo>
                    <a:lnTo>
                      <a:pt x="81" y="121"/>
                    </a:lnTo>
                    <a:lnTo>
                      <a:pt x="81" y="100"/>
                    </a:lnTo>
                    <a:lnTo>
                      <a:pt x="35" y="100"/>
                    </a:lnTo>
                    <a:lnTo>
                      <a:pt x="40" y="93"/>
                    </a:lnTo>
                    <a:lnTo>
                      <a:pt x="41" y="90"/>
                    </a:lnTo>
                    <a:lnTo>
                      <a:pt x="44" y="87"/>
                    </a:lnTo>
                    <a:lnTo>
                      <a:pt x="54" y="80"/>
                    </a:lnTo>
                    <a:lnTo>
                      <a:pt x="62" y="70"/>
                    </a:lnTo>
                    <a:lnTo>
                      <a:pt x="65" y="66"/>
                    </a:lnTo>
                    <a:lnTo>
                      <a:pt x="68" y="64"/>
                    </a:lnTo>
                    <a:lnTo>
                      <a:pt x="74" y="55"/>
                    </a:lnTo>
                    <a:lnTo>
                      <a:pt x="78" y="49"/>
                    </a:lnTo>
                    <a:lnTo>
                      <a:pt x="80" y="41"/>
                    </a:lnTo>
                    <a:lnTo>
                      <a:pt x="80" y="36"/>
                    </a:lnTo>
                    <a:lnTo>
                      <a:pt x="80" y="34"/>
                    </a:lnTo>
                    <a:lnTo>
                      <a:pt x="80" y="33"/>
                    </a:lnTo>
                    <a:lnTo>
                      <a:pt x="81" y="33"/>
                    </a:lnTo>
                    <a:lnTo>
                      <a:pt x="80" y="26"/>
                    </a:lnTo>
                    <a:lnTo>
                      <a:pt x="78" y="20"/>
                    </a:lnTo>
                    <a:lnTo>
                      <a:pt x="75" y="13"/>
                    </a:lnTo>
                    <a:lnTo>
                      <a:pt x="71" y="9"/>
                    </a:lnTo>
                    <a:lnTo>
                      <a:pt x="64" y="4"/>
                    </a:lnTo>
                    <a:lnTo>
                      <a:pt x="58" y="2"/>
                    </a:lnTo>
                    <a:lnTo>
                      <a:pt x="50" y="0"/>
                    </a:lnTo>
                    <a:lnTo>
                      <a:pt x="43" y="0"/>
                    </a:lnTo>
                    <a:lnTo>
                      <a:pt x="27" y="2"/>
                    </a:lnTo>
                    <a:lnTo>
                      <a:pt x="16" y="8"/>
                    </a:lnTo>
                    <a:lnTo>
                      <a:pt x="10" y="12"/>
                    </a:lnTo>
                    <a:lnTo>
                      <a:pt x="7" y="19"/>
                    </a:lnTo>
                    <a:lnTo>
                      <a:pt x="4" y="26"/>
                    </a:lnTo>
                    <a:lnTo>
                      <a:pt x="3" y="3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Freeform 166">
                <a:extLst>
                  <a:ext uri="{FF2B5EF4-FFF2-40B4-BE49-F238E27FC236}">
                    <a16:creationId xmlns:a16="http://schemas.microsoft.com/office/drawing/2014/main" id="{E3FDD223-1FFE-7F07-E935-696611BE7F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3" y="4280"/>
                <a:ext cx="27" cy="40"/>
              </a:xfrm>
              <a:custGeom>
                <a:avLst/>
                <a:gdLst>
                  <a:gd name="T0" fmla="*/ 76 w 81"/>
                  <a:gd name="T1" fmla="*/ 22 h 121"/>
                  <a:gd name="T2" fmla="*/ 76 w 81"/>
                  <a:gd name="T3" fmla="*/ 0 h 121"/>
                  <a:gd name="T4" fmla="*/ 15 w 81"/>
                  <a:gd name="T5" fmla="*/ 0 h 121"/>
                  <a:gd name="T6" fmla="*/ 3 w 81"/>
                  <a:gd name="T7" fmla="*/ 63 h 121"/>
                  <a:gd name="T8" fmla="*/ 22 w 81"/>
                  <a:gd name="T9" fmla="*/ 65 h 121"/>
                  <a:gd name="T10" fmla="*/ 30 w 81"/>
                  <a:gd name="T11" fmla="*/ 59 h 121"/>
                  <a:gd name="T12" fmla="*/ 40 w 81"/>
                  <a:gd name="T13" fmla="*/ 57 h 121"/>
                  <a:gd name="T14" fmla="*/ 47 w 81"/>
                  <a:gd name="T15" fmla="*/ 58 h 121"/>
                  <a:gd name="T16" fmla="*/ 53 w 81"/>
                  <a:gd name="T17" fmla="*/ 62 h 121"/>
                  <a:gd name="T18" fmla="*/ 54 w 81"/>
                  <a:gd name="T19" fmla="*/ 64 h 121"/>
                  <a:gd name="T20" fmla="*/ 56 w 81"/>
                  <a:gd name="T21" fmla="*/ 68 h 121"/>
                  <a:gd name="T22" fmla="*/ 57 w 81"/>
                  <a:gd name="T23" fmla="*/ 72 h 121"/>
                  <a:gd name="T24" fmla="*/ 58 w 81"/>
                  <a:gd name="T25" fmla="*/ 79 h 121"/>
                  <a:gd name="T26" fmla="*/ 57 w 81"/>
                  <a:gd name="T27" fmla="*/ 83 h 121"/>
                  <a:gd name="T28" fmla="*/ 56 w 81"/>
                  <a:gd name="T29" fmla="*/ 85 h 121"/>
                  <a:gd name="T30" fmla="*/ 56 w 81"/>
                  <a:gd name="T31" fmla="*/ 88 h 121"/>
                  <a:gd name="T32" fmla="*/ 54 w 81"/>
                  <a:gd name="T33" fmla="*/ 93 h 121"/>
                  <a:gd name="T34" fmla="*/ 53 w 81"/>
                  <a:gd name="T35" fmla="*/ 97 h 121"/>
                  <a:gd name="T36" fmla="*/ 47 w 81"/>
                  <a:gd name="T37" fmla="*/ 100 h 121"/>
                  <a:gd name="T38" fmla="*/ 40 w 81"/>
                  <a:gd name="T39" fmla="*/ 102 h 121"/>
                  <a:gd name="T40" fmla="*/ 34 w 81"/>
                  <a:gd name="T41" fmla="*/ 101 h 121"/>
                  <a:gd name="T42" fmla="*/ 30 w 81"/>
                  <a:gd name="T43" fmla="*/ 98 h 121"/>
                  <a:gd name="T44" fmla="*/ 24 w 81"/>
                  <a:gd name="T45" fmla="*/ 93 h 121"/>
                  <a:gd name="T46" fmla="*/ 23 w 81"/>
                  <a:gd name="T47" fmla="*/ 85 h 121"/>
                  <a:gd name="T48" fmla="*/ 0 w 81"/>
                  <a:gd name="T49" fmla="*/ 88 h 121"/>
                  <a:gd name="T50" fmla="*/ 1 w 81"/>
                  <a:gd name="T51" fmla="*/ 95 h 121"/>
                  <a:gd name="T52" fmla="*/ 4 w 81"/>
                  <a:gd name="T53" fmla="*/ 101 h 121"/>
                  <a:gd name="T54" fmla="*/ 8 w 81"/>
                  <a:gd name="T55" fmla="*/ 106 h 121"/>
                  <a:gd name="T56" fmla="*/ 13 w 81"/>
                  <a:gd name="T57" fmla="*/ 112 h 121"/>
                  <a:gd name="T58" fmla="*/ 24 w 81"/>
                  <a:gd name="T59" fmla="*/ 118 h 121"/>
                  <a:gd name="T60" fmla="*/ 32 w 81"/>
                  <a:gd name="T61" fmla="*/ 120 h 121"/>
                  <a:gd name="T62" fmla="*/ 40 w 81"/>
                  <a:gd name="T63" fmla="*/ 121 h 121"/>
                  <a:gd name="T64" fmla="*/ 44 w 81"/>
                  <a:gd name="T65" fmla="*/ 120 h 121"/>
                  <a:gd name="T66" fmla="*/ 50 w 81"/>
                  <a:gd name="T67" fmla="*/ 120 h 121"/>
                  <a:gd name="T68" fmla="*/ 58 w 81"/>
                  <a:gd name="T69" fmla="*/ 117 h 121"/>
                  <a:gd name="T70" fmla="*/ 59 w 81"/>
                  <a:gd name="T71" fmla="*/ 115 h 121"/>
                  <a:gd name="T72" fmla="*/ 61 w 81"/>
                  <a:gd name="T73" fmla="*/ 114 h 121"/>
                  <a:gd name="T74" fmla="*/ 66 w 81"/>
                  <a:gd name="T75" fmla="*/ 112 h 121"/>
                  <a:gd name="T76" fmla="*/ 73 w 81"/>
                  <a:gd name="T77" fmla="*/ 105 h 121"/>
                  <a:gd name="T78" fmla="*/ 79 w 81"/>
                  <a:gd name="T79" fmla="*/ 93 h 121"/>
                  <a:gd name="T80" fmla="*/ 79 w 81"/>
                  <a:gd name="T81" fmla="*/ 88 h 121"/>
                  <a:gd name="T82" fmla="*/ 79 w 81"/>
                  <a:gd name="T83" fmla="*/ 86 h 121"/>
                  <a:gd name="T84" fmla="*/ 79 w 81"/>
                  <a:gd name="T85" fmla="*/ 85 h 121"/>
                  <a:gd name="T86" fmla="*/ 80 w 81"/>
                  <a:gd name="T87" fmla="*/ 85 h 121"/>
                  <a:gd name="T88" fmla="*/ 81 w 81"/>
                  <a:gd name="T89" fmla="*/ 79 h 121"/>
                  <a:gd name="T90" fmla="*/ 80 w 81"/>
                  <a:gd name="T91" fmla="*/ 69 h 121"/>
                  <a:gd name="T92" fmla="*/ 78 w 81"/>
                  <a:gd name="T93" fmla="*/ 62 h 121"/>
                  <a:gd name="T94" fmla="*/ 75 w 81"/>
                  <a:gd name="T95" fmla="*/ 55 h 121"/>
                  <a:gd name="T96" fmla="*/ 71 w 81"/>
                  <a:gd name="T97" fmla="*/ 49 h 121"/>
                  <a:gd name="T98" fmla="*/ 65 w 81"/>
                  <a:gd name="T99" fmla="*/ 43 h 121"/>
                  <a:gd name="T100" fmla="*/ 58 w 81"/>
                  <a:gd name="T101" fmla="*/ 40 h 121"/>
                  <a:gd name="T102" fmla="*/ 51 w 81"/>
                  <a:gd name="T103" fmla="*/ 38 h 121"/>
                  <a:gd name="T104" fmla="*/ 44 w 81"/>
                  <a:gd name="T105" fmla="*/ 38 h 121"/>
                  <a:gd name="T106" fmla="*/ 36 w 81"/>
                  <a:gd name="T107" fmla="*/ 39 h 121"/>
                  <a:gd name="T108" fmla="*/ 29 w 81"/>
                  <a:gd name="T109" fmla="*/ 42 h 121"/>
                  <a:gd name="T110" fmla="*/ 33 w 81"/>
                  <a:gd name="T111" fmla="*/ 22 h 121"/>
                  <a:gd name="T112" fmla="*/ 76 w 81"/>
                  <a:gd name="T113" fmla="*/ 22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1" h="121">
                    <a:moveTo>
                      <a:pt x="76" y="22"/>
                    </a:moveTo>
                    <a:lnTo>
                      <a:pt x="76" y="0"/>
                    </a:lnTo>
                    <a:lnTo>
                      <a:pt x="15" y="0"/>
                    </a:lnTo>
                    <a:lnTo>
                      <a:pt x="3" y="63"/>
                    </a:lnTo>
                    <a:lnTo>
                      <a:pt x="22" y="65"/>
                    </a:lnTo>
                    <a:lnTo>
                      <a:pt x="30" y="59"/>
                    </a:lnTo>
                    <a:lnTo>
                      <a:pt x="40" y="57"/>
                    </a:lnTo>
                    <a:lnTo>
                      <a:pt x="47" y="58"/>
                    </a:lnTo>
                    <a:lnTo>
                      <a:pt x="53" y="62"/>
                    </a:lnTo>
                    <a:lnTo>
                      <a:pt x="54" y="64"/>
                    </a:lnTo>
                    <a:lnTo>
                      <a:pt x="56" y="68"/>
                    </a:lnTo>
                    <a:lnTo>
                      <a:pt x="57" y="72"/>
                    </a:lnTo>
                    <a:lnTo>
                      <a:pt x="58" y="79"/>
                    </a:lnTo>
                    <a:lnTo>
                      <a:pt x="57" y="83"/>
                    </a:lnTo>
                    <a:lnTo>
                      <a:pt x="56" y="85"/>
                    </a:lnTo>
                    <a:lnTo>
                      <a:pt x="56" y="88"/>
                    </a:lnTo>
                    <a:lnTo>
                      <a:pt x="54" y="93"/>
                    </a:lnTo>
                    <a:lnTo>
                      <a:pt x="53" y="97"/>
                    </a:lnTo>
                    <a:lnTo>
                      <a:pt x="47" y="100"/>
                    </a:lnTo>
                    <a:lnTo>
                      <a:pt x="40" y="102"/>
                    </a:lnTo>
                    <a:lnTo>
                      <a:pt x="34" y="101"/>
                    </a:lnTo>
                    <a:lnTo>
                      <a:pt x="30" y="98"/>
                    </a:lnTo>
                    <a:lnTo>
                      <a:pt x="24" y="93"/>
                    </a:lnTo>
                    <a:lnTo>
                      <a:pt x="23" y="85"/>
                    </a:lnTo>
                    <a:lnTo>
                      <a:pt x="0" y="88"/>
                    </a:lnTo>
                    <a:lnTo>
                      <a:pt x="1" y="95"/>
                    </a:lnTo>
                    <a:lnTo>
                      <a:pt x="4" y="101"/>
                    </a:lnTo>
                    <a:lnTo>
                      <a:pt x="8" y="106"/>
                    </a:lnTo>
                    <a:lnTo>
                      <a:pt x="13" y="112"/>
                    </a:lnTo>
                    <a:lnTo>
                      <a:pt x="24" y="118"/>
                    </a:lnTo>
                    <a:lnTo>
                      <a:pt x="32" y="120"/>
                    </a:lnTo>
                    <a:lnTo>
                      <a:pt x="40" y="121"/>
                    </a:lnTo>
                    <a:lnTo>
                      <a:pt x="44" y="120"/>
                    </a:lnTo>
                    <a:lnTo>
                      <a:pt x="50" y="120"/>
                    </a:lnTo>
                    <a:lnTo>
                      <a:pt x="58" y="117"/>
                    </a:lnTo>
                    <a:lnTo>
                      <a:pt x="59" y="115"/>
                    </a:lnTo>
                    <a:lnTo>
                      <a:pt x="61" y="114"/>
                    </a:lnTo>
                    <a:lnTo>
                      <a:pt x="66" y="112"/>
                    </a:lnTo>
                    <a:lnTo>
                      <a:pt x="73" y="105"/>
                    </a:lnTo>
                    <a:lnTo>
                      <a:pt x="79" y="93"/>
                    </a:lnTo>
                    <a:lnTo>
                      <a:pt x="79" y="88"/>
                    </a:lnTo>
                    <a:lnTo>
                      <a:pt x="79" y="86"/>
                    </a:lnTo>
                    <a:lnTo>
                      <a:pt x="79" y="85"/>
                    </a:lnTo>
                    <a:lnTo>
                      <a:pt x="80" y="85"/>
                    </a:lnTo>
                    <a:lnTo>
                      <a:pt x="81" y="79"/>
                    </a:lnTo>
                    <a:lnTo>
                      <a:pt x="80" y="69"/>
                    </a:lnTo>
                    <a:lnTo>
                      <a:pt x="78" y="62"/>
                    </a:lnTo>
                    <a:lnTo>
                      <a:pt x="75" y="55"/>
                    </a:lnTo>
                    <a:lnTo>
                      <a:pt x="71" y="49"/>
                    </a:lnTo>
                    <a:lnTo>
                      <a:pt x="65" y="43"/>
                    </a:lnTo>
                    <a:lnTo>
                      <a:pt x="58" y="40"/>
                    </a:lnTo>
                    <a:lnTo>
                      <a:pt x="51" y="38"/>
                    </a:lnTo>
                    <a:lnTo>
                      <a:pt x="44" y="38"/>
                    </a:lnTo>
                    <a:lnTo>
                      <a:pt x="36" y="39"/>
                    </a:lnTo>
                    <a:lnTo>
                      <a:pt x="29" y="42"/>
                    </a:lnTo>
                    <a:lnTo>
                      <a:pt x="33" y="22"/>
                    </a:lnTo>
                    <a:lnTo>
                      <a:pt x="76" y="2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167">
                <a:extLst>
                  <a:ext uri="{FF2B5EF4-FFF2-40B4-BE49-F238E27FC236}">
                    <a16:creationId xmlns:a16="http://schemas.microsoft.com/office/drawing/2014/main" id="{CAC6EC88-C14C-762D-CDE1-D07C77D9B3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4" y="4279"/>
                <a:ext cx="27" cy="40"/>
              </a:xfrm>
              <a:custGeom>
                <a:avLst/>
                <a:gdLst>
                  <a:gd name="T0" fmla="*/ 78 w 81"/>
                  <a:gd name="T1" fmla="*/ 49 h 121"/>
                  <a:gd name="T2" fmla="*/ 80 w 81"/>
                  <a:gd name="T3" fmla="*/ 41 h 121"/>
                  <a:gd name="T4" fmla="*/ 80 w 81"/>
                  <a:gd name="T5" fmla="*/ 36 h 121"/>
                  <a:gd name="T6" fmla="*/ 80 w 81"/>
                  <a:gd name="T7" fmla="*/ 34 h 121"/>
                  <a:gd name="T8" fmla="*/ 80 w 81"/>
                  <a:gd name="T9" fmla="*/ 33 h 121"/>
                  <a:gd name="T10" fmla="*/ 81 w 81"/>
                  <a:gd name="T11" fmla="*/ 33 h 121"/>
                  <a:gd name="T12" fmla="*/ 80 w 81"/>
                  <a:gd name="T13" fmla="*/ 26 h 121"/>
                  <a:gd name="T14" fmla="*/ 78 w 81"/>
                  <a:gd name="T15" fmla="*/ 20 h 121"/>
                  <a:gd name="T16" fmla="*/ 75 w 81"/>
                  <a:gd name="T17" fmla="*/ 13 h 121"/>
                  <a:gd name="T18" fmla="*/ 71 w 81"/>
                  <a:gd name="T19" fmla="*/ 9 h 121"/>
                  <a:gd name="T20" fmla="*/ 64 w 81"/>
                  <a:gd name="T21" fmla="*/ 4 h 121"/>
                  <a:gd name="T22" fmla="*/ 58 w 81"/>
                  <a:gd name="T23" fmla="*/ 2 h 121"/>
                  <a:gd name="T24" fmla="*/ 51 w 81"/>
                  <a:gd name="T25" fmla="*/ 0 h 121"/>
                  <a:gd name="T26" fmla="*/ 43 w 81"/>
                  <a:gd name="T27" fmla="*/ 0 h 121"/>
                  <a:gd name="T28" fmla="*/ 27 w 81"/>
                  <a:gd name="T29" fmla="*/ 2 h 121"/>
                  <a:gd name="T30" fmla="*/ 16 w 81"/>
                  <a:gd name="T31" fmla="*/ 8 h 121"/>
                  <a:gd name="T32" fmla="*/ 10 w 81"/>
                  <a:gd name="T33" fmla="*/ 12 h 121"/>
                  <a:gd name="T34" fmla="*/ 7 w 81"/>
                  <a:gd name="T35" fmla="*/ 19 h 121"/>
                  <a:gd name="T36" fmla="*/ 4 w 81"/>
                  <a:gd name="T37" fmla="*/ 26 h 121"/>
                  <a:gd name="T38" fmla="*/ 3 w 81"/>
                  <a:gd name="T39" fmla="*/ 35 h 121"/>
                  <a:gd name="T40" fmla="*/ 25 w 81"/>
                  <a:gd name="T41" fmla="*/ 38 h 121"/>
                  <a:gd name="T42" fmla="*/ 26 w 81"/>
                  <a:gd name="T43" fmla="*/ 28 h 121"/>
                  <a:gd name="T44" fmla="*/ 31 w 81"/>
                  <a:gd name="T45" fmla="*/ 23 h 121"/>
                  <a:gd name="T46" fmla="*/ 35 w 81"/>
                  <a:gd name="T47" fmla="*/ 20 h 121"/>
                  <a:gd name="T48" fmla="*/ 42 w 81"/>
                  <a:gd name="T49" fmla="*/ 19 h 121"/>
                  <a:gd name="T50" fmla="*/ 48 w 81"/>
                  <a:gd name="T51" fmla="*/ 20 h 121"/>
                  <a:gd name="T52" fmla="*/ 54 w 81"/>
                  <a:gd name="T53" fmla="*/ 23 h 121"/>
                  <a:gd name="T54" fmla="*/ 57 w 81"/>
                  <a:gd name="T55" fmla="*/ 27 h 121"/>
                  <a:gd name="T56" fmla="*/ 58 w 81"/>
                  <a:gd name="T57" fmla="*/ 34 h 121"/>
                  <a:gd name="T58" fmla="*/ 56 w 81"/>
                  <a:gd name="T59" fmla="*/ 41 h 121"/>
                  <a:gd name="T60" fmla="*/ 53 w 81"/>
                  <a:gd name="T61" fmla="*/ 49 h 121"/>
                  <a:gd name="T62" fmla="*/ 50 w 81"/>
                  <a:gd name="T63" fmla="*/ 51 h 121"/>
                  <a:gd name="T64" fmla="*/ 45 w 81"/>
                  <a:gd name="T65" fmla="*/ 57 h 121"/>
                  <a:gd name="T66" fmla="*/ 40 w 81"/>
                  <a:gd name="T67" fmla="*/ 62 h 121"/>
                  <a:gd name="T68" fmla="*/ 34 w 81"/>
                  <a:gd name="T69" fmla="*/ 69 h 121"/>
                  <a:gd name="T70" fmla="*/ 24 w 81"/>
                  <a:gd name="T71" fmla="*/ 77 h 121"/>
                  <a:gd name="T72" fmla="*/ 17 w 81"/>
                  <a:gd name="T73" fmla="*/ 85 h 121"/>
                  <a:gd name="T74" fmla="*/ 10 w 81"/>
                  <a:gd name="T75" fmla="*/ 91 h 121"/>
                  <a:gd name="T76" fmla="*/ 7 w 81"/>
                  <a:gd name="T77" fmla="*/ 98 h 121"/>
                  <a:gd name="T78" fmla="*/ 2 w 81"/>
                  <a:gd name="T79" fmla="*/ 108 h 121"/>
                  <a:gd name="T80" fmla="*/ 0 w 81"/>
                  <a:gd name="T81" fmla="*/ 121 h 121"/>
                  <a:gd name="T82" fmla="*/ 81 w 81"/>
                  <a:gd name="T83" fmla="*/ 121 h 121"/>
                  <a:gd name="T84" fmla="*/ 81 w 81"/>
                  <a:gd name="T85" fmla="*/ 100 h 121"/>
                  <a:gd name="T86" fmla="*/ 35 w 81"/>
                  <a:gd name="T87" fmla="*/ 100 h 121"/>
                  <a:gd name="T88" fmla="*/ 40 w 81"/>
                  <a:gd name="T89" fmla="*/ 93 h 121"/>
                  <a:gd name="T90" fmla="*/ 41 w 81"/>
                  <a:gd name="T91" fmla="*/ 90 h 121"/>
                  <a:gd name="T92" fmla="*/ 44 w 81"/>
                  <a:gd name="T93" fmla="*/ 87 h 121"/>
                  <a:gd name="T94" fmla="*/ 54 w 81"/>
                  <a:gd name="T95" fmla="*/ 80 h 121"/>
                  <a:gd name="T96" fmla="*/ 62 w 81"/>
                  <a:gd name="T97" fmla="*/ 70 h 121"/>
                  <a:gd name="T98" fmla="*/ 65 w 81"/>
                  <a:gd name="T99" fmla="*/ 66 h 121"/>
                  <a:gd name="T100" fmla="*/ 69 w 81"/>
                  <a:gd name="T101" fmla="*/ 64 h 121"/>
                  <a:gd name="T102" fmla="*/ 74 w 81"/>
                  <a:gd name="T103" fmla="*/ 55 h 121"/>
                  <a:gd name="T104" fmla="*/ 78 w 81"/>
                  <a:gd name="T105" fmla="*/ 4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1" h="121">
                    <a:moveTo>
                      <a:pt x="78" y="49"/>
                    </a:moveTo>
                    <a:lnTo>
                      <a:pt x="80" y="41"/>
                    </a:lnTo>
                    <a:lnTo>
                      <a:pt x="80" y="36"/>
                    </a:lnTo>
                    <a:lnTo>
                      <a:pt x="80" y="34"/>
                    </a:lnTo>
                    <a:lnTo>
                      <a:pt x="80" y="33"/>
                    </a:lnTo>
                    <a:lnTo>
                      <a:pt x="81" y="33"/>
                    </a:lnTo>
                    <a:lnTo>
                      <a:pt x="80" y="26"/>
                    </a:lnTo>
                    <a:lnTo>
                      <a:pt x="78" y="20"/>
                    </a:lnTo>
                    <a:lnTo>
                      <a:pt x="75" y="13"/>
                    </a:lnTo>
                    <a:lnTo>
                      <a:pt x="71" y="9"/>
                    </a:lnTo>
                    <a:lnTo>
                      <a:pt x="64" y="4"/>
                    </a:lnTo>
                    <a:lnTo>
                      <a:pt x="58" y="2"/>
                    </a:lnTo>
                    <a:lnTo>
                      <a:pt x="51" y="0"/>
                    </a:lnTo>
                    <a:lnTo>
                      <a:pt x="43" y="0"/>
                    </a:lnTo>
                    <a:lnTo>
                      <a:pt x="27" y="2"/>
                    </a:lnTo>
                    <a:lnTo>
                      <a:pt x="16" y="8"/>
                    </a:lnTo>
                    <a:lnTo>
                      <a:pt x="10" y="12"/>
                    </a:lnTo>
                    <a:lnTo>
                      <a:pt x="7" y="19"/>
                    </a:lnTo>
                    <a:lnTo>
                      <a:pt x="4" y="26"/>
                    </a:lnTo>
                    <a:lnTo>
                      <a:pt x="3" y="35"/>
                    </a:lnTo>
                    <a:lnTo>
                      <a:pt x="25" y="38"/>
                    </a:lnTo>
                    <a:lnTo>
                      <a:pt x="26" y="28"/>
                    </a:lnTo>
                    <a:lnTo>
                      <a:pt x="31" y="23"/>
                    </a:lnTo>
                    <a:lnTo>
                      <a:pt x="35" y="20"/>
                    </a:lnTo>
                    <a:lnTo>
                      <a:pt x="42" y="19"/>
                    </a:lnTo>
                    <a:lnTo>
                      <a:pt x="48" y="20"/>
                    </a:lnTo>
                    <a:lnTo>
                      <a:pt x="54" y="23"/>
                    </a:lnTo>
                    <a:lnTo>
                      <a:pt x="57" y="27"/>
                    </a:lnTo>
                    <a:lnTo>
                      <a:pt x="58" y="34"/>
                    </a:lnTo>
                    <a:lnTo>
                      <a:pt x="56" y="41"/>
                    </a:lnTo>
                    <a:lnTo>
                      <a:pt x="53" y="49"/>
                    </a:lnTo>
                    <a:lnTo>
                      <a:pt x="50" y="51"/>
                    </a:lnTo>
                    <a:lnTo>
                      <a:pt x="45" y="57"/>
                    </a:lnTo>
                    <a:lnTo>
                      <a:pt x="40" y="62"/>
                    </a:lnTo>
                    <a:lnTo>
                      <a:pt x="34" y="69"/>
                    </a:lnTo>
                    <a:lnTo>
                      <a:pt x="24" y="77"/>
                    </a:lnTo>
                    <a:lnTo>
                      <a:pt x="17" y="85"/>
                    </a:lnTo>
                    <a:lnTo>
                      <a:pt x="10" y="91"/>
                    </a:lnTo>
                    <a:lnTo>
                      <a:pt x="7" y="98"/>
                    </a:lnTo>
                    <a:lnTo>
                      <a:pt x="2" y="108"/>
                    </a:lnTo>
                    <a:lnTo>
                      <a:pt x="0" y="121"/>
                    </a:lnTo>
                    <a:lnTo>
                      <a:pt x="81" y="121"/>
                    </a:lnTo>
                    <a:lnTo>
                      <a:pt x="81" y="100"/>
                    </a:lnTo>
                    <a:lnTo>
                      <a:pt x="35" y="100"/>
                    </a:lnTo>
                    <a:lnTo>
                      <a:pt x="40" y="93"/>
                    </a:lnTo>
                    <a:lnTo>
                      <a:pt x="41" y="90"/>
                    </a:lnTo>
                    <a:lnTo>
                      <a:pt x="44" y="87"/>
                    </a:lnTo>
                    <a:lnTo>
                      <a:pt x="54" y="80"/>
                    </a:lnTo>
                    <a:lnTo>
                      <a:pt x="62" y="70"/>
                    </a:lnTo>
                    <a:lnTo>
                      <a:pt x="65" y="66"/>
                    </a:lnTo>
                    <a:lnTo>
                      <a:pt x="69" y="64"/>
                    </a:lnTo>
                    <a:lnTo>
                      <a:pt x="74" y="55"/>
                    </a:lnTo>
                    <a:lnTo>
                      <a:pt x="78" y="4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Rectangle 168">
                <a:extLst>
                  <a:ext uri="{FF2B5EF4-FFF2-40B4-BE49-F238E27FC236}">
                    <a16:creationId xmlns:a16="http://schemas.microsoft.com/office/drawing/2014/main" id="{CDC33ED6-7410-E6A4-73A9-920AC786FC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77" y="4180"/>
                <a:ext cx="866" cy="4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Rectangle 169">
                <a:extLst>
                  <a:ext uri="{FF2B5EF4-FFF2-40B4-BE49-F238E27FC236}">
                    <a16:creationId xmlns:a16="http://schemas.microsoft.com/office/drawing/2014/main" id="{9584F4DC-FB04-AD53-1072-A81290DA5E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0" y="4183"/>
                <a:ext cx="860" cy="34"/>
              </a:xfrm>
              <a:prstGeom prst="rect">
                <a:avLst/>
              </a:prstGeom>
              <a:noFill/>
              <a:ln w="9525">
                <a:solidFill>
                  <a:srgbClr val="333333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Rectangle 170">
                <a:extLst>
                  <a:ext uri="{FF2B5EF4-FFF2-40B4-BE49-F238E27FC236}">
                    <a16:creationId xmlns:a16="http://schemas.microsoft.com/office/drawing/2014/main" id="{B2944D44-8CC4-D3C8-57D3-00C9C6A477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43" y="4180"/>
                <a:ext cx="865" cy="40"/>
              </a:xfrm>
              <a:prstGeom prst="rect">
                <a:avLst/>
              </a:prstGeom>
              <a:solidFill>
                <a:srgbClr val="898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Rectangle 171">
                <a:extLst>
                  <a:ext uri="{FF2B5EF4-FFF2-40B4-BE49-F238E27FC236}">
                    <a16:creationId xmlns:a16="http://schemas.microsoft.com/office/drawing/2014/main" id="{B8044EB7-7C78-8331-8826-F7CF868729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46" y="4183"/>
                <a:ext cx="859" cy="34"/>
              </a:xfrm>
              <a:prstGeom prst="rect">
                <a:avLst/>
              </a:prstGeom>
              <a:noFill/>
              <a:ln w="9525">
                <a:solidFill>
                  <a:srgbClr val="1B1B1B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Line 172">
                <a:extLst>
                  <a:ext uri="{FF2B5EF4-FFF2-40B4-BE49-F238E27FC236}">
                    <a16:creationId xmlns:a16="http://schemas.microsoft.com/office/drawing/2014/main" id="{4F3EA94F-1EE1-8409-5AEC-550CBAEA91F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408" y="4157"/>
                <a:ext cx="0" cy="23"/>
              </a:xfrm>
              <a:prstGeom prst="line">
                <a:avLst/>
              </a:prstGeom>
              <a:noFill/>
              <a:ln w="3175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Line 173">
                <a:extLst>
                  <a:ext uri="{FF2B5EF4-FFF2-40B4-BE49-F238E27FC236}">
                    <a16:creationId xmlns:a16="http://schemas.microsoft.com/office/drawing/2014/main" id="{34FFD52A-08F0-8DF0-7B0D-CC0630EB46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43" y="4157"/>
                <a:ext cx="0" cy="23"/>
              </a:xfrm>
              <a:prstGeom prst="line">
                <a:avLst/>
              </a:prstGeom>
              <a:noFill/>
              <a:ln w="3175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Line 174">
                <a:extLst>
                  <a:ext uri="{FF2B5EF4-FFF2-40B4-BE49-F238E27FC236}">
                    <a16:creationId xmlns:a16="http://schemas.microsoft.com/office/drawing/2014/main" id="{0318F5BA-C2AB-89DF-CA0F-00FB634EC43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77" y="4157"/>
                <a:ext cx="0" cy="23"/>
              </a:xfrm>
              <a:prstGeom prst="line">
                <a:avLst/>
              </a:prstGeom>
              <a:noFill/>
              <a:ln w="3175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Rectangle 175">
                <a:extLst>
                  <a:ext uri="{FF2B5EF4-FFF2-40B4-BE49-F238E27FC236}">
                    <a16:creationId xmlns:a16="http://schemas.microsoft.com/office/drawing/2014/main" id="{3C24A97C-94C4-0E05-0FDF-973EC600EB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59" y="4050"/>
                <a:ext cx="63" cy="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0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78" name="Rectangle 176">
                <a:extLst>
                  <a:ext uri="{FF2B5EF4-FFF2-40B4-BE49-F238E27FC236}">
                    <a16:creationId xmlns:a16="http://schemas.microsoft.com/office/drawing/2014/main" id="{B0A401DA-1DFD-08FB-97B4-D885B1A674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2" y="4050"/>
                <a:ext cx="133" cy="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250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79" name="Rectangle 177">
                <a:extLst>
                  <a:ext uri="{FF2B5EF4-FFF2-40B4-BE49-F238E27FC236}">
                    <a16:creationId xmlns:a16="http://schemas.microsoft.com/office/drawing/2014/main" id="{969C4E69-2621-31F3-026E-93122532E1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56" y="4166"/>
                <a:ext cx="95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7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km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80" name="Rectangle 178">
                <a:extLst>
                  <a:ext uri="{FF2B5EF4-FFF2-40B4-BE49-F238E27FC236}">
                    <a16:creationId xmlns:a16="http://schemas.microsoft.com/office/drawing/2014/main" id="{11366DAF-54F4-3893-79A4-388FA46D9B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56" y="4050"/>
                <a:ext cx="133" cy="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500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81" name="Freeform 179">
                <a:extLst>
                  <a:ext uri="{FF2B5EF4-FFF2-40B4-BE49-F238E27FC236}">
                    <a16:creationId xmlns:a16="http://schemas.microsoft.com/office/drawing/2014/main" id="{48BFF69C-489A-3ACC-E24D-3BFA1A3E22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8" y="4088"/>
                <a:ext cx="14" cy="14"/>
              </a:xfrm>
              <a:custGeom>
                <a:avLst/>
                <a:gdLst>
                  <a:gd name="T0" fmla="*/ 25 w 42"/>
                  <a:gd name="T1" fmla="*/ 7 h 42"/>
                  <a:gd name="T2" fmla="*/ 24 w 42"/>
                  <a:gd name="T3" fmla="*/ 4 h 42"/>
                  <a:gd name="T4" fmla="*/ 23 w 42"/>
                  <a:gd name="T5" fmla="*/ 3 h 42"/>
                  <a:gd name="T6" fmla="*/ 22 w 42"/>
                  <a:gd name="T7" fmla="*/ 0 h 42"/>
                  <a:gd name="T8" fmla="*/ 21 w 42"/>
                  <a:gd name="T9" fmla="*/ 1 h 42"/>
                  <a:gd name="T10" fmla="*/ 20 w 42"/>
                  <a:gd name="T11" fmla="*/ 3 h 42"/>
                  <a:gd name="T12" fmla="*/ 19 w 42"/>
                  <a:gd name="T13" fmla="*/ 4 h 42"/>
                  <a:gd name="T14" fmla="*/ 18 w 42"/>
                  <a:gd name="T15" fmla="*/ 7 h 42"/>
                  <a:gd name="T16" fmla="*/ 17 w 42"/>
                  <a:gd name="T17" fmla="*/ 8 h 42"/>
                  <a:gd name="T18" fmla="*/ 16 w 42"/>
                  <a:gd name="T19" fmla="*/ 10 h 42"/>
                  <a:gd name="T20" fmla="*/ 14 w 42"/>
                  <a:gd name="T21" fmla="*/ 11 h 42"/>
                  <a:gd name="T22" fmla="*/ 13 w 42"/>
                  <a:gd name="T23" fmla="*/ 13 h 42"/>
                  <a:gd name="T24" fmla="*/ 12 w 42"/>
                  <a:gd name="T25" fmla="*/ 15 h 42"/>
                  <a:gd name="T26" fmla="*/ 12 w 42"/>
                  <a:gd name="T27" fmla="*/ 19 h 42"/>
                  <a:gd name="T28" fmla="*/ 10 w 42"/>
                  <a:gd name="T29" fmla="*/ 20 h 42"/>
                  <a:gd name="T30" fmla="*/ 9 w 42"/>
                  <a:gd name="T31" fmla="*/ 22 h 42"/>
                  <a:gd name="T32" fmla="*/ 8 w 42"/>
                  <a:gd name="T33" fmla="*/ 24 h 42"/>
                  <a:gd name="T34" fmla="*/ 7 w 42"/>
                  <a:gd name="T35" fmla="*/ 27 h 42"/>
                  <a:gd name="T36" fmla="*/ 6 w 42"/>
                  <a:gd name="T37" fmla="*/ 28 h 42"/>
                  <a:gd name="T38" fmla="*/ 5 w 42"/>
                  <a:gd name="T39" fmla="*/ 30 h 42"/>
                  <a:gd name="T40" fmla="*/ 4 w 42"/>
                  <a:gd name="T41" fmla="*/ 32 h 42"/>
                  <a:gd name="T42" fmla="*/ 4 w 42"/>
                  <a:gd name="T43" fmla="*/ 35 h 42"/>
                  <a:gd name="T44" fmla="*/ 3 w 42"/>
                  <a:gd name="T45" fmla="*/ 36 h 42"/>
                  <a:gd name="T46" fmla="*/ 2 w 42"/>
                  <a:gd name="T47" fmla="*/ 39 h 42"/>
                  <a:gd name="T48" fmla="*/ 1 w 42"/>
                  <a:gd name="T49" fmla="*/ 41 h 42"/>
                  <a:gd name="T50" fmla="*/ 0 w 42"/>
                  <a:gd name="T51" fmla="*/ 42 h 42"/>
                  <a:gd name="T52" fmla="*/ 12 w 42"/>
                  <a:gd name="T53" fmla="*/ 40 h 42"/>
                  <a:gd name="T54" fmla="*/ 13 w 42"/>
                  <a:gd name="T55" fmla="*/ 37 h 42"/>
                  <a:gd name="T56" fmla="*/ 14 w 42"/>
                  <a:gd name="T57" fmla="*/ 36 h 42"/>
                  <a:gd name="T58" fmla="*/ 16 w 42"/>
                  <a:gd name="T59" fmla="*/ 34 h 42"/>
                  <a:gd name="T60" fmla="*/ 17 w 42"/>
                  <a:gd name="T61" fmla="*/ 32 h 42"/>
                  <a:gd name="T62" fmla="*/ 18 w 42"/>
                  <a:gd name="T63" fmla="*/ 31 h 42"/>
                  <a:gd name="T64" fmla="*/ 19 w 42"/>
                  <a:gd name="T65" fmla="*/ 29 h 42"/>
                  <a:gd name="T66" fmla="*/ 20 w 42"/>
                  <a:gd name="T67" fmla="*/ 28 h 42"/>
                  <a:gd name="T68" fmla="*/ 42 w 42"/>
                  <a:gd name="T69" fmla="*/ 42 h 42"/>
                  <a:gd name="T70" fmla="*/ 41 w 42"/>
                  <a:gd name="T71" fmla="*/ 41 h 42"/>
                  <a:gd name="T72" fmla="*/ 40 w 42"/>
                  <a:gd name="T73" fmla="*/ 40 h 42"/>
                  <a:gd name="T74" fmla="*/ 39 w 42"/>
                  <a:gd name="T75" fmla="*/ 37 h 42"/>
                  <a:gd name="T76" fmla="*/ 38 w 42"/>
                  <a:gd name="T77" fmla="*/ 36 h 42"/>
                  <a:gd name="T78" fmla="*/ 38 w 42"/>
                  <a:gd name="T79" fmla="*/ 32 h 42"/>
                  <a:gd name="T80" fmla="*/ 37 w 42"/>
                  <a:gd name="T81" fmla="*/ 30 h 42"/>
                  <a:gd name="T82" fmla="*/ 36 w 42"/>
                  <a:gd name="T83" fmla="*/ 28 h 42"/>
                  <a:gd name="T84" fmla="*/ 35 w 42"/>
                  <a:gd name="T85" fmla="*/ 27 h 42"/>
                  <a:gd name="T86" fmla="*/ 33 w 42"/>
                  <a:gd name="T87" fmla="*/ 24 h 42"/>
                  <a:gd name="T88" fmla="*/ 32 w 42"/>
                  <a:gd name="T89" fmla="*/ 23 h 42"/>
                  <a:gd name="T90" fmla="*/ 31 w 42"/>
                  <a:gd name="T91" fmla="*/ 21 h 42"/>
                  <a:gd name="T92" fmla="*/ 29 w 42"/>
                  <a:gd name="T93" fmla="*/ 20 h 42"/>
                  <a:gd name="T94" fmla="*/ 29 w 42"/>
                  <a:gd name="T95" fmla="*/ 15 h 42"/>
                  <a:gd name="T96" fmla="*/ 28 w 42"/>
                  <a:gd name="T97" fmla="*/ 13 h 42"/>
                  <a:gd name="T98" fmla="*/ 27 w 42"/>
                  <a:gd name="T99" fmla="*/ 11 h 42"/>
                  <a:gd name="T100" fmla="*/ 26 w 42"/>
                  <a:gd name="T101" fmla="*/ 10 h 42"/>
                  <a:gd name="T102" fmla="*/ 25 w 42"/>
                  <a:gd name="T103" fmla="*/ 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2" h="42">
                    <a:moveTo>
                      <a:pt x="25" y="8"/>
                    </a:moveTo>
                    <a:lnTo>
                      <a:pt x="25" y="7"/>
                    </a:lnTo>
                    <a:lnTo>
                      <a:pt x="24" y="7"/>
                    </a:lnTo>
                    <a:lnTo>
                      <a:pt x="24" y="4"/>
                    </a:lnTo>
                    <a:lnTo>
                      <a:pt x="23" y="4"/>
                    </a:lnTo>
                    <a:lnTo>
                      <a:pt x="23" y="3"/>
                    </a:lnTo>
                    <a:lnTo>
                      <a:pt x="22" y="3"/>
                    </a:lnTo>
                    <a:lnTo>
                      <a:pt x="22" y="0"/>
                    </a:lnTo>
                    <a:lnTo>
                      <a:pt x="21" y="0"/>
                    </a:lnTo>
                    <a:lnTo>
                      <a:pt x="21" y="1"/>
                    </a:lnTo>
                    <a:lnTo>
                      <a:pt x="20" y="1"/>
                    </a:lnTo>
                    <a:lnTo>
                      <a:pt x="20" y="3"/>
                    </a:lnTo>
                    <a:lnTo>
                      <a:pt x="19" y="3"/>
                    </a:lnTo>
                    <a:lnTo>
                      <a:pt x="19" y="4"/>
                    </a:lnTo>
                    <a:lnTo>
                      <a:pt x="18" y="4"/>
                    </a:lnTo>
                    <a:lnTo>
                      <a:pt x="18" y="7"/>
                    </a:lnTo>
                    <a:lnTo>
                      <a:pt x="17" y="7"/>
                    </a:lnTo>
                    <a:lnTo>
                      <a:pt x="17" y="8"/>
                    </a:lnTo>
                    <a:lnTo>
                      <a:pt x="17" y="10"/>
                    </a:lnTo>
                    <a:lnTo>
                      <a:pt x="16" y="10"/>
                    </a:lnTo>
                    <a:lnTo>
                      <a:pt x="16" y="11"/>
                    </a:lnTo>
                    <a:lnTo>
                      <a:pt x="14" y="11"/>
                    </a:lnTo>
                    <a:lnTo>
                      <a:pt x="14" y="13"/>
                    </a:lnTo>
                    <a:lnTo>
                      <a:pt x="13" y="13"/>
                    </a:lnTo>
                    <a:lnTo>
                      <a:pt x="13" y="15"/>
                    </a:lnTo>
                    <a:lnTo>
                      <a:pt x="12" y="15"/>
                    </a:lnTo>
                    <a:lnTo>
                      <a:pt x="12" y="16"/>
                    </a:lnTo>
                    <a:lnTo>
                      <a:pt x="12" y="19"/>
                    </a:lnTo>
                    <a:lnTo>
                      <a:pt x="10" y="19"/>
                    </a:lnTo>
                    <a:lnTo>
                      <a:pt x="10" y="20"/>
                    </a:lnTo>
                    <a:lnTo>
                      <a:pt x="9" y="20"/>
                    </a:lnTo>
                    <a:lnTo>
                      <a:pt x="9" y="22"/>
                    </a:lnTo>
                    <a:lnTo>
                      <a:pt x="8" y="22"/>
                    </a:lnTo>
                    <a:lnTo>
                      <a:pt x="8" y="24"/>
                    </a:lnTo>
                    <a:lnTo>
                      <a:pt x="8" y="27"/>
                    </a:lnTo>
                    <a:lnTo>
                      <a:pt x="7" y="27"/>
                    </a:lnTo>
                    <a:lnTo>
                      <a:pt x="7" y="28"/>
                    </a:lnTo>
                    <a:lnTo>
                      <a:pt x="6" y="28"/>
                    </a:lnTo>
                    <a:lnTo>
                      <a:pt x="6" y="30"/>
                    </a:lnTo>
                    <a:lnTo>
                      <a:pt x="5" y="30"/>
                    </a:lnTo>
                    <a:lnTo>
                      <a:pt x="5" y="32"/>
                    </a:lnTo>
                    <a:lnTo>
                      <a:pt x="4" y="32"/>
                    </a:lnTo>
                    <a:lnTo>
                      <a:pt x="4" y="33"/>
                    </a:lnTo>
                    <a:lnTo>
                      <a:pt x="4" y="35"/>
                    </a:lnTo>
                    <a:lnTo>
                      <a:pt x="3" y="35"/>
                    </a:lnTo>
                    <a:lnTo>
                      <a:pt x="3" y="36"/>
                    </a:lnTo>
                    <a:lnTo>
                      <a:pt x="2" y="36"/>
                    </a:lnTo>
                    <a:lnTo>
                      <a:pt x="2" y="39"/>
                    </a:lnTo>
                    <a:lnTo>
                      <a:pt x="1" y="39"/>
                    </a:lnTo>
                    <a:lnTo>
                      <a:pt x="1" y="41"/>
                    </a:lnTo>
                    <a:lnTo>
                      <a:pt x="0" y="41"/>
                    </a:lnTo>
                    <a:lnTo>
                      <a:pt x="0" y="42"/>
                    </a:lnTo>
                    <a:lnTo>
                      <a:pt x="12" y="42"/>
                    </a:lnTo>
                    <a:lnTo>
                      <a:pt x="12" y="40"/>
                    </a:lnTo>
                    <a:lnTo>
                      <a:pt x="13" y="40"/>
                    </a:lnTo>
                    <a:lnTo>
                      <a:pt x="13" y="37"/>
                    </a:lnTo>
                    <a:lnTo>
                      <a:pt x="14" y="37"/>
                    </a:lnTo>
                    <a:lnTo>
                      <a:pt x="14" y="36"/>
                    </a:lnTo>
                    <a:lnTo>
                      <a:pt x="16" y="36"/>
                    </a:lnTo>
                    <a:lnTo>
                      <a:pt x="16" y="34"/>
                    </a:lnTo>
                    <a:lnTo>
                      <a:pt x="17" y="34"/>
                    </a:lnTo>
                    <a:lnTo>
                      <a:pt x="17" y="32"/>
                    </a:lnTo>
                    <a:lnTo>
                      <a:pt x="17" y="31"/>
                    </a:lnTo>
                    <a:lnTo>
                      <a:pt x="18" y="31"/>
                    </a:lnTo>
                    <a:lnTo>
                      <a:pt x="18" y="29"/>
                    </a:lnTo>
                    <a:lnTo>
                      <a:pt x="19" y="29"/>
                    </a:lnTo>
                    <a:lnTo>
                      <a:pt x="19" y="28"/>
                    </a:lnTo>
                    <a:lnTo>
                      <a:pt x="20" y="28"/>
                    </a:lnTo>
                    <a:lnTo>
                      <a:pt x="20" y="42"/>
                    </a:lnTo>
                    <a:lnTo>
                      <a:pt x="42" y="42"/>
                    </a:lnTo>
                    <a:lnTo>
                      <a:pt x="42" y="41"/>
                    </a:lnTo>
                    <a:lnTo>
                      <a:pt x="41" y="41"/>
                    </a:lnTo>
                    <a:lnTo>
                      <a:pt x="41" y="40"/>
                    </a:lnTo>
                    <a:lnTo>
                      <a:pt x="40" y="40"/>
                    </a:lnTo>
                    <a:lnTo>
                      <a:pt x="40" y="37"/>
                    </a:lnTo>
                    <a:lnTo>
                      <a:pt x="39" y="37"/>
                    </a:lnTo>
                    <a:lnTo>
                      <a:pt x="39" y="36"/>
                    </a:lnTo>
                    <a:lnTo>
                      <a:pt x="38" y="36"/>
                    </a:lnTo>
                    <a:lnTo>
                      <a:pt x="38" y="34"/>
                    </a:lnTo>
                    <a:lnTo>
                      <a:pt x="38" y="32"/>
                    </a:lnTo>
                    <a:lnTo>
                      <a:pt x="37" y="32"/>
                    </a:lnTo>
                    <a:lnTo>
                      <a:pt x="37" y="30"/>
                    </a:lnTo>
                    <a:lnTo>
                      <a:pt x="36" y="30"/>
                    </a:lnTo>
                    <a:lnTo>
                      <a:pt x="36" y="28"/>
                    </a:lnTo>
                    <a:lnTo>
                      <a:pt x="35" y="28"/>
                    </a:lnTo>
                    <a:lnTo>
                      <a:pt x="35" y="27"/>
                    </a:lnTo>
                    <a:lnTo>
                      <a:pt x="33" y="27"/>
                    </a:lnTo>
                    <a:lnTo>
                      <a:pt x="33" y="24"/>
                    </a:lnTo>
                    <a:lnTo>
                      <a:pt x="33" y="23"/>
                    </a:lnTo>
                    <a:lnTo>
                      <a:pt x="32" y="23"/>
                    </a:lnTo>
                    <a:lnTo>
                      <a:pt x="32" y="21"/>
                    </a:lnTo>
                    <a:lnTo>
                      <a:pt x="31" y="21"/>
                    </a:lnTo>
                    <a:lnTo>
                      <a:pt x="31" y="20"/>
                    </a:lnTo>
                    <a:lnTo>
                      <a:pt x="29" y="20"/>
                    </a:lnTo>
                    <a:lnTo>
                      <a:pt x="29" y="16"/>
                    </a:lnTo>
                    <a:lnTo>
                      <a:pt x="29" y="15"/>
                    </a:lnTo>
                    <a:lnTo>
                      <a:pt x="28" y="15"/>
                    </a:lnTo>
                    <a:lnTo>
                      <a:pt x="28" y="13"/>
                    </a:lnTo>
                    <a:lnTo>
                      <a:pt x="27" y="13"/>
                    </a:lnTo>
                    <a:lnTo>
                      <a:pt x="27" y="11"/>
                    </a:lnTo>
                    <a:lnTo>
                      <a:pt x="26" y="11"/>
                    </a:lnTo>
                    <a:lnTo>
                      <a:pt x="26" y="10"/>
                    </a:lnTo>
                    <a:lnTo>
                      <a:pt x="25" y="10"/>
                    </a:lnTo>
                    <a:lnTo>
                      <a:pt x="25" y="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180">
                <a:extLst>
                  <a:ext uri="{FF2B5EF4-FFF2-40B4-BE49-F238E27FC236}">
                    <a16:creationId xmlns:a16="http://schemas.microsoft.com/office/drawing/2014/main" id="{4FE74343-DD70-8A0A-6BC8-8591489EA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5" y="4102"/>
                <a:ext cx="14" cy="14"/>
              </a:xfrm>
              <a:custGeom>
                <a:avLst/>
                <a:gdLst>
                  <a:gd name="T0" fmla="*/ 22 w 42"/>
                  <a:gd name="T1" fmla="*/ 1 h 43"/>
                  <a:gd name="T2" fmla="*/ 22 w 42"/>
                  <a:gd name="T3" fmla="*/ 0 h 43"/>
                  <a:gd name="T4" fmla="*/ 0 w 42"/>
                  <a:gd name="T5" fmla="*/ 0 h 43"/>
                  <a:gd name="T6" fmla="*/ 0 w 42"/>
                  <a:gd name="T7" fmla="*/ 6 h 43"/>
                  <a:gd name="T8" fmla="*/ 1 w 42"/>
                  <a:gd name="T9" fmla="*/ 6 h 43"/>
                  <a:gd name="T10" fmla="*/ 1 w 42"/>
                  <a:gd name="T11" fmla="*/ 43 h 43"/>
                  <a:gd name="T12" fmla="*/ 42 w 42"/>
                  <a:gd name="T13" fmla="*/ 43 h 43"/>
                  <a:gd name="T14" fmla="*/ 42 w 42"/>
                  <a:gd name="T15" fmla="*/ 42 h 43"/>
                  <a:gd name="T16" fmla="*/ 41 w 42"/>
                  <a:gd name="T17" fmla="*/ 42 h 43"/>
                  <a:gd name="T18" fmla="*/ 41 w 42"/>
                  <a:gd name="T19" fmla="*/ 41 h 43"/>
                  <a:gd name="T20" fmla="*/ 40 w 42"/>
                  <a:gd name="T21" fmla="*/ 41 h 43"/>
                  <a:gd name="T22" fmla="*/ 40 w 42"/>
                  <a:gd name="T23" fmla="*/ 39 h 43"/>
                  <a:gd name="T24" fmla="*/ 39 w 42"/>
                  <a:gd name="T25" fmla="*/ 39 h 43"/>
                  <a:gd name="T26" fmla="*/ 39 w 42"/>
                  <a:gd name="T27" fmla="*/ 37 h 43"/>
                  <a:gd name="T28" fmla="*/ 39 w 42"/>
                  <a:gd name="T29" fmla="*/ 35 h 43"/>
                  <a:gd name="T30" fmla="*/ 38 w 42"/>
                  <a:gd name="T31" fmla="*/ 35 h 43"/>
                  <a:gd name="T32" fmla="*/ 38 w 42"/>
                  <a:gd name="T33" fmla="*/ 32 h 43"/>
                  <a:gd name="T34" fmla="*/ 37 w 42"/>
                  <a:gd name="T35" fmla="*/ 32 h 43"/>
                  <a:gd name="T36" fmla="*/ 37 w 42"/>
                  <a:gd name="T37" fmla="*/ 31 h 43"/>
                  <a:gd name="T38" fmla="*/ 36 w 42"/>
                  <a:gd name="T39" fmla="*/ 31 h 43"/>
                  <a:gd name="T40" fmla="*/ 36 w 42"/>
                  <a:gd name="T41" fmla="*/ 29 h 43"/>
                  <a:gd name="T42" fmla="*/ 35 w 42"/>
                  <a:gd name="T43" fmla="*/ 29 h 43"/>
                  <a:gd name="T44" fmla="*/ 35 w 42"/>
                  <a:gd name="T45" fmla="*/ 28 h 43"/>
                  <a:gd name="T46" fmla="*/ 35 w 42"/>
                  <a:gd name="T47" fmla="*/ 26 h 43"/>
                  <a:gd name="T48" fmla="*/ 34 w 42"/>
                  <a:gd name="T49" fmla="*/ 26 h 43"/>
                  <a:gd name="T50" fmla="*/ 34 w 42"/>
                  <a:gd name="T51" fmla="*/ 24 h 43"/>
                  <a:gd name="T52" fmla="*/ 32 w 42"/>
                  <a:gd name="T53" fmla="*/ 24 h 43"/>
                  <a:gd name="T54" fmla="*/ 32 w 42"/>
                  <a:gd name="T55" fmla="*/ 21 h 43"/>
                  <a:gd name="T56" fmla="*/ 31 w 42"/>
                  <a:gd name="T57" fmla="*/ 21 h 43"/>
                  <a:gd name="T58" fmla="*/ 31 w 42"/>
                  <a:gd name="T59" fmla="*/ 20 h 43"/>
                  <a:gd name="T60" fmla="*/ 30 w 42"/>
                  <a:gd name="T61" fmla="*/ 20 h 43"/>
                  <a:gd name="T62" fmla="*/ 30 w 42"/>
                  <a:gd name="T63" fmla="*/ 18 h 43"/>
                  <a:gd name="T64" fmla="*/ 29 w 42"/>
                  <a:gd name="T65" fmla="*/ 18 h 43"/>
                  <a:gd name="T66" fmla="*/ 29 w 42"/>
                  <a:gd name="T67" fmla="*/ 16 h 43"/>
                  <a:gd name="T68" fmla="*/ 28 w 42"/>
                  <a:gd name="T69" fmla="*/ 16 h 43"/>
                  <a:gd name="T70" fmla="*/ 28 w 42"/>
                  <a:gd name="T71" fmla="*/ 14 h 43"/>
                  <a:gd name="T72" fmla="*/ 27 w 42"/>
                  <a:gd name="T73" fmla="*/ 14 h 43"/>
                  <a:gd name="T74" fmla="*/ 27 w 42"/>
                  <a:gd name="T75" fmla="*/ 12 h 43"/>
                  <a:gd name="T76" fmla="*/ 26 w 42"/>
                  <a:gd name="T77" fmla="*/ 12 h 43"/>
                  <a:gd name="T78" fmla="*/ 26 w 42"/>
                  <a:gd name="T79" fmla="*/ 11 h 43"/>
                  <a:gd name="T80" fmla="*/ 26 w 42"/>
                  <a:gd name="T81" fmla="*/ 9 h 43"/>
                  <a:gd name="T82" fmla="*/ 25 w 42"/>
                  <a:gd name="T83" fmla="*/ 9 h 43"/>
                  <a:gd name="T84" fmla="*/ 25 w 42"/>
                  <a:gd name="T85" fmla="*/ 7 h 43"/>
                  <a:gd name="T86" fmla="*/ 24 w 42"/>
                  <a:gd name="T87" fmla="*/ 7 h 43"/>
                  <a:gd name="T88" fmla="*/ 24 w 42"/>
                  <a:gd name="T89" fmla="*/ 5 h 43"/>
                  <a:gd name="T90" fmla="*/ 23 w 42"/>
                  <a:gd name="T91" fmla="*/ 5 h 43"/>
                  <a:gd name="T92" fmla="*/ 23 w 42"/>
                  <a:gd name="T93" fmla="*/ 3 h 43"/>
                  <a:gd name="T94" fmla="*/ 22 w 42"/>
                  <a:gd name="T95" fmla="*/ 3 h 43"/>
                  <a:gd name="T96" fmla="*/ 22 w 42"/>
                  <a:gd name="T97" fmla="*/ 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2" h="43">
                    <a:moveTo>
                      <a:pt x="22" y="1"/>
                    </a:moveTo>
                    <a:lnTo>
                      <a:pt x="22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1" y="6"/>
                    </a:lnTo>
                    <a:lnTo>
                      <a:pt x="1" y="43"/>
                    </a:lnTo>
                    <a:lnTo>
                      <a:pt x="42" y="43"/>
                    </a:lnTo>
                    <a:lnTo>
                      <a:pt x="42" y="42"/>
                    </a:lnTo>
                    <a:lnTo>
                      <a:pt x="41" y="42"/>
                    </a:lnTo>
                    <a:lnTo>
                      <a:pt x="41" y="41"/>
                    </a:lnTo>
                    <a:lnTo>
                      <a:pt x="40" y="41"/>
                    </a:lnTo>
                    <a:lnTo>
                      <a:pt x="40" y="39"/>
                    </a:lnTo>
                    <a:lnTo>
                      <a:pt x="39" y="39"/>
                    </a:lnTo>
                    <a:lnTo>
                      <a:pt x="39" y="37"/>
                    </a:lnTo>
                    <a:lnTo>
                      <a:pt x="39" y="35"/>
                    </a:lnTo>
                    <a:lnTo>
                      <a:pt x="38" y="35"/>
                    </a:lnTo>
                    <a:lnTo>
                      <a:pt x="38" y="32"/>
                    </a:lnTo>
                    <a:lnTo>
                      <a:pt x="37" y="32"/>
                    </a:lnTo>
                    <a:lnTo>
                      <a:pt x="37" y="31"/>
                    </a:lnTo>
                    <a:lnTo>
                      <a:pt x="36" y="31"/>
                    </a:lnTo>
                    <a:lnTo>
                      <a:pt x="36" y="29"/>
                    </a:lnTo>
                    <a:lnTo>
                      <a:pt x="35" y="29"/>
                    </a:lnTo>
                    <a:lnTo>
                      <a:pt x="35" y="28"/>
                    </a:lnTo>
                    <a:lnTo>
                      <a:pt x="35" y="26"/>
                    </a:lnTo>
                    <a:lnTo>
                      <a:pt x="34" y="26"/>
                    </a:lnTo>
                    <a:lnTo>
                      <a:pt x="34" y="24"/>
                    </a:lnTo>
                    <a:lnTo>
                      <a:pt x="32" y="24"/>
                    </a:lnTo>
                    <a:lnTo>
                      <a:pt x="32" y="21"/>
                    </a:lnTo>
                    <a:lnTo>
                      <a:pt x="31" y="21"/>
                    </a:lnTo>
                    <a:lnTo>
                      <a:pt x="31" y="20"/>
                    </a:lnTo>
                    <a:lnTo>
                      <a:pt x="30" y="20"/>
                    </a:lnTo>
                    <a:lnTo>
                      <a:pt x="30" y="18"/>
                    </a:lnTo>
                    <a:lnTo>
                      <a:pt x="29" y="18"/>
                    </a:lnTo>
                    <a:lnTo>
                      <a:pt x="29" y="16"/>
                    </a:lnTo>
                    <a:lnTo>
                      <a:pt x="28" y="16"/>
                    </a:lnTo>
                    <a:lnTo>
                      <a:pt x="28" y="14"/>
                    </a:lnTo>
                    <a:lnTo>
                      <a:pt x="27" y="14"/>
                    </a:lnTo>
                    <a:lnTo>
                      <a:pt x="27" y="12"/>
                    </a:lnTo>
                    <a:lnTo>
                      <a:pt x="26" y="12"/>
                    </a:lnTo>
                    <a:lnTo>
                      <a:pt x="26" y="11"/>
                    </a:lnTo>
                    <a:lnTo>
                      <a:pt x="26" y="9"/>
                    </a:lnTo>
                    <a:lnTo>
                      <a:pt x="25" y="9"/>
                    </a:lnTo>
                    <a:lnTo>
                      <a:pt x="25" y="7"/>
                    </a:lnTo>
                    <a:lnTo>
                      <a:pt x="24" y="7"/>
                    </a:lnTo>
                    <a:lnTo>
                      <a:pt x="24" y="5"/>
                    </a:lnTo>
                    <a:lnTo>
                      <a:pt x="23" y="5"/>
                    </a:lnTo>
                    <a:lnTo>
                      <a:pt x="23" y="3"/>
                    </a:lnTo>
                    <a:lnTo>
                      <a:pt x="22" y="3"/>
                    </a:lnTo>
                    <a:lnTo>
                      <a:pt x="22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181">
                <a:extLst>
                  <a:ext uri="{FF2B5EF4-FFF2-40B4-BE49-F238E27FC236}">
                    <a16:creationId xmlns:a16="http://schemas.microsoft.com/office/drawing/2014/main" id="{8814BA30-4858-0DD5-B8EA-E3EDAE1A65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5" y="4116"/>
                <a:ext cx="20" cy="14"/>
              </a:xfrm>
              <a:custGeom>
                <a:avLst/>
                <a:gdLst>
                  <a:gd name="T0" fmla="*/ 42 w 60"/>
                  <a:gd name="T1" fmla="*/ 2 h 42"/>
                  <a:gd name="T2" fmla="*/ 41 w 60"/>
                  <a:gd name="T3" fmla="*/ 2 h 42"/>
                  <a:gd name="T4" fmla="*/ 41 w 60"/>
                  <a:gd name="T5" fmla="*/ 0 h 42"/>
                  <a:gd name="T6" fmla="*/ 0 w 60"/>
                  <a:gd name="T7" fmla="*/ 0 h 42"/>
                  <a:gd name="T8" fmla="*/ 0 w 60"/>
                  <a:gd name="T9" fmla="*/ 42 h 42"/>
                  <a:gd name="T10" fmla="*/ 60 w 60"/>
                  <a:gd name="T11" fmla="*/ 42 h 42"/>
                  <a:gd name="T12" fmla="*/ 60 w 60"/>
                  <a:gd name="T13" fmla="*/ 41 h 42"/>
                  <a:gd name="T14" fmla="*/ 59 w 60"/>
                  <a:gd name="T15" fmla="*/ 41 h 42"/>
                  <a:gd name="T16" fmla="*/ 59 w 60"/>
                  <a:gd name="T17" fmla="*/ 39 h 42"/>
                  <a:gd name="T18" fmla="*/ 59 w 60"/>
                  <a:gd name="T19" fmla="*/ 36 h 42"/>
                  <a:gd name="T20" fmla="*/ 58 w 60"/>
                  <a:gd name="T21" fmla="*/ 36 h 42"/>
                  <a:gd name="T22" fmla="*/ 58 w 60"/>
                  <a:gd name="T23" fmla="*/ 35 h 42"/>
                  <a:gd name="T24" fmla="*/ 57 w 60"/>
                  <a:gd name="T25" fmla="*/ 35 h 42"/>
                  <a:gd name="T26" fmla="*/ 57 w 60"/>
                  <a:gd name="T27" fmla="*/ 33 h 42"/>
                  <a:gd name="T28" fmla="*/ 56 w 60"/>
                  <a:gd name="T29" fmla="*/ 33 h 42"/>
                  <a:gd name="T30" fmla="*/ 56 w 60"/>
                  <a:gd name="T31" fmla="*/ 31 h 42"/>
                  <a:gd name="T32" fmla="*/ 55 w 60"/>
                  <a:gd name="T33" fmla="*/ 31 h 42"/>
                  <a:gd name="T34" fmla="*/ 55 w 60"/>
                  <a:gd name="T35" fmla="*/ 30 h 42"/>
                  <a:gd name="T36" fmla="*/ 55 w 60"/>
                  <a:gd name="T37" fmla="*/ 27 h 42"/>
                  <a:gd name="T38" fmla="*/ 54 w 60"/>
                  <a:gd name="T39" fmla="*/ 27 h 42"/>
                  <a:gd name="T40" fmla="*/ 54 w 60"/>
                  <a:gd name="T41" fmla="*/ 26 h 42"/>
                  <a:gd name="T42" fmla="*/ 53 w 60"/>
                  <a:gd name="T43" fmla="*/ 26 h 42"/>
                  <a:gd name="T44" fmla="*/ 53 w 60"/>
                  <a:gd name="T45" fmla="*/ 24 h 42"/>
                  <a:gd name="T46" fmla="*/ 52 w 60"/>
                  <a:gd name="T47" fmla="*/ 24 h 42"/>
                  <a:gd name="T48" fmla="*/ 52 w 60"/>
                  <a:gd name="T49" fmla="*/ 22 h 42"/>
                  <a:gd name="T50" fmla="*/ 50 w 60"/>
                  <a:gd name="T51" fmla="*/ 22 h 42"/>
                  <a:gd name="T52" fmla="*/ 50 w 60"/>
                  <a:gd name="T53" fmla="*/ 19 h 42"/>
                  <a:gd name="T54" fmla="*/ 49 w 60"/>
                  <a:gd name="T55" fmla="*/ 19 h 42"/>
                  <a:gd name="T56" fmla="*/ 49 w 60"/>
                  <a:gd name="T57" fmla="*/ 18 h 42"/>
                  <a:gd name="T58" fmla="*/ 48 w 60"/>
                  <a:gd name="T59" fmla="*/ 18 h 42"/>
                  <a:gd name="T60" fmla="*/ 48 w 60"/>
                  <a:gd name="T61" fmla="*/ 16 h 42"/>
                  <a:gd name="T62" fmla="*/ 47 w 60"/>
                  <a:gd name="T63" fmla="*/ 16 h 42"/>
                  <a:gd name="T64" fmla="*/ 47 w 60"/>
                  <a:gd name="T65" fmla="*/ 14 h 42"/>
                  <a:gd name="T66" fmla="*/ 46 w 60"/>
                  <a:gd name="T67" fmla="*/ 14 h 42"/>
                  <a:gd name="T68" fmla="*/ 46 w 60"/>
                  <a:gd name="T69" fmla="*/ 13 h 42"/>
                  <a:gd name="T70" fmla="*/ 46 w 60"/>
                  <a:gd name="T71" fmla="*/ 11 h 42"/>
                  <a:gd name="T72" fmla="*/ 45 w 60"/>
                  <a:gd name="T73" fmla="*/ 11 h 42"/>
                  <a:gd name="T74" fmla="*/ 45 w 60"/>
                  <a:gd name="T75" fmla="*/ 8 h 42"/>
                  <a:gd name="T76" fmla="*/ 44 w 60"/>
                  <a:gd name="T77" fmla="*/ 8 h 42"/>
                  <a:gd name="T78" fmla="*/ 44 w 60"/>
                  <a:gd name="T79" fmla="*/ 6 h 42"/>
                  <a:gd name="T80" fmla="*/ 43 w 60"/>
                  <a:gd name="T81" fmla="*/ 6 h 42"/>
                  <a:gd name="T82" fmla="*/ 43 w 60"/>
                  <a:gd name="T83" fmla="*/ 5 h 42"/>
                  <a:gd name="T84" fmla="*/ 42 w 60"/>
                  <a:gd name="T85" fmla="*/ 5 h 42"/>
                  <a:gd name="T86" fmla="*/ 42 w 60"/>
                  <a:gd name="T87" fmla="*/ 3 h 42"/>
                  <a:gd name="T88" fmla="*/ 42 w 60"/>
                  <a:gd name="T89" fmla="*/ 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0" h="42">
                    <a:moveTo>
                      <a:pt x="42" y="2"/>
                    </a:moveTo>
                    <a:lnTo>
                      <a:pt x="41" y="2"/>
                    </a:lnTo>
                    <a:lnTo>
                      <a:pt x="41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60" y="42"/>
                    </a:lnTo>
                    <a:lnTo>
                      <a:pt x="60" y="41"/>
                    </a:lnTo>
                    <a:lnTo>
                      <a:pt x="59" y="41"/>
                    </a:lnTo>
                    <a:lnTo>
                      <a:pt x="59" y="39"/>
                    </a:lnTo>
                    <a:lnTo>
                      <a:pt x="59" y="36"/>
                    </a:lnTo>
                    <a:lnTo>
                      <a:pt x="58" y="36"/>
                    </a:lnTo>
                    <a:lnTo>
                      <a:pt x="58" y="35"/>
                    </a:lnTo>
                    <a:lnTo>
                      <a:pt x="57" y="35"/>
                    </a:lnTo>
                    <a:lnTo>
                      <a:pt x="57" y="33"/>
                    </a:lnTo>
                    <a:lnTo>
                      <a:pt x="56" y="33"/>
                    </a:lnTo>
                    <a:lnTo>
                      <a:pt x="56" y="31"/>
                    </a:lnTo>
                    <a:lnTo>
                      <a:pt x="55" y="31"/>
                    </a:lnTo>
                    <a:lnTo>
                      <a:pt x="55" y="30"/>
                    </a:lnTo>
                    <a:lnTo>
                      <a:pt x="55" y="27"/>
                    </a:lnTo>
                    <a:lnTo>
                      <a:pt x="54" y="27"/>
                    </a:lnTo>
                    <a:lnTo>
                      <a:pt x="54" y="26"/>
                    </a:lnTo>
                    <a:lnTo>
                      <a:pt x="53" y="26"/>
                    </a:lnTo>
                    <a:lnTo>
                      <a:pt x="53" y="24"/>
                    </a:lnTo>
                    <a:lnTo>
                      <a:pt x="52" y="24"/>
                    </a:lnTo>
                    <a:lnTo>
                      <a:pt x="52" y="22"/>
                    </a:lnTo>
                    <a:lnTo>
                      <a:pt x="50" y="22"/>
                    </a:lnTo>
                    <a:lnTo>
                      <a:pt x="50" y="19"/>
                    </a:lnTo>
                    <a:lnTo>
                      <a:pt x="49" y="19"/>
                    </a:lnTo>
                    <a:lnTo>
                      <a:pt x="49" y="18"/>
                    </a:lnTo>
                    <a:lnTo>
                      <a:pt x="48" y="18"/>
                    </a:lnTo>
                    <a:lnTo>
                      <a:pt x="48" y="16"/>
                    </a:lnTo>
                    <a:lnTo>
                      <a:pt x="47" y="16"/>
                    </a:lnTo>
                    <a:lnTo>
                      <a:pt x="47" y="14"/>
                    </a:lnTo>
                    <a:lnTo>
                      <a:pt x="46" y="14"/>
                    </a:lnTo>
                    <a:lnTo>
                      <a:pt x="46" y="13"/>
                    </a:lnTo>
                    <a:lnTo>
                      <a:pt x="46" y="11"/>
                    </a:lnTo>
                    <a:lnTo>
                      <a:pt x="45" y="11"/>
                    </a:lnTo>
                    <a:lnTo>
                      <a:pt x="45" y="8"/>
                    </a:lnTo>
                    <a:lnTo>
                      <a:pt x="44" y="8"/>
                    </a:lnTo>
                    <a:lnTo>
                      <a:pt x="44" y="6"/>
                    </a:lnTo>
                    <a:lnTo>
                      <a:pt x="43" y="6"/>
                    </a:lnTo>
                    <a:lnTo>
                      <a:pt x="43" y="5"/>
                    </a:lnTo>
                    <a:lnTo>
                      <a:pt x="42" y="5"/>
                    </a:lnTo>
                    <a:lnTo>
                      <a:pt x="42" y="3"/>
                    </a:lnTo>
                    <a:lnTo>
                      <a:pt x="42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Freeform 182">
                <a:extLst>
                  <a:ext uri="{FF2B5EF4-FFF2-40B4-BE49-F238E27FC236}">
                    <a16:creationId xmlns:a16="http://schemas.microsoft.com/office/drawing/2014/main" id="{D1CA720E-BDE1-51B8-154D-C4C83A513A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5" y="4130"/>
                <a:ext cx="27" cy="14"/>
              </a:xfrm>
              <a:custGeom>
                <a:avLst/>
                <a:gdLst>
                  <a:gd name="T0" fmla="*/ 60 w 80"/>
                  <a:gd name="T1" fmla="*/ 1 h 42"/>
                  <a:gd name="T2" fmla="*/ 60 w 80"/>
                  <a:gd name="T3" fmla="*/ 0 h 42"/>
                  <a:gd name="T4" fmla="*/ 0 w 80"/>
                  <a:gd name="T5" fmla="*/ 0 h 42"/>
                  <a:gd name="T6" fmla="*/ 0 w 80"/>
                  <a:gd name="T7" fmla="*/ 42 h 42"/>
                  <a:gd name="T8" fmla="*/ 80 w 80"/>
                  <a:gd name="T9" fmla="*/ 42 h 42"/>
                  <a:gd name="T10" fmla="*/ 80 w 80"/>
                  <a:gd name="T11" fmla="*/ 40 h 42"/>
                  <a:gd name="T12" fmla="*/ 79 w 80"/>
                  <a:gd name="T13" fmla="*/ 40 h 42"/>
                  <a:gd name="T14" fmla="*/ 79 w 80"/>
                  <a:gd name="T15" fmla="*/ 37 h 42"/>
                  <a:gd name="T16" fmla="*/ 78 w 80"/>
                  <a:gd name="T17" fmla="*/ 37 h 42"/>
                  <a:gd name="T18" fmla="*/ 78 w 80"/>
                  <a:gd name="T19" fmla="*/ 35 h 42"/>
                  <a:gd name="T20" fmla="*/ 77 w 80"/>
                  <a:gd name="T21" fmla="*/ 35 h 42"/>
                  <a:gd name="T22" fmla="*/ 77 w 80"/>
                  <a:gd name="T23" fmla="*/ 34 h 42"/>
                  <a:gd name="T24" fmla="*/ 76 w 80"/>
                  <a:gd name="T25" fmla="*/ 34 h 42"/>
                  <a:gd name="T26" fmla="*/ 76 w 80"/>
                  <a:gd name="T27" fmla="*/ 32 h 42"/>
                  <a:gd name="T28" fmla="*/ 76 w 80"/>
                  <a:gd name="T29" fmla="*/ 31 h 42"/>
                  <a:gd name="T30" fmla="*/ 75 w 80"/>
                  <a:gd name="T31" fmla="*/ 31 h 42"/>
                  <a:gd name="T32" fmla="*/ 75 w 80"/>
                  <a:gd name="T33" fmla="*/ 29 h 42"/>
                  <a:gd name="T34" fmla="*/ 74 w 80"/>
                  <a:gd name="T35" fmla="*/ 29 h 42"/>
                  <a:gd name="T36" fmla="*/ 74 w 80"/>
                  <a:gd name="T37" fmla="*/ 27 h 42"/>
                  <a:gd name="T38" fmla="*/ 73 w 80"/>
                  <a:gd name="T39" fmla="*/ 27 h 42"/>
                  <a:gd name="T40" fmla="*/ 73 w 80"/>
                  <a:gd name="T41" fmla="*/ 24 h 42"/>
                  <a:gd name="T42" fmla="*/ 72 w 80"/>
                  <a:gd name="T43" fmla="*/ 24 h 42"/>
                  <a:gd name="T44" fmla="*/ 72 w 80"/>
                  <a:gd name="T45" fmla="*/ 22 h 42"/>
                  <a:gd name="T46" fmla="*/ 72 w 80"/>
                  <a:gd name="T47" fmla="*/ 21 h 42"/>
                  <a:gd name="T48" fmla="*/ 69 w 80"/>
                  <a:gd name="T49" fmla="*/ 21 h 42"/>
                  <a:gd name="T50" fmla="*/ 69 w 80"/>
                  <a:gd name="T51" fmla="*/ 19 h 42"/>
                  <a:gd name="T52" fmla="*/ 68 w 80"/>
                  <a:gd name="T53" fmla="*/ 19 h 42"/>
                  <a:gd name="T54" fmla="*/ 68 w 80"/>
                  <a:gd name="T55" fmla="*/ 17 h 42"/>
                  <a:gd name="T56" fmla="*/ 67 w 80"/>
                  <a:gd name="T57" fmla="*/ 17 h 42"/>
                  <a:gd name="T58" fmla="*/ 67 w 80"/>
                  <a:gd name="T59" fmla="*/ 15 h 42"/>
                  <a:gd name="T60" fmla="*/ 67 w 80"/>
                  <a:gd name="T61" fmla="*/ 14 h 42"/>
                  <a:gd name="T62" fmla="*/ 66 w 80"/>
                  <a:gd name="T63" fmla="*/ 14 h 42"/>
                  <a:gd name="T64" fmla="*/ 66 w 80"/>
                  <a:gd name="T65" fmla="*/ 12 h 42"/>
                  <a:gd name="T66" fmla="*/ 65 w 80"/>
                  <a:gd name="T67" fmla="*/ 12 h 42"/>
                  <a:gd name="T68" fmla="*/ 65 w 80"/>
                  <a:gd name="T69" fmla="*/ 10 h 42"/>
                  <a:gd name="T70" fmla="*/ 64 w 80"/>
                  <a:gd name="T71" fmla="*/ 10 h 42"/>
                  <a:gd name="T72" fmla="*/ 64 w 80"/>
                  <a:gd name="T73" fmla="*/ 8 h 42"/>
                  <a:gd name="T74" fmla="*/ 63 w 80"/>
                  <a:gd name="T75" fmla="*/ 8 h 42"/>
                  <a:gd name="T76" fmla="*/ 63 w 80"/>
                  <a:gd name="T77" fmla="*/ 5 h 42"/>
                  <a:gd name="T78" fmla="*/ 63 w 80"/>
                  <a:gd name="T79" fmla="*/ 4 h 42"/>
                  <a:gd name="T80" fmla="*/ 62 w 80"/>
                  <a:gd name="T81" fmla="*/ 4 h 42"/>
                  <a:gd name="T82" fmla="*/ 62 w 80"/>
                  <a:gd name="T83" fmla="*/ 2 h 42"/>
                  <a:gd name="T84" fmla="*/ 61 w 80"/>
                  <a:gd name="T85" fmla="*/ 2 h 42"/>
                  <a:gd name="T86" fmla="*/ 61 w 80"/>
                  <a:gd name="T87" fmla="*/ 1 h 42"/>
                  <a:gd name="T88" fmla="*/ 60 w 80"/>
                  <a:gd name="T89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0" h="42">
                    <a:moveTo>
                      <a:pt x="60" y="1"/>
                    </a:moveTo>
                    <a:lnTo>
                      <a:pt x="6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80" y="42"/>
                    </a:lnTo>
                    <a:lnTo>
                      <a:pt x="80" y="40"/>
                    </a:lnTo>
                    <a:lnTo>
                      <a:pt x="79" y="40"/>
                    </a:lnTo>
                    <a:lnTo>
                      <a:pt x="79" y="37"/>
                    </a:lnTo>
                    <a:lnTo>
                      <a:pt x="78" y="37"/>
                    </a:lnTo>
                    <a:lnTo>
                      <a:pt x="78" y="35"/>
                    </a:lnTo>
                    <a:lnTo>
                      <a:pt x="77" y="35"/>
                    </a:lnTo>
                    <a:lnTo>
                      <a:pt x="77" y="34"/>
                    </a:lnTo>
                    <a:lnTo>
                      <a:pt x="76" y="34"/>
                    </a:lnTo>
                    <a:lnTo>
                      <a:pt x="76" y="32"/>
                    </a:lnTo>
                    <a:lnTo>
                      <a:pt x="76" y="31"/>
                    </a:lnTo>
                    <a:lnTo>
                      <a:pt x="75" y="31"/>
                    </a:lnTo>
                    <a:lnTo>
                      <a:pt x="75" y="29"/>
                    </a:lnTo>
                    <a:lnTo>
                      <a:pt x="74" y="29"/>
                    </a:lnTo>
                    <a:lnTo>
                      <a:pt x="74" y="27"/>
                    </a:lnTo>
                    <a:lnTo>
                      <a:pt x="73" y="27"/>
                    </a:lnTo>
                    <a:lnTo>
                      <a:pt x="73" y="24"/>
                    </a:lnTo>
                    <a:lnTo>
                      <a:pt x="72" y="24"/>
                    </a:lnTo>
                    <a:lnTo>
                      <a:pt x="72" y="22"/>
                    </a:lnTo>
                    <a:lnTo>
                      <a:pt x="72" y="21"/>
                    </a:lnTo>
                    <a:lnTo>
                      <a:pt x="69" y="21"/>
                    </a:lnTo>
                    <a:lnTo>
                      <a:pt x="69" y="19"/>
                    </a:lnTo>
                    <a:lnTo>
                      <a:pt x="68" y="19"/>
                    </a:lnTo>
                    <a:lnTo>
                      <a:pt x="68" y="17"/>
                    </a:lnTo>
                    <a:lnTo>
                      <a:pt x="67" y="17"/>
                    </a:lnTo>
                    <a:lnTo>
                      <a:pt x="67" y="15"/>
                    </a:lnTo>
                    <a:lnTo>
                      <a:pt x="67" y="14"/>
                    </a:lnTo>
                    <a:lnTo>
                      <a:pt x="66" y="14"/>
                    </a:lnTo>
                    <a:lnTo>
                      <a:pt x="66" y="12"/>
                    </a:lnTo>
                    <a:lnTo>
                      <a:pt x="65" y="12"/>
                    </a:lnTo>
                    <a:lnTo>
                      <a:pt x="65" y="10"/>
                    </a:lnTo>
                    <a:lnTo>
                      <a:pt x="64" y="10"/>
                    </a:lnTo>
                    <a:lnTo>
                      <a:pt x="64" y="8"/>
                    </a:lnTo>
                    <a:lnTo>
                      <a:pt x="63" y="8"/>
                    </a:lnTo>
                    <a:lnTo>
                      <a:pt x="63" y="5"/>
                    </a:lnTo>
                    <a:lnTo>
                      <a:pt x="63" y="4"/>
                    </a:lnTo>
                    <a:lnTo>
                      <a:pt x="62" y="4"/>
                    </a:lnTo>
                    <a:lnTo>
                      <a:pt x="62" y="2"/>
                    </a:lnTo>
                    <a:lnTo>
                      <a:pt x="61" y="2"/>
                    </a:lnTo>
                    <a:lnTo>
                      <a:pt x="61" y="1"/>
                    </a:lnTo>
                    <a:lnTo>
                      <a:pt x="60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183">
                <a:extLst>
                  <a:ext uri="{FF2B5EF4-FFF2-40B4-BE49-F238E27FC236}">
                    <a16:creationId xmlns:a16="http://schemas.microsoft.com/office/drawing/2014/main" id="{5198EDB5-F135-A5E1-5112-3FF3D94B98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4" y="4144"/>
                <a:ext cx="35" cy="15"/>
              </a:xfrm>
              <a:custGeom>
                <a:avLst/>
                <a:gdLst>
                  <a:gd name="T0" fmla="*/ 85 w 104"/>
                  <a:gd name="T1" fmla="*/ 1 h 43"/>
                  <a:gd name="T2" fmla="*/ 84 w 104"/>
                  <a:gd name="T3" fmla="*/ 1 h 43"/>
                  <a:gd name="T4" fmla="*/ 84 w 104"/>
                  <a:gd name="T5" fmla="*/ 0 h 43"/>
                  <a:gd name="T6" fmla="*/ 4 w 104"/>
                  <a:gd name="T7" fmla="*/ 0 h 43"/>
                  <a:gd name="T8" fmla="*/ 4 w 104"/>
                  <a:gd name="T9" fmla="*/ 39 h 43"/>
                  <a:gd name="T10" fmla="*/ 3 w 104"/>
                  <a:gd name="T11" fmla="*/ 39 h 43"/>
                  <a:gd name="T12" fmla="*/ 2 w 104"/>
                  <a:gd name="T13" fmla="*/ 39 h 43"/>
                  <a:gd name="T14" fmla="*/ 2 w 104"/>
                  <a:gd name="T15" fmla="*/ 41 h 43"/>
                  <a:gd name="T16" fmla="*/ 1 w 104"/>
                  <a:gd name="T17" fmla="*/ 41 h 43"/>
                  <a:gd name="T18" fmla="*/ 1 w 104"/>
                  <a:gd name="T19" fmla="*/ 42 h 43"/>
                  <a:gd name="T20" fmla="*/ 0 w 104"/>
                  <a:gd name="T21" fmla="*/ 42 h 43"/>
                  <a:gd name="T22" fmla="*/ 0 w 104"/>
                  <a:gd name="T23" fmla="*/ 43 h 43"/>
                  <a:gd name="T24" fmla="*/ 104 w 104"/>
                  <a:gd name="T25" fmla="*/ 43 h 43"/>
                  <a:gd name="T26" fmla="*/ 104 w 104"/>
                  <a:gd name="T27" fmla="*/ 41 h 43"/>
                  <a:gd name="T28" fmla="*/ 103 w 104"/>
                  <a:gd name="T29" fmla="*/ 41 h 43"/>
                  <a:gd name="T30" fmla="*/ 103 w 104"/>
                  <a:gd name="T31" fmla="*/ 39 h 43"/>
                  <a:gd name="T32" fmla="*/ 102 w 104"/>
                  <a:gd name="T33" fmla="*/ 39 h 43"/>
                  <a:gd name="T34" fmla="*/ 102 w 104"/>
                  <a:gd name="T35" fmla="*/ 37 h 43"/>
                  <a:gd name="T36" fmla="*/ 101 w 104"/>
                  <a:gd name="T37" fmla="*/ 37 h 43"/>
                  <a:gd name="T38" fmla="*/ 101 w 104"/>
                  <a:gd name="T39" fmla="*/ 35 h 43"/>
                  <a:gd name="T40" fmla="*/ 101 w 104"/>
                  <a:gd name="T41" fmla="*/ 33 h 43"/>
                  <a:gd name="T42" fmla="*/ 100 w 104"/>
                  <a:gd name="T43" fmla="*/ 33 h 43"/>
                  <a:gd name="T44" fmla="*/ 100 w 104"/>
                  <a:gd name="T45" fmla="*/ 31 h 43"/>
                  <a:gd name="T46" fmla="*/ 99 w 104"/>
                  <a:gd name="T47" fmla="*/ 31 h 43"/>
                  <a:gd name="T48" fmla="*/ 99 w 104"/>
                  <a:gd name="T49" fmla="*/ 30 h 43"/>
                  <a:gd name="T50" fmla="*/ 98 w 104"/>
                  <a:gd name="T51" fmla="*/ 30 h 43"/>
                  <a:gd name="T52" fmla="*/ 98 w 104"/>
                  <a:gd name="T53" fmla="*/ 28 h 43"/>
                  <a:gd name="T54" fmla="*/ 97 w 104"/>
                  <a:gd name="T55" fmla="*/ 28 h 43"/>
                  <a:gd name="T56" fmla="*/ 97 w 104"/>
                  <a:gd name="T57" fmla="*/ 26 h 43"/>
                  <a:gd name="T58" fmla="*/ 97 w 104"/>
                  <a:gd name="T59" fmla="*/ 24 h 43"/>
                  <a:gd name="T60" fmla="*/ 96 w 104"/>
                  <a:gd name="T61" fmla="*/ 24 h 43"/>
                  <a:gd name="T62" fmla="*/ 96 w 104"/>
                  <a:gd name="T63" fmla="*/ 23 h 43"/>
                  <a:gd name="T64" fmla="*/ 95 w 104"/>
                  <a:gd name="T65" fmla="*/ 23 h 43"/>
                  <a:gd name="T66" fmla="*/ 95 w 104"/>
                  <a:gd name="T67" fmla="*/ 20 h 43"/>
                  <a:gd name="T68" fmla="*/ 92 w 104"/>
                  <a:gd name="T69" fmla="*/ 20 h 43"/>
                  <a:gd name="T70" fmla="*/ 92 w 104"/>
                  <a:gd name="T71" fmla="*/ 18 h 43"/>
                  <a:gd name="T72" fmla="*/ 92 w 104"/>
                  <a:gd name="T73" fmla="*/ 17 h 43"/>
                  <a:gd name="T74" fmla="*/ 91 w 104"/>
                  <a:gd name="T75" fmla="*/ 17 h 43"/>
                  <a:gd name="T76" fmla="*/ 91 w 104"/>
                  <a:gd name="T77" fmla="*/ 14 h 43"/>
                  <a:gd name="T78" fmla="*/ 90 w 104"/>
                  <a:gd name="T79" fmla="*/ 14 h 43"/>
                  <a:gd name="T80" fmla="*/ 90 w 104"/>
                  <a:gd name="T81" fmla="*/ 13 h 43"/>
                  <a:gd name="T82" fmla="*/ 89 w 104"/>
                  <a:gd name="T83" fmla="*/ 13 h 43"/>
                  <a:gd name="T84" fmla="*/ 89 w 104"/>
                  <a:gd name="T85" fmla="*/ 10 h 43"/>
                  <a:gd name="T86" fmla="*/ 88 w 104"/>
                  <a:gd name="T87" fmla="*/ 10 h 43"/>
                  <a:gd name="T88" fmla="*/ 88 w 104"/>
                  <a:gd name="T89" fmla="*/ 9 h 43"/>
                  <a:gd name="T90" fmla="*/ 88 w 104"/>
                  <a:gd name="T91" fmla="*/ 7 h 43"/>
                  <a:gd name="T92" fmla="*/ 87 w 104"/>
                  <a:gd name="T93" fmla="*/ 7 h 43"/>
                  <a:gd name="T94" fmla="*/ 87 w 104"/>
                  <a:gd name="T95" fmla="*/ 6 h 43"/>
                  <a:gd name="T96" fmla="*/ 86 w 104"/>
                  <a:gd name="T97" fmla="*/ 6 h 43"/>
                  <a:gd name="T98" fmla="*/ 86 w 104"/>
                  <a:gd name="T99" fmla="*/ 4 h 43"/>
                  <a:gd name="T100" fmla="*/ 85 w 104"/>
                  <a:gd name="T101" fmla="*/ 4 h 43"/>
                  <a:gd name="T102" fmla="*/ 85 w 104"/>
                  <a:gd name="T103" fmla="*/ 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04" h="43">
                    <a:moveTo>
                      <a:pt x="85" y="1"/>
                    </a:moveTo>
                    <a:lnTo>
                      <a:pt x="84" y="1"/>
                    </a:lnTo>
                    <a:lnTo>
                      <a:pt x="84" y="0"/>
                    </a:lnTo>
                    <a:lnTo>
                      <a:pt x="4" y="0"/>
                    </a:lnTo>
                    <a:lnTo>
                      <a:pt x="4" y="39"/>
                    </a:lnTo>
                    <a:lnTo>
                      <a:pt x="3" y="39"/>
                    </a:lnTo>
                    <a:lnTo>
                      <a:pt x="2" y="39"/>
                    </a:lnTo>
                    <a:lnTo>
                      <a:pt x="2" y="41"/>
                    </a:lnTo>
                    <a:lnTo>
                      <a:pt x="1" y="41"/>
                    </a:lnTo>
                    <a:lnTo>
                      <a:pt x="1" y="42"/>
                    </a:lnTo>
                    <a:lnTo>
                      <a:pt x="0" y="42"/>
                    </a:lnTo>
                    <a:lnTo>
                      <a:pt x="0" y="43"/>
                    </a:lnTo>
                    <a:lnTo>
                      <a:pt x="104" y="43"/>
                    </a:lnTo>
                    <a:lnTo>
                      <a:pt x="104" y="41"/>
                    </a:lnTo>
                    <a:lnTo>
                      <a:pt x="103" y="41"/>
                    </a:lnTo>
                    <a:lnTo>
                      <a:pt x="103" y="39"/>
                    </a:lnTo>
                    <a:lnTo>
                      <a:pt x="102" y="39"/>
                    </a:lnTo>
                    <a:lnTo>
                      <a:pt x="102" y="37"/>
                    </a:lnTo>
                    <a:lnTo>
                      <a:pt x="101" y="37"/>
                    </a:lnTo>
                    <a:lnTo>
                      <a:pt x="101" y="35"/>
                    </a:lnTo>
                    <a:lnTo>
                      <a:pt x="101" y="33"/>
                    </a:lnTo>
                    <a:lnTo>
                      <a:pt x="100" y="33"/>
                    </a:lnTo>
                    <a:lnTo>
                      <a:pt x="100" y="31"/>
                    </a:lnTo>
                    <a:lnTo>
                      <a:pt x="99" y="31"/>
                    </a:lnTo>
                    <a:lnTo>
                      <a:pt x="99" y="30"/>
                    </a:lnTo>
                    <a:lnTo>
                      <a:pt x="98" y="30"/>
                    </a:lnTo>
                    <a:lnTo>
                      <a:pt x="98" y="28"/>
                    </a:lnTo>
                    <a:lnTo>
                      <a:pt x="97" y="28"/>
                    </a:lnTo>
                    <a:lnTo>
                      <a:pt x="97" y="26"/>
                    </a:lnTo>
                    <a:lnTo>
                      <a:pt x="97" y="24"/>
                    </a:lnTo>
                    <a:lnTo>
                      <a:pt x="96" y="24"/>
                    </a:lnTo>
                    <a:lnTo>
                      <a:pt x="96" y="23"/>
                    </a:lnTo>
                    <a:lnTo>
                      <a:pt x="95" y="23"/>
                    </a:lnTo>
                    <a:lnTo>
                      <a:pt x="95" y="20"/>
                    </a:lnTo>
                    <a:lnTo>
                      <a:pt x="92" y="20"/>
                    </a:lnTo>
                    <a:lnTo>
                      <a:pt x="92" y="18"/>
                    </a:lnTo>
                    <a:lnTo>
                      <a:pt x="92" y="17"/>
                    </a:lnTo>
                    <a:lnTo>
                      <a:pt x="91" y="17"/>
                    </a:lnTo>
                    <a:lnTo>
                      <a:pt x="91" y="14"/>
                    </a:lnTo>
                    <a:lnTo>
                      <a:pt x="90" y="14"/>
                    </a:lnTo>
                    <a:lnTo>
                      <a:pt x="90" y="13"/>
                    </a:lnTo>
                    <a:lnTo>
                      <a:pt x="89" y="13"/>
                    </a:lnTo>
                    <a:lnTo>
                      <a:pt x="89" y="10"/>
                    </a:lnTo>
                    <a:lnTo>
                      <a:pt x="88" y="10"/>
                    </a:lnTo>
                    <a:lnTo>
                      <a:pt x="88" y="9"/>
                    </a:lnTo>
                    <a:lnTo>
                      <a:pt x="88" y="7"/>
                    </a:lnTo>
                    <a:lnTo>
                      <a:pt x="87" y="7"/>
                    </a:lnTo>
                    <a:lnTo>
                      <a:pt x="87" y="6"/>
                    </a:lnTo>
                    <a:lnTo>
                      <a:pt x="86" y="6"/>
                    </a:lnTo>
                    <a:lnTo>
                      <a:pt x="86" y="4"/>
                    </a:lnTo>
                    <a:lnTo>
                      <a:pt x="85" y="4"/>
                    </a:lnTo>
                    <a:lnTo>
                      <a:pt x="85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184">
                <a:extLst>
                  <a:ext uri="{FF2B5EF4-FFF2-40B4-BE49-F238E27FC236}">
                    <a16:creationId xmlns:a16="http://schemas.microsoft.com/office/drawing/2014/main" id="{CA139E36-E5C3-3497-9E53-A544E9E41C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1" y="4102"/>
                <a:ext cx="11" cy="14"/>
              </a:xfrm>
              <a:custGeom>
                <a:avLst/>
                <a:gdLst>
                  <a:gd name="T0" fmla="*/ 33 w 33"/>
                  <a:gd name="T1" fmla="*/ 0 h 43"/>
                  <a:gd name="T2" fmla="*/ 21 w 33"/>
                  <a:gd name="T3" fmla="*/ 2 h 43"/>
                  <a:gd name="T4" fmla="*/ 20 w 33"/>
                  <a:gd name="T5" fmla="*/ 4 h 43"/>
                  <a:gd name="T6" fmla="*/ 19 w 33"/>
                  <a:gd name="T7" fmla="*/ 7 h 43"/>
                  <a:gd name="T8" fmla="*/ 18 w 33"/>
                  <a:gd name="T9" fmla="*/ 8 h 43"/>
                  <a:gd name="T10" fmla="*/ 16 w 33"/>
                  <a:gd name="T11" fmla="*/ 10 h 43"/>
                  <a:gd name="T12" fmla="*/ 15 w 33"/>
                  <a:gd name="T13" fmla="*/ 11 h 43"/>
                  <a:gd name="T14" fmla="*/ 14 w 33"/>
                  <a:gd name="T15" fmla="*/ 13 h 43"/>
                  <a:gd name="T16" fmla="*/ 13 w 33"/>
                  <a:gd name="T17" fmla="*/ 16 h 43"/>
                  <a:gd name="T18" fmla="*/ 12 w 33"/>
                  <a:gd name="T19" fmla="*/ 17 h 43"/>
                  <a:gd name="T20" fmla="*/ 11 w 33"/>
                  <a:gd name="T21" fmla="*/ 19 h 43"/>
                  <a:gd name="T22" fmla="*/ 10 w 33"/>
                  <a:gd name="T23" fmla="*/ 20 h 43"/>
                  <a:gd name="T24" fmla="*/ 9 w 33"/>
                  <a:gd name="T25" fmla="*/ 22 h 43"/>
                  <a:gd name="T26" fmla="*/ 8 w 33"/>
                  <a:gd name="T27" fmla="*/ 24 h 43"/>
                  <a:gd name="T28" fmla="*/ 8 w 33"/>
                  <a:gd name="T29" fmla="*/ 28 h 43"/>
                  <a:gd name="T30" fmla="*/ 7 w 33"/>
                  <a:gd name="T31" fmla="*/ 30 h 43"/>
                  <a:gd name="T32" fmla="*/ 6 w 33"/>
                  <a:gd name="T33" fmla="*/ 32 h 43"/>
                  <a:gd name="T34" fmla="*/ 5 w 33"/>
                  <a:gd name="T35" fmla="*/ 33 h 43"/>
                  <a:gd name="T36" fmla="*/ 4 w 33"/>
                  <a:gd name="T37" fmla="*/ 36 h 43"/>
                  <a:gd name="T38" fmla="*/ 3 w 33"/>
                  <a:gd name="T39" fmla="*/ 37 h 43"/>
                  <a:gd name="T40" fmla="*/ 2 w 33"/>
                  <a:gd name="T41" fmla="*/ 39 h 43"/>
                  <a:gd name="T42" fmla="*/ 1 w 33"/>
                  <a:gd name="T43" fmla="*/ 41 h 43"/>
                  <a:gd name="T44" fmla="*/ 0 w 33"/>
                  <a:gd name="T45" fmla="*/ 42 h 43"/>
                  <a:gd name="T46" fmla="*/ 12 w 33"/>
                  <a:gd name="T47" fmla="*/ 43 h 43"/>
                  <a:gd name="T48" fmla="*/ 13 w 33"/>
                  <a:gd name="T49" fmla="*/ 42 h 43"/>
                  <a:gd name="T50" fmla="*/ 14 w 33"/>
                  <a:gd name="T51" fmla="*/ 41 h 43"/>
                  <a:gd name="T52" fmla="*/ 15 w 33"/>
                  <a:gd name="T53" fmla="*/ 39 h 43"/>
                  <a:gd name="T54" fmla="*/ 16 w 33"/>
                  <a:gd name="T55" fmla="*/ 37 h 43"/>
                  <a:gd name="T56" fmla="*/ 16 w 33"/>
                  <a:gd name="T57" fmla="*/ 32 h 43"/>
                  <a:gd name="T58" fmla="*/ 18 w 33"/>
                  <a:gd name="T59" fmla="*/ 31 h 43"/>
                  <a:gd name="T60" fmla="*/ 19 w 33"/>
                  <a:gd name="T61" fmla="*/ 29 h 43"/>
                  <a:gd name="T62" fmla="*/ 20 w 33"/>
                  <a:gd name="T63" fmla="*/ 28 h 43"/>
                  <a:gd name="T64" fmla="*/ 21 w 33"/>
                  <a:gd name="T65" fmla="*/ 26 h 43"/>
                  <a:gd name="T66" fmla="*/ 22 w 33"/>
                  <a:gd name="T67" fmla="*/ 24 h 43"/>
                  <a:gd name="T68" fmla="*/ 23 w 33"/>
                  <a:gd name="T69" fmla="*/ 22 h 43"/>
                  <a:gd name="T70" fmla="*/ 24 w 33"/>
                  <a:gd name="T71" fmla="*/ 20 h 43"/>
                  <a:gd name="T72" fmla="*/ 25 w 33"/>
                  <a:gd name="T73" fmla="*/ 19 h 43"/>
                  <a:gd name="T74" fmla="*/ 25 w 33"/>
                  <a:gd name="T75" fmla="*/ 14 h 43"/>
                  <a:gd name="T76" fmla="*/ 26 w 33"/>
                  <a:gd name="T77" fmla="*/ 12 h 43"/>
                  <a:gd name="T78" fmla="*/ 27 w 33"/>
                  <a:gd name="T79" fmla="*/ 11 h 43"/>
                  <a:gd name="T80" fmla="*/ 28 w 33"/>
                  <a:gd name="T81" fmla="*/ 9 h 43"/>
                  <a:gd name="T82" fmla="*/ 29 w 33"/>
                  <a:gd name="T83" fmla="*/ 7 h 43"/>
                  <a:gd name="T84" fmla="*/ 30 w 33"/>
                  <a:gd name="T85" fmla="*/ 6 h 43"/>
                  <a:gd name="T86" fmla="*/ 31 w 33"/>
                  <a:gd name="T87" fmla="*/ 4 h 43"/>
                  <a:gd name="T88" fmla="*/ 33 w 33"/>
                  <a:gd name="T89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3" h="43">
                    <a:moveTo>
                      <a:pt x="33" y="2"/>
                    </a:moveTo>
                    <a:lnTo>
                      <a:pt x="33" y="0"/>
                    </a:lnTo>
                    <a:lnTo>
                      <a:pt x="21" y="0"/>
                    </a:lnTo>
                    <a:lnTo>
                      <a:pt x="21" y="2"/>
                    </a:lnTo>
                    <a:lnTo>
                      <a:pt x="20" y="2"/>
                    </a:lnTo>
                    <a:lnTo>
                      <a:pt x="20" y="4"/>
                    </a:lnTo>
                    <a:lnTo>
                      <a:pt x="19" y="4"/>
                    </a:lnTo>
                    <a:lnTo>
                      <a:pt x="19" y="7"/>
                    </a:lnTo>
                    <a:lnTo>
                      <a:pt x="18" y="7"/>
                    </a:lnTo>
                    <a:lnTo>
                      <a:pt x="18" y="8"/>
                    </a:lnTo>
                    <a:lnTo>
                      <a:pt x="16" y="8"/>
                    </a:lnTo>
                    <a:lnTo>
                      <a:pt x="16" y="10"/>
                    </a:lnTo>
                    <a:lnTo>
                      <a:pt x="16" y="11"/>
                    </a:lnTo>
                    <a:lnTo>
                      <a:pt x="15" y="11"/>
                    </a:lnTo>
                    <a:lnTo>
                      <a:pt x="15" y="13"/>
                    </a:lnTo>
                    <a:lnTo>
                      <a:pt x="14" y="13"/>
                    </a:lnTo>
                    <a:lnTo>
                      <a:pt x="14" y="16"/>
                    </a:lnTo>
                    <a:lnTo>
                      <a:pt x="13" y="16"/>
                    </a:lnTo>
                    <a:lnTo>
                      <a:pt x="13" y="17"/>
                    </a:lnTo>
                    <a:lnTo>
                      <a:pt x="12" y="17"/>
                    </a:lnTo>
                    <a:lnTo>
                      <a:pt x="12" y="19"/>
                    </a:lnTo>
                    <a:lnTo>
                      <a:pt x="11" y="19"/>
                    </a:lnTo>
                    <a:lnTo>
                      <a:pt x="11" y="20"/>
                    </a:lnTo>
                    <a:lnTo>
                      <a:pt x="10" y="20"/>
                    </a:lnTo>
                    <a:lnTo>
                      <a:pt x="10" y="22"/>
                    </a:lnTo>
                    <a:lnTo>
                      <a:pt x="9" y="22"/>
                    </a:lnTo>
                    <a:lnTo>
                      <a:pt x="9" y="24"/>
                    </a:lnTo>
                    <a:lnTo>
                      <a:pt x="8" y="24"/>
                    </a:lnTo>
                    <a:lnTo>
                      <a:pt x="8" y="26"/>
                    </a:lnTo>
                    <a:lnTo>
                      <a:pt x="8" y="28"/>
                    </a:lnTo>
                    <a:lnTo>
                      <a:pt x="7" y="28"/>
                    </a:lnTo>
                    <a:lnTo>
                      <a:pt x="7" y="30"/>
                    </a:lnTo>
                    <a:lnTo>
                      <a:pt x="6" y="30"/>
                    </a:lnTo>
                    <a:lnTo>
                      <a:pt x="6" y="32"/>
                    </a:lnTo>
                    <a:lnTo>
                      <a:pt x="5" y="32"/>
                    </a:lnTo>
                    <a:lnTo>
                      <a:pt x="5" y="33"/>
                    </a:lnTo>
                    <a:lnTo>
                      <a:pt x="4" y="33"/>
                    </a:lnTo>
                    <a:lnTo>
                      <a:pt x="4" y="36"/>
                    </a:lnTo>
                    <a:lnTo>
                      <a:pt x="4" y="37"/>
                    </a:lnTo>
                    <a:lnTo>
                      <a:pt x="3" y="37"/>
                    </a:lnTo>
                    <a:lnTo>
                      <a:pt x="3" y="39"/>
                    </a:lnTo>
                    <a:lnTo>
                      <a:pt x="2" y="39"/>
                    </a:lnTo>
                    <a:lnTo>
                      <a:pt x="2" y="41"/>
                    </a:lnTo>
                    <a:lnTo>
                      <a:pt x="1" y="41"/>
                    </a:lnTo>
                    <a:lnTo>
                      <a:pt x="1" y="42"/>
                    </a:lnTo>
                    <a:lnTo>
                      <a:pt x="0" y="42"/>
                    </a:lnTo>
                    <a:lnTo>
                      <a:pt x="0" y="43"/>
                    </a:lnTo>
                    <a:lnTo>
                      <a:pt x="12" y="43"/>
                    </a:lnTo>
                    <a:lnTo>
                      <a:pt x="12" y="42"/>
                    </a:lnTo>
                    <a:lnTo>
                      <a:pt x="13" y="42"/>
                    </a:lnTo>
                    <a:lnTo>
                      <a:pt x="13" y="41"/>
                    </a:lnTo>
                    <a:lnTo>
                      <a:pt x="14" y="41"/>
                    </a:lnTo>
                    <a:lnTo>
                      <a:pt x="14" y="39"/>
                    </a:lnTo>
                    <a:lnTo>
                      <a:pt x="15" y="39"/>
                    </a:lnTo>
                    <a:lnTo>
                      <a:pt x="15" y="37"/>
                    </a:lnTo>
                    <a:lnTo>
                      <a:pt x="16" y="37"/>
                    </a:lnTo>
                    <a:lnTo>
                      <a:pt x="16" y="36"/>
                    </a:lnTo>
                    <a:lnTo>
                      <a:pt x="16" y="32"/>
                    </a:lnTo>
                    <a:lnTo>
                      <a:pt x="18" y="32"/>
                    </a:lnTo>
                    <a:lnTo>
                      <a:pt x="18" y="31"/>
                    </a:lnTo>
                    <a:lnTo>
                      <a:pt x="19" y="31"/>
                    </a:lnTo>
                    <a:lnTo>
                      <a:pt x="19" y="29"/>
                    </a:lnTo>
                    <a:lnTo>
                      <a:pt x="20" y="29"/>
                    </a:lnTo>
                    <a:lnTo>
                      <a:pt x="20" y="28"/>
                    </a:lnTo>
                    <a:lnTo>
                      <a:pt x="21" y="28"/>
                    </a:lnTo>
                    <a:lnTo>
                      <a:pt x="21" y="26"/>
                    </a:lnTo>
                    <a:lnTo>
                      <a:pt x="21" y="24"/>
                    </a:lnTo>
                    <a:lnTo>
                      <a:pt x="22" y="24"/>
                    </a:lnTo>
                    <a:lnTo>
                      <a:pt x="22" y="22"/>
                    </a:lnTo>
                    <a:lnTo>
                      <a:pt x="23" y="22"/>
                    </a:lnTo>
                    <a:lnTo>
                      <a:pt x="23" y="20"/>
                    </a:lnTo>
                    <a:lnTo>
                      <a:pt x="24" y="20"/>
                    </a:lnTo>
                    <a:lnTo>
                      <a:pt x="24" y="19"/>
                    </a:lnTo>
                    <a:lnTo>
                      <a:pt x="25" y="19"/>
                    </a:lnTo>
                    <a:lnTo>
                      <a:pt x="25" y="16"/>
                    </a:lnTo>
                    <a:lnTo>
                      <a:pt x="25" y="14"/>
                    </a:lnTo>
                    <a:lnTo>
                      <a:pt x="26" y="14"/>
                    </a:lnTo>
                    <a:lnTo>
                      <a:pt x="26" y="12"/>
                    </a:lnTo>
                    <a:lnTo>
                      <a:pt x="27" y="12"/>
                    </a:lnTo>
                    <a:lnTo>
                      <a:pt x="27" y="11"/>
                    </a:lnTo>
                    <a:lnTo>
                      <a:pt x="28" y="11"/>
                    </a:lnTo>
                    <a:lnTo>
                      <a:pt x="28" y="9"/>
                    </a:lnTo>
                    <a:lnTo>
                      <a:pt x="29" y="9"/>
                    </a:lnTo>
                    <a:lnTo>
                      <a:pt x="29" y="7"/>
                    </a:lnTo>
                    <a:lnTo>
                      <a:pt x="29" y="6"/>
                    </a:lnTo>
                    <a:lnTo>
                      <a:pt x="30" y="6"/>
                    </a:lnTo>
                    <a:lnTo>
                      <a:pt x="30" y="4"/>
                    </a:lnTo>
                    <a:lnTo>
                      <a:pt x="31" y="4"/>
                    </a:lnTo>
                    <a:lnTo>
                      <a:pt x="31" y="2"/>
                    </a:lnTo>
                    <a:lnTo>
                      <a:pt x="33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185">
                <a:extLst>
                  <a:ext uri="{FF2B5EF4-FFF2-40B4-BE49-F238E27FC236}">
                    <a16:creationId xmlns:a16="http://schemas.microsoft.com/office/drawing/2014/main" id="{69FA2659-4A49-A4FB-AE3F-B4C20D4FAE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5" y="4116"/>
                <a:ext cx="10" cy="14"/>
              </a:xfrm>
              <a:custGeom>
                <a:avLst/>
                <a:gdLst>
                  <a:gd name="T0" fmla="*/ 31 w 31"/>
                  <a:gd name="T1" fmla="*/ 0 h 42"/>
                  <a:gd name="T2" fmla="*/ 19 w 31"/>
                  <a:gd name="T3" fmla="*/ 2 h 42"/>
                  <a:gd name="T4" fmla="*/ 18 w 31"/>
                  <a:gd name="T5" fmla="*/ 4 h 42"/>
                  <a:gd name="T6" fmla="*/ 16 w 31"/>
                  <a:gd name="T7" fmla="*/ 6 h 42"/>
                  <a:gd name="T8" fmla="*/ 15 w 31"/>
                  <a:gd name="T9" fmla="*/ 7 h 42"/>
                  <a:gd name="T10" fmla="*/ 14 w 31"/>
                  <a:gd name="T11" fmla="*/ 9 h 42"/>
                  <a:gd name="T12" fmla="*/ 14 w 31"/>
                  <a:gd name="T13" fmla="*/ 13 h 42"/>
                  <a:gd name="T14" fmla="*/ 13 w 31"/>
                  <a:gd name="T15" fmla="*/ 14 h 42"/>
                  <a:gd name="T16" fmla="*/ 12 w 31"/>
                  <a:gd name="T17" fmla="*/ 16 h 42"/>
                  <a:gd name="T18" fmla="*/ 11 w 31"/>
                  <a:gd name="T19" fmla="*/ 18 h 42"/>
                  <a:gd name="T20" fmla="*/ 10 w 31"/>
                  <a:gd name="T21" fmla="*/ 19 h 42"/>
                  <a:gd name="T22" fmla="*/ 9 w 31"/>
                  <a:gd name="T23" fmla="*/ 22 h 42"/>
                  <a:gd name="T24" fmla="*/ 8 w 31"/>
                  <a:gd name="T25" fmla="*/ 24 h 42"/>
                  <a:gd name="T26" fmla="*/ 7 w 31"/>
                  <a:gd name="T27" fmla="*/ 26 h 42"/>
                  <a:gd name="T28" fmla="*/ 6 w 31"/>
                  <a:gd name="T29" fmla="*/ 27 h 42"/>
                  <a:gd name="T30" fmla="*/ 5 w 31"/>
                  <a:gd name="T31" fmla="*/ 30 h 42"/>
                  <a:gd name="T32" fmla="*/ 4 w 31"/>
                  <a:gd name="T33" fmla="*/ 31 h 42"/>
                  <a:gd name="T34" fmla="*/ 3 w 31"/>
                  <a:gd name="T35" fmla="*/ 33 h 42"/>
                  <a:gd name="T36" fmla="*/ 2 w 31"/>
                  <a:gd name="T37" fmla="*/ 35 h 42"/>
                  <a:gd name="T38" fmla="*/ 2 w 31"/>
                  <a:gd name="T39" fmla="*/ 39 h 42"/>
                  <a:gd name="T40" fmla="*/ 1 w 31"/>
                  <a:gd name="T41" fmla="*/ 41 h 42"/>
                  <a:gd name="T42" fmla="*/ 0 w 31"/>
                  <a:gd name="T43" fmla="*/ 42 h 42"/>
                  <a:gd name="T44" fmla="*/ 12 w 31"/>
                  <a:gd name="T45" fmla="*/ 41 h 42"/>
                  <a:gd name="T46" fmla="*/ 13 w 31"/>
                  <a:gd name="T47" fmla="*/ 39 h 42"/>
                  <a:gd name="T48" fmla="*/ 14 w 31"/>
                  <a:gd name="T49" fmla="*/ 37 h 42"/>
                  <a:gd name="T50" fmla="*/ 15 w 31"/>
                  <a:gd name="T51" fmla="*/ 35 h 42"/>
                  <a:gd name="T52" fmla="*/ 16 w 31"/>
                  <a:gd name="T53" fmla="*/ 33 h 42"/>
                  <a:gd name="T54" fmla="*/ 18 w 31"/>
                  <a:gd name="T55" fmla="*/ 31 h 42"/>
                  <a:gd name="T56" fmla="*/ 19 w 31"/>
                  <a:gd name="T57" fmla="*/ 30 h 42"/>
                  <a:gd name="T58" fmla="*/ 19 w 31"/>
                  <a:gd name="T59" fmla="*/ 26 h 42"/>
                  <a:gd name="T60" fmla="*/ 20 w 31"/>
                  <a:gd name="T61" fmla="*/ 24 h 42"/>
                  <a:gd name="T62" fmla="*/ 21 w 31"/>
                  <a:gd name="T63" fmla="*/ 22 h 42"/>
                  <a:gd name="T64" fmla="*/ 22 w 31"/>
                  <a:gd name="T65" fmla="*/ 19 h 42"/>
                  <a:gd name="T66" fmla="*/ 23 w 31"/>
                  <a:gd name="T67" fmla="*/ 18 h 42"/>
                  <a:gd name="T68" fmla="*/ 24 w 31"/>
                  <a:gd name="T69" fmla="*/ 16 h 42"/>
                  <a:gd name="T70" fmla="*/ 25 w 31"/>
                  <a:gd name="T71" fmla="*/ 14 h 42"/>
                  <a:gd name="T72" fmla="*/ 26 w 31"/>
                  <a:gd name="T73" fmla="*/ 13 h 42"/>
                  <a:gd name="T74" fmla="*/ 27 w 31"/>
                  <a:gd name="T75" fmla="*/ 11 h 42"/>
                  <a:gd name="T76" fmla="*/ 27 w 31"/>
                  <a:gd name="T77" fmla="*/ 7 h 42"/>
                  <a:gd name="T78" fmla="*/ 28 w 31"/>
                  <a:gd name="T79" fmla="*/ 5 h 42"/>
                  <a:gd name="T80" fmla="*/ 29 w 31"/>
                  <a:gd name="T81" fmla="*/ 3 h 42"/>
                  <a:gd name="T82" fmla="*/ 30 w 31"/>
                  <a:gd name="T83" fmla="*/ 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1" h="42">
                    <a:moveTo>
                      <a:pt x="31" y="2"/>
                    </a:moveTo>
                    <a:lnTo>
                      <a:pt x="31" y="0"/>
                    </a:lnTo>
                    <a:lnTo>
                      <a:pt x="19" y="0"/>
                    </a:lnTo>
                    <a:lnTo>
                      <a:pt x="19" y="2"/>
                    </a:lnTo>
                    <a:lnTo>
                      <a:pt x="19" y="4"/>
                    </a:lnTo>
                    <a:lnTo>
                      <a:pt x="18" y="4"/>
                    </a:lnTo>
                    <a:lnTo>
                      <a:pt x="18" y="6"/>
                    </a:lnTo>
                    <a:lnTo>
                      <a:pt x="16" y="6"/>
                    </a:lnTo>
                    <a:lnTo>
                      <a:pt x="16" y="7"/>
                    </a:lnTo>
                    <a:lnTo>
                      <a:pt x="15" y="7"/>
                    </a:lnTo>
                    <a:lnTo>
                      <a:pt x="15" y="9"/>
                    </a:lnTo>
                    <a:lnTo>
                      <a:pt x="14" y="9"/>
                    </a:lnTo>
                    <a:lnTo>
                      <a:pt x="14" y="11"/>
                    </a:lnTo>
                    <a:lnTo>
                      <a:pt x="14" y="13"/>
                    </a:lnTo>
                    <a:lnTo>
                      <a:pt x="13" y="13"/>
                    </a:lnTo>
                    <a:lnTo>
                      <a:pt x="13" y="14"/>
                    </a:lnTo>
                    <a:lnTo>
                      <a:pt x="12" y="14"/>
                    </a:lnTo>
                    <a:lnTo>
                      <a:pt x="12" y="16"/>
                    </a:lnTo>
                    <a:lnTo>
                      <a:pt x="11" y="16"/>
                    </a:lnTo>
                    <a:lnTo>
                      <a:pt x="11" y="18"/>
                    </a:lnTo>
                    <a:lnTo>
                      <a:pt x="10" y="18"/>
                    </a:lnTo>
                    <a:lnTo>
                      <a:pt x="10" y="19"/>
                    </a:lnTo>
                    <a:lnTo>
                      <a:pt x="9" y="19"/>
                    </a:lnTo>
                    <a:lnTo>
                      <a:pt x="9" y="22"/>
                    </a:lnTo>
                    <a:lnTo>
                      <a:pt x="8" y="22"/>
                    </a:lnTo>
                    <a:lnTo>
                      <a:pt x="8" y="24"/>
                    </a:lnTo>
                    <a:lnTo>
                      <a:pt x="7" y="24"/>
                    </a:lnTo>
                    <a:lnTo>
                      <a:pt x="7" y="26"/>
                    </a:lnTo>
                    <a:lnTo>
                      <a:pt x="6" y="26"/>
                    </a:lnTo>
                    <a:lnTo>
                      <a:pt x="6" y="27"/>
                    </a:lnTo>
                    <a:lnTo>
                      <a:pt x="6" y="30"/>
                    </a:lnTo>
                    <a:lnTo>
                      <a:pt x="5" y="30"/>
                    </a:lnTo>
                    <a:lnTo>
                      <a:pt x="5" y="31"/>
                    </a:lnTo>
                    <a:lnTo>
                      <a:pt x="4" y="31"/>
                    </a:lnTo>
                    <a:lnTo>
                      <a:pt x="4" y="33"/>
                    </a:lnTo>
                    <a:lnTo>
                      <a:pt x="3" y="33"/>
                    </a:lnTo>
                    <a:lnTo>
                      <a:pt x="3" y="35"/>
                    </a:lnTo>
                    <a:lnTo>
                      <a:pt x="2" y="35"/>
                    </a:lnTo>
                    <a:lnTo>
                      <a:pt x="2" y="36"/>
                    </a:lnTo>
                    <a:lnTo>
                      <a:pt x="2" y="39"/>
                    </a:lnTo>
                    <a:lnTo>
                      <a:pt x="1" y="39"/>
                    </a:lnTo>
                    <a:lnTo>
                      <a:pt x="1" y="41"/>
                    </a:lnTo>
                    <a:lnTo>
                      <a:pt x="0" y="41"/>
                    </a:lnTo>
                    <a:lnTo>
                      <a:pt x="0" y="42"/>
                    </a:lnTo>
                    <a:lnTo>
                      <a:pt x="12" y="42"/>
                    </a:lnTo>
                    <a:lnTo>
                      <a:pt x="12" y="41"/>
                    </a:lnTo>
                    <a:lnTo>
                      <a:pt x="13" y="41"/>
                    </a:lnTo>
                    <a:lnTo>
                      <a:pt x="13" y="39"/>
                    </a:lnTo>
                    <a:lnTo>
                      <a:pt x="14" y="39"/>
                    </a:lnTo>
                    <a:lnTo>
                      <a:pt x="14" y="37"/>
                    </a:lnTo>
                    <a:lnTo>
                      <a:pt x="14" y="35"/>
                    </a:lnTo>
                    <a:lnTo>
                      <a:pt x="15" y="35"/>
                    </a:lnTo>
                    <a:lnTo>
                      <a:pt x="15" y="33"/>
                    </a:lnTo>
                    <a:lnTo>
                      <a:pt x="16" y="33"/>
                    </a:lnTo>
                    <a:lnTo>
                      <a:pt x="16" y="31"/>
                    </a:lnTo>
                    <a:lnTo>
                      <a:pt x="18" y="31"/>
                    </a:lnTo>
                    <a:lnTo>
                      <a:pt x="18" y="30"/>
                    </a:lnTo>
                    <a:lnTo>
                      <a:pt x="19" y="30"/>
                    </a:lnTo>
                    <a:lnTo>
                      <a:pt x="19" y="27"/>
                    </a:lnTo>
                    <a:lnTo>
                      <a:pt x="19" y="26"/>
                    </a:lnTo>
                    <a:lnTo>
                      <a:pt x="20" y="26"/>
                    </a:lnTo>
                    <a:lnTo>
                      <a:pt x="20" y="24"/>
                    </a:lnTo>
                    <a:lnTo>
                      <a:pt x="21" y="24"/>
                    </a:lnTo>
                    <a:lnTo>
                      <a:pt x="21" y="22"/>
                    </a:lnTo>
                    <a:lnTo>
                      <a:pt x="22" y="22"/>
                    </a:lnTo>
                    <a:lnTo>
                      <a:pt x="22" y="19"/>
                    </a:lnTo>
                    <a:lnTo>
                      <a:pt x="23" y="19"/>
                    </a:lnTo>
                    <a:lnTo>
                      <a:pt x="23" y="18"/>
                    </a:lnTo>
                    <a:lnTo>
                      <a:pt x="23" y="16"/>
                    </a:lnTo>
                    <a:lnTo>
                      <a:pt x="24" y="16"/>
                    </a:lnTo>
                    <a:lnTo>
                      <a:pt x="24" y="14"/>
                    </a:lnTo>
                    <a:lnTo>
                      <a:pt x="25" y="14"/>
                    </a:lnTo>
                    <a:lnTo>
                      <a:pt x="25" y="13"/>
                    </a:lnTo>
                    <a:lnTo>
                      <a:pt x="26" y="13"/>
                    </a:lnTo>
                    <a:lnTo>
                      <a:pt x="26" y="11"/>
                    </a:lnTo>
                    <a:lnTo>
                      <a:pt x="27" y="11"/>
                    </a:lnTo>
                    <a:lnTo>
                      <a:pt x="27" y="9"/>
                    </a:lnTo>
                    <a:lnTo>
                      <a:pt x="27" y="7"/>
                    </a:lnTo>
                    <a:lnTo>
                      <a:pt x="28" y="7"/>
                    </a:lnTo>
                    <a:lnTo>
                      <a:pt x="28" y="5"/>
                    </a:lnTo>
                    <a:lnTo>
                      <a:pt x="29" y="5"/>
                    </a:lnTo>
                    <a:lnTo>
                      <a:pt x="29" y="3"/>
                    </a:lnTo>
                    <a:lnTo>
                      <a:pt x="30" y="3"/>
                    </a:lnTo>
                    <a:lnTo>
                      <a:pt x="30" y="2"/>
                    </a:lnTo>
                    <a:lnTo>
                      <a:pt x="31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186">
                <a:extLst>
                  <a:ext uri="{FF2B5EF4-FFF2-40B4-BE49-F238E27FC236}">
                    <a16:creationId xmlns:a16="http://schemas.microsoft.com/office/drawing/2014/main" id="{D28C897B-E605-1445-8294-689B4F58BF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8" y="4130"/>
                <a:ext cx="11" cy="14"/>
              </a:xfrm>
              <a:custGeom>
                <a:avLst/>
                <a:gdLst>
                  <a:gd name="T0" fmla="*/ 20 w 32"/>
                  <a:gd name="T1" fmla="*/ 1 h 42"/>
                  <a:gd name="T2" fmla="*/ 19 w 32"/>
                  <a:gd name="T3" fmla="*/ 2 h 42"/>
                  <a:gd name="T4" fmla="*/ 17 w 32"/>
                  <a:gd name="T5" fmla="*/ 4 h 42"/>
                  <a:gd name="T6" fmla="*/ 16 w 32"/>
                  <a:gd name="T7" fmla="*/ 5 h 42"/>
                  <a:gd name="T8" fmla="*/ 15 w 32"/>
                  <a:gd name="T9" fmla="*/ 8 h 42"/>
                  <a:gd name="T10" fmla="*/ 14 w 32"/>
                  <a:gd name="T11" fmla="*/ 10 h 42"/>
                  <a:gd name="T12" fmla="*/ 13 w 32"/>
                  <a:gd name="T13" fmla="*/ 11 h 42"/>
                  <a:gd name="T14" fmla="*/ 13 w 32"/>
                  <a:gd name="T15" fmla="*/ 15 h 42"/>
                  <a:gd name="T16" fmla="*/ 12 w 32"/>
                  <a:gd name="T17" fmla="*/ 17 h 42"/>
                  <a:gd name="T18" fmla="*/ 11 w 32"/>
                  <a:gd name="T19" fmla="*/ 19 h 42"/>
                  <a:gd name="T20" fmla="*/ 9 w 32"/>
                  <a:gd name="T21" fmla="*/ 21 h 42"/>
                  <a:gd name="T22" fmla="*/ 8 w 32"/>
                  <a:gd name="T23" fmla="*/ 22 h 42"/>
                  <a:gd name="T24" fmla="*/ 7 w 32"/>
                  <a:gd name="T25" fmla="*/ 24 h 42"/>
                  <a:gd name="T26" fmla="*/ 6 w 32"/>
                  <a:gd name="T27" fmla="*/ 27 h 42"/>
                  <a:gd name="T28" fmla="*/ 5 w 32"/>
                  <a:gd name="T29" fmla="*/ 29 h 42"/>
                  <a:gd name="T30" fmla="*/ 5 w 32"/>
                  <a:gd name="T31" fmla="*/ 32 h 42"/>
                  <a:gd name="T32" fmla="*/ 4 w 32"/>
                  <a:gd name="T33" fmla="*/ 34 h 42"/>
                  <a:gd name="T34" fmla="*/ 3 w 32"/>
                  <a:gd name="T35" fmla="*/ 35 h 42"/>
                  <a:gd name="T36" fmla="*/ 2 w 32"/>
                  <a:gd name="T37" fmla="*/ 37 h 42"/>
                  <a:gd name="T38" fmla="*/ 1 w 32"/>
                  <a:gd name="T39" fmla="*/ 39 h 42"/>
                  <a:gd name="T40" fmla="*/ 0 w 32"/>
                  <a:gd name="T41" fmla="*/ 41 h 42"/>
                  <a:gd name="T42" fmla="*/ 12 w 32"/>
                  <a:gd name="T43" fmla="*/ 42 h 42"/>
                  <a:gd name="T44" fmla="*/ 13 w 32"/>
                  <a:gd name="T45" fmla="*/ 40 h 42"/>
                  <a:gd name="T46" fmla="*/ 14 w 32"/>
                  <a:gd name="T47" fmla="*/ 39 h 42"/>
                  <a:gd name="T48" fmla="*/ 15 w 32"/>
                  <a:gd name="T49" fmla="*/ 35 h 42"/>
                  <a:gd name="T50" fmla="*/ 16 w 32"/>
                  <a:gd name="T51" fmla="*/ 34 h 42"/>
                  <a:gd name="T52" fmla="*/ 17 w 32"/>
                  <a:gd name="T53" fmla="*/ 32 h 42"/>
                  <a:gd name="T54" fmla="*/ 17 w 32"/>
                  <a:gd name="T55" fmla="*/ 29 h 42"/>
                  <a:gd name="T56" fmla="*/ 19 w 32"/>
                  <a:gd name="T57" fmla="*/ 27 h 42"/>
                  <a:gd name="T58" fmla="*/ 20 w 32"/>
                  <a:gd name="T59" fmla="*/ 26 h 42"/>
                  <a:gd name="T60" fmla="*/ 21 w 32"/>
                  <a:gd name="T61" fmla="*/ 22 h 42"/>
                  <a:gd name="T62" fmla="*/ 22 w 32"/>
                  <a:gd name="T63" fmla="*/ 21 h 42"/>
                  <a:gd name="T64" fmla="*/ 23 w 32"/>
                  <a:gd name="T65" fmla="*/ 19 h 42"/>
                  <a:gd name="T66" fmla="*/ 24 w 32"/>
                  <a:gd name="T67" fmla="*/ 17 h 42"/>
                  <a:gd name="T68" fmla="*/ 25 w 32"/>
                  <a:gd name="T69" fmla="*/ 15 h 42"/>
                  <a:gd name="T70" fmla="*/ 26 w 32"/>
                  <a:gd name="T71" fmla="*/ 14 h 42"/>
                  <a:gd name="T72" fmla="*/ 26 w 32"/>
                  <a:gd name="T73" fmla="*/ 10 h 42"/>
                  <a:gd name="T74" fmla="*/ 27 w 32"/>
                  <a:gd name="T75" fmla="*/ 8 h 42"/>
                  <a:gd name="T76" fmla="*/ 28 w 32"/>
                  <a:gd name="T77" fmla="*/ 5 h 42"/>
                  <a:gd name="T78" fmla="*/ 29 w 32"/>
                  <a:gd name="T79" fmla="*/ 4 h 42"/>
                  <a:gd name="T80" fmla="*/ 30 w 32"/>
                  <a:gd name="T81" fmla="*/ 2 h 42"/>
                  <a:gd name="T82" fmla="*/ 31 w 32"/>
                  <a:gd name="T83" fmla="*/ 1 h 42"/>
                  <a:gd name="T84" fmla="*/ 32 w 32"/>
                  <a:gd name="T85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2" h="42">
                    <a:moveTo>
                      <a:pt x="20" y="0"/>
                    </a:moveTo>
                    <a:lnTo>
                      <a:pt x="20" y="1"/>
                    </a:lnTo>
                    <a:lnTo>
                      <a:pt x="19" y="1"/>
                    </a:lnTo>
                    <a:lnTo>
                      <a:pt x="19" y="2"/>
                    </a:lnTo>
                    <a:lnTo>
                      <a:pt x="17" y="2"/>
                    </a:lnTo>
                    <a:lnTo>
                      <a:pt x="17" y="4"/>
                    </a:lnTo>
                    <a:lnTo>
                      <a:pt x="17" y="5"/>
                    </a:lnTo>
                    <a:lnTo>
                      <a:pt x="16" y="5"/>
                    </a:lnTo>
                    <a:lnTo>
                      <a:pt x="16" y="8"/>
                    </a:lnTo>
                    <a:lnTo>
                      <a:pt x="15" y="8"/>
                    </a:lnTo>
                    <a:lnTo>
                      <a:pt x="15" y="10"/>
                    </a:lnTo>
                    <a:lnTo>
                      <a:pt x="14" y="10"/>
                    </a:lnTo>
                    <a:lnTo>
                      <a:pt x="14" y="11"/>
                    </a:lnTo>
                    <a:lnTo>
                      <a:pt x="13" y="11"/>
                    </a:lnTo>
                    <a:lnTo>
                      <a:pt x="13" y="14"/>
                    </a:lnTo>
                    <a:lnTo>
                      <a:pt x="13" y="15"/>
                    </a:lnTo>
                    <a:lnTo>
                      <a:pt x="12" y="15"/>
                    </a:lnTo>
                    <a:lnTo>
                      <a:pt x="12" y="17"/>
                    </a:lnTo>
                    <a:lnTo>
                      <a:pt x="11" y="17"/>
                    </a:lnTo>
                    <a:lnTo>
                      <a:pt x="11" y="19"/>
                    </a:lnTo>
                    <a:lnTo>
                      <a:pt x="9" y="19"/>
                    </a:lnTo>
                    <a:lnTo>
                      <a:pt x="9" y="21"/>
                    </a:lnTo>
                    <a:lnTo>
                      <a:pt x="9" y="22"/>
                    </a:lnTo>
                    <a:lnTo>
                      <a:pt x="8" y="22"/>
                    </a:lnTo>
                    <a:lnTo>
                      <a:pt x="8" y="24"/>
                    </a:lnTo>
                    <a:lnTo>
                      <a:pt x="7" y="24"/>
                    </a:lnTo>
                    <a:lnTo>
                      <a:pt x="7" y="27"/>
                    </a:lnTo>
                    <a:lnTo>
                      <a:pt x="6" y="27"/>
                    </a:lnTo>
                    <a:lnTo>
                      <a:pt x="6" y="29"/>
                    </a:lnTo>
                    <a:lnTo>
                      <a:pt x="5" y="29"/>
                    </a:lnTo>
                    <a:lnTo>
                      <a:pt x="5" y="31"/>
                    </a:lnTo>
                    <a:lnTo>
                      <a:pt x="5" y="32"/>
                    </a:lnTo>
                    <a:lnTo>
                      <a:pt x="4" y="32"/>
                    </a:lnTo>
                    <a:lnTo>
                      <a:pt x="4" y="34"/>
                    </a:lnTo>
                    <a:lnTo>
                      <a:pt x="3" y="34"/>
                    </a:lnTo>
                    <a:lnTo>
                      <a:pt x="3" y="35"/>
                    </a:lnTo>
                    <a:lnTo>
                      <a:pt x="2" y="35"/>
                    </a:lnTo>
                    <a:lnTo>
                      <a:pt x="2" y="37"/>
                    </a:lnTo>
                    <a:lnTo>
                      <a:pt x="1" y="37"/>
                    </a:lnTo>
                    <a:lnTo>
                      <a:pt x="1" y="39"/>
                    </a:lnTo>
                    <a:lnTo>
                      <a:pt x="1" y="41"/>
                    </a:lnTo>
                    <a:lnTo>
                      <a:pt x="0" y="41"/>
                    </a:lnTo>
                    <a:lnTo>
                      <a:pt x="0" y="42"/>
                    </a:lnTo>
                    <a:lnTo>
                      <a:pt x="12" y="42"/>
                    </a:lnTo>
                    <a:lnTo>
                      <a:pt x="13" y="42"/>
                    </a:lnTo>
                    <a:lnTo>
                      <a:pt x="13" y="40"/>
                    </a:lnTo>
                    <a:lnTo>
                      <a:pt x="13" y="39"/>
                    </a:lnTo>
                    <a:lnTo>
                      <a:pt x="14" y="39"/>
                    </a:lnTo>
                    <a:lnTo>
                      <a:pt x="14" y="35"/>
                    </a:lnTo>
                    <a:lnTo>
                      <a:pt x="15" y="35"/>
                    </a:lnTo>
                    <a:lnTo>
                      <a:pt x="15" y="34"/>
                    </a:lnTo>
                    <a:lnTo>
                      <a:pt x="16" y="34"/>
                    </a:lnTo>
                    <a:lnTo>
                      <a:pt x="16" y="32"/>
                    </a:lnTo>
                    <a:lnTo>
                      <a:pt x="17" y="32"/>
                    </a:lnTo>
                    <a:lnTo>
                      <a:pt x="17" y="31"/>
                    </a:lnTo>
                    <a:lnTo>
                      <a:pt x="17" y="29"/>
                    </a:lnTo>
                    <a:lnTo>
                      <a:pt x="19" y="29"/>
                    </a:lnTo>
                    <a:lnTo>
                      <a:pt x="19" y="27"/>
                    </a:lnTo>
                    <a:lnTo>
                      <a:pt x="20" y="27"/>
                    </a:lnTo>
                    <a:lnTo>
                      <a:pt x="20" y="26"/>
                    </a:lnTo>
                    <a:lnTo>
                      <a:pt x="21" y="26"/>
                    </a:lnTo>
                    <a:lnTo>
                      <a:pt x="21" y="22"/>
                    </a:lnTo>
                    <a:lnTo>
                      <a:pt x="22" y="22"/>
                    </a:lnTo>
                    <a:lnTo>
                      <a:pt x="22" y="21"/>
                    </a:lnTo>
                    <a:lnTo>
                      <a:pt x="22" y="19"/>
                    </a:lnTo>
                    <a:lnTo>
                      <a:pt x="23" y="19"/>
                    </a:lnTo>
                    <a:lnTo>
                      <a:pt x="23" y="17"/>
                    </a:lnTo>
                    <a:lnTo>
                      <a:pt x="24" y="17"/>
                    </a:lnTo>
                    <a:lnTo>
                      <a:pt x="24" y="15"/>
                    </a:lnTo>
                    <a:lnTo>
                      <a:pt x="25" y="15"/>
                    </a:lnTo>
                    <a:lnTo>
                      <a:pt x="25" y="14"/>
                    </a:lnTo>
                    <a:lnTo>
                      <a:pt x="26" y="14"/>
                    </a:lnTo>
                    <a:lnTo>
                      <a:pt x="26" y="12"/>
                    </a:lnTo>
                    <a:lnTo>
                      <a:pt x="26" y="10"/>
                    </a:lnTo>
                    <a:lnTo>
                      <a:pt x="27" y="10"/>
                    </a:lnTo>
                    <a:lnTo>
                      <a:pt x="27" y="8"/>
                    </a:lnTo>
                    <a:lnTo>
                      <a:pt x="28" y="8"/>
                    </a:lnTo>
                    <a:lnTo>
                      <a:pt x="28" y="5"/>
                    </a:lnTo>
                    <a:lnTo>
                      <a:pt x="29" y="5"/>
                    </a:lnTo>
                    <a:lnTo>
                      <a:pt x="29" y="4"/>
                    </a:lnTo>
                    <a:lnTo>
                      <a:pt x="30" y="4"/>
                    </a:lnTo>
                    <a:lnTo>
                      <a:pt x="30" y="2"/>
                    </a:lnTo>
                    <a:lnTo>
                      <a:pt x="31" y="2"/>
                    </a:lnTo>
                    <a:lnTo>
                      <a:pt x="31" y="1"/>
                    </a:lnTo>
                    <a:lnTo>
                      <a:pt x="32" y="1"/>
                    </a:lnTo>
                    <a:lnTo>
                      <a:pt x="32" y="0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187">
                <a:extLst>
                  <a:ext uri="{FF2B5EF4-FFF2-40B4-BE49-F238E27FC236}">
                    <a16:creationId xmlns:a16="http://schemas.microsoft.com/office/drawing/2014/main" id="{EF760B4C-1D91-596E-3C25-7030FB69F6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1" y="4144"/>
                <a:ext cx="11" cy="15"/>
              </a:xfrm>
              <a:custGeom>
                <a:avLst/>
                <a:gdLst>
                  <a:gd name="T0" fmla="*/ 21 w 33"/>
                  <a:gd name="T1" fmla="*/ 1 h 43"/>
                  <a:gd name="T2" fmla="*/ 19 w 33"/>
                  <a:gd name="T3" fmla="*/ 4 h 43"/>
                  <a:gd name="T4" fmla="*/ 18 w 33"/>
                  <a:gd name="T5" fmla="*/ 6 h 43"/>
                  <a:gd name="T6" fmla="*/ 17 w 33"/>
                  <a:gd name="T7" fmla="*/ 7 h 43"/>
                  <a:gd name="T8" fmla="*/ 16 w 33"/>
                  <a:gd name="T9" fmla="*/ 9 h 43"/>
                  <a:gd name="T10" fmla="*/ 15 w 33"/>
                  <a:gd name="T11" fmla="*/ 10 h 43"/>
                  <a:gd name="T12" fmla="*/ 14 w 33"/>
                  <a:gd name="T13" fmla="*/ 12 h 43"/>
                  <a:gd name="T14" fmla="*/ 13 w 33"/>
                  <a:gd name="T15" fmla="*/ 14 h 43"/>
                  <a:gd name="T16" fmla="*/ 13 w 33"/>
                  <a:gd name="T17" fmla="*/ 18 h 43"/>
                  <a:gd name="T18" fmla="*/ 11 w 33"/>
                  <a:gd name="T19" fmla="*/ 20 h 43"/>
                  <a:gd name="T20" fmla="*/ 10 w 33"/>
                  <a:gd name="T21" fmla="*/ 23 h 43"/>
                  <a:gd name="T22" fmla="*/ 9 w 33"/>
                  <a:gd name="T23" fmla="*/ 24 h 43"/>
                  <a:gd name="T24" fmla="*/ 8 w 33"/>
                  <a:gd name="T25" fmla="*/ 26 h 43"/>
                  <a:gd name="T26" fmla="*/ 7 w 33"/>
                  <a:gd name="T27" fmla="*/ 27 h 43"/>
                  <a:gd name="T28" fmla="*/ 6 w 33"/>
                  <a:gd name="T29" fmla="*/ 29 h 43"/>
                  <a:gd name="T30" fmla="*/ 5 w 33"/>
                  <a:gd name="T31" fmla="*/ 31 h 43"/>
                  <a:gd name="T32" fmla="*/ 5 w 33"/>
                  <a:gd name="T33" fmla="*/ 35 h 43"/>
                  <a:gd name="T34" fmla="*/ 4 w 33"/>
                  <a:gd name="T35" fmla="*/ 37 h 43"/>
                  <a:gd name="T36" fmla="*/ 3 w 33"/>
                  <a:gd name="T37" fmla="*/ 39 h 43"/>
                  <a:gd name="T38" fmla="*/ 2 w 33"/>
                  <a:gd name="T39" fmla="*/ 41 h 43"/>
                  <a:gd name="T40" fmla="*/ 0 w 33"/>
                  <a:gd name="T41" fmla="*/ 43 h 43"/>
                  <a:gd name="T42" fmla="*/ 13 w 33"/>
                  <a:gd name="T43" fmla="*/ 42 h 43"/>
                  <a:gd name="T44" fmla="*/ 14 w 33"/>
                  <a:gd name="T45" fmla="*/ 39 h 43"/>
                  <a:gd name="T46" fmla="*/ 15 w 33"/>
                  <a:gd name="T47" fmla="*/ 37 h 43"/>
                  <a:gd name="T48" fmla="*/ 16 w 33"/>
                  <a:gd name="T49" fmla="*/ 35 h 43"/>
                  <a:gd name="T50" fmla="*/ 17 w 33"/>
                  <a:gd name="T51" fmla="*/ 33 h 43"/>
                  <a:gd name="T52" fmla="*/ 18 w 33"/>
                  <a:gd name="T53" fmla="*/ 31 h 43"/>
                  <a:gd name="T54" fmla="*/ 19 w 33"/>
                  <a:gd name="T55" fmla="*/ 30 h 43"/>
                  <a:gd name="T56" fmla="*/ 21 w 33"/>
                  <a:gd name="T57" fmla="*/ 28 h 43"/>
                  <a:gd name="T58" fmla="*/ 22 w 33"/>
                  <a:gd name="T59" fmla="*/ 27 h 43"/>
                  <a:gd name="T60" fmla="*/ 22 w 33"/>
                  <a:gd name="T61" fmla="*/ 23 h 43"/>
                  <a:gd name="T62" fmla="*/ 23 w 33"/>
                  <a:gd name="T63" fmla="*/ 20 h 43"/>
                  <a:gd name="T64" fmla="*/ 24 w 33"/>
                  <a:gd name="T65" fmla="*/ 18 h 43"/>
                  <a:gd name="T66" fmla="*/ 25 w 33"/>
                  <a:gd name="T67" fmla="*/ 17 h 43"/>
                  <a:gd name="T68" fmla="*/ 26 w 33"/>
                  <a:gd name="T69" fmla="*/ 14 h 43"/>
                  <a:gd name="T70" fmla="*/ 27 w 33"/>
                  <a:gd name="T71" fmla="*/ 13 h 43"/>
                  <a:gd name="T72" fmla="*/ 28 w 33"/>
                  <a:gd name="T73" fmla="*/ 11 h 43"/>
                  <a:gd name="T74" fmla="*/ 29 w 33"/>
                  <a:gd name="T75" fmla="*/ 9 h 43"/>
                  <a:gd name="T76" fmla="*/ 30 w 33"/>
                  <a:gd name="T77" fmla="*/ 7 h 43"/>
                  <a:gd name="T78" fmla="*/ 30 w 33"/>
                  <a:gd name="T79" fmla="*/ 4 h 43"/>
                  <a:gd name="T80" fmla="*/ 32 w 33"/>
                  <a:gd name="T81" fmla="*/ 1 h 43"/>
                  <a:gd name="T82" fmla="*/ 33 w 33"/>
                  <a:gd name="T8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3" h="43">
                    <a:moveTo>
                      <a:pt x="21" y="0"/>
                    </a:moveTo>
                    <a:lnTo>
                      <a:pt x="21" y="1"/>
                    </a:lnTo>
                    <a:lnTo>
                      <a:pt x="19" y="1"/>
                    </a:lnTo>
                    <a:lnTo>
                      <a:pt x="19" y="4"/>
                    </a:lnTo>
                    <a:lnTo>
                      <a:pt x="18" y="4"/>
                    </a:lnTo>
                    <a:lnTo>
                      <a:pt x="18" y="6"/>
                    </a:lnTo>
                    <a:lnTo>
                      <a:pt x="17" y="6"/>
                    </a:lnTo>
                    <a:lnTo>
                      <a:pt x="17" y="7"/>
                    </a:lnTo>
                    <a:lnTo>
                      <a:pt x="17" y="9"/>
                    </a:lnTo>
                    <a:lnTo>
                      <a:pt x="16" y="9"/>
                    </a:lnTo>
                    <a:lnTo>
                      <a:pt x="16" y="10"/>
                    </a:lnTo>
                    <a:lnTo>
                      <a:pt x="15" y="10"/>
                    </a:lnTo>
                    <a:lnTo>
                      <a:pt x="15" y="12"/>
                    </a:lnTo>
                    <a:lnTo>
                      <a:pt x="14" y="12"/>
                    </a:lnTo>
                    <a:lnTo>
                      <a:pt x="14" y="14"/>
                    </a:lnTo>
                    <a:lnTo>
                      <a:pt x="13" y="14"/>
                    </a:lnTo>
                    <a:lnTo>
                      <a:pt x="13" y="15"/>
                    </a:lnTo>
                    <a:lnTo>
                      <a:pt x="13" y="18"/>
                    </a:lnTo>
                    <a:lnTo>
                      <a:pt x="11" y="18"/>
                    </a:lnTo>
                    <a:lnTo>
                      <a:pt x="11" y="20"/>
                    </a:lnTo>
                    <a:lnTo>
                      <a:pt x="10" y="20"/>
                    </a:lnTo>
                    <a:lnTo>
                      <a:pt x="10" y="23"/>
                    </a:lnTo>
                    <a:lnTo>
                      <a:pt x="9" y="23"/>
                    </a:lnTo>
                    <a:lnTo>
                      <a:pt x="9" y="24"/>
                    </a:lnTo>
                    <a:lnTo>
                      <a:pt x="9" y="26"/>
                    </a:lnTo>
                    <a:lnTo>
                      <a:pt x="8" y="26"/>
                    </a:lnTo>
                    <a:lnTo>
                      <a:pt x="8" y="27"/>
                    </a:lnTo>
                    <a:lnTo>
                      <a:pt x="7" y="27"/>
                    </a:lnTo>
                    <a:lnTo>
                      <a:pt x="7" y="29"/>
                    </a:lnTo>
                    <a:lnTo>
                      <a:pt x="6" y="29"/>
                    </a:lnTo>
                    <a:lnTo>
                      <a:pt x="6" y="31"/>
                    </a:lnTo>
                    <a:lnTo>
                      <a:pt x="5" y="31"/>
                    </a:lnTo>
                    <a:lnTo>
                      <a:pt x="5" y="32"/>
                    </a:lnTo>
                    <a:lnTo>
                      <a:pt x="5" y="35"/>
                    </a:lnTo>
                    <a:lnTo>
                      <a:pt x="4" y="35"/>
                    </a:lnTo>
                    <a:lnTo>
                      <a:pt x="4" y="37"/>
                    </a:lnTo>
                    <a:lnTo>
                      <a:pt x="3" y="37"/>
                    </a:lnTo>
                    <a:lnTo>
                      <a:pt x="3" y="39"/>
                    </a:lnTo>
                    <a:lnTo>
                      <a:pt x="2" y="39"/>
                    </a:lnTo>
                    <a:lnTo>
                      <a:pt x="2" y="41"/>
                    </a:lnTo>
                    <a:lnTo>
                      <a:pt x="0" y="41"/>
                    </a:lnTo>
                    <a:lnTo>
                      <a:pt x="0" y="43"/>
                    </a:lnTo>
                    <a:lnTo>
                      <a:pt x="13" y="43"/>
                    </a:lnTo>
                    <a:lnTo>
                      <a:pt x="13" y="42"/>
                    </a:lnTo>
                    <a:lnTo>
                      <a:pt x="14" y="42"/>
                    </a:lnTo>
                    <a:lnTo>
                      <a:pt x="14" y="39"/>
                    </a:lnTo>
                    <a:lnTo>
                      <a:pt x="15" y="39"/>
                    </a:lnTo>
                    <a:lnTo>
                      <a:pt x="15" y="37"/>
                    </a:lnTo>
                    <a:lnTo>
                      <a:pt x="16" y="37"/>
                    </a:lnTo>
                    <a:lnTo>
                      <a:pt x="16" y="35"/>
                    </a:lnTo>
                    <a:lnTo>
                      <a:pt x="17" y="35"/>
                    </a:lnTo>
                    <a:lnTo>
                      <a:pt x="17" y="33"/>
                    </a:lnTo>
                    <a:lnTo>
                      <a:pt x="17" y="31"/>
                    </a:lnTo>
                    <a:lnTo>
                      <a:pt x="18" y="31"/>
                    </a:lnTo>
                    <a:lnTo>
                      <a:pt x="18" y="30"/>
                    </a:lnTo>
                    <a:lnTo>
                      <a:pt x="19" y="30"/>
                    </a:lnTo>
                    <a:lnTo>
                      <a:pt x="19" y="28"/>
                    </a:lnTo>
                    <a:lnTo>
                      <a:pt x="21" y="28"/>
                    </a:lnTo>
                    <a:lnTo>
                      <a:pt x="21" y="27"/>
                    </a:lnTo>
                    <a:lnTo>
                      <a:pt x="22" y="27"/>
                    </a:lnTo>
                    <a:lnTo>
                      <a:pt x="22" y="24"/>
                    </a:lnTo>
                    <a:lnTo>
                      <a:pt x="22" y="23"/>
                    </a:lnTo>
                    <a:lnTo>
                      <a:pt x="23" y="23"/>
                    </a:lnTo>
                    <a:lnTo>
                      <a:pt x="23" y="20"/>
                    </a:lnTo>
                    <a:lnTo>
                      <a:pt x="24" y="20"/>
                    </a:lnTo>
                    <a:lnTo>
                      <a:pt x="24" y="18"/>
                    </a:lnTo>
                    <a:lnTo>
                      <a:pt x="25" y="18"/>
                    </a:lnTo>
                    <a:lnTo>
                      <a:pt x="25" y="17"/>
                    </a:lnTo>
                    <a:lnTo>
                      <a:pt x="26" y="17"/>
                    </a:lnTo>
                    <a:lnTo>
                      <a:pt x="26" y="14"/>
                    </a:lnTo>
                    <a:lnTo>
                      <a:pt x="26" y="13"/>
                    </a:lnTo>
                    <a:lnTo>
                      <a:pt x="27" y="13"/>
                    </a:lnTo>
                    <a:lnTo>
                      <a:pt x="27" y="11"/>
                    </a:lnTo>
                    <a:lnTo>
                      <a:pt x="28" y="11"/>
                    </a:lnTo>
                    <a:lnTo>
                      <a:pt x="28" y="9"/>
                    </a:lnTo>
                    <a:lnTo>
                      <a:pt x="29" y="9"/>
                    </a:lnTo>
                    <a:lnTo>
                      <a:pt x="29" y="7"/>
                    </a:lnTo>
                    <a:lnTo>
                      <a:pt x="30" y="7"/>
                    </a:lnTo>
                    <a:lnTo>
                      <a:pt x="30" y="6"/>
                    </a:lnTo>
                    <a:lnTo>
                      <a:pt x="30" y="4"/>
                    </a:lnTo>
                    <a:lnTo>
                      <a:pt x="32" y="4"/>
                    </a:lnTo>
                    <a:lnTo>
                      <a:pt x="32" y="1"/>
                    </a:lnTo>
                    <a:lnTo>
                      <a:pt x="33" y="1"/>
                    </a:lnTo>
                    <a:lnTo>
                      <a:pt x="33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188">
                <a:extLst>
                  <a:ext uri="{FF2B5EF4-FFF2-40B4-BE49-F238E27FC236}">
                    <a16:creationId xmlns:a16="http://schemas.microsoft.com/office/drawing/2014/main" id="{5F8E92CE-38BA-848E-5783-B0A2C35E95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0" y="4159"/>
                <a:ext cx="55" cy="14"/>
              </a:xfrm>
              <a:custGeom>
                <a:avLst/>
                <a:gdLst>
                  <a:gd name="T0" fmla="*/ 40 w 165"/>
                  <a:gd name="T1" fmla="*/ 2 h 42"/>
                  <a:gd name="T2" fmla="*/ 37 w 165"/>
                  <a:gd name="T3" fmla="*/ 4 h 42"/>
                  <a:gd name="T4" fmla="*/ 34 w 165"/>
                  <a:gd name="T5" fmla="*/ 6 h 42"/>
                  <a:gd name="T6" fmla="*/ 32 w 165"/>
                  <a:gd name="T7" fmla="*/ 8 h 42"/>
                  <a:gd name="T8" fmla="*/ 30 w 165"/>
                  <a:gd name="T9" fmla="*/ 10 h 42"/>
                  <a:gd name="T10" fmla="*/ 28 w 165"/>
                  <a:gd name="T11" fmla="*/ 12 h 42"/>
                  <a:gd name="T12" fmla="*/ 26 w 165"/>
                  <a:gd name="T13" fmla="*/ 14 h 42"/>
                  <a:gd name="T14" fmla="*/ 24 w 165"/>
                  <a:gd name="T15" fmla="*/ 18 h 42"/>
                  <a:gd name="T16" fmla="*/ 22 w 165"/>
                  <a:gd name="T17" fmla="*/ 20 h 42"/>
                  <a:gd name="T18" fmla="*/ 19 w 165"/>
                  <a:gd name="T19" fmla="*/ 22 h 42"/>
                  <a:gd name="T20" fmla="*/ 17 w 165"/>
                  <a:gd name="T21" fmla="*/ 24 h 42"/>
                  <a:gd name="T22" fmla="*/ 15 w 165"/>
                  <a:gd name="T23" fmla="*/ 26 h 42"/>
                  <a:gd name="T24" fmla="*/ 13 w 165"/>
                  <a:gd name="T25" fmla="*/ 28 h 42"/>
                  <a:gd name="T26" fmla="*/ 11 w 165"/>
                  <a:gd name="T27" fmla="*/ 30 h 42"/>
                  <a:gd name="T28" fmla="*/ 9 w 165"/>
                  <a:gd name="T29" fmla="*/ 32 h 42"/>
                  <a:gd name="T30" fmla="*/ 7 w 165"/>
                  <a:gd name="T31" fmla="*/ 36 h 42"/>
                  <a:gd name="T32" fmla="*/ 5 w 165"/>
                  <a:gd name="T33" fmla="*/ 38 h 42"/>
                  <a:gd name="T34" fmla="*/ 3 w 165"/>
                  <a:gd name="T35" fmla="*/ 40 h 42"/>
                  <a:gd name="T36" fmla="*/ 0 w 165"/>
                  <a:gd name="T37" fmla="*/ 42 h 42"/>
                  <a:gd name="T38" fmla="*/ 18 w 165"/>
                  <a:gd name="T39" fmla="*/ 41 h 42"/>
                  <a:gd name="T40" fmla="*/ 21 w 165"/>
                  <a:gd name="T41" fmla="*/ 39 h 42"/>
                  <a:gd name="T42" fmla="*/ 23 w 165"/>
                  <a:gd name="T43" fmla="*/ 37 h 42"/>
                  <a:gd name="T44" fmla="*/ 25 w 165"/>
                  <a:gd name="T45" fmla="*/ 34 h 42"/>
                  <a:gd name="T46" fmla="*/ 27 w 165"/>
                  <a:gd name="T47" fmla="*/ 31 h 42"/>
                  <a:gd name="T48" fmla="*/ 28 w 165"/>
                  <a:gd name="T49" fmla="*/ 28 h 42"/>
                  <a:gd name="T50" fmla="*/ 30 w 165"/>
                  <a:gd name="T51" fmla="*/ 26 h 42"/>
                  <a:gd name="T52" fmla="*/ 32 w 165"/>
                  <a:gd name="T53" fmla="*/ 24 h 42"/>
                  <a:gd name="T54" fmla="*/ 34 w 165"/>
                  <a:gd name="T55" fmla="*/ 22 h 42"/>
                  <a:gd name="T56" fmla="*/ 37 w 165"/>
                  <a:gd name="T57" fmla="*/ 20 h 42"/>
                  <a:gd name="T58" fmla="*/ 40 w 165"/>
                  <a:gd name="T59" fmla="*/ 18 h 42"/>
                  <a:gd name="T60" fmla="*/ 42 w 165"/>
                  <a:gd name="T61" fmla="*/ 15 h 42"/>
                  <a:gd name="T62" fmla="*/ 44 w 165"/>
                  <a:gd name="T63" fmla="*/ 13 h 42"/>
                  <a:gd name="T64" fmla="*/ 46 w 165"/>
                  <a:gd name="T65" fmla="*/ 15 h 42"/>
                  <a:gd name="T66" fmla="*/ 48 w 165"/>
                  <a:gd name="T67" fmla="*/ 18 h 42"/>
                  <a:gd name="T68" fmla="*/ 50 w 165"/>
                  <a:gd name="T69" fmla="*/ 20 h 42"/>
                  <a:gd name="T70" fmla="*/ 52 w 165"/>
                  <a:gd name="T71" fmla="*/ 22 h 42"/>
                  <a:gd name="T72" fmla="*/ 55 w 165"/>
                  <a:gd name="T73" fmla="*/ 24 h 42"/>
                  <a:gd name="T74" fmla="*/ 57 w 165"/>
                  <a:gd name="T75" fmla="*/ 26 h 42"/>
                  <a:gd name="T76" fmla="*/ 60 w 165"/>
                  <a:gd name="T77" fmla="*/ 28 h 42"/>
                  <a:gd name="T78" fmla="*/ 62 w 165"/>
                  <a:gd name="T79" fmla="*/ 30 h 42"/>
                  <a:gd name="T80" fmla="*/ 64 w 165"/>
                  <a:gd name="T81" fmla="*/ 32 h 42"/>
                  <a:gd name="T82" fmla="*/ 66 w 165"/>
                  <a:gd name="T83" fmla="*/ 36 h 42"/>
                  <a:gd name="T84" fmla="*/ 68 w 165"/>
                  <a:gd name="T85" fmla="*/ 39 h 42"/>
                  <a:gd name="T86" fmla="*/ 70 w 165"/>
                  <a:gd name="T87" fmla="*/ 41 h 42"/>
                  <a:gd name="T88" fmla="*/ 164 w 165"/>
                  <a:gd name="T89" fmla="*/ 42 h 42"/>
                  <a:gd name="T90" fmla="*/ 163 w 165"/>
                  <a:gd name="T91" fmla="*/ 36 h 42"/>
                  <a:gd name="T92" fmla="*/ 161 w 165"/>
                  <a:gd name="T93" fmla="*/ 31 h 42"/>
                  <a:gd name="T94" fmla="*/ 159 w 165"/>
                  <a:gd name="T95" fmla="*/ 28 h 42"/>
                  <a:gd name="T96" fmla="*/ 157 w 165"/>
                  <a:gd name="T97" fmla="*/ 24 h 42"/>
                  <a:gd name="T98" fmla="*/ 155 w 165"/>
                  <a:gd name="T99" fmla="*/ 21 h 42"/>
                  <a:gd name="T100" fmla="*/ 152 w 165"/>
                  <a:gd name="T101" fmla="*/ 18 h 42"/>
                  <a:gd name="T102" fmla="*/ 150 w 165"/>
                  <a:gd name="T103" fmla="*/ 13 h 42"/>
                  <a:gd name="T104" fmla="*/ 149 w 165"/>
                  <a:gd name="T105" fmla="*/ 7 h 42"/>
                  <a:gd name="T106" fmla="*/ 147 w 165"/>
                  <a:gd name="T107" fmla="*/ 4 h 42"/>
                  <a:gd name="T108" fmla="*/ 145 w 165"/>
                  <a:gd name="T109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65" h="42">
                    <a:moveTo>
                      <a:pt x="41" y="0"/>
                    </a:moveTo>
                    <a:lnTo>
                      <a:pt x="41" y="1"/>
                    </a:lnTo>
                    <a:lnTo>
                      <a:pt x="40" y="1"/>
                    </a:lnTo>
                    <a:lnTo>
                      <a:pt x="40" y="2"/>
                    </a:lnTo>
                    <a:lnTo>
                      <a:pt x="38" y="2"/>
                    </a:lnTo>
                    <a:lnTo>
                      <a:pt x="38" y="3"/>
                    </a:lnTo>
                    <a:lnTo>
                      <a:pt x="37" y="3"/>
                    </a:lnTo>
                    <a:lnTo>
                      <a:pt x="37" y="4"/>
                    </a:lnTo>
                    <a:lnTo>
                      <a:pt x="36" y="4"/>
                    </a:lnTo>
                    <a:lnTo>
                      <a:pt x="36" y="5"/>
                    </a:lnTo>
                    <a:lnTo>
                      <a:pt x="34" y="5"/>
                    </a:lnTo>
                    <a:lnTo>
                      <a:pt x="34" y="6"/>
                    </a:lnTo>
                    <a:lnTo>
                      <a:pt x="33" y="6"/>
                    </a:lnTo>
                    <a:lnTo>
                      <a:pt x="33" y="7"/>
                    </a:lnTo>
                    <a:lnTo>
                      <a:pt x="32" y="7"/>
                    </a:lnTo>
                    <a:lnTo>
                      <a:pt x="32" y="8"/>
                    </a:lnTo>
                    <a:lnTo>
                      <a:pt x="32" y="9"/>
                    </a:lnTo>
                    <a:lnTo>
                      <a:pt x="31" y="9"/>
                    </a:lnTo>
                    <a:lnTo>
                      <a:pt x="30" y="9"/>
                    </a:lnTo>
                    <a:lnTo>
                      <a:pt x="30" y="10"/>
                    </a:lnTo>
                    <a:lnTo>
                      <a:pt x="29" y="10"/>
                    </a:lnTo>
                    <a:lnTo>
                      <a:pt x="29" y="11"/>
                    </a:lnTo>
                    <a:lnTo>
                      <a:pt x="28" y="11"/>
                    </a:lnTo>
                    <a:lnTo>
                      <a:pt x="28" y="12"/>
                    </a:lnTo>
                    <a:lnTo>
                      <a:pt x="28" y="13"/>
                    </a:lnTo>
                    <a:lnTo>
                      <a:pt x="27" y="13"/>
                    </a:lnTo>
                    <a:lnTo>
                      <a:pt x="27" y="14"/>
                    </a:lnTo>
                    <a:lnTo>
                      <a:pt x="26" y="14"/>
                    </a:lnTo>
                    <a:lnTo>
                      <a:pt x="26" y="15"/>
                    </a:lnTo>
                    <a:lnTo>
                      <a:pt x="25" y="15"/>
                    </a:lnTo>
                    <a:lnTo>
                      <a:pt x="25" y="18"/>
                    </a:lnTo>
                    <a:lnTo>
                      <a:pt x="24" y="18"/>
                    </a:lnTo>
                    <a:lnTo>
                      <a:pt x="24" y="19"/>
                    </a:lnTo>
                    <a:lnTo>
                      <a:pt x="23" y="19"/>
                    </a:lnTo>
                    <a:lnTo>
                      <a:pt x="23" y="20"/>
                    </a:lnTo>
                    <a:lnTo>
                      <a:pt x="22" y="20"/>
                    </a:lnTo>
                    <a:lnTo>
                      <a:pt x="22" y="21"/>
                    </a:lnTo>
                    <a:lnTo>
                      <a:pt x="21" y="21"/>
                    </a:lnTo>
                    <a:lnTo>
                      <a:pt x="21" y="22"/>
                    </a:lnTo>
                    <a:lnTo>
                      <a:pt x="19" y="22"/>
                    </a:lnTo>
                    <a:lnTo>
                      <a:pt x="19" y="23"/>
                    </a:lnTo>
                    <a:lnTo>
                      <a:pt x="18" y="23"/>
                    </a:lnTo>
                    <a:lnTo>
                      <a:pt x="18" y="24"/>
                    </a:lnTo>
                    <a:lnTo>
                      <a:pt x="17" y="24"/>
                    </a:lnTo>
                    <a:lnTo>
                      <a:pt x="17" y="25"/>
                    </a:lnTo>
                    <a:lnTo>
                      <a:pt x="16" y="25"/>
                    </a:lnTo>
                    <a:lnTo>
                      <a:pt x="16" y="26"/>
                    </a:lnTo>
                    <a:lnTo>
                      <a:pt x="15" y="26"/>
                    </a:lnTo>
                    <a:lnTo>
                      <a:pt x="14" y="26"/>
                    </a:lnTo>
                    <a:lnTo>
                      <a:pt x="14" y="27"/>
                    </a:lnTo>
                    <a:lnTo>
                      <a:pt x="13" y="27"/>
                    </a:lnTo>
                    <a:lnTo>
                      <a:pt x="13" y="28"/>
                    </a:lnTo>
                    <a:lnTo>
                      <a:pt x="12" y="28"/>
                    </a:lnTo>
                    <a:lnTo>
                      <a:pt x="12" y="29"/>
                    </a:lnTo>
                    <a:lnTo>
                      <a:pt x="11" y="29"/>
                    </a:lnTo>
                    <a:lnTo>
                      <a:pt x="11" y="30"/>
                    </a:lnTo>
                    <a:lnTo>
                      <a:pt x="11" y="31"/>
                    </a:lnTo>
                    <a:lnTo>
                      <a:pt x="10" y="31"/>
                    </a:lnTo>
                    <a:lnTo>
                      <a:pt x="10" y="32"/>
                    </a:lnTo>
                    <a:lnTo>
                      <a:pt x="9" y="32"/>
                    </a:lnTo>
                    <a:lnTo>
                      <a:pt x="9" y="34"/>
                    </a:lnTo>
                    <a:lnTo>
                      <a:pt x="8" y="34"/>
                    </a:lnTo>
                    <a:lnTo>
                      <a:pt x="7" y="34"/>
                    </a:lnTo>
                    <a:lnTo>
                      <a:pt x="7" y="36"/>
                    </a:lnTo>
                    <a:lnTo>
                      <a:pt x="7" y="37"/>
                    </a:lnTo>
                    <a:lnTo>
                      <a:pt x="6" y="37"/>
                    </a:lnTo>
                    <a:lnTo>
                      <a:pt x="6" y="38"/>
                    </a:lnTo>
                    <a:lnTo>
                      <a:pt x="5" y="38"/>
                    </a:lnTo>
                    <a:lnTo>
                      <a:pt x="5" y="39"/>
                    </a:lnTo>
                    <a:lnTo>
                      <a:pt x="4" y="39"/>
                    </a:lnTo>
                    <a:lnTo>
                      <a:pt x="3" y="39"/>
                    </a:lnTo>
                    <a:lnTo>
                      <a:pt x="3" y="40"/>
                    </a:lnTo>
                    <a:lnTo>
                      <a:pt x="3" y="41"/>
                    </a:lnTo>
                    <a:lnTo>
                      <a:pt x="2" y="41"/>
                    </a:lnTo>
                    <a:lnTo>
                      <a:pt x="2" y="42"/>
                    </a:lnTo>
                    <a:lnTo>
                      <a:pt x="0" y="42"/>
                    </a:lnTo>
                    <a:lnTo>
                      <a:pt x="16" y="42"/>
                    </a:lnTo>
                    <a:lnTo>
                      <a:pt x="17" y="42"/>
                    </a:lnTo>
                    <a:lnTo>
                      <a:pt x="17" y="41"/>
                    </a:lnTo>
                    <a:lnTo>
                      <a:pt x="18" y="41"/>
                    </a:lnTo>
                    <a:lnTo>
                      <a:pt x="18" y="40"/>
                    </a:lnTo>
                    <a:lnTo>
                      <a:pt x="19" y="40"/>
                    </a:lnTo>
                    <a:lnTo>
                      <a:pt x="19" y="39"/>
                    </a:lnTo>
                    <a:lnTo>
                      <a:pt x="21" y="39"/>
                    </a:lnTo>
                    <a:lnTo>
                      <a:pt x="21" y="38"/>
                    </a:lnTo>
                    <a:lnTo>
                      <a:pt x="22" y="38"/>
                    </a:lnTo>
                    <a:lnTo>
                      <a:pt x="22" y="37"/>
                    </a:lnTo>
                    <a:lnTo>
                      <a:pt x="23" y="37"/>
                    </a:lnTo>
                    <a:lnTo>
                      <a:pt x="23" y="36"/>
                    </a:lnTo>
                    <a:lnTo>
                      <a:pt x="24" y="36"/>
                    </a:lnTo>
                    <a:lnTo>
                      <a:pt x="24" y="34"/>
                    </a:lnTo>
                    <a:lnTo>
                      <a:pt x="25" y="34"/>
                    </a:lnTo>
                    <a:lnTo>
                      <a:pt x="25" y="32"/>
                    </a:lnTo>
                    <a:lnTo>
                      <a:pt x="26" y="32"/>
                    </a:lnTo>
                    <a:lnTo>
                      <a:pt x="26" y="31"/>
                    </a:lnTo>
                    <a:lnTo>
                      <a:pt x="27" y="31"/>
                    </a:lnTo>
                    <a:lnTo>
                      <a:pt x="27" y="30"/>
                    </a:lnTo>
                    <a:lnTo>
                      <a:pt x="28" y="30"/>
                    </a:lnTo>
                    <a:lnTo>
                      <a:pt x="28" y="29"/>
                    </a:lnTo>
                    <a:lnTo>
                      <a:pt x="28" y="28"/>
                    </a:lnTo>
                    <a:lnTo>
                      <a:pt x="29" y="28"/>
                    </a:lnTo>
                    <a:lnTo>
                      <a:pt x="29" y="27"/>
                    </a:lnTo>
                    <a:lnTo>
                      <a:pt x="30" y="27"/>
                    </a:lnTo>
                    <a:lnTo>
                      <a:pt x="30" y="26"/>
                    </a:lnTo>
                    <a:lnTo>
                      <a:pt x="31" y="26"/>
                    </a:lnTo>
                    <a:lnTo>
                      <a:pt x="32" y="26"/>
                    </a:lnTo>
                    <a:lnTo>
                      <a:pt x="32" y="25"/>
                    </a:lnTo>
                    <a:lnTo>
                      <a:pt x="32" y="24"/>
                    </a:lnTo>
                    <a:lnTo>
                      <a:pt x="33" y="24"/>
                    </a:lnTo>
                    <a:lnTo>
                      <a:pt x="33" y="23"/>
                    </a:lnTo>
                    <a:lnTo>
                      <a:pt x="34" y="23"/>
                    </a:lnTo>
                    <a:lnTo>
                      <a:pt x="34" y="22"/>
                    </a:lnTo>
                    <a:lnTo>
                      <a:pt x="36" y="22"/>
                    </a:lnTo>
                    <a:lnTo>
                      <a:pt x="36" y="21"/>
                    </a:lnTo>
                    <a:lnTo>
                      <a:pt x="37" y="21"/>
                    </a:lnTo>
                    <a:lnTo>
                      <a:pt x="37" y="20"/>
                    </a:lnTo>
                    <a:lnTo>
                      <a:pt x="38" y="20"/>
                    </a:lnTo>
                    <a:lnTo>
                      <a:pt x="38" y="19"/>
                    </a:lnTo>
                    <a:lnTo>
                      <a:pt x="40" y="19"/>
                    </a:lnTo>
                    <a:lnTo>
                      <a:pt x="40" y="18"/>
                    </a:lnTo>
                    <a:lnTo>
                      <a:pt x="41" y="18"/>
                    </a:lnTo>
                    <a:lnTo>
                      <a:pt x="41" y="17"/>
                    </a:lnTo>
                    <a:lnTo>
                      <a:pt x="42" y="17"/>
                    </a:lnTo>
                    <a:lnTo>
                      <a:pt x="42" y="15"/>
                    </a:lnTo>
                    <a:lnTo>
                      <a:pt x="43" y="15"/>
                    </a:lnTo>
                    <a:lnTo>
                      <a:pt x="43" y="14"/>
                    </a:lnTo>
                    <a:lnTo>
                      <a:pt x="44" y="14"/>
                    </a:lnTo>
                    <a:lnTo>
                      <a:pt x="44" y="13"/>
                    </a:lnTo>
                    <a:lnTo>
                      <a:pt x="45" y="13"/>
                    </a:lnTo>
                    <a:lnTo>
                      <a:pt x="45" y="14"/>
                    </a:lnTo>
                    <a:lnTo>
                      <a:pt x="45" y="15"/>
                    </a:lnTo>
                    <a:lnTo>
                      <a:pt x="46" y="15"/>
                    </a:lnTo>
                    <a:lnTo>
                      <a:pt x="46" y="17"/>
                    </a:lnTo>
                    <a:lnTo>
                      <a:pt x="47" y="17"/>
                    </a:lnTo>
                    <a:lnTo>
                      <a:pt x="47" y="18"/>
                    </a:lnTo>
                    <a:lnTo>
                      <a:pt x="48" y="18"/>
                    </a:lnTo>
                    <a:lnTo>
                      <a:pt x="49" y="18"/>
                    </a:lnTo>
                    <a:lnTo>
                      <a:pt x="49" y="19"/>
                    </a:lnTo>
                    <a:lnTo>
                      <a:pt x="49" y="20"/>
                    </a:lnTo>
                    <a:lnTo>
                      <a:pt x="50" y="20"/>
                    </a:lnTo>
                    <a:lnTo>
                      <a:pt x="50" y="21"/>
                    </a:lnTo>
                    <a:lnTo>
                      <a:pt x="51" y="21"/>
                    </a:lnTo>
                    <a:lnTo>
                      <a:pt x="51" y="22"/>
                    </a:lnTo>
                    <a:lnTo>
                      <a:pt x="52" y="22"/>
                    </a:lnTo>
                    <a:lnTo>
                      <a:pt x="53" y="22"/>
                    </a:lnTo>
                    <a:lnTo>
                      <a:pt x="53" y="23"/>
                    </a:lnTo>
                    <a:lnTo>
                      <a:pt x="53" y="24"/>
                    </a:lnTo>
                    <a:lnTo>
                      <a:pt x="55" y="24"/>
                    </a:lnTo>
                    <a:lnTo>
                      <a:pt x="55" y="25"/>
                    </a:lnTo>
                    <a:lnTo>
                      <a:pt x="56" y="25"/>
                    </a:lnTo>
                    <a:lnTo>
                      <a:pt x="56" y="26"/>
                    </a:lnTo>
                    <a:lnTo>
                      <a:pt x="57" y="26"/>
                    </a:lnTo>
                    <a:lnTo>
                      <a:pt x="57" y="27"/>
                    </a:lnTo>
                    <a:lnTo>
                      <a:pt x="59" y="27"/>
                    </a:lnTo>
                    <a:lnTo>
                      <a:pt x="59" y="28"/>
                    </a:lnTo>
                    <a:lnTo>
                      <a:pt x="60" y="28"/>
                    </a:lnTo>
                    <a:lnTo>
                      <a:pt x="60" y="29"/>
                    </a:lnTo>
                    <a:lnTo>
                      <a:pt x="61" y="29"/>
                    </a:lnTo>
                    <a:lnTo>
                      <a:pt x="61" y="30"/>
                    </a:lnTo>
                    <a:lnTo>
                      <a:pt x="62" y="30"/>
                    </a:lnTo>
                    <a:lnTo>
                      <a:pt x="62" y="31"/>
                    </a:lnTo>
                    <a:lnTo>
                      <a:pt x="63" y="31"/>
                    </a:lnTo>
                    <a:lnTo>
                      <a:pt x="63" y="32"/>
                    </a:lnTo>
                    <a:lnTo>
                      <a:pt x="64" y="32"/>
                    </a:lnTo>
                    <a:lnTo>
                      <a:pt x="64" y="34"/>
                    </a:lnTo>
                    <a:lnTo>
                      <a:pt x="65" y="34"/>
                    </a:lnTo>
                    <a:lnTo>
                      <a:pt x="66" y="34"/>
                    </a:lnTo>
                    <a:lnTo>
                      <a:pt x="66" y="36"/>
                    </a:lnTo>
                    <a:lnTo>
                      <a:pt x="66" y="38"/>
                    </a:lnTo>
                    <a:lnTo>
                      <a:pt x="67" y="38"/>
                    </a:lnTo>
                    <a:lnTo>
                      <a:pt x="67" y="39"/>
                    </a:lnTo>
                    <a:lnTo>
                      <a:pt x="68" y="39"/>
                    </a:lnTo>
                    <a:lnTo>
                      <a:pt x="69" y="39"/>
                    </a:lnTo>
                    <a:lnTo>
                      <a:pt x="69" y="40"/>
                    </a:lnTo>
                    <a:lnTo>
                      <a:pt x="70" y="40"/>
                    </a:lnTo>
                    <a:lnTo>
                      <a:pt x="70" y="41"/>
                    </a:lnTo>
                    <a:lnTo>
                      <a:pt x="70" y="42"/>
                    </a:lnTo>
                    <a:lnTo>
                      <a:pt x="71" y="42"/>
                    </a:lnTo>
                    <a:lnTo>
                      <a:pt x="165" y="42"/>
                    </a:lnTo>
                    <a:lnTo>
                      <a:pt x="164" y="42"/>
                    </a:lnTo>
                    <a:lnTo>
                      <a:pt x="164" y="39"/>
                    </a:lnTo>
                    <a:lnTo>
                      <a:pt x="163" y="39"/>
                    </a:lnTo>
                    <a:lnTo>
                      <a:pt x="163" y="38"/>
                    </a:lnTo>
                    <a:lnTo>
                      <a:pt x="163" y="36"/>
                    </a:lnTo>
                    <a:lnTo>
                      <a:pt x="162" y="36"/>
                    </a:lnTo>
                    <a:lnTo>
                      <a:pt x="162" y="34"/>
                    </a:lnTo>
                    <a:lnTo>
                      <a:pt x="161" y="34"/>
                    </a:lnTo>
                    <a:lnTo>
                      <a:pt x="161" y="31"/>
                    </a:lnTo>
                    <a:lnTo>
                      <a:pt x="160" y="31"/>
                    </a:lnTo>
                    <a:lnTo>
                      <a:pt x="160" y="30"/>
                    </a:lnTo>
                    <a:lnTo>
                      <a:pt x="159" y="30"/>
                    </a:lnTo>
                    <a:lnTo>
                      <a:pt x="159" y="28"/>
                    </a:lnTo>
                    <a:lnTo>
                      <a:pt x="159" y="26"/>
                    </a:lnTo>
                    <a:lnTo>
                      <a:pt x="158" y="26"/>
                    </a:lnTo>
                    <a:lnTo>
                      <a:pt x="158" y="24"/>
                    </a:lnTo>
                    <a:lnTo>
                      <a:pt x="157" y="24"/>
                    </a:lnTo>
                    <a:lnTo>
                      <a:pt x="157" y="22"/>
                    </a:lnTo>
                    <a:lnTo>
                      <a:pt x="156" y="22"/>
                    </a:lnTo>
                    <a:lnTo>
                      <a:pt x="156" y="21"/>
                    </a:lnTo>
                    <a:lnTo>
                      <a:pt x="155" y="21"/>
                    </a:lnTo>
                    <a:lnTo>
                      <a:pt x="155" y="19"/>
                    </a:lnTo>
                    <a:lnTo>
                      <a:pt x="154" y="19"/>
                    </a:lnTo>
                    <a:lnTo>
                      <a:pt x="154" y="18"/>
                    </a:lnTo>
                    <a:lnTo>
                      <a:pt x="152" y="18"/>
                    </a:lnTo>
                    <a:lnTo>
                      <a:pt x="152" y="15"/>
                    </a:lnTo>
                    <a:lnTo>
                      <a:pt x="151" y="15"/>
                    </a:lnTo>
                    <a:lnTo>
                      <a:pt x="151" y="13"/>
                    </a:lnTo>
                    <a:lnTo>
                      <a:pt x="150" y="13"/>
                    </a:lnTo>
                    <a:lnTo>
                      <a:pt x="150" y="10"/>
                    </a:lnTo>
                    <a:lnTo>
                      <a:pt x="150" y="9"/>
                    </a:lnTo>
                    <a:lnTo>
                      <a:pt x="149" y="9"/>
                    </a:lnTo>
                    <a:lnTo>
                      <a:pt x="149" y="7"/>
                    </a:lnTo>
                    <a:lnTo>
                      <a:pt x="148" y="7"/>
                    </a:lnTo>
                    <a:lnTo>
                      <a:pt x="148" y="5"/>
                    </a:lnTo>
                    <a:lnTo>
                      <a:pt x="147" y="5"/>
                    </a:lnTo>
                    <a:lnTo>
                      <a:pt x="147" y="4"/>
                    </a:lnTo>
                    <a:lnTo>
                      <a:pt x="146" y="4"/>
                    </a:lnTo>
                    <a:lnTo>
                      <a:pt x="146" y="2"/>
                    </a:lnTo>
                    <a:lnTo>
                      <a:pt x="146" y="1"/>
                    </a:lnTo>
                    <a:lnTo>
                      <a:pt x="145" y="1"/>
                    </a:lnTo>
                    <a:lnTo>
                      <a:pt x="145" y="0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189">
                <a:extLst>
                  <a:ext uri="{FF2B5EF4-FFF2-40B4-BE49-F238E27FC236}">
                    <a16:creationId xmlns:a16="http://schemas.microsoft.com/office/drawing/2014/main" id="{BBF81264-D455-D206-AFC8-F0C3AA3E6A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7" y="4173"/>
                <a:ext cx="19" cy="14"/>
              </a:xfrm>
              <a:custGeom>
                <a:avLst/>
                <a:gdLst>
                  <a:gd name="T0" fmla="*/ 39 w 56"/>
                  <a:gd name="T1" fmla="*/ 1 h 43"/>
                  <a:gd name="T2" fmla="*/ 38 w 56"/>
                  <a:gd name="T3" fmla="*/ 4 h 43"/>
                  <a:gd name="T4" fmla="*/ 36 w 56"/>
                  <a:gd name="T5" fmla="*/ 5 h 43"/>
                  <a:gd name="T6" fmla="*/ 34 w 56"/>
                  <a:gd name="T7" fmla="*/ 6 h 43"/>
                  <a:gd name="T8" fmla="*/ 33 w 56"/>
                  <a:gd name="T9" fmla="*/ 8 h 43"/>
                  <a:gd name="T10" fmla="*/ 31 w 56"/>
                  <a:gd name="T11" fmla="*/ 9 h 43"/>
                  <a:gd name="T12" fmla="*/ 30 w 56"/>
                  <a:gd name="T13" fmla="*/ 12 h 43"/>
                  <a:gd name="T14" fmla="*/ 28 w 56"/>
                  <a:gd name="T15" fmla="*/ 14 h 43"/>
                  <a:gd name="T16" fmla="*/ 26 w 56"/>
                  <a:gd name="T17" fmla="*/ 15 h 43"/>
                  <a:gd name="T18" fmla="*/ 25 w 56"/>
                  <a:gd name="T19" fmla="*/ 17 h 43"/>
                  <a:gd name="T20" fmla="*/ 24 w 56"/>
                  <a:gd name="T21" fmla="*/ 19 h 43"/>
                  <a:gd name="T22" fmla="*/ 21 w 56"/>
                  <a:gd name="T23" fmla="*/ 20 h 43"/>
                  <a:gd name="T24" fmla="*/ 20 w 56"/>
                  <a:gd name="T25" fmla="*/ 22 h 43"/>
                  <a:gd name="T26" fmla="*/ 18 w 56"/>
                  <a:gd name="T27" fmla="*/ 23 h 43"/>
                  <a:gd name="T28" fmla="*/ 17 w 56"/>
                  <a:gd name="T29" fmla="*/ 25 h 43"/>
                  <a:gd name="T30" fmla="*/ 15 w 56"/>
                  <a:gd name="T31" fmla="*/ 26 h 43"/>
                  <a:gd name="T32" fmla="*/ 13 w 56"/>
                  <a:gd name="T33" fmla="*/ 28 h 43"/>
                  <a:gd name="T34" fmla="*/ 12 w 56"/>
                  <a:gd name="T35" fmla="*/ 30 h 43"/>
                  <a:gd name="T36" fmla="*/ 10 w 56"/>
                  <a:gd name="T37" fmla="*/ 31 h 43"/>
                  <a:gd name="T38" fmla="*/ 9 w 56"/>
                  <a:gd name="T39" fmla="*/ 35 h 43"/>
                  <a:gd name="T40" fmla="*/ 7 w 56"/>
                  <a:gd name="T41" fmla="*/ 36 h 43"/>
                  <a:gd name="T42" fmla="*/ 6 w 56"/>
                  <a:gd name="T43" fmla="*/ 38 h 43"/>
                  <a:gd name="T44" fmla="*/ 4 w 56"/>
                  <a:gd name="T45" fmla="*/ 39 h 43"/>
                  <a:gd name="T46" fmla="*/ 2 w 56"/>
                  <a:gd name="T47" fmla="*/ 41 h 43"/>
                  <a:gd name="T48" fmla="*/ 0 w 56"/>
                  <a:gd name="T49" fmla="*/ 42 h 43"/>
                  <a:gd name="T50" fmla="*/ 17 w 56"/>
                  <a:gd name="T51" fmla="*/ 42 h 43"/>
                  <a:gd name="T52" fmla="*/ 18 w 56"/>
                  <a:gd name="T53" fmla="*/ 40 h 43"/>
                  <a:gd name="T54" fmla="*/ 20 w 56"/>
                  <a:gd name="T55" fmla="*/ 39 h 43"/>
                  <a:gd name="T56" fmla="*/ 21 w 56"/>
                  <a:gd name="T57" fmla="*/ 36 h 43"/>
                  <a:gd name="T58" fmla="*/ 24 w 56"/>
                  <a:gd name="T59" fmla="*/ 35 h 43"/>
                  <a:gd name="T60" fmla="*/ 26 w 56"/>
                  <a:gd name="T61" fmla="*/ 34 h 43"/>
                  <a:gd name="T62" fmla="*/ 27 w 56"/>
                  <a:gd name="T63" fmla="*/ 31 h 43"/>
                  <a:gd name="T64" fmla="*/ 28 w 56"/>
                  <a:gd name="T65" fmla="*/ 29 h 43"/>
                  <a:gd name="T66" fmla="*/ 30 w 56"/>
                  <a:gd name="T67" fmla="*/ 28 h 43"/>
                  <a:gd name="T68" fmla="*/ 31 w 56"/>
                  <a:gd name="T69" fmla="*/ 26 h 43"/>
                  <a:gd name="T70" fmla="*/ 33 w 56"/>
                  <a:gd name="T71" fmla="*/ 25 h 43"/>
                  <a:gd name="T72" fmla="*/ 34 w 56"/>
                  <a:gd name="T73" fmla="*/ 23 h 43"/>
                  <a:gd name="T74" fmla="*/ 36 w 56"/>
                  <a:gd name="T75" fmla="*/ 22 h 43"/>
                  <a:gd name="T76" fmla="*/ 37 w 56"/>
                  <a:gd name="T77" fmla="*/ 20 h 43"/>
                  <a:gd name="T78" fmla="*/ 38 w 56"/>
                  <a:gd name="T79" fmla="*/ 18 h 43"/>
                  <a:gd name="T80" fmla="*/ 40 w 56"/>
                  <a:gd name="T81" fmla="*/ 17 h 43"/>
                  <a:gd name="T82" fmla="*/ 43 w 56"/>
                  <a:gd name="T83" fmla="*/ 16 h 43"/>
                  <a:gd name="T84" fmla="*/ 44 w 56"/>
                  <a:gd name="T85" fmla="*/ 14 h 43"/>
                  <a:gd name="T86" fmla="*/ 46 w 56"/>
                  <a:gd name="T87" fmla="*/ 12 h 43"/>
                  <a:gd name="T88" fmla="*/ 47 w 56"/>
                  <a:gd name="T89" fmla="*/ 9 h 43"/>
                  <a:gd name="T90" fmla="*/ 49 w 56"/>
                  <a:gd name="T91" fmla="*/ 8 h 43"/>
                  <a:gd name="T92" fmla="*/ 50 w 56"/>
                  <a:gd name="T93" fmla="*/ 6 h 43"/>
                  <a:gd name="T94" fmla="*/ 51 w 56"/>
                  <a:gd name="T95" fmla="*/ 4 h 43"/>
                  <a:gd name="T96" fmla="*/ 53 w 56"/>
                  <a:gd name="T97" fmla="*/ 3 h 43"/>
                  <a:gd name="T98" fmla="*/ 54 w 56"/>
                  <a:gd name="T99" fmla="*/ 1 h 43"/>
                  <a:gd name="T100" fmla="*/ 56 w 56"/>
                  <a:gd name="T101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6" h="43">
                    <a:moveTo>
                      <a:pt x="40" y="0"/>
                    </a:moveTo>
                    <a:lnTo>
                      <a:pt x="40" y="1"/>
                    </a:lnTo>
                    <a:lnTo>
                      <a:pt x="39" y="1"/>
                    </a:lnTo>
                    <a:lnTo>
                      <a:pt x="38" y="1"/>
                    </a:lnTo>
                    <a:lnTo>
                      <a:pt x="38" y="2"/>
                    </a:lnTo>
                    <a:lnTo>
                      <a:pt x="38" y="4"/>
                    </a:lnTo>
                    <a:lnTo>
                      <a:pt x="37" y="4"/>
                    </a:lnTo>
                    <a:lnTo>
                      <a:pt x="37" y="5"/>
                    </a:lnTo>
                    <a:lnTo>
                      <a:pt x="36" y="5"/>
                    </a:lnTo>
                    <a:lnTo>
                      <a:pt x="35" y="5"/>
                    </a:lnTo>
                    <a:lnTo>
                      <a:pt x="35" y="6"/>
                    </a:lnTo>
                    <a:lnTo>
                      <a:pt x="34" y="6"/>
                    </a:lnTo>
                    <a:lnTo>
                      <a:pt x="34" y="7"/>
                    </a:lnTo>
                    <a:lnTo>
                      <a:pt x="33" y="7"/>
                    </a:lnTo>
                    <a:lnTo>
                      <a:pt x="33" y="8"/>
                    </a:lnTo>
                    <a:lnTo>
                      <a:pt x="32" y="8"/>
                    </a:lnTo>
                    <a:lnTo>
                      <a:pt x="32" y="9"/>
                    </a:lnTo>
                    <a:lnTo>
                      <a:pt x="31" y="9"/>
                    </a:lnTo>
                    <a:lnTo>
                      <a:pt x="30" y="9"/>
                    </a:lnTo>
                    <a:lnTo>
                      <a:pt x="30" y="10"/>
                    </a:lnTo>
                    <a:lnTo>
                      <a:pt x="30" y="12"/>
                    </a:lnTo>
                    <a:lnTo>
                      <a:pt x="29" y="12"/>
                    </a:lnTo>
                    <a:lnTo>
                      <a:pt x="29" y="14"/>
                    </a:lnTo>
                    <a:lnTo>
                      <a:pt x="28" y="14"/>
                    </a:lnTo>
                    <a:lnTo>
                      <a:pt x="27" y="14"/>
                    </a:lnTo>
                    <a:lnTo>
                      <a:pt x="27" y="15"/>
                    </a:lnTo>
                    <a:lnTo>
                      <a:pt x="26" y="15"/>
                    </a:lnTo>
                    <a:lnTo>
                      <a:pt x="26" y="16"/>
                    </a:lnTo>
                    <a:lnTo>
                      <a:pt x="26" y="17"/>
                    </a:lnTo>
                    <a:lnTo>
                      <a:pt x="25" y="17"/>
                    </a:lnTo>
                    <a:lnTo>
                      <a:pt x="25" y="18"/>
                    </a:lnTo>
                    <a:lnTo>
                      <a:pt x="24" y="18"/>
                    </a:lnTo>
                    <a:lnTo>
                      <a:pt x="24" y="19"/>
                    </a:lnTo>
                    <a:lnTo>
                      <a:pt x="23" y="19"/>
                    </a:lnTo>
                    <a:lnTo>
                      <a:pt x="23" y="20"/>
                    </a:lnTo>
                    <a:lnTo>
                      <a:pt x="21" y="20"/>
                    </a:lnTo>
                    <a:lnTo>
                      <a:pt x="21" y="21"/>
                    </a:lnTo>
                    <a:lnTo>
                      <a:pt x="21" y="22"/>
                    </a:lnTo>
                    <a:lnTo>
                      <a:pt x="20" y="22"/>
                    </a:lnTo>
                    <a:lnTo>
                      <a:pt x="19" y="22"/>
                    </a:lnTo>
                    <a:lnTo>
                      <a:pt x="19" y="23"/>
                    </a:lnTo>
                    <a:lnTo>
                      <a:pt x="18" y="23"/>
                    </a:lnTo>
                    <a:lnTo>
                      <a:pt x="18" y="24"/>
                    </a:lnTo>
                    <a:lnTo>
                      <a:pt x="17" y="24"/>
                    </a:lnTo>
                    <a:lnTo>
                      <a:pt x="17" y="25"/>
                    </a:lnTo>
                    <a:lnTo>
                      <a:pt x="17" y="26"/>
                    </a:lnTo>
                    <a:lnTo>
                      <a:pt x="16" y="26"/>
                    </a:lnTo>
                    <a:lnTo>
                      <a:pt x="15" y="26"/>
                    </a:lnTo>
                    <a:lnTo>
                      <a:pt x="15" y="27"/>
                    </a:lnTo>
                    <a:lnTo>
                      <a:pt x="13" y="27"/>
                    </a:lnTo>
                    <a:lnTo>
                      <a:pt x="13" y="28"/>
                    </a:lnTo>
                    <a:lnTo>
                      <a:pt x="13" y="29"/>
                    </a:lnTo>
                    <a:lnTo>
                      <a:pt x="12" y="29"/>
                    </a:lnTo>
                    <a:lnTo>
                      <a:pt x="12" y="30"/>
                    </a:lnTo>
                    <a:lnTo>
                      <a:pt x="11" y="30"/>
                    </a:lnTo>
                    <a:lnTo>
                      <a:pt x="11" y="31"/>
                    </a:lnTo>
                    <a:lnTo>
                      <a:pt x="10" y="31"/>
                    </a:lnTo>
                    <a:lnTo>
                      <a:pt x="10" y="34"/>
                    </a:lnTo>
                    <a:lnTo>
                      <a:pt x="9" y="34"/>
                    </a:lnTo>
                    <a:lnTo>
                      <a:pt x="9" y="35"/>
                    </a:lnTo>
                    <a:lnTo>
                      <a:pt x="8" y="35"/>
                    </a:lnTo>
                    <a:lnTo>
                      <a:pt x="8" y="36"/>
                    </a:lnTo>
                    <a:lnTo>
                      <a:pt x="7" y="36"/>
                    </a:lnTo>
                    <a:lnTo>
                      <a:pt x="7" y="37"/>
                    </a:lnTo>
                    <a:lnTo>
                      <a:pt x="6" y="37"/>
                    </a:lnTo>
                    <a:lnTo>
                      <a:pt x="6" y="38"/>
                    </a:lnTo>
                    <a:lnTo>
                      <a:pt x="5" y="38"/>
                    </a:lnTo>
                    <a:lnTo>
                      <a:pt x="5" y="39"/>
                    </a:lnTo>
                    <a:lnTo>
                      <a:pt x="4" y="39"/>
                    </a:lnTo>
                    <a:lnTo>
                      <a:pt x="4" y="40"/>
                    </a:lnTo>
                    <a:lnTo>
                      <a:pt x="2" y="40"/>
                    </a:lnTo>
                    <a:lnTo>
                      <a:pt x="2" y="41"/>
                    </a:lnTo>
                    <a:lnTo>
                      <a:pt x="1" y="41"/>
                    </a:lnTo>
                    <a:lnTo>
                      <a:pt x="1" y="42"/>
                    </a:lnTo>
                    <a:lnTo>
                      <a:pt x="0" y="42"/>
                    </a:lnTo>
                    <a:lnTo>
                      <a:pt x="0" y="43"/>
                    </a:lnTo>
                    <a:lnTo>
                      <a:pt x="17" y="43"/>
                    </a:lnTo>
                    <a:lnTo>
                      <a:pt x="17" y="42"/>
                    </a:lnTo>
                    <a:lnTo>
                      <a:pt x="17" y="41"/>
                    </a:lnTo>
                    <a:lnTo>
                      <a:pt x="18" y="41"/>
                    </a:lnTo>
                    <a:lnTo>
                      <a:pt x="18" y="40"/>
                    </a:lnTo>
                    <a:lnTo>
                      <a:pt x="19" y="40"/>
                    </a:lnTo>
                    <a:lnTo>
                      <a:pt x="19" y="39"/>
                    </a:lnTo>
                    <a:lnTo>
                      <a:pt x="20" y="39"/>
                    </a:lnTo>
                    <a:lnTo>
                      <a:pt x="21" y="39"/>
                    </a:lnTo>
                    <a:lnTo>
                      <a:pt x="21" y="38"/>
                    </a:lnTo>
                    <a:lnTo>
                      <a:pt x="21" y="36"/>
                    </a:lnTo>
                    <a:lnTo>
                      <a:pt x="23" y="36"/>
                    </a:lnTo>
                    <a:lnTo>
                      <a:pt x="23" y="35"/>
                    </a:lnTo>
                    <a:lnTo>
                      <a:pt x="24" y="35"/>
                    </a:lnTo>
                    <a:lnTo>
                      <a:pt x="25" y="35"/>
                    </a:lnTo>
                    <a:lnTo>
                      <a:pt x="25" y="34"/>
                    </a:lnTo>
                    <a:lnTo>
                      <a:pt x="26" y="34"/>
                    </a:lnTo>
                    <a:lnTo>
                      <a:pt x="26" y="33"/>
                    </a:lnTo>
                    <a:lnTo>
                      <a:pt x="26" y="31"/>
                    </a:lnTo>
                    <a:lnTo>
                      <a:pt x="27" y="31"/>
                    </a:lnTo>
                    <a:lnTo>
                      <a:pt x="27" y="30"/>
                    </a:lnTo>
                    <a:lnTo>
                      <a:pt x="28" y="30"/>
                    </a:lnTo>
                    <a:lnTo>
                      <a:pt x="28" y="29"/>
                    </a:lnTo>
                    <a:lnTo>
                      <a:pt x="29" y="29"/>
                    </a:lnTo>
                    <a:lnTo>
                      <a:pt x="29" y="28"/>
                    </a:lnTo>
                    <a:lnTo>
                      <a:pt x="30" y="28"/>
                    </a:lnTo>
                    <a:lnTo>
                      <a:pt x="30" y="27"/>
                    </a:lnTo>
                    <a:lnTo>
                      <a:pt x="30" y="26"/>
                    </a:lnTo>
                    <a:lnTo>
                      <a:pt x="31" y="26"/>
                    </a:lnTo>
                    <a:lnTo>
                      <a:pt x="32" y="26"/>
                    </a:lnTo>
                    <a:lnTo>
                      <a:pt x="32" y="25"/>
                    </a:lnTo>
                    <a:lnTo>
                      <a:pt x="33" y="25"/>
                    </a:lnTo>
                    <a:lnTo>
                      <a:pt x="33" y="24"/>
                    </a:lnTo>
                    <a:lnTo>
                      <a:pt x="34" y="24"/>
                    </a:lnTo>
                    <a:lnTo>
                      <a:pt x="34" y="23"/>
                    </a:lnTo>
                    <a:lnTo>
                      <a:pt x="35" y="23"/>
                    </a:lnTo>
                    <a:lnTo>
                      <a:pt x="35" y="22"/>
                    </a:lnTo>
                    <a:lnTo>
                      <a:pt x="36" y="22"/>
                    </a:lnTo>
                    <a:lnTo>
                      <a:pt x="36" y="21"/>
                    </a:lnTo>
                    <a:lnTo>
                      <a:pt x="37" y="21"/>
                    </a:lnTo>
                    <a:lnTo>
                      <a:pt x="37" y="20"/>
                    </a:lnTo>
                    <a:lnTo>
                      <a:pt x="38" y="20"/>
                    </a:lnTo>
                    <a:lnTo>
                      <a:pt x="38" y="19"/>
                    </a:lnTo>
                    <a:lnTo>
                      <a:pt x="38" y="18"/>
                    </a:lnTo>
                    <a:lnTo>
                      <a:pt x="39" y="18"/>
                    </a:lnTo>
                    <a:lnTo>
                      <a:pt x="40" y="18"/>
                    </a:lnTo>
                    <a:lnTo>
                      <a:pt x="40" y="17"/>
                    </a:lnTo>
                    <a:lnTo>
                      <a:pt x="42" y="17"/>
                    </a:lnTo>
                    <a:lnTo>
                      <a:pt x="42" y="16"/>
                    </a:lnTo>
                    <a:lnTo>
                      <a:pt x="43" y="16"/>
                    </a:lnTo>
                    <a:lnTo>
                      <a:pt x="43" y="15"/>
                    </a:lnTo>
                    <a:lnTo>
                      <a:pt x="43" y="14"/>
                    </a:lnTo>
                    <a:lnTo>
                      <a:pt x="44" y="14"/>
                    </a:lnTo>
                    <a:lnTo>
                      <a:pt x="45" y="14"/>
                    </a:lnTo>
                    <a:lnTo>
                      <a:pt x="45" y="12"/>
                    </a:lnTo>
                    <a:lnTo>
                      <a:pt x="46" y="12"/>
                    </a:lnTo>
                    <a:lnTo>
                      <a:pt x="46" y="10"/>
                    </a:lnTo>
                    <a:lnTo>
                      <a:pt x="47" y="10"/>
                    </a:lnTo>
                    <a:lnTo>
                      <a:pt x="47" y="9"/>
                    </a:lnTo>
                    <a:lnTo>
                      <a:pt x="48" y="9"/>
                    </a:lnTo>
                    <a:lnTo>
                      <a:pt x="48" y="8"/>
                    </a:lnTo>
                    <a:lnTo>
                      <a:pt x="49" y="8"/>
                    </a:lnTo>
                    <a:lnTo>
                      <a:pt x="49" y="7"/>
                    </a:lnTo>
                    <a:lnTo>
                      <a:pt x="50" y="7"/>
                    </a:lnTo>
                    <a:lnTo>
                      <a:pt x="50" y="6"/>
                    </a:lnTo>
                    <a:lnTo>
                      <a:pt x="51" y="6"/>
                    </a:lnTo>
                    <a:lnTo>
                      <a:pt x="51" y="5"/>
                    </a:lnTo>
                    <a:lnTo>
                      <a:pt x="51" y="4"/>
                    </a:lnTo>
                    <a:lnTo>
                      <a:pt x="52" y="4"/>
                    </a:lnTo>
                    <a:lnTo>
                      <a:pt x="52" y="3"/>
                    </a:lnTo>
                    <a:lnTo>
                      <a:pt x="53" y="3"/>
                    </a:lnTo>
                    <a:lnTo>
                      <a:pt x="53" y="2"/>
                    </a:lnTo>
                    <a:lnTo>
                      <a:pt x="54" y="2"/>
                    </a:lnTo>
                    <a:lnTo>
                      <a:pt x="54" y="1"/>
                    </a:lnTo>
                    <a:lnTo>
                      <a:pt x="55" y="1"/>
                    </a:lnTo>
                    <a:lnTo>
                      <a:pt x="56" y="1"/>
                    </a:lnTo>
                    <a:lnTo>
                      <a:pt x="56" y="0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190">
                <a:extLst>
                  <a:ext uri="{FF2B5EF4-FFF2-40B4-BE49-F238E27FC236}">
                    <a16:creationId xmlns:a16="http://schemas.microsoft.com/office/drawing/2014/main" id="{72DF5A51-7716-1325-47CB-47E05DB03B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25" y="4159"/>
                <a:ext cx="11" cy="14"/>
              </a:xfrm>
              <a:custGeom>
                <a:avLst/>
                <a:gdLst>
                  <a:gd name="T0" fmla="*/ 33 w 33"/>
                  <a:gd name="T1" fmla="*/ 0 h 42"/>
                  <a:gd name="T2" fmla="*/ 20 w 33"/>
                  <a:gd name="T3" fmla="*/ 1 h 42"/>
                  <a:gd name="T4" fmla="*/ 19 w 33"/>
                  <a:gd name="T5" fmla="*/ 3 h 42"/>
                  <a:gd name="T6" fmla="*/ 18 w 33"/>
                  <a:gd name="T7" fmla="*/ 5 h 42"/>
                  <a:gd name="T8" fmla="*/ 17 w 33"/>
                  <a:gd name="T9" fmla="*/ 7 h 42"/>
                  <a:gd name="T10" fmla="*/ 16 w 33"/>
                  <a:gd name="T11" fmla="*/ 9 h 42"/>
                  <a:gd name="T12" fmla="*/ 15 w 33"/>
                  <a:gd name="T13" fmla="*/ 10 h 42"/>
                  <a:gd name="T14" fmla="*/ 14 w 33"/>
                  <a:gd name="T15" fmla="*/ 12 h 42"/>
                  <a:gd name="T16" fmla="*/ 13 w 33"/>
                  <a:gd name="T17" fmla="*/ 14 h 42"/>
                  <a:gd name="T18" fmla="*/ 12 w 33"/>
                  <a:gd name="T19" fmla="*/ 17 h 42"/>
                  <a:gd name="T20" fmla="*/ 11 w 33"/>
                  <a:gd name="T21" fmla="*/ 18 h 42"/>
                  <a:gd name="T22" fmla="*/ 10 w 33"/>
                  <a:gd name="T23" fmla="*/ 21 h 42"/>
                  <a:gd name="T24" fmla="*/ 9 w 33"/>
                  <a:gd name="T25" fmla="*/ 22 h 42"/>
                  <a:gd name="T26" fmla="*/ 8 w 33"/>
                  <a:gd name="T27" fmla="*/ 24 h 42"/>
                  <a:gd name="T28" fmla="*/ 8 w 33"/>
                  <a:gd name="T29" fmla="*/ 27 h 42"/>
                  <a:gd name="T30" fmla="*/ 7 w 33"/>
                  <a:gd name="T31" fmla="*/ 29 h 42"/>
                  <a:gd name="T32" fmla="*/ 6 w 33"/>
                  <a:gd name="T33" fmla="*/ 30 h 42"/>
                  <a:gd name="T34" fmla="*/ 5 w 33"/>
                  <a:gd name="T35" fmla="*/ 32 h 42"/>
                  <a:gd name="T36" fmla="*/ 4 w 33"/>
                  <a:gd name="T37" fmla="*/ 36 h 42"/>
                  <a:gd name="T38" fmla="*/ 3 w 33"/>
                  <a:gd name="T39" fmla="*/ 38 h 42"/>
                  <a:gd name="T40" fmla="*/ 1 w 33"/>
                  <a:gd name="T41" fmla="*/ 39 h 42"/>
                  <a:gd name="T42" fmla="*/ 0 w 33"/>
                  <a:gd name="T43" fmla="*/ 41 h 42"/>
                  <a:gd name="T44" fmla="*/ 13 w 33"/>
                  <a:gd name="T45" fmla="*/ 42 h 42"/>
                  <a:gd name="T46" fmla="*/ 14 w 33"/>
                  <a:gd name="T47" fmla="*/ 39 h 42"/>
                  <a:gd name="T48" fmla="*/ 15 w 33"/>
                  <a:gd name="T49" fmla="*/ 38 h 42"/>
                  <a:gd name="T50" fmla="*/ 16 w 33"/>
                  <a:gd name="T51" fmla="*/ 36 h 42"/>
                  <a:gd name="T52" fmla="*/ 17 w 33"/>
                  <a:gd name="T53" fmla="*/ 34 h 42"/>
                  <a:gd name="T54" fmla="*/ 18 w 33"/>
                  <a:gd name="T55" fmla="*/ 31 h 42"/>
                  <a:gd name="T56" fmla="*/ 19 w 33"/>
                  <a:gd name="T57" fmla="*/ 30 h 42"/>
                  <a:gd name="T58" fmla="*/ 20 w 33"/>
                  <a:gd name="T59" fmla="*/ 28 h 42"/>
                  <a:gd name="T60" fmla="*/ 20 w 33"/>
                  <a:gd name="T61" fmla="*/ 24 h 42"/>
                  <a:gd name="T62" fmla="*/ 22 w 33"/>
                  <a:gd name="T63" fmla="*/ 22 h 42"/>
                  <a:gd name="T64" fmla="*/ 23 w 33"/>
                  <a:gd name="T65" fmla="*/ 21 h 42"/>
                  <a:gd name="T66" fmla="*/ 24 w 33"/>
                  <a:gd name="T67" fmla="*/ 19 h 42"/>
                  <a:gd name="T68" fmla="*/ 25 w 33"/>
                  <a:gd name="T69" fmla="*/ 18 h 42"/>
                  <a:gd name="T70" fmla="*/ 26 w 33"/>
                  <a:gd name="T71" fmla="*/ 15 h 42"/>
                  <a:gd name="T72" fmla="*/ 27 w 33"/>
                  <a:gd name="T73" fmla="*/ 13 h 42"/>
                  <a:gd name="T74" fmla="*/ 28 w 33"/>
                  <a:gd name="T75" fmla="*/ 10 h 42"/>
                  <a:gd name="T76" fmla="*/ 29 w 33"/>
                  <a:gd name="T77" fmla="*/ 9 h 42"/>
                  <a:gd name="T78" fmla="*/ 29 w 33"/>
                  <a:gd name="T79" fmla="*/ 5 h 42"/>
                  <a:gd name="T80" fmla="*/ 30 w 33"/>
                  <a:gd name="T81" fmla="*/ 4 h 42"/>
                  <a:gd name="T82" fmla="*/ 31 w 33"/>
                  <a:gd name="T83" fmla="*/ 2 h 42"/>
                  <a:gd name="T84" fmla="*/ 33 w 33"/>
                  <a:gd name="T85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3" h="42">
                    <a:moveTo>
                      <a:pt x="33" y="1"/>
                    </a:moveTo>
                    <a:lnTo>
                      <a:pt x="33" y="0"/>
                    </a:lnTo>
                    <a:lnTo>
                      <a:pt x="20" y="0"/>
                    </a:lnTo>
                    <a:lnTo>
                      <a:pt x="20" y="1"/>
                    </a:lnTo>
                    <a:lnTo>
                      <a:pt x="19" y="1"/>
                    </a:lnTo>
                    <a:lnTo>
                      <a:pt x="19" y="3"/>
                    </a:lnTo>
                    <a:lnTo>
                      <a:pt x="18" y="3"/>
                    </a:lnTo>
                    <a:lnTo>
                      <a:pt x="18" y="5"/>
                    </a:lnTo>
                    <a:lnTo>
                      <a:pt x="17" y="5"/>
                    </a:lnTo>
                    <a:lnTo>
                      <a:pt x="17" y="7"/>
                    </a:lnTo>
                    <a:lnTo>
                      <a:pt x="16" y="7"/>
                    </a:lnTo>
                    <a:lnTo>
                      <a:pt x="16" y="9"/>
                    </a:lnTo>
                    <a:lnTo>
                      <a:pt x="16" y="10"/>
                    </a:lnTo>
                    <a:lnTo>
                      <a:pt x="15" y="10"/>
                    </a:lnTo>
                    <a:lnTo>
                      <a:pt x="15" y="12"/>
                    </a:lnTo>
                    <a:lnTo>
                      <a:pt x="14" y="12"/>
                    </a:lnTo>
                    <a:lnTo>
                      <a:pt x="14" y="14"/>
                    </a:lnTo>
                    <a:lnTo>
                      <a:pt x="13" y="14"/>
                    </a:lnTo>
                    <a:lnTo>
                      <a:pt x="13" y="17"/>
                    </a:lnTo>
                    <a:lnTo>
                      <a:pt x="12" y="17"/>
                    </a:lnTo>
                    <a:lnTo>
                      <a:pt x="12" y="18"/>
                    </a:lnTo>
                    <a:lnTo>
                      <a:pt x="11" y="18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10" y="22"/>
                    </a:lnTo>
                    <a:lnTo>
                      <a:pt x="9" y="22"/>
                    </a:lnTo>
                    <a:lnTo>
                      <a:pt x="9" y="24"/>
                    </a:lnTo>
                    <a:lnTo>
                      <a:pt x="8" y="24"/>
                    </a:lnTo>
                    <a:lnTo>
                      <a:pt x="8" y="26"/>
                    </a:lnTo>
                    <a:lnTo>
                      <a:pt x="8" y="27"/>
                    </a:lnTo>
                    <a:lnTo>
                      <a:pt x="7" y="27"/>
                    </a:lnTo>
                    <a:lnTo>
                      <a:pt x="7" y="29"/>
                    </a:lnTo>
                    <a:lnTo>
                      <a:pt x="6" y="29"/>
                    </a:lnTo>
                    <a:lnTo>
                      <a:pt x="6" y="30"/>
                    </a:lnTo>
                    <a:lnTo>
                      <a:pt x="5" y="30"/>
                    </a:lnTo>
                    <a:lnTo>
                      <a:pt x="5" y="32"/>
                    </a:lnTo>
                    <a:lnTo>
                      <a:pt x="4" y="32"/>
                    </a:lnTo>
                    <a:lnTo>
                      <a:pt x="4" y="36"/>
                    </a:lnTo>
                    <a:lnTo>
                      <a:pt x="4" y="38"/>
                    </a:lnTo>
                    <a:lnTo>
                      <a:pt x="3" y="38"/>
                    </a:lnTo>
                    <a:lnTo>
                      <a:pt x="3" y="39"/>
                    </a:lnTo>
                    <a:lnTo>
                      <a:pt x="1" y="39"/>
                    </a:lnTo>
                    <a:lnTo>
                      <a:pt x="1" y="41"/>
                    </a:lnTo>
                    <a:lnTo>
                      <a:pt x="0" y="41"/>
                    </a:lnTo>
                    <a:lnTo>
                      <a:pt x="0" y="42"/>
                    </a:lnTo>
                    <a:lnTo>
                      <a:pt x="13" y="42"/>
                    </a:lnTo>
                    <a:lnTo>
                      <a:pt x="14" y="42"/>
                    </a:lnTo>
                    <a:lnTo>
                      <a:pt x="14" y="39"/>
                    </a:lnTo>
                    <a:lnTo>
                      <a:pt x="15" y="39"/>
                    </a:lnTo>
                    <a:lnTo>
                      <a:pt x="15" y="38"/>
                    </a:lnTo>
                    <a:lnTo>
                      <a:pt x="16" y="38"/>
                    </a:lnTo>
                    <a:lnTo>
                      <a:pt x="16" y="36"/>
                    </a:lnTo>
                    <a:lnTo>
                      <a:pt x="16" y="34"/>
                    </a:lnTo>
                    <a:lnTo>
                      <a:pt x="17" y="34"/>
                    </a:lnTo>
                    <a:lnTo>
                      <a:pt x="17" y="31"/>
                    </a:lnTo>
                    <a:lnTo>
                      <a:pt x="18" y="31"/>
                    </a:lnTo>
                    <a:lnTo>
                      <a:pt x="18" y="30"/>
                    </a:lnTo>
                    <a:lnTo>
                      <a:pt x="19" y="30"/>
                    </a:lnTo>
                    <a:lnTo>
                      <a:pt x="19" y="28"/>
                    </a:lnTo>
                    <a:lnTo>
                      <a:pt x="20" y="28"/>
                    </a:lnTo>
                    <a:lnTo>
                      <a:pt x="20" y="26"/>
                    </a:lnTo>
                    <a:lnTo>
                      <a:pt x="20" y="24"/>
                    </a:lnTo>
                    <a:lnTo>
                      <a:pt x="22" y="24"/>
                    </a:lnTo>
                    <a:lnTo>
                      <a:pt x="22" y="22"/>
                    </a:lnTo>
                    <a:lnTo>
                      <a:pt x="23" y="22"/>
                    </a:lnTo>
                    <a:lnTo>
                      <a:pt x="23" y="21"/>
                    </a:lnTo>
                    <a:lnTo>
                      <a:pt x="24" y="21"/>
                    </a:lnTo>
                    <a:lnTo>
                      <a:pt x="24" y="19"/>
                    </a:lnTo>
                    <a:lnTo>
                      <a:pt x="25" y="19"/>
                    </a:lnTo>
                    <a:lnTo>
                      <a:pt x="25" y="18"/>
                    </a:lnTo>
                    <a:lnTo>
                      <a:pt x="25" y="15"/>
                    </a:lnTo>
                    <a:lnTo>
                      <a:pt x="26" y="15"/>
                    </a:lnTo>
                    <a:lnTo>
                      <a:pt x="26" y="13"/>
                    </a:lnTo>
                    <a:lnTo>
                      <a:pt x="27" y="13"/>
                    </a:lnTo>
                    <a:lnTo>
                      <a:pt x="27" y="10"/>
                    </a:lnTo>
                    <a:lnTo>
                      <a:pt x="28" y="10"/>
                    </a:lnTo>
                    <a:lnTo>
                      <a:pt x="28" y="9"/>
                    </a:lnTo>
                    <a:lnTo>
                      <a:pt x="29" y="9"/>
                    </a:lnTo>
                    <a:lnTo>
                      <a:pt x="29" y="7"/>
                    </a:lnTo>
                    <a:lnTo>
                      <a:pt x="29" y="5"/>
                    </a:lnTo>
                    <a:lnTo>
                      <a:pt x="30" y="5"/>
                    </a:lnTo>
                    <a:lnTo>
                      <a:pt x="30" y="4"/>
                    </a:lnTo>
                    <a:lnTo>
                      <a:pt x="31" y="4"/>
                    </a:lnTo>
                    <a:lnTo>
                      <a:pt x="31" y="2"/>
                    </a:lnTo>
                    <a:lnTo>
                      <a:pt x="33" y="2"/>
                    </a:lnTo>
                    <a:lnTo>
                      <a:pt x="33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191">
                <a:extLst>
                  <a:ext uri="{FF2B5EF4-FFF2-40B4-BE49-F238E27FC236}">
                    <a16:creationId xmlns:a16="http://schemas.microsoft.com/office/drawing/2014/main" id="{3C9EF023-0B2D-17CE-0BD6-B37894408F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8" y="4173"/>
                <a:ext cx="11" cy="14"/>
              </a:xfrm>
              <a:custGeom>
                <a:avLst/>
                <a:gdLst>
                  <a:gd name="T0" fmla="*/ 32 w 33"/>
                  <a:gd name="T1" fmla="*/ 3 h 43"/>
                  <a:gd name="T2" fmla="*/ 33 w 33"/>
                  <a:gd name="T3" fmla="*/ 1 h 43"/>
                  <a:gd name="T4" fmla="*/ 20 w 33"/>
                  <a:gd name="T5" fmla="*/ 0 h 43"/>
                  <a:gd name="T6" fmla="*/ 19 w 33"/>
                  <a:gd name="T7" fmla="*/ 1 h 43"/>
                  <a:gd name="T8" fmla="*/ 19 w 33"/>
                  <a:gd name="T9" fmla="*/ 4 h 43"/>
                  <a:gd name="T10" fmla="*/ 18 w 33"/>
                  <a:gd name="T11" fmla="*/ 5 h 43"/>
                  <a:gd name="T12" fmla="*/ 17 w 33"/>
                  <a:gd name="T13" fmla="*/ 8 h 43"/>
                  <a:gd name="T14" fmla="*/ 16 w 33"/>
                  <a:gd name="T15" fmla="*/ 9 h 43"/>
                  <a:gd name="T16" fmla="*/ 15 w 33"/>
                  <a:gd name="T17" fmla="*/ 12 h 43"/>
                  <a:gd name="T18" fmla="*/ 14 w 33"/>
                  <a:gd name="T19" fmla="*/ 14 h 43"/>
                  <a:gd name="T20" fmla="*/ 13 w 33"/>
                  <a:gd name="T21" fmla="*/ 16 h 43"/>
                  <a:gd name="T22" fmla="*/ 12 w 33"/>
                  <a:gd name="T23" fmla="*/ 18 h 43"/>
                  <a:gd name="T24" fmla="*/ 11 w 33"/>
                  <a:gd name="T25" fmla="*/ 19 h 43"/>
                  <a:gd name="T26" fmla="*/ 10 w 33"/>
                  <a:gd name="T27" fmla="*/ 22 h 43"/>
                  <a:gd name="T28" fmla="*/ 9 w 33"/>
                  <a:gd name="T29" fmla="*/ 23 h 43"/>
                  <a:gd name="T30" fmla="*/ 8 w 33"/>
                  <a:gd name="T31" fmla="*/ 25 h 43"/>
                  <a:gd name="T32" fmla="*/ 7 w 33"/>
                  <a:gd name="T33" fmla="*/ 26 h 43"/>
                  <a:gd name="T34" fmla="*/ 7 w 33"/>
                  <a:gd name="T35" fmla="*/ 30 h 43"/>
                  <a:gd name="T36" fmla="*/ 6 w 33"/>
                  <a:gd name="T37" fmla="*/ 33 h 43"/>
                  <a:gd name="T38" fmla="*/ 5 w 33"/>
                  <a:gd name="T39" fmla="*/ 35 h 43"/>
                  <a:gd name="T40" fmla="*/ 4 w 33"/>
                  <a:gd name="T41" fmla="*/ 37 h 43"/>
                  <a:gd name="T42" fmla="*/ 2 w 33"/>
                  <a:gd name="T43" fmla="*/ 39 h 43"/>
                  <a:gd name="T44" fmla="*/ 1 w 33"/>
                  <a:gd name="T45" fmla="*/ 40 h 43"/>
                  <a:gd name="T46" fmla="*/ 0 w 33"/>
                  <a:gd name="T47" fmla="*/ 42 h 43"/>
                  <a:gd name="T48" fmla="*/ 14 w 33"/>
                  <a:gd name="T49" fmla="*/ 43 h 43"/>
                  <a:gd name="T50" fmla="*/ 15 w 33"/>
                  <a:gd name="T51" fmla="*/ 41 h 43"/>
                  <a:gd name="T52" fmla="*/ 15 w 33"/>
                  <a:gd name="T53" fmla="*/ 37 h 43"/>
                  <a:gd name="T54" fmla="*/ 16 w 33"/>
                  <a:gd name="T55" fmla="*/ 35 h 43"/>
                  <a:gd name="T56" fmla="*/ 17 w 33"/>
                  <a:gd name="T57" fmla="*/ 34 h 43"/>
                  <a:gd name="T58" fmla="*/ 18 w 33"/>
                  <a:gd name="T59" fmla="*/ 31 h 43"/>
                  <a:gd name="T60" fmla="*/ 19 w 33"/>
                  <a:gd name="T61" fmla="*/ 29 h 43"/>
                  <a:gd name="T62" fmla="*/ 20 w 33"/>
                  <a:gd name="T63" fmla="*/ 27 h 43"/>
                  <a:gd name="T64" fmla="*/ 21 w 33"/>
                  <a:gd name="T65" fmla="*/ 25 h 43"/>
                  <a:gd name="T66" fmla="*/ 23 w 33"/>
                  <a:gd name="T67" fmla="*/ 23 h 43"/>
                  <a:gd name="T68" fmla="*/ 24 w 33"/>
                  <a:gd name="T69" fmla="*/ 22 h 43"/>
                  <a:gd name="T70" fmla="*/ 24 w 33"/>
                  <a:gd name="T71" fmla="*/ 18 h 43"/>
                  <a:gd name="T72" fmla="*/ 25 w 33"/>
                  <a:gd name="T73" fmla="*/ 17 h 43"/>
                  <a:gd name="T74" fmla="*/ 26 w 33"/>
                  <a:gd name="T75" fmla="*/ 15 h 43"/>
                  <a:gd name="T76" fmla="*/ 27 w 33"/>
                  <a:gd name="T77" fmla="*/ 14 h 43"/>
                  <a:gd name="T78" fmla="*/ 28 w 33"/>
                  <a:gd name="T79" fmla="*/ 9 h 43"/>
                  <a:gd name="T80" fmla="*/ 29 w 33"/>
                  <a:gd name="T81" fmla="*/ 8 h 43"/>
                  <a:gd name="T82" fmla="*/ 30 w 33"/>
                  <a:gd name="T83" fmla="*/ 6 h 43"/>
                  <a:gd name="T84" fmla="*/ 31 w 33"/>
                  <a:gd name="T85" fmla="*/ 5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3" h="43">
                    <a:moveTo>
                      <a:pt x="31" y="3"/>
                    </a:moveTo>
                    <a:lnTo>
                      <a:pt x="32" y="3"/>
                    </a:lnTo>
                    <a:lnTo>
                      <a:pt x="32" y="1"/>
                    </a:lnTo>
                    <a:lnTo>
                      <a:pt x="33" y="1"/>
                    </a:lnTo>
                    <a:lnTo>
                      <a:pt x="33" y="0"/>
                    </a:lnTo>
                    <a:lnTo>
                      <a:pt x="20" y="0"/>
                    </a:lnTo>
                    <a:lnTo>
                      <a:pt x="20" y="1"/>
                    </a:lnTo>
                    <a:lnTo>
                      <a:pt x="19" y="1"/>
                    </a:lnTo>
                    <a:lnTo>
                      <a:pt x="19" y="2"/>
                    </a:lnTo>
                    <a:lnTo>
                      <a:pt x="19" y="4"/>
                    </a:lnTo>
                    <a:lnTo>
                      <a:pt x="18" y="4"/>
                    </a:lnTo>
                    <a:lnTo>
                      <a:pt x="18" y="5"/>
                    </a:lnTo>
                    <a:lnTo>
                      <a:pt x="17" y="5"/>
                    </a:lnTo>
                    <a:lnTo>
                      <a:pt x="17" y="8"/>
                    </a:lnTo>
                    <a:lnTo>
                      <a:pt x="16" y="8"/>
                    </a:lnTo>
                    <a:lnTo>
                      <a:pt x="16" y="9"/>
                    </a:lnTo>
                    <a:lnTo>
                      <a:pt x="15" y="9"/>
                    </a:lnTo>
                    <a:lnTo>
                      <a:pt x="15" y="12"/>
                    </a:lnTo>
                    <a:lnTo>
                      <a:pt x="15" y="14"/>
                    </a:lnTo>
                    <a:lnTo>
                      <a:pt x="14" y="14"/>
                    </a:lnTo>
                    <a:lnTo>
                      <a:pt x="14" y="16"/>
                    </a:lnTo>
                    <a:lnTo>
                      <a:pt x="13" y="16"/>
                    </a:lnTo>
                    <a:lnTo>
                      <a:pt x="13" y="18"/>
                    </a:lnTo>
                    <a:lnTo>
                      <a:pt x="12" y="18"/>
                    </a:lnTo>
                    <a:lnTo>
                      <a:pt x="12" y="19"/>
                    </a:lnTo>
                    <a:lnTo>
                      <a:pt x="11" y="19"/>
                    </a:lnTo>
                    <a:lnTo>
                      <a:pt x="11" y="22"/>
                    </a:lnTo>
                    <a:lnTo>
                      <a:pt x="10" y="22"/>
                    </a:lnTo>
                    <a:lnTo>
                      <a:pt x="10" y="23"/>
                    </a:lnTo>
                    <a:lnTo>
                      <a:pt x="9" y="23"/>
                    </a:lnTo>
                    <a:lnTo>
                      <a:pt x="9" y="25"/>
                    </a:lnTo>
                    <a:lnTo>
                      <a:pt x="8" y="25"/>
                    </a:lnTo>
                    <a:lnTo>
                      <a:pt x="8" y="26"/>
                    </a:lnTo>
                    <a:lnTo>
                      <a:pt x="7" y="26"/>
                    </a:lnTo>
                    <a:lnTo>
                      <a:pt x="7" y="28"/>
                    </a:lnTo>
                    <a:lnTo>
                      <a:pt x="7" y="30"/>
                    </a:lnTo>
                    <a:lnTo>
                      <a:pt x="6" y="30"/>
                    </a:lnTo>
                    <a:lnTo>
                      <a:pt x="6" y="33"/>
                    </a:lnTo>
                    <a:lnTo>
                      <a:pt x="5" y="33"/>
                    </a:lnTo>
                    <a:lnTo>
                      <a:pt x="5" y="35"/>
                    </a:lnTo>
                    <a:lnTo>
                      <a:pt x="4" y="35"/>
                    </a:lnTo>
                    <a:lnTo>
                      <a:pt x="4" y="37"/>
                    </a:lnTo>
                    <a:lnTo>
                      <a:pt x="2" y="37"/>
                    </a:lnTo>
                    <a:lnTo>
                      <a:pt x="2" y="39"/>
                    </a:lnTo>
                    <a:lnTo>
                      <a:pt x="2" y="40"/>
                    </a:lnTo>
                    <a:lnTo>
                      <a:pt x="1" y="40"/>
                    </a:lnTo>
                    <a:lnTo>
                      <a:pt x="1" y="42"/>
                    </a:lnTo>
                    <a:lnTo>
                      <a:pt x="0" y="42"/>
                    </a:lnTo>
                    <a:lnTo>
                      <a:pt x="0" y="43"/>
                    </a:lnTo>
                    <a:lnTo>
                      <a:pt x="14" y="43"/>
                    </a:lnTo>
                    <a:lnTo>
                      <a:pt x="14" y="41"/>
                    </a:lnTo>
                    <a:lnTo>
                      <a:pt x="15" y="41"/>
                    </a:lnTo>
                    <a:lnTo>
                      <a:pt x="15" y="39"/>
                    </a:lnTo>
                    <a:lnTo>
                      <a:pt x="15" y="37"/>
                    </a:lnTo>
                    <a:lnTo>
                      <a:pt x="16" y="37"/>
                    </a:lnTo>
                    <a:lnTo>
                      <a:pt x="16" y="35"/>
                    </a:lnTo>
                    <a:lnTo>
                      <a:pt x="17" y="35"/>
                    </a:lnTo>
                    <a:lnTo>
                      <a:pt x="17" y="34"/>
                    </a:lnTo>
                    <a:lnTo>
                      <a:pt x="18" y="34"/>
                    </a:lnTo>
                    <a:lnTo>
                      <a:pt x="18" y="31"/>
                    </a:lnTo>
                    <a:lnTo>
                      <a:pt x="19" y="31"/>
                    </a:lnTo>
                    <a:lnTo>
                      <a:pt x="19" y="29"/>
                    </a:lnTo>
                    <a:lnTo>
                      <a:pt x="19" y="27"/>
                    </a:lnTo>
                    <a:lnTo>
                      <a:pt x="20" y="27"/>
                    </a:lnTo>
                    <a:lnTo>
                      <a:pt x="20" y="25"/>
                    </a:lnTo>
                    <a:lnTo>
                      <a:pt x="21" y="25"/>
                    </a:lnTo>
                    <a:lnTo>
                      <a:pt x="21" y="23"/>
                    </a:lnTo>
                    <a:lnTo>
                      <a:pt x="23" y="23"/>
                    </a:lnTo>
                    <a:lnTo>
                      <a:pt x="23" y="22"/>
                    </a:lnTo>
                    <a:lnTo>
                      <a:pt x="24" y="22"/>
                    </a:lnTo>
                    <a:lnTo>
                      <a:pt x="24" y="20"/>
                    </a:lnTo>
                    <a:lnTo>
                      <a:pt x="24" y="18"/>
                    </a:lnTo>
                    <a:lnTo>
                      <a:pt x="25" y="18"/>
                    </a:lnTo>
                    <a:lnTo>
                      <a:pt x="25" y="17"/>
                    </a:lnTo>
                    <a:lnTo>
                      <a:pt x="26" y="17"/>
                    </a:lnTo>
                    <a:lnTo>
                      <a:pt x="26" y="15"/>
                    </a:lnTo>
                    <a:lnTo>
                      <a:pt x="27" y="15"/>
                    </a:lnTo>
                    <a:lnTo>
                      <a:pt x="27" y="14"/>
                    </a:lnTo>
                    <a:lnTo>
                      <a:pt x="28" y="14"/>
                    </a:lnTo>
                    <a:lnTo>
                      <a:pt x="28" y="9"/>
                    </a:lnTo>
                    <a:lnTo>
                      <a:pt x="28" y="8"/>
                    </a:lnTo>
                    <a:lnTo>
                      <a:pt x="29" y="8"/>
                    </a:lnTo>
                    <a:lnTo>
                      <a:pt x="29" y="6"/>
                    </a:lnTo>
                    <a:lnTo>
                      <a:pt x="30" y="6"/>
                    </a:lnTo>
                    <a:lnTo>
                      <a:pt x="30" y="5"/>
                    </a:lnTo>
                    <a:lnTo>
                      <a:pt x="31" y="5"/>
                    </a:lnTo>
                    <a:lnTo>
                      <a:pt x="31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192">
                <a:extLst>
                  <a:ext uri="{FF2B5EF4-FFF2-40B4-BE49-F238E27FC236}">
                    <a16:creationId xmlns:a16="http://schemas.microsoft.com/office/drawing/2014/main" id="{76D366A9-5F66-3074-0C8A-E5CC8B6075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24" y="4187"/>
                <a:ext cx="19" cy="14"/>
              </a:xfrm>
              <a:custGeom>
                <a:avLst/>
                <a:gdLst>
                  <a:gd name="T0" fmla="*/ 38 w 56"/>
                  <a:gd name="T1" fmla="*/ 1 h 42"/>
                  <a:gd name="T2" fmla="*/ 36 w 56"/>
                  <a:gd name="T3" fmla="*/ 2 h 42"/>
                  <a:gd name="T4" fmla="*/ 35 w 56"/>
                  <a:gd name="T5" fmla="*/ 4 h 42"/>
                  <a:gd name="T6" fmla="*/ 33 w 56"/>
                  <a:gd name="T7" fmla="*/ 6 h 42"/>
                  <a:gd name="T8" fmla="*/ 31 w 56"/>
                  <a:gd name="T9" fmla="*/ 7 h 42"/>
                  <a:gd name="T10" fmla="*/ 30 w 56"/>
                  <a:gd name="T11" fmla="*/ 10 h 42"/>
                  <a:gd name="T12" fmla="*/ 29 w 56"/>
                  <a:gd name="T13" fmla="*/ 12 h 42"/>
                  <a:gd name="T14" fmla="*/ 27 w 56"/>
                  <a:gd name="T15" fmla="*/ 13 h 42"/>
                  <a:gd name="T16" fmla="*/ 26 w 56"/>
                  <a:gd name="T17" fmla="*/ 15 h 42"/>
                  <a:gd name="T18" fmla="*/ 24 w 56"/>
                  <a:gd name="T19" fmla="*/ 16 h 42"/>
                  <a:gd name="T20" fmla="*/ 22 w 56"/>
                  <a:gd name="T21" fmla="*/ 18 h 42"/>
                  <a:gd name="T22" fmla="*/ 20 w 56"/>
                  <a:gd name="T23" fmla="*/ 20 h 42"/>
                  <a:gd name="T24" fmla="*/ 18 w 56"/>
                  <a:gd name="T25" fmla="*/ 21 h 42"/>
                  <a:gd name="T26" fmla="*/ 17 w 56"/>
                  <a:gd name="T27" fmla="*/ 23 h 42"/>
                  <a:gd name="T28" fmla="*/ 16 w 56"/>
                  <a:gd name="T29" fmla="*/ 25 h 42"/>
                  <a:gd name="T30" fmla="*/ 14 w 56"/>
                  <a:gd name="T31" fmla="*/ 26 h 42"/>
                  <a:gd name="T32" fmla="*/ 12 w 56"/>
                  <a:gd name="T33" fmla="*/ 28 h 42"/>
                  <a:gd name="T34" fmla="*/ 10 w 56"/>
                  <a:gd name="T35" fmla="*/ 30 h 42"/>
                  <a:gd name="T36" fmla="*/ 9 w 56"/>
                  <a:gd name="T37" fmla="*/ 32 h 42"/>
                  <a:gd name="T38" fmla="*/ 8 w 56"/>
                  <a:gd name="T39" fmla="*/ 34 h 42"/>
                  <a:gd name="T40" fmla="*/ 6 w 56"/>
                  <a:gd name="T41" fmla="*/ 35 h 42"/>
                  <a:gd name="T42" fmla="*/ 5 w 56"/>
                  <a:gd name="T43" fmla="*/ 37 h 42"/>
                  <a:gd name="T44" fmla="*/ 2 w 56"/>
                  <a:gd name="T45" fmla="*/ 38 h 42"/>
                  <a:gd name="T46" fmla="*/ 1 w 56"/>
                  <a:gd name="T47" fmla="*/ 40 h 42"/>
                  <a:gd name="T48" fmla="*/ 0 w 56"/>
                  <a:gd name="T49" fmla="*/ 42 h 42"/>
                  <a:gd name="T50" fmla="*/ 17 w 56"/>
                  <a:gd name="T51" fmla="*/ 41 h 42"/>
                  <a:gd name="T52" fmla="*/ 18 w 56"/>
                  <a:gd name="T53" fmla="*/ 38 h 42"/>
                  <a:gd name="T54" fmla="*/ 20 w 56"/>
                  <a:gd name="T55" fmla="*/ 37 h 42"/>
                  <a:gd name="T56" fmla="*/ 21 w 56"/>
                  <a:gd name="T57" fmla="*/ 35 h 42"/>
                  <a:gd name="T58" fmla="*/ 24 w 56"/>
                  <a:gd name="T59" fmla="*/ 34 h 42"/>
                  <a:gd name="T60" fmla="*/ 25 w 56"/>
                  <a:gd name="T61" fmla="*/ 32 h 42"/>
                  <a:gd name="T62" fmla="*/ 27 w 56"/>
                  <a:gd name="T63" fmla="*/ 31 h 42"/>
                  <a:gd name="T64" fmla="*/ 28 w 56"/>
                  <a:gd name="T65" fmla="*/ 28 h 42"/>
                  <a:gd name="T66" fmla="*/ 30 w 56"/>
                  <a:gd name="T67" fmla="*/ 26 h 42"/>
                  <a:gd name="T68" fmla="*/ 31 w 56"/>
                  <a:gd name="T69" fmla="*/ 23 h 42"/>
                  <a:gd name="T70" fmla="*/ 33 w 56"/>
                  <a:gd name="T71" fmla="*/ 22 h 42"/>
                  <a:gd name="T72" fmla="*/ 35 w 56"/>
                  <a:gd name="T73" fmla="*/ 20 h 42"/>
                  <a:gd name="T74" fmla="*/ 37 w 56"/>
                  <a:gd name="T75" fmla="*/ 19 h 42"/>
                  <a:gd name="T76" fmla="*/ 38 w 56"/>
                  <a:gd name="T77" fmla="*/ 17 h 42"/>
                  <a:gd name="T78" fmla="*/ 40 w 56"/>
                  <a:gd name="T79" fmla="*/ 16 h 42"/>
                  <a:gd name="T80" fmla="*/ 41 w 56"/>
                  <a:gd name="T81" fmla="*/ 14 h 42"/>
                  <a:gd name="T82" fmla="*/ 44 w 56"/>
                  <a:gd name="T83" fmla="*/ 13 h 42"/>
                  <a:gd name="T84" fmla="*/ 45 w 56"/>
                  <a:gd name="T85" fmla="*/ 11 h 42"/>
                  <a:gd name="T86" fmla="*/ 47 w 56"/>
                  <a:gd name="T87" fmla="*/ 9 h 42"/>
                  <a:gd name="T88" fmla="*/ 48 w 56"/>
                  <a:gd name="T89" fmla="*/ 6 h 42"/>
                  <a:gd name="T90" fmla="*/ 49 w 56"/>
                  <a:gd name="T91" fmla="*/ 4 h 42"/>
                  <a:gd name="T92" fmla="*/ 51 w 56"/>
                  <a:gd name="T93" fmla="*/ 3 h 42"/>
                  <a:gd name="T94" fmla="*/ 52 w 56"/>
                  <a:gd name="T95" fmla="*/ 1 h 42"/>
                  <a:gd name="T96" fmla="*/ 55 w 56"/>
                  <a:gd name="T9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6" h="42">
                    <a:moveTo>
                      <a:pt x="39" y="0"/>
                    </a:moveTo>
                    <a:lnTo>
                      <a:pt x="38" y="0"/>
                    </a:lnTo>
                    <a:lnTo>
                      <a:pt x="38" y="1"/>
                    </a:lnTo>
                    <a:lnTo>
                      <a:pt x="37" y="1"/>
                    </a:lnTo>
                    <a:lnTo>
                      <a:pt x="37" y="2"/>
                    </a:lnTo>
                    <a:lnTo>
                      <a:pt x="36" y="2"/>
                    </a:lnTo>
                    <a:lnTo>
                      <a:pt x="36" y="3"/>
                    </a:lnTo>
                    <a:lnTo>
                      <a:pt x="35" y="3"/>
                    </a:lnTo>
                    <a:lnTo>
                      <a:pt x="35" y="4"/>
                    </a:lnTo>
                    <a:lnTo>
                      <a:pt x="35" y="5"/>
                    </a:lnTo>
                    <a:lnTo>
                      <a:pt x="33" y="5"/>
                    </a:lnTo>
                    <a:lnTo>
                      <a:pt x="33" y="6"/>
                    </a:lnTo>
                    <a:lnTo>
                      <a:pt x="32" y="6"/>
                    </a:lnTo>
                    <a:lnTo>
                      <a:pt x="32" y="7"/>
                    </a:lnTo>
                    <a:lnTo>
                      <a:pt x="31" y="7"/>
                    </a:lnTo>
                    <a:lnTo>
                      <a:pt x="31" y="9"/>
                    </a:lnTo>
                    <a:lnTo>
                      <a:pt x="31" y="10"/>
                    </a:lnTo>
                    <a:lnTo>
                      <a:pt x="30" y="10"/>
                    </a:lnTo>
                    <a:lnTo>
                      <a:pt x="30" y="11"/>
                    </a:lnTo>
                    <a:lnTo>
                      <a:pt x="29" y="11"/>
                    </a:lnTo>
                    <a:lnTo>
                      <a:pt x="29" y="12"/>
                    </a:lnTo>
                    <a:lnTo>
                      <a:pt x="28" y="12"/>
                    </a:lnTo>
                    <a:lnTo>
                      <a:pt x="28" y="13"/>
                    </a:lnTo>
                    <a:lnTo>
                      <a:pt x="27" y="13"/>
                    </a:lnTo>
                    <a:lnTo>
                      <a:pt x="27" y="14"/>
                    </a:lnTo>
                    <a:lnTo>
                      <a:pt x="26" y="14"/>
                    </a:lnTo>
                    <a:lnTo>
                      <a:pt x="26" y="15"/>
                    </a:lnTo>
                    <a:lnTo>
                      <a:pt x="25" y="15"/>
                    </a:lnTo>
                    <a:lnTo>
                      <a:pt x="25" y="16"/>
                    </a:lnTo>
                    <a:lnTo>
                      <a:pt x="24" y="16"/>
                    </a:lnTo>
                    <a:lnTo>
                      <a:pt x="24" y="17"/>
                    </a:lnTo>
                    <a:lnTo>
                      <a:pt x="22" y="17"/>
                    </a:lnTo>
                    <a:lnTo>
                      <a:pt x="22" y="18"/>
                    </a:lnTo>
                    <a:lnTo>
                      <a:pt x="21" y="18"/>
                    </a:lnTo>
                    <a:lnTo>
                      <a:pt x="21" y="20"/>
                    </a:lnTo>
                    <a:lnTo>
                      <a:pt x="20" y="20"/>
                    </a:lnTo>
                    <a:lnTo>
                      <a:pt x="20" y="21"/>
                    </a:lnTo>
                    <a:lnTo>
                      <a:pt x="19" y="21"/>
                    </a:lnTo>
                    <a:lnTo>
                      <a:pt x="18" y="21"/>
                    </a:lnTo>
                    <a:lnTo>
                      <a:pt x="18" y="22"/>
                    </a:lnTo>
                    <a:lnTo>
                      <a:pt x="18" y="23"/>
                    </a:lnTo>
                    <a:lnTo>
                      <a:pt x="17" y="23"/>
                    </a:lnTo>
                    <a:lnTo>
                      <a:pt x="17" y="24"/>
                    </a:lnTo>
                    <a:lnTo>
                      <a:pt x="16" y="24"/>
                    </a:lnTo>
                    <a:lnTo>
                      <a:pt x="16" y="25"/>
                    </a:lnTo>
                    <a:lnTo>
                      <a:pt x="15" y="25"/>
                    </a:lnTo>
                    <a:lnTo>
                      <a:pt x="14" y="25"/>
                    </a:lnTo>
                    <a:lnTo>
                      <a:pt x="14" y="26"/>
                    </a:lnTo>
                    <a:lnTo>
                      <a:pt x="13" y="26"/>
                    </a:lnTo>
                    <a:lnTo>
                      <a:pt x="13" y="28"/>
                    </a:lnTo>
                    <a:lnTo>
                      <a:pt x="12" y="28"/>
                    </a:lnTo>
                    <a:lnTo>
                      <a:pt x="12" y="30"/>
                    </a:lnTo>
                    <a:lnTo>
                      <a:pt x="11" y="30"/>
                    </a:lnTo>
                    <a:lnTo>
                      <a:pt x="10" y="30"/>
                    </a:lnTo>
                    <a:lnTo>
                      <a:pt x="10" y="31"/>
                    </a:lnTo>
                    <a:lnTo>
                      <a:pt x="10" y="32"/>
                    </a:lnTo>
                    <a:lnTo>
                      <a:pt x="9" y="32"/>
                    </a:lnTo>
                    <a:lnTo>
                      <a:pt x="9" y="33"/>
                    </a:lnTo>
                    <a:lnTo>
                      <a:pt x="8" y="33"/>
                    </a:lnTo>
                    <a:lnTo>
                      <a:pt x="8" y="34"/>
                    </a:lnTo>
                    <a:lnTo>
                      <a:pt x="7" y="34"/>
                    </a:lnTo>
                    <a:lnTo>
                      <a:pt x="7" y="35"/>
                    </a:lnTo>
                    <a:lnTo>
                      <a:pt x="6" y="35"/>
                    </a:lnTo>
                    <a:lnTo>
                      <a:pt x="6" y="36"/>
                    </a:lnTo>
                    <a:lnTo>
                      <a:pt x="6" y="37"/>
                    </a:lnTo>
                    <a:lnTo>
                      <a:pt x="5" y="37"/>
                    </a:lnTo>
                    <a:lnTo>
                      <a:pt x="5" y="38"/>
                    </a:lnTo>
                    <a:lnTo>
                      <a:pt x="3" y="38"/>
                    </a:lnTo>
                    <a:lnTo>
                      <a:pt x="2" y="38"/>
                    </a:lnTo>
                    <a:lnTo>
                      <a:pt x="2" y="39"/>
                    </a:lnTo>
                    <a:lnTo>
                      <a:pt x="1" y="39"/>
                    </a:lnTo>
                    <a:lnTo>
                      <a:pt x="1" y="40"/>
                    </a:lnTo>
                    <a:lnTo>
                      <a:pt x="1" y="41"/>
                    </a:lnTo>
                    <a:lnTo>
                      <a:pt x="0" y="41"/>
                    </a:lnTo>
                    <a:lnTo>
                      <a:pt x="0" y="42"/>
                    </a:lnTo>
                    <a:lnTo>
                      <a:pt x="16" y="42"/>
                    </a:lnTo>
                    <a:lnTo>
                      <a:pt x="16" y="41"/>
                    </a:lnTo>
                    <a:lnTo>
                      <a:pt x="17" y="41"/>
                    </a:lnTo>
                    <a:lnTo>
                      <a:pt x="17" y="39"/>
                    </a:lnTo>
                    <a:lnTo>
                      <a:pt x="18" y="39"/>
                    </a:lnTo>
                    <a:lnTo>
                      <a:pt x="18" y="38"/>
                    </a:lnTo>
                    <a:lnTo>
                      <a:pt x="19" y="38"/>
                    </a:lnTo>
                    <a:lnTo>
                      <a:pt x="19" y="37"/>
                    </a:lnTo>
                    <a:lnTo>
                      <a:pt x="20" y="37"/>
                    </a:lnTo>
                    <a:lnTo>
                      <a:pt x="20" y="36"/>
                    </a:lnTo>
                    <a:lnTo>
                      <a:pt x="21" y="36"/>
                    </a:lnTo>
                    <a:lnTo>
                      <a:pt x="21" y="35"/>
                    </a:lnTo>
                    <a:lnTo>
                      <a:pt x="22" y="35"/>
                    </a:lnTo>
                    <a:lnTo>
                      <a:pt x="22" y="34"/>
                    </a:lnTo>
                    <a:lnTo>
                      <a:pt x="24" y="34"/>
                    </a:lnTo>
                    <a:lnTo>
                      <a:pt x="24" y="33"/>
                    </a:lnTo>
                    <a:lnTo>
                      <a:pt x="25" y="33"/>
                    </a:lnTo>
                    <a:lnTo>
                      <a:pt x="25" y="32"/>
                    </a:lnTo>
                    <a:lnTo>
                      <a:pt x="26" y="32"/>
                    </a:lnTo>
                    <a:lnTo>
                      <a:pt x="26" y="31"/>
                    </a:lnTo>
                    <a:lnTo>
                      <a:pt x="27" y="31"/>
                    </a:lnTo>
                    <a:lnTo>
                      <a:pt x="27" y="30"/>
                    </a:lnTo>
                    <a:lnTo>
                      <a:pt x="28" y="30"/>
                    </a:lnTo>
                    <a:lnTo>
                      <a:pt x="28" y="28"/>
                    </a:lnTo>
                    <a:lnTo>
                      <a:pt x="29" y="28"/>
                    </a:lnTo>
                    <a:lnTo>
                      <a:pt x="29" y="26"/>
                    </a:lnTo>
                    <a:lnTo>
                      <a:pt x="30" y="26"/>
                    </a:lnTo>
                    <a:lnTo>
                      <a:pt x="30" y="25"/>
                    </a:lnTo>
                    <a:lnTo>
                      <a:pt x="31" y="25"/>
                    </a:lnTo>
                    <a:lnTo>
                      <a:pt x="31" y="23"/>
                    </a:lnTo>
                    <a:lnTo>
                      <a:pt x="32" y="23"/>
                    </a:lnTo>
                    <a:lnTo>
                      <a:pt x="32" y="22"/>
                    </a:lnTo>
                    <a:lnTo>
                      <a:pt x="33" y="22"/>
                    </a:lnTo>
                    <a:lnTo>
                      <a:pt x="33" y="21"/>
                    </a:lnTo>
                    <a:lnTo>
                      <a:pt x="35" y="21"/>
                    </a:lnTo>
                    <a:lnTo>
                      <a:pt x="35" y="20"/>
                    </a:lnTo>
                    <a:lnTo>
                      <a:pt x="36" y="20"/>
                    </a:lnTo>
                    <a:lnTo>
                      <a:pt x="36" y="19"/>
                    </a:lnTo>
                    <a:lnTo>
                      <a:pt x="37" y="19"/>
                    </a:lnTo>
                    <a:lnTo>
                      <a:pt x="37" y="18"/>
                    </a:lnTo>
                    <a:lnTo>
                      <a:pt x="38" y="18"/>
                    </a:lnTo>
                    <a:lnTo>
                      <a:pt x="38" y="17"/>
                    </a:lnTo>
                    <a:lnTo>
                      <a:pt x="39" y="17"/>
                    </a:lnTo>
                    <a:lnTo>
                      <a:pt x="39" y="16"/>
                    </a:lnTo>
                    <a:lnTo>
                      <a:pt x="40" y="16"/>
                    </a:lnTo>
                    <a:lnTo>
                      <a:pt x="40" y="15"/>
                    </a:lnTo>
                    <a:lnTo>
                      <a:pt x="41" y="15"/>
                    </a:lnTo>
                    <a:lnTo>
                      <a:pt x="41" y="14"/>
                    </a:lnTo>
                    <a:lnTo>
                      <a:pt x="43" y="14"/>
                    </a:lnTo>
                    <a:lnTo>
                      <a:pt x="43" y="13"/>
                    </a:lnTo>
                    <a:lnTo>
                      <a:pt x="44" y="13"/>
                    </a:lnTo>
                    <a:lnTo>
                      <a:pt x="44" y="12"/>
                    </a:lnTo>
                    <a:lnTo>
                      <a:pt x="45" y="12"/>
                    </a:lnTo>
                    <a:lnTo>
                      <a:pt x="45" y="11"/>
                    </a:lnTo>
                    <a:lnTo>
                      <a:pt x="46" y="11"/>
                    </a:lnTo>
                    <a:lnTo>
                      <a:pt x="46" y="9"/>
                    </a:lnTo>
                    <a:lnTo>
                      <a:pt x="47" y="9"/>
                    </a:lnTo>
                    <a:lnTo>
                      <a:pt x="47" y="7"/>
                    </a:lnTo>
                    <a:lnTo>
                      <a:pt x="48" y="7"/>
                    </a:lnTo>
                    <a:lnTo>
                      <a:pt x="48" y="6"/>
                    </a:lnTo>
                    <a:lnTo>
                      <a:pt x="48" y="5"/>
                    </a:lnTo>
                    <a:lnTo>
                      <a:pt x="49" y="5"/>
                    </a:lnTo>
                    <a:lnTo>
                      <a:pt x="49" y="4"/>
                    </a:lnTo>
                    <a:lnTo>
                      <a:pt x="50" y="4"/>
                    </a:lnTo>
                    <a:lnTo>
                      <a:pt x="51" y="4"/>
                    </a:lnTo>
                    <a:lnTo>
                      <a:pt x="51" y="3"/>
                    </a:lnTo>
                    <a:lnTo>
                      <a:pt x="52" y="3"/>
                    </a:lnTo>
                    <a:lnTo>
                      <a:pt x="52" y="2"/>
                    </a:lnTo>
                    <a:lnTo>
                      <a:pt x="52" y="1"/>
                    </a:lnTo>
                    <a:lnTo>
                      <a:pt x="54" y="1"/>
                    </a:lnTo>
                    <a:lnTo>
                      <a:pt x="54" y="0"/>
                    </a:lnTo>
                    <a:lnTo>
                      <a:pt x="55" y="0"/>
                    </a:lnTo>
                    <a:lnTo>
                      <a:pt x="56" y="0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193">
                <a:extLst>
                  <a:ext uri="{FF2B5EF4-FFF2-40B4-BE49-F238E27FC236}">
                    <a16:creationId xmlns:a16="http://schemas.microsoft.com/office/drawing/2014/main" id="{12755DD5-DB67-F3B9-7F8E-95205E2E87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" y="4187"/>
                <a:ext cx="11" cy="14"/>
              </a:xfrm>
              <a:custGeom>
                <a:avLst/>
                <a:gdLst>
                  <a:gd name="T0" fmla="*/ 29 w 33"/>
                  <a:gd name="T1" fmla="*/ 4 h 42"/>
                  <a:gd name="T2" fmla="*/ 30 w 33"/>
                  <a:gd name="T3" fmla="*/ 3 h 42"/>
                  <a:gd name="T4" fmla="*/ 31 w 33"/>
                  <a:gd name="T5" fmla="*/ 1 h 42"/>
                  <a:gd name="T6" fmla="*/ 32 w 33"/>
                  <a:gd name="T7" fmla="*/ 0 h 42"/>
                  <a:gd name="T8" fmla="*/ 19 w 33"/>
                  <a:gd name="T9" fmla="*/ 0 h 42"/>
                  <a:gd name="T10" fmla="*/ 18 w 33"/>
                  <a:gd name="T11" fmla="*/ 2 h 42"/>
                  <a:gd name="T12" fmla="*/ 17 w 33"/>
                  <a:gd name="T13" fmla="*/ 4 h 42"/>
                  <a:gd name="T14" fmla="*/ 16 w 33"/>
                  <a:gd name="T15" fmla="*/ 5 h 42"/>
                  <a:gd name="T16" fmla="*/ 15 w 33"/>
                  <a:gd name="T17" fmla="*/ 9 h 42"/>
                  <a:gd name="T18" fmla="*/ 14 w 33"/>
                  <a:gd name="T19" fmla="*/ 11 h 42"/>
                  <a:gd name="T20" fmla="*/ 13 w 33"/>
                  <a:gd name="T21" fmla="*/ 13 h 42"/>
                  <a:gd name="T22" fmla="*/ 13 w 33"/>
                  <a:gd name="T23" fmla="*/ 16 h 42"/>
                  <a:gd name="T24" fmla="*/ 12 w 33"/>
                  <a:gd name="T25" fmla="*/ 17 h 42"/>
                  <a:gd name="T26" fmla="*/ 10 w 33"/>
                  <a:gd name="T27" fmla="*/ 19 h 42"/>
                  <a:gd name="T28" fmla="*/ 9 w 33"/>
                  <a:gd name="T29" fmla="*/ 21 h 42"/>
                  <a:gd name="T30" fmla="*/ 8 w 33"/>
                  <a:gd name="T31" fmla="*/ 23 h 42"/>
                  <a:gd name="T32" fmla="*/ 7 w 33"/>
                  <a:gd name="T33" fmla="*/ 25 h 42"/>
                  <a:gd name="T34" fmla="*/ 6 w 33"/>
                  <a:gd name="T35" fmla="*/ 26 h 42"/>
                  <a:gd name="T36" fmla="*/ 5 w 33"/>
                  <a:gd name="T37" fmla="*/ 30 h 42"/>
                  <a:gd name="T38" fmla="*/ 5 w 33"/>
                  <a:gd name="T39" fmla="*/ 33 h 42"/>
                  <a:gd name="T40" fmla="*/ 4 w 33"/>
                  <a:gd name="T41" fmla="*/ 34 h 42"/>
                  <a:gd name="T42" fmla="*/ 2 w 33"/>
                  <a:gd name="T43" fmla="*/ 37 h 42"/>
                  <a:gd name="T44" fmla="*/ 1 w 33"/>
                  <a:gd name="T45" fmla="*/ 38 h 42"/>
                  <a:gd name="T46" fmla="*/ 0 w 33"/>
                  <a:gd name="T47" fmla="*/ 40 h 42"/>
                  <a:gd name="T48" fmla="*/ 13 w 33"/>
                  <a:gd name="T49" fmla="*/ 42 h 42"/>
                  <a:gd name="T50" fmla="*/ 13 w 33"/>
                  <a:gd name="T51" fmla="*/ 38 h 42"/>
                  <a:gd name="T52" fmla="*/ 14 w 33"/>
                  <a:gd name="T53" fmla="*/ 37 h 42"/>
                  <a:gd name="T54" fmla="*/ 15 w 33"/>
                  <a:gd name="T55" fmla="*/ 35 h 42"/>
                  <a:gd name="T56" fmla="*/ 16 w 33"/>
                  <a:gd name="T57" fmla="*/ 34 h 42"/>
                  <a:gd name="T58" fmla="*/ 17 w 33"/>
                  <a:gd name="T59" fmla="*/ 32 h 42"/>
                  <a:gd name="T60" fmla="*/ 18 w 33"/>
                  <a:gd name="T61" fmla="*/ 30 h 42"/>
                  <a:gd name="T62" fmla="*/ 19 w 33"/>
                  <a:gd name="T63" fmla="*/ 28 h 42"/>
                  <a:gd name="T64" fmla="*/ 20 w 33"/>
                  <a:gd name="T65" fmla="*/ 25 h 42"/>
                  <a:gd name="T66" fmla="*/ 21 w 33"/>
                  <a:gd name="T67" fmla="*/ 23 h 42"/>
                  <a:gd name="T68" fmla="*/ 21 w 33"/>
                  <a:gd name="T69" fmla="*/ 20 h 42"/>
                  <a:gd name="T70" fmla="*/ 23 w 33"/>
                  <a:gd name="T71" fmla="*/ 18 h 42"/>
                  <a:gd name="T72" fmla="*/ 24 w 33"/>
                  <a:gd name="T73" fmla="*/ 17 h 42"/>
                  <a:gd name="T74" fmla="*/ 25 w 33"/>
                  <a:gd name="T75" fmla="*/ 15 h 42"/>
                  <a:gd name="T76" fmla="*/ 26 w 33"/>
                  <a:gd name="T77" fmla="*/ 13 h 42"/>
                  <a:gd name="T78" fmla="*/ 27 w 33"/>
                  <a:gd name="T79" fmla="*/ 11 h 42"/>
                  <a:gd name="T80" fmla="*/ 28 w 33"/>
                  <a:gd name="T81" fmla="*/ 9 h 42"/>
                  <a:gd name="T82" fmla="*/ 29 w 33"/>
                  <a:gd name="T83" fmla="*/ 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3" h="42">
                    <a:moveTo>
                      <a:pt x="29" y="6"/>
                    </a:moveTo>
                    <a:lnTo>
                      <a:pt x="29" y="4"/>
                    </a:lnTo>
                    <a:lnTo>
                      <a:pt x="30" y="4"/>
                    </a:lnTo>
                    <a:lnTo>
                      <a:pt x="30" y="3"/>
                    </a:lnTo>
                    <a:lnTo>
                      <a:pt x="31" y="3"/>
                    </a:lnTo>
                    <a:lnTo>
                      <a:pt x="31" y="1"/>
                    </a:lnTo>
                    <a:lnTo>
                      <a:pt x="32" y="1"/>
                    </a:lnTo>
                    <a:lnTo>
                      <a:pt x="32" y="0"/>
                    </a:lnTo>
                    <a:lnTo>
                      <a:pt x="33" y="0"/>
                    </a:lnTo>
                    <a:lnTo>
                      <a:pt x="19" y="0"/>
                    </a:lnTo>
                    <a:lnTo>
                      <a:pt x="18" y="0"/>
                    </a:lnTo>
                    <a:lnTo>
                      <a:pt x="18" y="2"/>
                    </a:lnTo>
                    <a:lnTo>
                      <a:pt x="17" y="2"/>
                    </a:lnTo>
                    <a:lnTo>
                      <a:pt x="17" y="4"/>
                    </a:lnTo>
                    <a:lnTo>
                      <a:pt x="17" y="5"/>
                    </a:lnTo>
                    <a:lnTo>
                      <a:pt x="16" y="5"/>
                    </a:lnTo>
                    <a:lnTo>
                      <a:pt x="16" y="9"/>
                    </a:lnTo>
                    <a:lnTo>
                      <a:pt x="15" y="9"/>
                    </a:lnTo>
                    <a:lnTo>
                      <a:pt x="15" y="11"/>
                    </a:lnTo>
                    <a:lnTo>
                      <a:pt x="14" y="11"/>
                    </a:lnTo>
                    <a:lnTo>
                      <a:pt x="14" y="13"/>
                    </a:lnTo>
                    <a:lnTo>
                      <a:pt x="13" y="13"/>
                    </a:lnTo>
                    <a:lnTo>
                      <a:pt x="13" y="14"/>
                    </a:lnTo>
                    <a:lnTo>
                      <a:pt x="13" y="16"/>
                    </a:lnTo>
                    <a:lnTo>
                      <a:pt x="12" y="16"/>
                    </a:lnTo>
                    <a:lnTo>
                      <a:pt x="12" y="17"/>
                    </a:lnTo>
                    <a:lnTo>
                      <a:pt x="10" y="17"/>
                    </a:lnTo>
                    <a:lnTo>
                      <a:pt x="10" y="19"/>
                    </a:lnTo>
                    <a:lnTo>
                      <a:pt x="9" y="19"/>
                    </a:lnTo>
                    <a:lnTo>
                      <a:pt x="9" y="21"/>
                    </a:lnTo>
                    <a:lnTo>
                      <a:pt x="9" y="23"/>
                    </a:lnTo>
                    <a:lnTo>
                      <a:pt x="8" y="23"/>
                    </a:lnTo>
                    <a:lnTo>
                      <a:pt x="8" y="25"/>
                    </a:lnTo>
                    <a:lnTo>
                      <a:pt x="7" y="25"/>
                    </a:lnTo>
                    <a:lnTo>
                      <a:pt x="7" y="26"/>
                    </a:lnTo>
                    <a:lnTo>
                      <a:pt x="6" y="26"/>
                    </a:lnTo>
                    <a:lnTo>
                      <a:pt x="6" y="30"/>
                    </a:lnTo>
                    <a:lnTo>
                      <a:pt x="5" y="30"/>
                    </a:lnTo>
                    <a:lnTo>
                      <a:pt x="5" y="31"/>
                    </a:lnTo>
                    <a:lnTo>
                      <a:pt x="5" y="33"/>
                    </a:lnTo>
                    <a:lnTo>
                      <a:pt x="4" y="33"/>
                    </a:lnTo>
                    <a:lnTo>
                      <a:pt x="4" y="34"/>
                    </a:lnTo>
                    <a:lnTo>
                      <a:pt x="2" y="34"/>
                    </a:lnTo>
                    <a:lnTo>
                      <a:pt x="2" y="37"/>
                    </a:lnTo>
                    <a:lnTo>
                      <a:pt x="1" y="37"/>
                    </a:lnTo>
                    <a:lnTo>
                      <a:pt x="1" y="38"/>
                    </a:lnTo>
                    <a:lnTo>
                      <a:pt x="0" y="38"/>
                    </a:lnTo>
                    <a:lnTo>
                      <a:pt x="0" y="40"/>
                    </a:lnTo>
                    <a:lnTo>
                      <a:pt x="0" y="42"/>
                    </a:lnTo>
                    <a:lnTo>
                      <a:pt x="13" y="42"/>
                    </a:lnTo>
                    <a:lnTo>
                      <a:pt x="13" y="41"/>
                    </a:lnTo>
                    <a:lnTo>
                      <a:pt x="13" y="38"/>
                    </a:lnTo>
                    <a:lnTo>
                      <a:pt x="14" y="38"/>
                    </a:lnTo>
                    <a:lnTo>
                      <a:pt x="14" y="37"/>
                    </a:lnTo>
                    <a:lnTo>
                      <a:pt x="15" y="37"/>
                    </a:lnTo>
                    <a:lnTo>
                      <a:pt x="15" y="35"/>
                    </a:lnTo>
                    <a:lnTo>
                      <a:pt x="16" y="35"/>
                    </a:lnTo>
                    <a:lnTo>
                      <a:pt x="16" y="34"/>
                    </a:lnTo>
                    <a:lnTo>
                      <a:pt x="17" y="34"/>
                    </a:lnTo>
                    <a:lnTo>
                      <a:pt x="17" y="32"/>
                    </a:lnTo>
                    <a:lnTo>
                      <a:pt x="17" y="30"/>
                    </a:lnTo>
                    <a:lnTo>
                      <a:pt x="18" y="30"/>
                    </a:lnTo>
                    <a:lnTo>
                      <a:pt x="18" y="28"/>
                    </a:lnTo>
                    <a:lnTo>
                      <a:pt x="19" y="28"/>
                    </a:lnTo>
                    <a:lnTo>
                      <a:pt x="19" y="25"/>
                    </a:lnTo>
                    <a:lnTo>
                      <a:pt x="20" y="25"/>
                    </a:lnTo>
                    <a:lnTo>
                      <a:pt x="20" y="23"/>
                    </a:lnTo>
                    <a:lnTo>
                      <a:pt x="21" y="23"/>
                    </a:lnTo>
                    <a:lnTo>
                      <a:pt x="21" y="21"/>
                    </a:lnTo>
                    <a:lnTo>
                      <a:pt x="21" y="20"/>
                    </a:lnTo>
                    <a:lnTo>
                      <a:pt x="23" y="20"/>
                    </a:lnTo>
                    <a:lnTo>
                      <a:pt x="23" y="18"/>
                    </a:lnTo>
                    <a:lnTo>
                      <a:pt x="24" y="18"/>
                    </a:lnTo>
                    <a:lnTo>
                      <a:pt x="24" y="17"/>
                    </a:lnTo>
                    <a:lnTo>
                      <a:pt x="25" y="17"/>
                    </a:lnTo>
                    <a:lnTo>
                      <a:pt x="25" y="15"/>
                    </a:lnTo>
                    <a:lnTo>
                      <a:pt x="26" y="15"/>
                    </a:lnTo>
                    <a:lnTo>
                      <a:pt x="26" y="13"/>
                    </a:lnTo>
                    <a:lnTo>
                      <a:pt x="26" y="11"/>
                    </a:lnTo>
                    <a:lnTo>
                      <a:pt x="27" y="11"/>
                    </a:lnTo>
                    <a:lnTo>
                      <a:pt x="27" y="9"/>
                    </a:lnTo>
                    <a:lnTo>
                      <a:pt x="28" y="9"/>
                    </a:lnTo>
                    <a:lnTo>
                      <a:pt x="28" y="6"/>
                    </a:lnTo>
                    <a:lnTo>
                      <a:pt x="29" y="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194">
                <a:extLst>
                  <a:ext uri="{FF2B5EF4-FFF2-40B4-BE49-F238E27FC236}">
                    <a16:creationId xmlns:a16="http://schemas.microsoft.com/office/drawing/2014/main" id="{DAE338E2-8AB7-E7D8-3B7D-E626780427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1" y="4201"/>
                <a:ext cx="18" cy="14"/>
              </a:xfrm>
              <a:custGeom>
                <a:avLst/>
                <a:gdLst>
                  <a:gd name="T0" fmla="*/ 54 w 56"/>
                  <a:gd name="T1" fmla="*/ 0 h 43"/>
                  <a:gd name="T2" fmla="*/ 40 w 56"/>
                  <a:gd name="T3" fmla="*/ 0 h 43"/>
                  <a:gd name="T4" fmla="*/ 38 w 56"/>
                  <a:gd name="T5" fmla="*/ 1 h 43"/>
                  <a:gd name="T6" fmla="*/ 37 w 56"/>
                  <a:gd name="T7" fmla="*/ 3 h 43"/>
                  <a:gd name="T8" fmla="*/ 35 w 56"/>
                  <a:gd name="T9" fmla="*/ 5 h 43"/>
                  <a:gd name="T10" fmla="*/ 33 w 56"/>
                  <a:gd name="T11" fmla="*/ 8 h 43"/>
                  <a:gd name="T12" fmla="*/ 31 w 56"/>
                  <a:gd name="T13" fmla="*/ 9 h 43"/>
                  <a:gd name="T14" fmla="*/ 30 w 56"/>
                  <a:gd name="T15" fmla="*/ 11 h 43"/>
                  <a:gd name="T16" fmla="*/ 29 w 56"/>
                  <a:gd name="T17" fmla="*/ 13 h 43"/>
                  <a:gd name="T18" fmla="*/ 27 w 56"/>
                  <a:gd name="T19" fmla="*/ 14 h 43"/>
                  <a:gd name="T20" fmla="*/ 24 w 56"/>
                  <a:gd name="T21" fmla="*/ 15 h 43"/>
                  <a:gd name="T22" fmla="*/ 23 w 56"/>
                  <a:gd name="T23" fmla="*/ 17 h 43"/>
                  <a:gd name="T24" fmla="*/ 21 w 56"/>
                  <a:gd name="T25" fmla="*/ 18 h 43"/>
                  <a:gd name="T26" fmla="*/ 20 w 56"/>
                  <a:gd name="T27" fmla="*/ 20 h 43"/>
                  <a:gd name="T28" fmla="*/ 19 w 56"/>
                  <a:gd name="T29" fmla="*/ 22 h 43"/>
                  <a:gd name="T30" fmla="*/ 17 w 56"/>
                  <a:gd name="T31" fmla="*/ 24 h 43"/>
                  <a:gd name="T32" fmla="*/ 16 w 56"/>
                  <a:gd name="T33" fmla="*/ 26 h 43"/>
                  <a:gd name="T34" fmla="*/ 15 w 56"/>
                  <a:gd name="T35" fmla="*/ 28 h 43"/>
                  <a:gd name="T36" fmla="*/ 12 w 56"/>
                  <a:gd name="T37" fmla="*/ 29 h 43"/>
                  <a:gd name="T38" fmla="*/ 11 w 56"/>
                  <a:gd name="T39" fmla="*/ 31 h 43"/>
                  <a:gd name="T40" fmla="*/ 9 w 56"/>
                  <a:gd name="T41" fmla="*/ 32 h 43"/>
                  <a:gd name="T42" fmla="*/ 8 w 56"/>
                  <a:gd name="T43" fmla="*/ 34 h 43"/>
                  <a:gd name="T44" fmla="*/ 5 w 56"/>
                  <a:gd name="T45" fmla="*/ 35 h 43"/>
                  <a:gd name="T46" fmla="*/ 4 w 56"/>
                  <a:gd name="T47" fmla="*/ 38 h 43"/>
                  <a:gd name="T48" fmla="*/ 2 w 56"/>
                  <a:gd name="T49" fmla="*/ 39 h 43"/>
                  <a:gd name="T50" fmla="*/ 1 w 56"/>
                  <a:gd name="T51" fmla="*/ 41 h 43"/>
                  <a:gd name="T52" fmla="*/ 15 w 56"/>
                  <a:gd name="T53" fmla="*/ 43 h 43"/>
                  <a:gd name="T54" fmla="*/ 16 w 56"/>
                  <a:gd name="T55" fmla="*/ 40 h 43"/>
                  <a:gd name="T56" fmla="*/ 18 w 56"/>
                  <a:gd name="T57" fmla="*/ 39 h 43"/>
                  <a:gd name="T58" fmla="*/ 20 w 56"/>
                  <a:gd name="T59" fmla="*/ 38 h 43"/>
                  <a:gd name="T60" fmla="*/ 21 w 56"/>
                  <a:gd name="T61" fmla="*/ 36 h 43"/>
                  <a:gd name="T62" fmla="*/ 22 w 56"/>
                  <a:gd name="T63" fmla="*/ 34 h 43"/>
                  <a:gd name="T64" fmla="*/ 24 w 56"/>
                  <a:gd name="T65" fmla="*/ 33 h 43"/>
                  <a:gd name="T66" fmla="*/ 26 w 56"/>
                  <a:gd name="T67" fmla="*/ 31 h 43"/>
                  <a:gd name="T68" fmla="*/ 28 w 56"/>
                  <a:gd name="T69" fmla="*/ 30 h 43"/>
                  <a:gd name="T70" fmla="*/ 29 w 56"/>
                  <a:gd name="T71" fmla="*/ 28 h 43"/>
                  <a:gd name="T72" fmla="*/ 30 w 56"/>
                  <a:gd name="T73" fmla="*/ 26 h 43"/>
                  <a:gd name="T74" fmla="*/ 32 w 56"/>
                  <a:gd name="T75" fmla="*/ 25 h 43"/>
                  <a:gd name="T76" fmla="*/ 33 w 56"/>
                  <a:gd name="T77" fmla="*/ 22 h 43"/>
                  <a:gd name="T78" fmla="*/ 35 w 56"/>
                  <a:gd name="T79" fmla="*/ 21 h 43"/>
                  <a:gd name="T80" fmla="*/ 37 w 56"/>
                  <a:gd name="T81" fmla="*/ 20 h 43"/>
                  <a:gd name="T82" fmla="*/ 38 w 56"/>
                  <a:gd name="T83" fmla="*/ 18 h 43"/>
                  <a:gd name="T84" fmla="*/ 40 w 56"/>
                  <a:gd name="T85" fmla="*/ 17 h 43"/>
                  <a:gd name="T86" fmla="*/ 41 w 56"/>
                  <a:gd name="T87" fmla="*/ 15 h 43"/>
                  <a:gd name="T88" fmla="*/ 43 w 56"/>
                  <a:gd name="T89" fmla="*/ 13 h 43"/>
                  <a:gd name="T90" fmla="*/ 45 w 56"/>
                  <a:gd name="T91" fmla="*/ 11 h 43"/>
                  <a:gd name="T92" fmla="*/ 46 w 56"/>
                  <a:gd name="T93" fmla="*/ 9 h 43"/>
                  <a:gd name="T94" fmla="*/ 48 w 56"/>
                  <a:gd name="T95" fmla="*/ 8 h 43"/>
                  <a:gd name="T96" fmla="*/ 50 w 56"/>
                  <a:gd name="T97" fmla="*/ 7 h 43"/>
                  <a:gd name="T98" fmla="*/ 51 w 56"/>
                  <a:gd name="T99" fmla="*/ 3 h 43"/>
                  <a:gd name="T100" fmla="*/ 53 w 56"/>
                  <a:gd name="T101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6" h="43">
                    <a:moveTo>
                      <a:pt x="53" y="1"/>
                    </a:moveTo>
                    <a:lnTo>
                      <a:pt x="54" y="1"/>
                    </a:lnTo>
                    <a:lnTo>
                      <a:pt x="54" y="0"/>
                    </a:lnTo>
                    <a:lnTo>
                      <a:pt x="55" y="0"/>
                    </a:lnTo>
                    <a:lnTo>
                      <a:pt x="56" y="0"/>
                    </a:lnTo>
                    <a:lnTo>
                      <a:pt x="40" y="0"/>
                    </a:lnTo>
                    <a:lnTo>
                      <a:pt x="39" y="0"/>
                    </a:lnTo>
                    <a:lnTo>
                      <a:pt x="38" y="0"/>
                    </a:lnTo>
                    <a:lnTo>
                      <a:pt x="38" y="1"/>
                    </a:lnTo>
                    <a:lnTo>
                      <a:pt x="37" y="1"/>
                    </a:lnTo>
                    <a:lnTo>
                      <a:pt x="37" y="2"/>
                    </a:lnTo>
                    <a:lnTo>
                      <a:pt x="37" y="3"/>
                    </a:lnTo>
                    <a:lnTo>
                      <a:pt x="36" y="3"/>
                    </a:lnTo>
                    <a:lnTo>
                      <a:pt x="36" y="5"/>
                    </a:lnTo>
                    <a:lnTo>
                      <a:pt x="35" y="5"/>
                    </a:lnTo>
                    <a:lnTo>
                      <a:pt x="34" y="5"/>
                    </a:lnTo>
                    <a:lnTo>
                      <a:pt x="34" y="8"/>
                    </a:lnTo>
                    <a:lnTo>
                      <a:pt x="33" y="8"/>
                    </a:lnTo>
                    <a:lnTo>
                      <a:pt x="33" y="9"/>
                    </a:lnTo>
                    <a:lnTo>
                      <a:pt x="32" y="9"/>
                    </a:lnTo>
                    <a:lnTo>
                      <a:pt x="31" y="9"/>
                    </a:lnTo>
                    <a:lnTo>
                      <a:pt x="31" y="10"/>
                    </a:lnTo>
                    <a:lnTo>
                      <a:pt x="30" y="10"/>
                    </a:lnTo>
                    <a:lnTo>
                      <a:pt x="30" y="11"/>
                    </a:lnTo>
                    <a:lnTo>
                      <a:pt x="29" y="11"/>
                    </a:lnTo>
                    <a:lnTo>
                      <a:pt x="29" y="12"/>
                    </a:lnTo>
                    <a:lnTo>
                      <a:pt x="29" y="13"/>
                    </a:lnTo>
                    <a:lnTo>
                      <a:pt x="28" y="13"/>
                    </a:lnTo>
                    <a:lnTo>
                      <a:pt x="27" y="13"/>
                    </a:lnTo>
                    <a:lnTo>
                      <a:pt x="27" y="14"/>
                    </a:lnTo>
                    <a:lnTo>
                      <a:pt x="26" y="14"/>
                    </a:lnTo>
                    <a:lnTo>
                      <a:pt x="26" y="15"/>
                    </a:lnTo>
                    <a:lnTo>
                      <a:pt x="24" y="15"/>
                    </a:lnTo>
                    <a:lnTo>
                      <a:pt x="24" y="16"/>
                    </a:lnTo>
                    <a:lnTo>
                      <a:pt x="24" y="17"/>
                    </a:lnTo>
                    <a:lnTo>
                      <a:pt x="23" y="17"/>
                    </a:lnTo>
                    <a:lnTo>
                      <a:pt x="22" y="17"/>
                    </a:lnTo>
                    <a:lnTo>
                      <a:pt x="22" y="18"/>
                    </a:lnTo>
                    <a:lnTo>
                      <a:pt x="21" y="18"/>
                    </a:lnTo>
                    <a:lnTo>
                      <a:pt x="21" y="19"/>
                    </a:lnTo>
                    <a:lnTo>
                      <a:pt x="20" y="19"/>
                    </a:lnTo>
                    <a:lnTo>
                      <a:pt x="20" y="20"/>
                    </a:lnTo>
                    <a:lnTo>
                      <a:pt x="20" y="21"/>
                    </a:lnTo>
                    <a:lnTo>
                      <a:pt x="19" y="21"/>
                    </a:lnTo>
                    <a:lnTo>
                      <a:pt x="19" y="22"/>
                    </a:lnTo>
                    <a:lnTo>
                      <a:pt x="18" y="22"/>
                    </a:lnTo>
                    <a:lnTo>
                      <a:pt x="18" y="24"/>
                    </a:lnTo>
                    <a:lnTo>
                      <a:pt x="17" y="24"/>
                    </a:lnTo>
                    <a:lnTo>
                      <a:pt x="17" y="25"/>
                    </a:lnTo>
                    <a:lnTo>
                      <a:pt x="16" y="25"/>
                    </a:lnTo>
                    <a:lnTo>
                      <a:pt x="16" y="26"/>
                    </a:lnTo>
                    <a:lnTo>
                      <a:pt x="16" y="27"/>
                    </a:lnTo>
                    <a:lnTo>
                      <a:pt x="15" y="27"/>
                    </a:lnTo>
                    <a:lnTo>
                      <a:pt x="15" y="28"/>
                    </a:lnTo>
                    <a:lnTo>
                      <a:pt x="13" y="28"/>
                    </a:lnTo>
                    <a:lnTo>
                      <a:pt x="13" y="29"/>
                    </a:lnTo>
                    <a:lnTo>
                      <a:pt x="12" y="29"/>
                    </a:lnTo>
                    <a:lnTo>
                      <a:pt x="12" y="30"/>
                    </a:lnTo>
                    <a:lnTo>
                      <a:pt x="11" y="30"/>
                    </a:lnTo>
                    <a:lnTo>
                      <a:pt x="11" y="31"/>
                    </a:lnTo>
                    <a:lnTo>
                      <a:pt x="10" y="31"/>
                    </a:lnTo>
                    <a:lnTo>
                      <a:pt x="10" y="32"/>
                    </a:lnTo>
                    <a:lnTo>
                      <a:pt x="9" y="32"/>
                    </a:lnTo>
                    <a:lnTo>
                      <a:pt x="9" y="33"/>
                    </a:lnTo>
                    <a:lnTo>
                      <a:pt x="8" y="33"/>
                    </a:lnTo>
                    <a:lnTo>
                      <a:pt x="8" y="34"/>
                    </a:lnTo>
                    <a:lnTo>
                      <a:pt x="7" y="34"/>
                    </a:lnTo>
                    <a:lnTo>
                      <a:pt x="7" y="35"/>
                    </a:lnTo>
                    <a:lnTo>
                      <a:pt x="5" y="35"/>
                    </a:lnTo>
                    <a:lnTo>
                      <a:pt x="5" y="37"/>
                    </a:lnTo>
                    <a:lnTo>
                      <a:pt x="4" y="37"/>
                    </a:lnTo>
                    <a:lnTo>
                      <a:pt x="4" y="38"/>
                    </a:lnTo>
                    <a:lnTo>
                      <a:pt x="3" y="38"/>
                    </a:lnTo>
                    <a:lnTo>
                      <a:pt x="3" y="39"/>
                    </a:lnTo>
                    <a:lnTo>
                      <a:pt x="2" y="39"/>
                    </a:lnTo>
                    <a:lnTo>
                      <a:pt x="2" y="40"/>
                    </a:lnTo>
                    <a:lnTo>
                      <a:pt x="1" y="40"/>
                    </a:lnTo>
                    <a:lnTo>
                      <a:pt x="1" y="41"/>
                    </a:lnTo>
                    <a:lnTo>
                      <a:pt x="0" y="41"/>
                    </a:lnTo>
                    <a:lnTo>
                      <a:pt x="0" y="43"/>
                    </a:lnTo>
                    <a:lnTo>
                      <a:pt x="15" y="43"/>
                    </a:lnTo>
                    <a:lnTo>
                      <a:pt x="16" y="43"/>
                    </a:lnTo>
                    <a:lnTo>
                      <a:pt x="16" y="41"/>
                    </a:lnTo>
                    <a:lnTo>
                      <a:pt x="16" y="40"/>
                    </a:lnTo>
                    <a:lnTo>
                      <a:pt x="17" y="40"/>
                    </a:lnTo>
                    <a:lnTo>
                      <a:pt x="17" y="39"/>
                    </a:lnTo>
                    <a:lnTo>
                      <a:pt x="18" y="39"/>
                    </a:lnTo>
                    <a:lnTo>
                      <a:pt x="18" y="38"/>
                    </a:lnTo>
                    <a:lnTo>
                      <a:pt x="19" y="38"/>
                    </a:lnTo>
                    <a:lnTo>
                      <a:pt x="20" y="38"/>
                    </a:lnTo>
                    <a:lnTo>
                      <a:pt x="20" y="37"/>
                    </a:lnTo>
                    <a:lnTo>
                      <a:pt x="20" y="36"/>
                    </a:lnTo>
                    <a:lnTo>
                      <a:pt x="21" y="36"/>
                    </a:lnTo>
                    <a:lnTo>
                      <a:pt x="21" y="35"/>
                    </a:lnTo>
                    <a:lnTo>
                      <a:pt x="22" y="35"/>
                    </a:lnTo>
                    <a:lnTo>
                      <a:pt x="22" y="34"/>
                    </a:lnTo>
                    <a:lnTo>
                      <a:pt x="23" y="34"/>
                    </a:lnTo>
                    <a:lnTo>
                      <a:pt x="24" y="34"/>
                    </a:lnTo>
                    <a:lnTo>
                      <a:pt x="24" y="33"/>
                    </a:lnTo>
                    <a:lnTo>
                      <a:pt x="24" y="32"/>
                    </a:lnTo>
                    <a:lnTo>
                      <a:pt x="26" y="32"/>
                    </a:lnTo>
                    <a:lnTo>
                      <a:pt x="26" y="31"/>
                    </a:lnTo>
                    <a:lnTo>
                      <a:pt x="27" y="31"/>
                    </a:lnTo>
                    <a:lnTo>
                      <a:pt x="27" y="30"/>
                    </a:lnTo>
                    <a:lnTo>
                      <a:pt x="28" y="30"/>
                    </a:lnTo>
                    <a:lnTo>
                      <a:pt x="28" y="29"/>
                    </a:lnTo>
                    <a:lnTo>
                      <a:pt x="29" y="29"/>
                    </a:lnTo>
                    <a:lnTo>
                      <a:pt x="29" y="28"/>
                    </a:lnTo>
                    <a:lnTo>
                      <a:pt x="29" y="27"/>
                    </a:lnTo>
                    <a:lnTo>
                      <a:pt x="30" y="27"/>
                    </a:lnTo>
                    <a:lnTo>
                      <a:pt x="30" y="26"/>
                    </a:lnTo>
                    <a:lnTo>
                      <a:pt x="31" y="26"/>
                    </a:lnTo>
                    <a:lnTo>
                      <a:pt x="31" y="25"/>
                    </a:lnTo>
                    <a:lnTo>
                      <a:pt x="32" y="25"/>
                    </a:lnTo>
                    <a:lnTo>
                      <a:pt x="32" y="24"/>
                    </a:lnTo>
                    <a:lnTo>
                      <a:pt x="33" y="24"/>
                    </a:lnTo>
                    <a:lnTo>
                      <a:pt x="33" y="22"/>
                    </a:lnTo>
                    <a:lnTo>
                      <a:pt x="34" y="22"/>
                    </a:lnTo>
                    <a:lnTo>
                      <a:pt x="34" y="21"/>
                    </a:lnTo>
                    <a:lnTo>
                      <a:pt x="35" y="21"/>
                    </a:lnTo>
                    <a:lnTo>
                      <a:pt x="36" y="21"/>
                    </a:lnTo>
                    <a:lnTo>
                      <a:pt x="36" y="20"/>
                    </a:lnTo>
                    <a:lnTo>
                      <a:pt x="37" y="20"/>
                    </a:lnTo>
                    <a:lnTo>
                      <a:pt x="37" y="19"/>
                    </a:lnTo>
                    <a:lnTo>
                      <a:pt x="37" y="18"/>
                    </a:lnTo>
                    <a:lnTo>
                      <a:pt x="38" y="18"/>
                    </a:lnTo>
                    <a:lnTo>
                      <a:pt x="38" y="17"/>
                    </a:lnTo>
                    <a:lnTo>
                      <a:pt x="39" y="17"/>
                    </a:lnTo>
                    <a:lnTo>
                      <a:pt x="40" y="17"/>
                    </a:lnTo>
                    <a:lnTo>
                      <a:pt x="40" y="16"/>
                    </a:lnTo>
                    <a:lnTo>
                      <a:pt x="41" y="16"/>
                    </a:lnTo>
                    <a:lnTo>
                      <a:pt x="41" y="15"/>
                    </a:lnTo>
                    <a:lnTo>
                      <a:pt x="41" y="13"/>
                    </a:lnTo>
                    <a:lnTo>
                      <a:pt x="42" y="13"/>
                    </a:lnTo>
                    <a:lnTo>
                      <a:pt x="43" y="13"/>
                    </a:lnTo>
                    <a:lnTo>
                      <a:pt x="43" y="12"/>
                    </a:lnTo>
                    <a:lnTo>
                      <a:pt x="45" y="12"/>
                    </a:lnTo>
                    <a:lnTo>
                      <a:pt x="45" y="11"/>
                    </a:lnTo>
                    <a:lnTo>
                      <a:pt x="46" y="11"/>
                    </a:lnTo>
                    <a:lnTo>
                      <a:pt x="46" y="10"/>
                    </a:lnTo>
                    <a:lnTo>
                      <a:pt x="46" y="9"/>
                    </a:lnTo>
                    <a:lnTo>
                      <a:pt x="47" y="9"/>
                    </a:lnTo>
                    <a:lnTo>
                      <a:pt x="48" y="9"/>
                    </a:lnTo>
                    <a:lnTo>
                      <a:pt x="48" y="8"/>
                    </a:lnTo>
                    <a:lnTo>
                      <a:pt x="49" y="8"/>
                    </a:lnTo>
                    <a:lnTo>
                      <a:pt x="49" y="7"/>
                    </a:lnTo>
                    <a:lnTo>
                      <a:pt x="50" y="7"/>
                    </a:lnTo>
                    <a:lnTo>
                      <a:pt x="50" y="5"/>
                    </a:lnTo>
                    <a:lnTo>
                      <a:pt x="51" y="5"/>
                    </a:lnTo>
                    <a:lnTo>
                      <a:pt x="51" y="3"/>
                    </a:lnTo>
                    <a:lnTo>
                      <a:pt x="52" y="3"/>
                    </a:lnTo>
                    <a:lnTo>
                      <a:pt x="52" y="2"/>
                    </a:lnTo>
                    <a:lnTo>
                      <a:pt x="53" y="2"/>
                    </a:lnTo>
                    <a:lnTo>
                      <a:pt x="53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195">
                <a:extLst>
                  <a:ext uri="{FF2B5EF4-FFF2-40B4-BE49-F238E27FC236}">
                    <a16:creationId xmlns:a16="http://schemas.microsoft.com/office/drawing/2014/main" id="{806183EE-81C7-772B-7BFD-3D65C2FC9B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5" y="4201"/>
                <a:ext cx="11" cy="14"/>
              </a:xfrm>
              <a:custGeom>
                <a:avLst/>
                <a:gdLst>
                  <a:gd name="T0" fmla="*/ 20 w 33"/>
                  <a:gd name="T1" fmla="*/ 0 h 43"/>
                  <a:gd name="T2" fmla="*/ 19 w 33"/>
                  <a:gd name="T3" fmla="*/ 1 h 43"/>
                  <a:gd name="T4" fmla="*/ 18 w 33"/>
                  <a:gd name="T5" fmla="*/ 3 h 43"/>
                  <a:gd name="T6" fmla="*/ 17 w 33"/>
                  <a:gd name="T7" fmla="*/ 7 h 43"/>
                  <a:gd name="T8" fmla="*/ 16 w 33"/>
                  <a:gd name="T9" fmla="*/ 9 h 43"/>
                  <a:gd name="T10" fmla="*/ 15 w 33"/>
                  <a:gd name="T11" fmla="*/ 10 h 43"/>
                  <a:gd name="T12" fmla="*/ 14 w 33"/>
                  <a:gd name="T13" fmla="*/ 12 h 43"/>
                  <a:gd name="T14" fmla="*/ 13 w 33"/>
                  <a:gd name="T15" fmla="*/ 13 h 43"/>
                  <a:gd name="T16" fmla="*/ 12 w 33"/>
                  <a:gd name="T17" fmla="*/ 15 h 43"/>
                  <a:gd name="T18" fmla="*/ 12 w 33"/>
                  <a:gd name="T19" fmla="*/ 19 h 43"/>
                  <a:gd name="T20" fmla="*/ 10 w 33"/>
                  <a:gd name="T21" fmla="*/ 21 h 43"/>
                  <a:gd name="T22" fmla="*/ 9 w 33"/>
                  <a:gd name="T23" fmla="*/ 22 h 43"/>
                  <a:gd name="T24" fmla="*/ 8 w 33"/>
                  <a:gd name="T25" fmla="*/ 25 h 43"/>
                  <a:gd name="T26" fmla="*/ 7 w 33"/>
                  <a:gd name="T27" fmla="*/ 27 h 43"/>
                  <a:gd name="T28" fmla="*/ 6 w 33"/>
                  <a:gd name="T29" fmla="*/ 29 h 43"/>
                  <a:gd name="T30" fmla="*/ 5 w 33"/>
                  <a:gd name="T31" fmla="*/ 31 h 43"/>
                  <a:gd name="T32" fmla="*/ 3 w 33"/>
                  <a:gd name="T33" fmla="*/ 33 h 43"/>
                  <a:gd name="T34" fmla="*/ 3 w 33"/>
                  <a:gd name="T35" fmla="*/ 36 h 43"/>
                  <a:gd name="T36" fmla="*/ 2 w 33"/>
                  <a:gd name="T37" fmla="*/ 38 h 43"/>
                  <a:gd name="T38" fmla="*/ 1 w 33"/>
                  <a:gd name="T39" fmla="*/ 40 h 43"/>
                  <a:gd name="T40" fmla="*/ 0 w 33"/>
                  <a:gd name="T41" fmla="*/ 43 h 43"/>
                  <a:gd name="T42" fmla="*/ 13 w 33"/>
                  <a:gd name="T43" fmla="*/ 43 h 43"/>
                  <a:gd name="T44" fmla="*/ 14 w 33"/>
                  <a:gd name="T45" fmla="*/ 39 h 43"/>
                  <a:gd name="T46" fmla="*/ 15 w 33"/>
                  <a:gd name="T47" fmla="*/ 38 h 43"/>
                  <a:gd name="T48" fmla="*/ 16 w 33"/>
                  <a:gd name="T49" fmla="*/ 36 h 43"/>
                  <a:gd name="T50" fmla="*/ 16 w 33"/>
                  <a:gd name="T51" fmla="*/ 33 h 43"/>
                  <a:gd name="T52" fmla="*/ 17 w 33"/>
                  <a:gd name="T53" fmla="*/ 31 h 43"/>
                  <a:gd name="T54" fmla="*/ 18 w 33"/>
                  <a:gd name="T55" fmla="*/ 30 h 43"/>
                  <a:gd name="T56" fmla="*/ 19 w 33"/>
                  <a:gd name="T57" fmla="*/ 28 h 43"/>
                  <a:gd name="T58" fmla="*/ 20 w 33"/>
                  <a:gd name="T59" fmla="*/ 25 h 43"/>
                  <a:gd name="T60" fmla="*/ 21 w 33"/>
                  <a:gd name="T61" fmla="*/ 22 h 43"/>
                  <a:gd name="T62" fmla="*/ 22 w 33"/>
                  <a:gd name="T63" fmla="*/ 21 h 43"/>
                  <a:gd name="T64" fmla="*/ 24 w 33"/>
                  <a:gd name="T65" fmla="*/ 19 h 43"/>
                  <a:gd name="T66" fmla="*/ 25 w 33"/>
                  <a:gd name="T67" fmla="*/ 17 h 43"/>
                  <a:gd name="T68" fmla="*/ 25 w 33"/>
                  <a:gd name="T69" fmla="*/ 14 h 43"/>
                  <a:gd name="T70" fmla="*/ 26 w 33"/>
                  <a:gd name="T71" fmla="*/ 12 h 43"/>
                  <a:gd name="T72" fmla="*/ 27 w 33"/>
                  <a:gd name="T73" fmla="*/ 10 h 43"/>
                  <a:gd name="T74" fmla="*/ 28 w 33"/>
                  <a:gd name="T75" fmla="*/ 9 h 43"/>
                  <a:gd name="T76" fmla="*/ 29 w 33"/>
                  <a:gd name="T77" fmla="*/ 7 h 43"/>
                  <a:gd name="T78" fmla="*/ 30 w 33"/>
                  <a:gd name="T79" fmla="*/ 5 h 43"/>
                  <a:gd name="T80" fmla="*/ 32 w 33"/>
                  <a:gd name="T81" fmla="*/ 2 h 43"/>
                  <a:gd name="T82" fmla="*/ 33 w 33"/>
                  <a:gd name="T8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3" h="43">
                    <a:moveTo>
                      <a:pt x="33" y="0"/>
                    </a:moveTo>
                    <a:lnTo>
                      <a:pt x="20" y="0"/>
                    </a:lnTo>
                    <a:lnTo>
                      <a:pt x="19" y="0"/>
                    </a:lnTo>
                    <a:lnTo>
                      <a:pt x="19" y="1"/>
                    </a:lnTo>
                    <a:lnTo>
                      <a:pt x="18" y="1"/>
                    </a:lnTo>
                    <a:lnTo>
                      <a:pt x="18" y="3"/>
                    </a:lnTo>
                    <a:lnTo>
                      <a:pt x="17" y="3"/>
                    </a:lnTo>
                    <a:lnTo>
                      <a:pt x="17" y="7"/>
                    </a:lnTo>
                    <a:lnTo>
                      <a:pt x="16" y="7"/>
                    </a:lnTo>
                    <a:lnTo>
                      <a:pt x="16" y="9"/>
                    </a:lnTo>
                    <a:lnTo>
                      <a:pt x="16" y="10"/>
                    </a:lnTo>
                    <a:lnTo>
                      <a:pt x="15" y="10"/>
                    </a:lnTo>
                    <a:lnTo>
                      <a:pt x="15" y="12"/>
                    </a:lnTo>
                    <a:lnTo>
                      <a:pt x="14" y="12"/>
                    </a:lnTo>
                    <a:lnTo>
                      <a:pt x="14" y="13"/>
                    </a:lnTo>
                    <a:lnTo>
                      <a:pt x="13" y="13"/>
                    </a:lnTo>
                    <a:lnTo>
                      <a:pt x="13" y="15"/>
                    </a:lnTo>
                    <a:lnTo>
                      <a:pt x="12" y="15"/>
                    </a:lnTo>
                    <a:lnTo>
                      <a:pt x="12" y="17"/>
                    </a:lnTo>
                    <a:lnTo>
                      <a:pt x="12" y="19"/>
                    </a:lnTo>
                    <a:lnTo>
                      <a:pt x="10" y="19"/>
                    </a:lnTo>
                    <a:lnTo>
                      <a:pt x="10" y="21"/>
                    </a:lnTo>
                    <a:lnTo>
                      <a:pt x="9" y="21"/>
                    </a:lnTo>
                    <a:lnTo>
                      <a:pt x="9" y="22"/>
                    </a:lnTo>
                    <a:lnTo>
                      <a:pt x="8" y="22"/>
                    </a:lnTo>
                    <a:lnTo>
                      <a:pt x="8" y="25"/>
                    </a:lnTo>
                    <a:lnTo>
                      <a:pt x="8" y="27"/>
                    </a:lnTo>
                    <a:lnTo>
                      <a:pt x="7" y="27"/>
                    </a:lnTo>
                    <a:lnTo>
                      <a:pt x="7" y="29"/>
                    </a:lnTo>
                    <a:lnTo>
                      <a:pt x="6" y="29"/>
                    </a:lnTo>
                    <a:lnTo>
                      <a:pt x="6" y="31"/>
                    </a:lnTo>
                    <a:lnTo>
                      <a:pt x="5" y="31"/>
                    </a:lnTo>
                    <a:lnTo>
                      <a:pt x="5" y="33"/>
                    </a:lnTo>
                    <a:lnTo>
                      <a:pt x="3" y="33"/>
                    </a:lnTo>
                    <a:lnTo>
                      <a:pt x="3" y="34"/>
                    </a:lnTo>
                    <a:lnTo>
                      <a:pt x="3" y="36"/>
                    </a:lnTo>
                    <a:lnTo>
                      <a:pt x="2" y="36"/>
                    </a:lnTo>
                    <a:lnTo>
                      <a:pt x="2" y="38"/>
                    </a:lnTo>
                    <a:lnTo>
                      <a:pt x="1" y="38"/>
                    </a:lnTo>
                    <a:lnTo>
                      <a:pt x="1" y="40"/>
                    </a:lnTo>
                    <a:lnTo>
                      <a:pt x="0" y="40"/>
                    </a:lnTo>
                    <a:lnTo>
                      <a:pt x="0" y="43"/>
                    </a:lnTo>
                    <a:lnTo>
                      <a:pt x="12" y="43"/>
                    </a:lnTo>
                    <a:lnTo>
                      <a:pt x="13" y="43"/>
                    </a:lnTo>
                    <a:lnTo>
                      <a:pt x="13" y="39"/>
                    </a:lnTo>
                    <a:lnTo>
                      <a:pt x="14" y="39"/>
                    </a:lnTo>
                    <a:lnTo>
                      <a:pt x="14" y="38"/>
                    </a:lnTo>
                    <a:lnTo>
                      <a:pt x="15" y="38"/>
                    </a:lnTo>
                    <a:lnTo>
                      <a:pt x="15" y="36"/>
                    </a:lnTo>
                    <a:lnTo>
                      <a:pt x="16" y="36"/>
                    </a:lnTo>
                    <a:lnTo>
                      <a:pt x="16" y="34"/>
                    </a:lnTo>
                    <a:lnTo>
                      <a:pt x="16" y="33"/>
                    </a:lnTo>
                    <a:lnTo>
                      <a:pt x="17" y="33"/>
                    </a:lnTo>
                    <a:lnTo>
                      <a:pt x="17" y="31"/>
                    </a:lnTo>
                    <a:lnTo>
                      <a:pt x="18" y="31"/>
                    </a:lnTo>
                    <a:lnTo>
                      <a:pt x="18" y="30"/>
                    </a:lnTo>
                    <a:lnTo>
                      <a:pt x="19" y="30"/>
                    </a:lnTo>
                    <a:lnTo>
                      <a:pt x="19" y="28"/>
                    </a:lnTo>
                    <a:lnTo>
                      <a:pt x="20" y="28"/>
                    </a:lnTo>
                    <a:lnTo>
                      <a:pt x="20" y="25"/>
                    </a:lnTo>
                    <a:lnTo>
                      <a:pt x="20" y="22"/>
                    </a:lnTo>
                    <a:lnTo>
                      <a:pt x="21" y="22"/>
                    </a:lnTo>
                    <a:lnTo>
                      <a:pt x="21" y="21"/>
                    </a:lnTo>
                    <a:lnTo>
                      <a:pt x="22" y="21"/>
                    </a:lnTo>
                    <a:lnTo>
                      <a:pt x="22" y="19"/>
                    </a:lnTo>
                    <a:lnTo>
                      <a:pt x="24" y="19"/>
                    </a:lnTo>
                    <a:lnTo>
                      <a:pt x="24" y="17"/>
                    </a:lnTo>
                    <a:lnTo>
                      <a:pt x="25" y="17"/>
                    </a:lnTo>
                    <a:lnTo>
                      <a:pt x="25" y="16"/>
                    </a:lnTo>
                    <a:lnTo>
                      <a:pt x="25" y="14"/>
                    </a:lnTo>
                    <a:lnTo>
                      <a:pt x="26" y="14"/>
                    </a:lnTo>
                    <a:lnTo>
                      <a:pt x="26" y="12"/>
                    </a:lnTo>
                    <a:lnTo>
                      <a:pt x="27" y="12"/>
                    </a:lnTo>
                    <a:lnTo>
                      <a:pt x="27" y="10"/>
                    </a:lnTo>
                    <a:lnTo>
                      <a:pt x="28" y="10"/>
                    </a:lnTo>
                    <a:lnTo>
                      <a:pt x="28" y="9"/>
                    </a:lnTo>
                    <a:lnTo>
                      <a:pt x="29" y="9"/>
                    </a:lnTo>
                    <a:lnTo>
                      <a:pt x="29" y="7"/>
                    </a:lnTo>
                    <a:lnTo>
                      <a:pt x="29" y="5"/>
                    </a:lnTo>
                    <a:lnTo>
                      <a:pt x="30" y="5"/>
                    </a:lnTo>
                    <a:lnTo>
                      <a:pt x="30" y="2"/>
                    </a:lnTo>
                    <a:lnTo>
                      <a:pt x="32" y="2"/>
                    </a:lnTo>
                    <a:lnTo>
                      <a:pt x="32" y="0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196">
                <a:extLst>
                  <a:ext uri="{FF2B5EF4-FFF2-40B4-BE49-F238E27FC236}">
                    <a16:creationId xmlns:a16="http://schemas.microsoft.com/office/drawing/2014/main" id="{92971F6E-D4A0-D5F3-AB96-0F1D272290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0" y="4215"/>
                <a:ext cx="16" cy="14"/>
              </a:xfrm>
              <a:custGeom>
                <a:avLst/>
                <a:gdLst>
                  <a:gd name="T0" fmla="*/ 30 w 46"/>
                  <a:gd name="T1" fmla="*/ 1 h 42"/>
                  <a:gd name="T2" fmla="*/ 28 w 46"/>
                  <a:gd name="T3" fmla="*/ 2 h 42"/>
                  <a:gd name="T4" fmla="*/ 27 w 46"/>
                  <a:gd name="T5" fmla="*/ 4 h 42"/>
                  <a:gd name="T6" fmla="*/ 26 w 46"/>
                  <a:gd name="T7" fmla="*/ 6 h 42"/>
                  <a:gd name="T8" fmla="*/ 23 w 46"/>
                  <a:gd name="T9" fmla="*/ 7 h 42"/>
                  <a:gd name="T10" fmla="*/ 22 w 46"/>
                  <a:gd name="T11" fmla="*/ 7 h 42"/>
                  <a:gd name="T12" fmla="*/ 24 w 46"/>
                  <a:gd name="T13" fmla="*/ 5 h 42"/>
                  <a:gd name="T14" fmla="*/ 26 w 46"/>
                  <a:gd name="T15" fmla="*/ 1 h 42"/>
                  <a:gd name="T16" fmla="*/ 13 w 46"/>
                  <a:gd name="T17" fmla="*/ 0 h 42"/>
                  <a:gd name="T18" fmla="*/ 12 w 46"/>
                  <a:gd name="T19" fmla="*/ 3 h 42"/>
                  <a:gd name="T20" fmla="*/ 11 w 46"/>
                  <a:gd name="T21" fmla="*/ 8 h 42"/>
                  <a:gd name="T22" fmla="*/ 9 w 46"/>
                  <a:gd name="T23" fmla="*/ 9 h 42"/>
                  <a:gd name="T24" fmla="*/ 8 w 46"/>
                  <a:gd name="T25" fmla="*/ 12 h 42"/>
                  <a:gd name="T26" fmla="*/ 7 w 46"/>
                  <a:gd name="T27" fmla="*/ 16 h 42"/>
                  <a:gd name="T28" fmla="*/ 5 w 46"/>
                  <a:gd name="T29" fmla="*/ 19 h 42"/>
                  <a:gd name="T30" fmla="*/ 4 w 46"/>
                  <a:gd name="T31" fmla="*/ 23 h 42"/>
                  <a:gd name="T32" fmla="*/ 2 w 46"/>
                  <a:gd name="T33" fmla="*/ 25 h 42"/>
                  <a:gd name="T34" fmla="*/ 1 w 46"/>
                  <a:gd name="T35" fmla="*/ 30 h 42"/>
                  <a:gd name="T36" fmla="*/ 0 w 46"/>
                  <a:gd name="T37" fmla="*/ 39 h 42"/>
                  <a:gd name="T38" fmla="*/ 2 w 46"/>
                  <a:gd name="T39" fmla="*/ 40 h 42"/>
                  <a:gd name="T40" fmla="*/ 4 w 46"/>
                  <a:gd name="T41" fmla="*/ 42 h 42"/>
                  <a:gd name="T42" fmla="*/ 7 w 46"/>
                  <a:gd name="T43" fmla="*/ 41 h 42"/>
                  <a:gd name="T44" fmla="*/ 8 w 46"/>
                  <a:gd name="T45" fmla="*/ 39 h 42"/>
                  <a:gd name="T46" fmla="*/ 10 w 46"/>
                  <a:gd name="T47" fmla="*/ 38 h 42"/>
                  <a:gd name="T48" fmla="*/ 11 w 46"/>
                  <a:gd name="T49" fmla="*/ 35 h 42"/>
                  <a:gd name="T50" fmla="*/ 13 w 46"/>
                  <a:gd name="T51" fmla="*/ 34 h 42"/>
                  <a:gd name="T52" fmla="*/ 14 w 46"/>
                  <a:gd name="T53" fmla="*/ 32 h 42"/>
                  <a:gd name="T54" fmla="*/ 16 w 46"/>
                  <a:gd name="T55" fmla="*/ 31 h 42"/>
                  <a:gd name="T56" fmla="*/ 17 w 46"/>
                  <a:gd name="T57" fmla="*/ 29 h 42"/>
                  <a:gd name="T58" fmla="*/ 20 w 46"/>
                  <a:gd name="T59" fmla="*/ 28 h 42"/>
                  <a:gd name="T60" fmla="*/ 21 w 46"/>
                  <a:gd name="T61" fmla="*/ 26 h 42"/>
                  <a:gd name="T62" fmla="*/ 23 w 46"/>
                  <a:gd name="T63" fmla="*/ 25 h 42"/>
                  <a:gd name="T64" fmla="*/ 24 w 46"/>
                  <a:gd name="T65" fmla="*/ 22 h 42"/>
                  <a:gd name="T66" fmla="*/ 26 w 46"/>
                  <a:gd name="T67" fmla="*/ 20 h 42"/>
                  <a:gd name="T68" fmla="*/ 28 w 46"/>
                  <a:gd name="T69" fmla="*/ 19 h 42"/>
                  <a:gd name="T70" fmla="*/ 29 w 46"/>
                  <a:gd name="T71" fmla="*/ 16 h 42"/>
                  <a:gd name="T72" fmla="*/ 31 w 46"/>
                  <a:gd name="T73" fmla="*/ 15 h 42"/>
                  <a:gd name="T74" fmla="*/ 32 w 46"/>
                  <a:gd name="T75" fmla="*/ 13 h 42"/>
                  <a:gd name="T76" fmla="*/ 34 w 46"/>
                  <a:gd name="T77" fmla="*/ 12 h 42"/>
                  <a:gd name="T78" fmla="*/ 35 w 46"/>
                  <a:gd name="T79" fmla="*/ 10 h 42"/>
                  <a:gd name="T80" fmla="*/ 38 w 46"/>
                  <a:gd name="T81" fmla="*/ 9 h 42"/>
                  <a:gd name="T82" fmla="*/ 39 w 46"/>
                  <a:gd name="T83" fmla="*/ 7 h 42"/>
                  <a:gd name="T84" fmla="*/ 41 w 46"/>
                  <a:gd name="T85" fmla="*/ 6 h 42"/>
                  <a:gd name="T86" fmla="*/ 42 w 46"/>
                  <a:gd name="T87" fmla="*/ 4 h 42"/>
                  <a:gd name="T88" fmla="*/ 43 w 46"/>
                  <a:gd name="T89" fmla="*/ 1 h 42"/>
                  <a:gd name="T90" fmla="*/ 46 w 46"/>
                  <a:gd name="T9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6" h="42">
                    <a:moveTo>
                      <a:pt x="31" y="0"/>
                    </a:moveTo>
                    <a:lnTo>
                      <a:pt x="30" y="0"/>
                    </a:lnTo>
                    <a:lnTo>
                      <a:pt x="30" y="1"/>
                    </a:lnTo>
                    <a:lnTo>
                      <a:pt x="29" y="1"/>
                    </a:lnTo>
                    <a:lnTo>
                      <a:pt x="29" y="2"/>
                    </a:lnTo>
                    <a:lnTo>
                      <a:pt x="28" y="2"/>
                    </a:lnTo>
                    <a:lnTo>
                      <a:pt x="28" y="3"/>
                    </a:lnTo>
                    <a:lnTo>
                      <a:pt x="27" y="3"/>
                    </a:lnTo>
                    <a:lnTo>
                      <a:pt x="27" y="4"/>
                    </a:lnTo>
                    <a:lnTo>
                      <a:pt x="26" y="4"/>
                    </a:lnTo>
                    <a:lnTo>
                      <a:pt x="26" y="5"/>
                    </a:lnTo>
                    <a:lnTo>
                      <a:pt x="26" y="6"/>
                    </a:lnTo>
                    <a:lnTo>
                      <a:pt x="24" y="6"/>
                    </a:lnTo>
                    <a:lnTo>
                      <a:pt x="24" y="7"/>
                    </a:lnTo>
                    <a:lnTo>
                      <a:pt x="23" y="7"/>
                    </a:lnTo>
                    <a:lnTo>
                      <a:pt x="23" y="8"/>
                    </a:lnTo>
                    <a:lnTo>
                      <a:pt x="22" y="8"/>
                    </a:lnTo>
                    <a:lnTo>
                      <a:pt x="22" y="7"/>
                    </a:lnTo>
                    <a:lnTo>
                      <a:pt x="23" y="7"/>
                    </a:lnTo>
                    <a:lnTo>
                      <a:pt x="23" y="5"/>
                    </a:lnTo>
                    <a:lnTo>
                      <a:pt x="24" y="5"/>
                    </a:lnTo>
                    <a:lnTo>
                      <a:pt x="24" y="3"/>
                    </a:lnTo>
                    <a:lnTo>
                      <a:pt x="26" y="3"/>
                    </a:lnTo>
                    <a:lnTo>
                      <a:pt x="26" y="1"/>
                    </a:lnTo>
                    <a:lnTo>
                      <a:pt x="26" y="0"/>
                    </a:lnTo>
                    <a:lnTo>
                      <a:pt x="14" y="0"/>
                    </a:lnTo>
                    <a:lnTo>
                      <a:pt x="13" y="0"/>
                    </a:lnTo>
                    <a:lnTo>
                      <a:pt x="13" y="1"/>
                    </a:lnTo>
                    <a:lnTo>
                      <a:pt x="13" y="3"/>
                    </a:lnTo>
                    <a:lnTo>
                      <a:pt x="12" y="3"/>
                    </a:lnTo>
                    <a:lnTo>
                      <a:pt x="12" y="5"/>
                    </a:lnTo>
                    <a:lnTo>
                      <a:pt x="11" y="5"/>
                    </a:lnTo>
                    <a:lnTo>
                      <a:pt x="11" y="8"/>
                    </a:lnTo>
                    <a:lnTo>
                      <a:pt x="10" y="8"/>
                    </a:lnTo>
                    <a:lnTo>
                      <a:pt x="10" y="9"/>
                    </a:lnTo>
                    <a:lnTo>
                      <a:pt x="9" y="9"/>
                    </a:lnTo>
                    <a:lnTo>
                      <a:pt x="9" y="11"/>
                    </a:lnTo>
                    <a:lnTo>
                      <a:pt x="9" y="12"/>
                    </a:lnTo>
                    <a:lnTo>
                      <a:pt x="8" y="12"/>
                    </a:lnTo>
                    <a:lnTo>
                      <a:pt x="8" y="15"/>
                    </a:lnTo>
                    <a:lnTo>
                      <a:pt x="7" y="15"/>
                    </a:lnTo>
                    <a:lnTo>
                      <a:pt x="7" y="16"/>
                    </a:lnTo>
                    <a:lnTo>
                      <a:pt x="6" y="16"/>
                    </a:lnTo>
                    <a:lnTo>
                      <a:pt x="6" y="19"/>
                    </a:lnTo>
                    <a:lnTo>
                      <a:pt x="5" y="19"/>
                    </a:lnTo>
                    <a:lnTo>
                      <a:pt x="5" y="21"/>
                    </a:lnTo>
                    <a:lnTo>
                      <a:pt x="4" y="21"/>
                    </a:lnTo>
                    <a:lnTo>
                      <a:pt x="4" y="23"/>
                    </a:lnTo>
                    <a:lnTo>
                      <a:pt x="3" y="23"/>
                    </a:lnTo>
                    <a:lnTo>
                      <a:pt x="3" y="25"/>
                    </a:lnTo>
                    <a:lnTo>
                      <a:pt x="2" y="25"/>
                    </a:lnTo>
                    <a:lnTo>
                      <a:pt x="2" y="28"/>
                    </a:lnTo>
                    <a:lnTo>
                      <a:pt x="1" y="28"/>
                    </a:lnTo>
                    <a:lnTo>
                      <a:pt x="1" y="30"/>
                    </a:lnTo>
                    <a:lnTo>
                      <a:pt x="1" y="32"/>
                    </a:lnTo>
                    <a:lnTo>
                      <a:pt x="0" y="32"/>
                    </a:lnTo>
                    <a:lnTo>
                      <a:pt x="0" y="39"/>
                    </a:lnTo>
                    <a:lnTo>
                      <a:pt x="1" y="39"/>
                    </a:lnTo>
                    <a:lnTo>
                      <a:pt x="1" y="40"/>
                    </a:lnTo>
                    <a:lnTo>
                      <a:pt x="2" y="40"/>
                    </a:lnTo>
                    <a:lnTo>
                      <a:pt x="2" y="41"/>
                    </a:lnTo>
                    <a:lnTo>
                      <a:pt x="4" y="41"/>
                    </a:lnTo>
                    <a:lnTo>
                      <a:pt x="4" y="42"/>
                    </a:lnTo>
                    <a:lnTo>
                      <a:pt x="6" y="42"/>
                    </a:lnTo>
                    <a:lnTo>
                      <a:pt x="6" y="41"/>
                    </a:lnTo>
                    <a:lnTo>
                      <a:pt x="7" y="41"/>
                    </a:lnTo>
                    <a:lnTo>
                      <a:pt x="7" y="40"/>
                    </a:lnTo>
                    <a:lnTo>
                      <a:pt x="8" y="40"/>
                    </a:lnTo>
                    <a:lnTo>
                      <a:pt x="8" y="39"/>
                    </a:lnTo>
                    <a:lnTo>
                      <a:pt x="9" y="39"/>
                    </a:lnTo>
                    <a:lnTo>
                      <a:pt x="9" y="38"/>
                    </a:lnTo>
                    <a:lnTo>
                      <a:pt x="10" y="38"/>
                    </a:lnTo>
                    <a:lnTo>
                      <a:pt x="10" y="36"/>
                    </a:lnTo>
                    <a:lnTo>
                      <a:pt x="11" y="36"/>
                    </a:lnTo>
                    <a:lnTo>
                      <a:pt x="11" y="35"/>
                    </a:lnTo>
                    <a:lnTo>
                      <a:pt x="12" y="35"/>
                    </a:lnTo>
                    <a:lnTo>
                      <a:pt x="12" y="34"/>
                    </a:lnTo>
                    <a:lnTo>
                      <a:pt x="13" y="34"/>
                    </a:lnTo>
                    <a:lnTo>
                      <a:pt x="13" y="33"/>
                    </a:lnTo>
                    <a:lnTo>
                      <a:pt x="14" y="33"/>
                    </a:lnTo>
                    <a:lnTo>
                      <a:pt x="14" y="32"/>
                    </a:lnTo>
                    <a:lnTo>
                      <a:pt x="15" y="32"/>
                    </a:lnTo>
                    <a:lnTo>
                      <a:pt x="15" y="31"/>
                    </a:lnTo>
                    <a:lnTo>
                      <a:pt x="16" y="31"/>
                    </a:lnTo>
                    <a:lnTo>
                      <a:pt x="16" y="30"/>
                    </a:lnTo>
                    <a:lnTo>
                      <a:pt x="17" y="30"/>
                    </a:lnTo>
                    <a:lnTo>
                      <a:pt x="17" y="29"/>
                    </a:lnTo>
                    <a:lnTo>
                      <a:pt x="19" y="29"/>
                    </a:lnTo>
                    <a:lnTo>
                      <a:pt x="19" y="28"/>
                    </a:lnTo>
                    <a:lnTo>
                      <a:pt x="20" y="28"/>
                    </a:lnTo>
                    <a:lnTo>
                      <a:pt x="20" y="27"/>
                    </a:lnTo>
                    <a:lnTo>
                      <a:pt x="21" y="27"/>
                    </a:lnTo>
                    <a:lnTo>
                      <a:pt x="21" y="26"/>
                    </a:lnTo>
                    <a:lnTo>
                      <a:pt x="22" y="26"/>
                    </a:lnTo>
                    <a:lnTo>
                      <a:pt x="22" y="25"/>
                    </a:lnTo>
                    <a:lnTo>
                      <a:pt x="23" y="25"/>
                    </a:lnTo>
                    <a:lnTo>
                      <a:pt x="23" y="23"/>
                    </a:lnTo>
                    <a:lnTo>
                      <a:pt x="24" y="23"/>
                    </a:lnTo>
                    <a:lnTo>
                      <a:pt x="24" y="22"/>
                    </a:lnTo>
                    <a:lnTo>
                      <a:pt x="26" y="22"/>
                    </a:lnTo>
                    <a:lnTo>
                      <a:pt x="26" y="21"/>
                    </a:lnTo>
                    <a:lnTo>
                      <a:pt x="26" y="20"/>
                    </a:lnTo>
                    <a:lnTo>
                      <a:pt x="27" y="20"/>
                    </a:lnTo>
                    <a:lnTo>
                      <a:pt x="27" y="19"/>
                    </a:lnTo>
                    <a:lnTo>
                      <a:pt x="28" y="19"/>
                    </a:lnTo>
                    <a:lnTo>
                      <a:pt x="28" y="17"/>
                    </a:lnTo>
                    <a:lnTo>
                      <a:pt x="29" y="17"/>
                    </a:lnTo>
                    <a:lnTo>
                      <a:pt x="29" y="16"/>
                    </a:lnTo>
                    <a:lnTo>
                      <a:pt x="30" y="16"/>
                    </a:lnTo>
                    <a:lnTo>
                      <a:pt x="30" y="15"/>
                    </a:lnTo>
                    <a:lnTo>
                      <a:pt x="31" y="15"/>
                    </a:lnTo>
                    <a:lnTo>
                      <a:pt x="31" y="14"/>
                    </a:lnTo>
                    <a:lnTo>
                      <a:pt x="32" y="14"/>
                    </a:lnTo>
                    <a:lnTo>
                      <a:pt x="32" y="13"/>
                    </a:lnTo>
                    <a:lnTo>
                      <a:pt x="33" y="13"/>
                    </a:lnTo>
                    <a:lnTo>
                      <a:pt x="33" y="12"/>
                    </a:lnTo>
                    <a:lnTo>
                      <a:pt x="34" y="12"/>
                    </a:lnTo>
                    <a:lnTo>
                      <a:pt x="34" y="11"/>
                    </a:lnTo>
                    <a:lnTo>
                      <a:pt x="35" y="11"/>
                    </a:lnTo>
                    <a:lnTo>
                      <a:pt x="35" y="10"/>
                    </a:lnTo>
                    <a:lnTo>
                      <a:pt x="36" y="10"/>
                    </a:lnTo>
                    <a:lnTo>
                      <a:pt x="36" y="9"/>
                    </a:lnTo>
                    <a:lnTo>
                      <a:pt x="38" y="9"/>
                    </a:lnTo>
                    <a:lnTo>
                      <a:pt x="38" y="8"/>
                    </a:lnTo>
                    <a:lnTo>
                      <a:pt x="39" y="8"/>
                    </a:lnTo>
                    <a:lnTo>
                      <a:pt x="39" y="7"/>
                    </a:lnTo>
                    <a:lnTo>
                      <a:pt x="40" y="7"/>
                    </a:lnTo>
                    <a:lnTo>
                      <a:pt x="40" y="6"/>
                    </a:lnTo>
                    <a:lnTo>
                      <a:pt x="41" y="6"/>
                    </a:lnTo>
                    <a:lnTo>
                      <a:pt x="41" y="5"/>
                    </a:lnTo>
                    <a:lnTo>
                      <a:pt x="42" y="5"/>
                    </a:lnTo>
                    <a:lnTo>
                      <a:pt x="42" y="4"/>
                    </a:lnTo>
                    <a:lnTo>
                      <a:pt x="43" y="4"/>
                    </a:lnTo>
                    <a:lnTo>
                      <a:pt x="43" y="2"/>
                    </a:lnTo>
                    <a:lnTo>
                      <a:pt x="43" y="1"/>
                    </a:lnTo>
                    <a:lnTo>
                      <a:pt x="44" y="1"/>
                    </a:lnTo>
                    <a:lnTo>
                      <a:pt x="44" y="0"/>
                    </a:lnTo>
                    <a:lnTo>
                      <a:pt x="46" y="0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197">
                <a:extLst>
                  <a:ext uri="{FF2B5EF4-FFF2-40B4-BE49-F238E27FC236}">
                    <a16:creationId xmlns:a16="http://schemas.microsoft.com/office/drawing/2014/main" id="{447B8647-B751-4A1E-EC76-10876FFAD6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88" y="4187"/>
                <a:ext cx="30" cy="14"/>
              </a:xfrm>
              <a:custGeom>
                <a:avLst/>
                <a:gdLst>
                  <a:gd name="T0" fmla="*/ 0 w 92"/>
                  <a:gd name="T1" fmla="*/ 0 h 42"/>
                  <a:gd name="T2" fmla="*/ 1 w 92"/>
                  <a:gd name="T3" fmla="*/ 1 h 42"/>
                  <a:gd name="T4" fmla="*/ 2 w 92"/>
                  <a:gd name="T5" fmla="*/ 2 h 42"/>
                  <a:gd name="T6" fmla="*/ 5 w 92"/>
                  <a:gd name="T7" fmla="*/ 3 h 42"/>
                  <a:gd name="T8" fmla="*/ 6 w 92"/>
                  <a:gd name="T9" fmla="*/ 4 h 42"/>
                  <a:gd name="T10" fmla="*/ 7 w 92"/>
                  <a:gd name="T11" fmla="*/ 5 h 42"/>
                  <a:gd name="T12" fmla="*/ 8 w 92"/>
                  <a:gd name="T13" fmla="*/ 7 h 42"/>
                  <a:gd name="T14" fmla="*/ 9 w 92"/>
                  <a:gd name="T15" fmla="*/ 9 h 42"/>
                  <a:gd name="T16" fmla="*/ 10 w 92"/>
                  <a:gd name="T17" fmla="*/ 10 h 42"/>
                  <a:gd name="T18" fmla="*/ 11 w 92"/>
                  <a:gd name="T19" fmla="*/ 11 h 42"/>
                  <a:gd name="T20" fmla="*/ 12 w 92"/>
                  <a:gd name="T21" fmla="*/ 12 h 42"/>
                  <a:gd name="T22" fmla="*/ 13 w 92"/>
                  <a:gd name="T23" fmla="*/ 13 h 42"/>
                  <a:gd name="T24" fmla="*/ 14 w 92"/>
                  <a:gd name="T25" fmla="*/ 14 h 42"/>
                  <a:gd name="T26" fmla="*/ 15 w 92"/>
                  <a:gd name="T27" fmla="*/ 15 h 42"/>
                  <a:gd name="T28" fmla="*/ 16 w 92"/>
                  <a:gd name="T29" fmla="*/ 16 h 42"/>
                  <a:gd name="T30" fmla="*/ 17 w 92"/>
                  <a:gd name="T31" fmla="*/ 17 h 42"/>
                  <a:gd name="T32" fmla="*/ 18 w 92"/>
                  <a:gd name="T33" fmla="*/ 18 h 42"/>
                  <a:gd name="T34" fmla="*/ 19 w 92"/>
                  <a:gd name="T35" fmla="*/ 19 h 42"/>
                  <a:gd name="T36" fmla="*/ 20 w 92"/>
                  <a:gd name="T37" fmla="*/ 20 h 42"/>
                  <a:gd name="T38" fmla="*/ 21 w 92"/>
                  <a:gd name="T39" fmla="*/ 21 h 42"/>
                  <a:gd name="T40" fmla="*/ 24 w 92"/>
                  <a:gd name="T41" fmla="*/ 23 h 42"/>
                  <a:gd name="T42" fmla="*/ 25 w 92"/>
                  <a:gd name="T43" fmla="*/ 24 h 42"/>
                  <a:gd name="T44" fmla="*/ 26 w 92"/>
                  <a:gd name="T45" fmla="*/ 25 h 42"/>
                  <a:gd name="T46" fmla="*/ 27 w 92"/>
                  <a:gd name="T47" fmla="*/ 26 h 42"/>
                  <a:gd name="T48" fmla="*/ 28 w 92"/>
                  <a:gd name="T49" fmla="*/ 28 h 42"/>
                  <a:gd name="T50" fmla="*/ 29 w 92"/>
                  <a:gd name="T51" fmla="*/ 30 h 42"/>
                  <a:gd name="T52" fmla="*/ 30 w 92"/>
                  <a:gd name="T53" fmla="*/ 31 h 42"/>
                  <a:gd name="T54" fmla="*/ 31 w 92"/>
                  <a:gd name="T55" fmla="*/ 32 h 42"/>
                  <a:gd name="T56" fmla="*/ 32 w 92"/>
                  <a:gd name="T57" fmla="*/ 33 h 42"/>
                  <a:gd name="T58" fmla="*/ 33 w 92"/>
                  <a:gd name="T59" fmla="*/ 34 h 42"/>
                  <a:gd name="T60" fmla="*/ 34 w 92"/>
                  <a:gd name="T61" fmla="*/ 35 h 42"/>
                  <a:gd name="T62" fmla="*/ 35 w 92"/>
                  <a:gd name="T63" fmla="*/ 36 h 42"/>
                  <a:gd name="T64" fmla="*/ 36 w 92"/>
                  <a:gd name="T65" fmla="*/ 37 h 42"/>
                  <a:gd name="T66" fmla="*/ 37 w 92"/>
                  <a:gd name="T67" fmla="*/ 38 h 42"/>
                  <a:gd name="T68" fmla="*/ 38 w 92"/>
                  <a:gd name="T69" fmla="*/ 39 h 42"/>
                  <a:gd name="T70" fmla="*/ 38 w 92"/>
                  <a:gd name="T71" fmla="*/ 41 h 42"/>
                  <a:gd name="T72" fmla="*/ 39 w 92"/>
                  <a:gd name="T73" fmla="*/ 42 h 42"/>
                  <a:gd name="T74" fmla="*/ 92 w 92"/>
                  <a:gd name="T75" fmla="*/ 41 h 42"/>
                  <a:gd name="T76" fmla="*/ 91 w 92"/>
                  <a:gd name="T77" fmla="*/ 39 h 42"/>
                  <a:gd name="T78" fmla="*/ 90 w 92"/>
                  <a:gd name="T79" fmla="*/ 38 h 42"/>
                  <a:gd name="T80" fmla="*/ 89 w 92"/>
                  <a:gd name="T81" fmla="*/ 35 h 42"/>
                  <a:gd name="T82" fmla="*/ 88 w 92"/>
                  <a:gd name="T83" fmla="*/ 34 h 42"/>
                  <a:gd name="T84" fmla="*/ 88 w 92"/>
                  <a:gd name="T85" fmla="*/ 30 h 42"/>
                  <a:gd name="T86" fmla="*/ 87 w 92"/>
                  <a:gd name="T87" fmla="*/ 28 h 42"/>
                  <a:gd name="T88" fmla="*/ 86 w 92"/>
                  <a:gd name="T89" fmla="*/ 25 h 42"/>
                  <a:gd name="T90" fmla="*/ 85 w 92"/>
                  <a:gd name="T91" fmla="*/ 24 h 42"/>
                  <a:gd name="T92" fmla="*/ 84 w 92"/>
                  <a:gd name="T93" fmla="*/ 21 h 42"/>
                  <a:gd name="T94" fmla="*/ 82 w 92"/>
                  <a:gd name="T95" fmla="*/ 20 h 42"/>
                  <a:gd name="T96" fmla="*/ 81 w 92"/>
                  <a:gd name="T97" fmla="*/ 18 h 42"/>
                  <a:gd name="T98" fmla="*/ 81 w 92"/>
                  <a:gd name="T99" fmla="*/ 15 h 42"/>
                  <a:gd name="T100" fmla="*/ 80 w 92"/>
                  <a:gd name="T101" fmla="*/ 13 h 42"/>
                  <a:gd name="T102" fmla="*/ 78 w 92"/>
                  <a:gd name="T103" fmla="*/ 12 h 42"/>
                  <a:gd name="T104" fmla="*/ 77 w 92"/>
                  <a:gd name="T105" fmla="*/ 9 h 42"/>
                  <a:gd name="T106" fmla="*/ 76 w 92"/>
                  <a:gd name="T107" fmla="*/ 6 h 42"/>
                  <a:gd name="T108" fmla="*/ 75 w 92"/>
                  <a:gd name="T109" fmla="*/ 4 h 42"/>
                  <a:gd name="T110" fmla="*/ 74 w 92"/>
                  <a:gd name="T111" fmla="*/ 3 h 42"/>
                  <a:gd name="T112" fmla="*/ 73 w 92"/>
                  <a:gd name="T113" fmla="*/ 1 h 42"/>
                  <a:gd name="T114" fmla="*/ 72 w 92"/>
                  <a:gd name="T115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2" h="42">
                    <a:moveTo>
                      <a:pt x="72" y="0"/>
                    </a:moveTo>
                    <a:lnTo>
                      <a:pt x="0" y="0"/>
                    </a:lnTo>
                    <a:lnTo>
                      <a:pt x="1" y="0"/>
                    </a:lnTo>
                    <a:lnTo>
                      <a:pt x="1" y="1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5" y="3"/>
                    </a:lnTo>
                    <a:lnTo>
                      <a:pt x="5" y="4"/>
                    </a:lnTo>
                    <a:lnTo>
                      <a:pt x="6" y="4"/>
                    </a:lnTo>
                    <a:lnTo>
                      <a:pt x="7" y="4"/>
                    </a:lnTo>
                    <a:lnTo>
                      <a:pt x="7" y="5"/>
                    </a:lnTo>
                    <a:lnTo>
                      <a:pt x="8" y="5"/>
                    </a:lnTo>
                    <a:lnTo>
                      <a:pt x="8" y="7"/>
                    </a:lnTo>
                    <a:lnTo>
                      <a:pt x="9" y="7"/>
                    </a:lnTo>
                    <a:lnTo>
                      <a:pt x="9" y="9"/>
                    </a:lnTo>
                    <a:lnTo>
                      <a:pt x="9" y="10"/>
                    </a:lnTo>
                    <a:lnTo>
                      <a:pt x="10" y="10"/>
                    </a:lnTo>
                    <a:lnTo>
                      <a:pt x="10" y="11"/>
                    </a:lnTo>
                    <a:lnTo>
                      <a:pt x="11" y="11"/>
                    </a:lnTo>
                    <a:lnTo>
                      <a:pt x="11" y="12"/>
                    </a:lnTo>
                    <a:lnTo>
                      <a:pt x="12" y="12"/>
                    </a:lnTo>
                    <a:lnTo>
                      <a:pt x="12" y="13"/>
                    </a:lnTo>
                    <a:lnTo>
                      <a:pt x="13" y="13"/>
                    </a:lnTo>
                    <a:lnTo>
                      <a:pt x="13" y="14"/>
                    </a:lnTo>
                    <a:lnTo>
                      <a:pt x="14" y="14"/>
                    </a:lnTo>
                    <a:lnTo>
                      <a:pt x="14" y="15"/>
                    </a:lnTo>
                    <a:lnTo>
                      <a:pt x="15" y="15"/>
                    </a:lnTo>
                    <a:lnTo>
                      <a:pt x="15" y="16"/>
                    </a:lnTo>
                    <a:lnTo>
                      <a:pt x="16" y="16"/>
                    </a:lnTo>
                    <a:lnTo>
                      <a:pt x="16" y="17"/>
                    </a:lnTo>
                    <a:lnTo>
                      <a:pt x="17" y="17"/>
                    </a:lnTo>
                    <a:lnTo>
                      <a:pt x="17" y="18"/>
                    </a:lnTo>
                    <a:lnTo>
                      <a:pt x="18" y="18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19" y="20"/>
                    </a:lnTo>
                    <a:lnTo>
                      <a:pt x="20" y="20"/>
                    </a:lnTo>
                    <a:lnTo>
                      <a:pt x="20" y="21"/>
                    </a:lnTo>
                    <a:lnTo>
                      <a:pt x="21" y="21"/>
                    </a:lnTo>
                    <a:lnTo>
                      <a:pt x="21" y="23"/>
                    </a:lnTo>
                    <a:lnTo>
                      <a:pt x="24" y="23"/>
                    </a:lnTo>
                    <a:lnTo>
                      <a:pt x="24" y="24"/>
                    </a:lnTo>
                    <a:lnTo>
                      <a:pt x="25" y="24"/>
                    </a:lnTo>
                    <a:lnTo>
                      <a:pt x="25" y="25"/>
                    </a:lnTo>
                    <a:lnTo>
                      <a:pt x="26" y="25"/>
                    </a:lnTo>
                    <a:lnTo>
                      <a:pt x="26" y="26"/>
                    </a:lnTo>
                    <a:lnTo>
                      <a:pt x="27" y="26"/>
                    </a:lnTo>
                    <a:lnTo>
                      <a:pt x="27" y="28"/>
                    </a:lnTo>
                    <a:lnTo>
                      <a:pt x="28" y="28"/>
                    </a:lnTo>
                    <a:lnTo>
                      <a:pt x="28" y="30"/>
                    </a:lnTo>
                    <a:lnTo>
                      <a:pt x="29" y="30"/>
                    </a:lnTo>
                    <a:lnTo>
                      <a:pt x="30" y="30"/>
                    </a:lnTo>
                    <a:lnTo>
                      <a:pt x="30" y="31"/>
                    </a:lnTo>
                    <a:lnTo>
                      <a:pt x="30" y="32"/>
                    </a:lnTo>
                    <a:lnTo>
                      <a:pt x="31" y="32"/>
                    </a:lnTo>
                    <a:lnTo>
                      <a:pt x="31" y="33"/>
                    </a:lnTo>
                    <a:lnTo>
                      <a:pt x="32" y="33"/>
                    </a:lnTo>
                    <a:lnTo>
                      <a:pt x="32" y="34"/>
                    </a:lnTo>
                    <a:lnTo>
                      <a:pt x="33" y="34"/>
                    </a:lnTo>
                    <a:lnTo>
                      <a:pt x="34" y="34"/>
                    </a:lnTo>
                    <a:lnTo>
                      <a:pt x="34" y="35"/>
                    </a:lnTo>
                    <a:lnTo>
                      <a:pt x="34" y="36"/>
                    </a:lnTo>
                    <a:lnTo>
                      <a:pt x="35" y="36"/>
                    </a:lnTo>
                    <a:lnTo>
                      <a:pt x="35" y="37"/>
                    </a:lnTo>
                    <a:lnTo>
                      <a:pt x="36" y="37"/>
                    </a:lnTo>
                    <a:lnTo>
                      <a:pt x="36" y="38"/>
                    </a:lnTo>
                    <a:lnTo>
                      <a:pt x="37" y="38"/>
                    </a:lnTo>
                    <a:lnTo>
                      <a:pt x="37" y="39"/>
                    </a:lnTo>
                    <a:lnTo>
                      <a:pt x="38" y="39"/>
                    </a:lnTo>
                    <a:lnTo>
                      <a:pt x="38" y="40"/>
                    </a:lnTo>
                    <a:lnTo>
                      <a:pt x="38" y="41"/>
                    </a:lnTo>
                    <a:lnTo>
                      <a:pt x="39" y="41"/>
                    </a:lnTo>
                    <a:lnTo>
                      <a:pt x="39" y="42"/>
                    </a:lnTo>
                    <a:lnTo>
                      <a:pt x="92" y="42"/>
                    </a:lnTo>
                    <a:lnTo>
                      <a:pt x="92" y="41"/>
                    </a:lnTo>
                    <a:lnTo>
                      <a:pt x="92" y="39"/>
                    </a:lnTo>
                    <a:lnTo>
                      <a:pt x="91" y="39"/>
                    </a:lnTo>
                    <a:lnTo>
                      <a:pt x="91" y="38"/>
                    </a:lnTo>
                    <a:lnTo>
                      <a:pt x="90" y="38"/>
                    </a:lnTo>
                    <a:lnTo>
                      <a:pt x="90" y="35"/>
                    </a:lnTo>
                    <a:lnTo>
                      <a:pt x="89" y="35"/>
                    </a:lnTo>
                    <a:lnTo>
                      <a:pt x="89" y="34"/>
                    </a:lnTo>
                    <a:lnTo>
                      <a:pt x="88" y="34"/>
                    </a:lnTo>
                    <a:lnTo>
                      <a:pt x="88" y="32"/>
                    </a:lnTo>
                    <a:lnTo>
                      <a:pt x="88" y="30"/>
                    </a:lnTo>
                    <a:lnTo>
                      <a:pt x="87" y="30"/>
                    </a:lnTo>
                    <a:lnTo>
                      <a:pt x="87" y="28"/>
                    </a:lnTo>
                    <a:lnTo>
                      <a:pt x="86" y="28"/>
                    </a:lnTo>
                    <a:lnTo>
                      <a:pt x="86" y="25"/>
                    </a:lnTo>
                    <a:lnTo>
                      <a:pt x="85" y="25"/>
                    </a:lnTo>
                    <a:lnTo>
                      <a:pt x="85" y="24"/>
                    </a:lnTo>
                    <a:lnTo>
                      <a:pt x="84" y="24"/>
                    </a:lnTo>
                    <a:lnTo>
                      <a:pt x="84" y="21"/>
                    </a:lnTo>
                    <a:lnTo>
                      <a:pt x="84" y="20"/>
                    </a:lnTo>
                    <a:lnTo>
                      <a:pt x="82" y="20"/>
                    </a:lnTo>
                    <a:lnTo>
                      <a:pt x="82" y="18"/>
                    </a:lnTo>
                    <a:lnTo>
                      <a:pt x="81" y="18"/>
                    </a:lnTo>
                    <a:lnTo>
                      <a:pt x="81" y="17"/>
                    </a:lnTo>
                    <a:lnTo>
                      <a:pt x="81" y="15"/>
                    </a:lnTo>
                    <a:lnTo>
                      <a:pt x="80" y="15"/>
                    </a:lnTo>
                    <a:lnTo>
                      <a:pt x="80" y="13"/>
                    </a:lnTo>
                    <a:lnTo>
                      <a:pt x="78" y="13"/>
                    </a:lnTo>
                    <a:lnTo>
                      <a:pt x="78" y="12"/>
                    </a:lnTo>
                    <a:lnTo>
                      <a:pt x="77" y="12"/>
                    </a:lnTo>
                    <a:lnTo>
                      <a:pt x="77" y="9"/>
                    </a:lnTo>
                    <a:lnTo>
                      <a:pt x="76" y="9"/>
                    </a:lnTo>
                    <a:lnTo>
                      <a:pt x="76" y="6"/>
                    </a:lnTo>
                    <a:lnTo>
                      <a:pt x="76" y="4"/>
                    </a:lnTo>
                    <a:lnTo>
                      <a:pt x="75" y="4"/>
                    </a:lnTo>
                    <a:lnTo>
                      <a:pt x="75" y="3"/>
                    </a:lnTo>
                    <a:lnTo>
                      <a:pt x="74" y="3"/>
                    </a:lnTo>
                    <a:lnTo>
                      <a:pt x="74" y="1"/>
                    </a:lnTo>
                    <a:lnTo>
                      <a:pt x="73" y="1"/>
                    </a:lnTo>
                    <a:lnTo>
                      <a:pt x="73" y="0"/>
                    </a:lnTo>
                    <a:lnTo>
                      <a:pt x="72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198">
                <a:extLst>
                  <a:ext uri="{FF2B5EF4-FFF2-40B4-BE49-F238E27FC236}">
                    <a16:creationId xmlns:a16="http://schemas.microsoft.com/office/drawing/2014/main" id="{35DBEF35-BA64-D524-FB44-08CD81B474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4" y="4173"/>
                <a:ext cx="38" cy="14"/>
              </a:xfrm>
              <a:custGeom>
                <a:avLst/>
                <a:gdLst>
                  <a:gd name="T0" fmla="*/ 113 w 113"/>
                  <a:gd name="T1" fmla="*/ 41 h 43"/>
                  <a:gd name="T2" fmla="*/ 112 w 113"/>
                  <a:gd name="T3" fmla="*/ 39 h 43"/>
                  <a:gd name="T4" fmla="*/ 111 w 113"/>
                  <a:gd name="T5" fmla="*/ 37 h 43"/>
                  <a:gd name="T6" fmla="*/ 110 w 113"/>
                  <a:gd name="T7" fmla="*/ 35 h 43"/>
                  <a:gd name="T8" fmla="*/ 109 w 113"/>
                  <a:gd name="T9" fmla="*/ 34 h 43"/>
                  <a:gd name="T10" fmla="*/ 109 w 113"/>
                  <a:gd name="T11" fmla="*/ 29 h 43"/>
                  <a:gd name="T12" fmla="*/ 108 w 113"/>
                  <a:gd name="T13" fmla="*/ 27 h 43"/>
                  <a:gd name="T14" fmla="*/ 107 w 113"/>
                  <a:gd name="T15" fmla="*/ 26 h 43"/>
                  <a:gd name="T16" fmla="*/ 106 w 113"/>
                  <a:gd name="T17" fmla="*/ 23 h 43"/>
                  <a:gd name="T18" fmla="*/ 105 w 113"/>
                  <a:gd name="T19" fmla="*/ 22 h 43"/>
                  <a:gd name="T20" fmla="*/ 104 w 113"/>
                  <a:gd name="T21" fmla="*/ 20 h 43"/>
                  <a:gd name="T22" fmla="*/ 103 w 113"/>
                  <a:gd name="T23" fmla="*/ 18 h 43"/>
                  <a:gd name="T24" fmla="*/ 102 w 113"/>
                  <a:gd name="T25" fmla="*/ 17 h 43"/>
                  <a:gd name="T26" fmla="*/ 100 w 113"/>
                  <a:gd name="T27" fmla="*/ 15 h 43"/>
                  <a:gd name="T28" fmla="*/ 99 w 113"/>
                  <a:gd name="T29" fmla="*/ 14 h 43"/>
                  <a:gd name="T30" fmla="*/ 98 w 113"/>
                  <a:gd name="T31" fmla="*/ 9 h 43"/>
                  <a:gd name="T32" fmla="*/ 97 w 113"/>
                  <a:gd name="T33" fmla="*/ 8 h 43"/>
                  <a:gd name="T34" fmla="*/ 96 w 113"/>
                  <a:gd name="T35" fmla="*/ 6 h 43"/>
                  <a:gd name="T36" fmla="*/ 96 w 113"/>
                  <a:gd name="T37" fmla="*/ 3 h 43"/>
                  <a:gd name="T38" fmla="*/ 95 w 113"/>
                  <a:gd name="T39" fmla="*/ 1 h 43"/>
                  <a:gd name="T40" fmla="*/ 94 w 113"/>
                  <a:gd name="T41" fmla="*/ 0 h 43"/>
                  <a:gd name="T42" fmla="*/ 0 w 113"/>
                  <a:gd name="T43" fmla="*/ 1 h 43"/>
                  <a:gd name="T44" fmla="*/ 2 w 113"/>
                  <a:gd name="T45" fmla="*/ 1 h 43"/>
                  <a:gd name="T46" fmla="*/ 3 w 113"/>
                  <a:gd name="T47" fmla="*/ 2 h 43"/>
                  <a:gd name="T48" fmla="*/ 4 w 113"/>
                  <a:gd name="T49" fmla="*/ 3 h 43"/>
                  <a:gd name="T50" fmla="*/ 5 w 113"/>
                  <a:gd name="T51" fmla="*/ 4 h 43"/>
                  <a:gd name="T52" fmla="*/ 7 w 113"/>
                  <a:gd name="T53" fmla="*/ 5 h 43"/>
                  <a:gd name="T54" fmla="*/ 8 w 113"/>
                  <a:gd name="T55" fmla="*/ 6 h 43"/>
                  <a:gd name="T56" fmla="*/ 9 w 113"/>
                  <a:gd name="T57" fmla="*/ 7 h 43"/>
                  <a:gd name="T58" fmla="*/ 10 w 113"/>
                  <a:gd name="T59" fmla="*/ 8 h 43"/>
                  <a:gd name="T60" fmla="*/ 11 w 113"/>
                  <a:gd name="T61" fmla="*/ 9 h 43"/>
                  <a:gd name="T62" fmla="*/ 12 w 113"/>
                  <a:gd name="T63" fmla="*/ 10 h 43"/>
                  <a:gd name="T64" fmla="*/ 13 w 113"/>
                  <a:gd name="T65" fmla="*/ 12 h 43"/>
                  <a:gd name="T66" fmla="*/ 14 w 113"/>
                  <a:gd name="T67" fmla="*/ 14 h 43"/>
                  <a:gd name="T68" fmla="*/ 15 w 113"/>
                  <a:gd name="T69" fmla="*/ 15 h 43"/>
                  <a:gd name="T70" fmla="*/ 16 w 113"/>
                  <a:gd name="T71" fmla="*/ 17 h 43"/>
                  <a:gd name="T72" fmla="*/ 17 w 113"/>
                  <a:gd name="T73" fmla="*/ 18 h 43"/>
                  <a:gd name="T74" fmla="*/ 18 w 113"/>
                  <a:gd name="T75" fmla="*/ 19 h 43"/>
                  <a:gd name="T76" fmla="*/ 19 w 113"/>
                  <a:gd name="T77" fmla="*/ 20 h 43"/>
                  <a:gd name="T78" fmla="*/ 20 w 113"/>
                  <a:gd name="T79" fmla="*/ 21 h 43"/>
                  <a:gd name="T80" fmla="*/ 21 w 113"/>
                  <a:gd name="T81" fmla="*/ 22 h 43"/>
                  <a:gd name="T82" fmla="*/ 22 w 113"/>
                  <a:gd name="T83" fmla="*/ 23 h 43"/>
                  <a:gd name="T84" fmla="*/ 23 w 113"/>
                  <a:gd name="T85" fmla="*/ 24 h 43"/>
                  <a:gd name="T86" fmla="*/ 24 w 113"/>
                  <a:gd name="T87" fmla="*/ 25 h 43"/>
                  <a:gd name="T88" fmla="*/ 26 w 113"/>
                  <a:gd name="T89" fmla="*/ 26 h 43"/>
                  <a:gd name="T90" fmla="*/ 28 w 113"/>
                  <a:gd name="T91" fmla="*/ 26 h 43"/>
                  <a:gd name="T92" fmla="*/ 29 w 113"/>
                  <a:gd name="T93" fmla="*/ 27 h 43"/>
                  <a:gd name="T94" fmla="*/ 29 w 113"/>
                  <a:gd name="T95" fmla="*/ 29 h 43"/>
                  <a:gd name="T96" fmla="*/ 30 w 113"/>
                  <a:gd name="T97" fmla="*/ 30 h 43"/>
                  <a:gd name="T98" fmla="*/ 31 w 113"/>
                  <a:gd name="T99" fmla="*/ 31 h 43"/>
                  <a:gd name="T100" fmla="*/ 32 w 113"/>
                  <a:gd name="T101" fmla="*/ 33 h 43"/>
                  <a:gd name="T102" fmla="*/ 33 w 113"/>
                  <a:gd name="T103" fmla="*/ 34 h 43"/>
                  <a:gd name="T104" fmla="*/ 34 w 113"/>
                  <a:gd name="T105" fmla="*/ 35 h 43"/>
                  <a:gd name="T106" fmla="*/ 35 w 113"/>
                  <a:gd name="T107" fmla="*/ 36 h 43"/>
                  <a:gd name="T108" fmla="*/ 36 w 113"/>
                  <a:gd name="T109" fmla="*/ 37 h 43"/>
                  <a:gd name="T110" fmla="*/ 37 w 113"/>
                  <a:gd name="T111" fmla="*/ 38 h 43"/>
                  <a:gd name="T112" fmla="*/ 38 w 113"/>
                  <a:gd name="T113" fmla="*/ 39 h 43"/>
                  <a:gd name="T114" fmla="*/ 39 w 113"/>
                  <a:gd name="T115" fmla="*/ 40 h 43"/>
                  <a:gd name="T116" fmla="*/ 40 w 113"/>
                  <a:gd name="T117" fmla="*/ 41 h 43"/>
                  <a:gd name="T118" fmla="*/ 41 w 113"/>
                  <a:gd name="T119" fmla="*/ 42 h 43"/>
                  <a:gd name="T120" fmla="*/ 113 w 113"/>
                  <a:gd name="T121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3" h="43">
                    <a:moveTo>
                      <a:pt x="113" y="43"/>
                    </a:moveTo>
                    <a:lnTo>
                      <a:pt x="113" y="41"/>
                    </a:lnTo>
                    <a:lnTo>
                      <a:pt x="113" y="39"/>
                    </a:lnTo>
                    <a:lnTo>
                      <a:pt x="112" y="39"/>
                    </a:lnTo>
                    <a:lnTo>
                      <a:pt x="112" y="37"/>
                    </a:lnTo>
                    <a:lnTo>
                      <a:pt x="111" y="37"/>
                    </a:lnTo>
                    <a:lnTo>
                      <a:pt x="111" y="35"/>
                    </a:lnTo>
                    <a:lnTo>
                      <a:pt x="110" y="35"/>
                    </a:lnTo>
                    <a:lnTo>
                      <a:pt x="110" y="34"/>
                    </a:lnTo>
                    <a:lnTo>
                      <a:pt x="109" y="34"/>
                    </a:lnTo>
                    <a:lnTo>
                      <a:pt x="109" y="31"/>
                    </a:lnTo>
                    <a:lnTo>
                      <a:pt x="109" y="29"/>
                    </a:lnTo>
                    <a:lnTo>
                      <a:pt x="108" y="29"/>
                    </a:lnTo>
                    <a:lnTo>
                      <a:pt x="108" y="27"/>
                    </a:lnTo>
                    <a:lnTo>
                      <a:pt x="107" y="27"/>
                    </a:lnTo>
                    <a:lnTo>
                      <a:pt x="107" y="26"/>
                    </a:lnTo>
                    <a:lnTo>
                      <a:pt x="106" y="26"/>
                    </a:lnTo>
                    <a:lnTo>
                      <a:pt x="106" y="23"/>
                    </a:lnTo>
                    <a:lnTo>
                      <a:pt x="105" y="23"/>
                    </a:lnTo>
                    <a:lnTo>
                      <a:pt x="105" y="22"/>
                    </a:lnTo>
                    <a:lnTo>
                      <a:pt x="104" y="22"/>
                    </a:lnTo>
                    <a:lnTo>
                      <a:pt x="104" y="20"/>
                    </a:lnTo>
                    <a:lnTo>
                      <a:pt x="103" y="20"/>
                    </a:lnTo>
                    <a:lnTo>
                      <a:pt x="103" y="18"/>
                    </a:lnTo>
                    <a:lnTo>
                      <a:pt x="102" y="18"/>
                    </a:lnTo>
                    <a:lnTo>
                      <a:pt x="102" y="17"/>
                    </a:lnTo>
                    <a:lnTo>
                      <a:pt x="100" y="17"/>
                    </a:lnTo>
                    <a:lnTo>
                      <a:pt x="100" y="15"/>
                    </a:lnTo>
                    <a:lnTo>
                      <a:pt x="100" y="14"/>
                    </a:lnTo>
                    <a:lnTo>
                      <a:pt x="99" y="14"/>
                    </a:lnTo>
                    <a:lnTo>
                      <a:pt x="99" y="9"/>
                    </a:lnTo>
                    <a:lnTo>
                      <a:pt x="98" y="9"/>
                    </a:lnTo>
                    <a:lnTo>
                      <a:pt x="98" y="8"/>
                    </a:lnTo>
                    <a:lnTo>
                      <a:pt x="97" y="8"/>
                    </a:lnTo>
                    <a:lnTo>
                      <a:pt x="97" y="6"/>
                    </a:lnTo>
                    <a:lnTo>
                      <a:pt x="96" y="6"/>
                    </a:lnTo>
                    <a:lnTo>
                      <a:pt x="96" y="5"/>
                    </a:lnTo>
                    <a:lnTo>
                      <a:pt x="96" y="3"/>
                    </a:lnTo>
                    <a:lnTo>
                      <a:pt x="95" y="3"/>
                    </a:lnTo>
                    <a:lnTo>
                      <a:pt x="95" y="1"/>
                    </a:lnTo>
                    <a:lnTo>
                      <a:pt x="94" y="1"/>
                    </a:lnTo>
                    <a:lnTo>
                      <a:pt x="94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4" y="3"/>
                    </a:lnTo>
                    <a:lnTo>
                      <a:pt x="4" y="4"/>
                    </a:lnTo>
                    <a:lnTo>
                      <a:pt x="5" y="4"/>
                    </a:lnTo>
                    <a:lnTo>
                      <a:pt x="5" y="5"/>
                    </a:lnTo>
                    <a:lnTo>
                      <a:pt x="7" y="5"/>
                    </a:lnTo>
                    <a:lnTo>
                      <a:pt x="8" y="5"/>
                    </a:lnTo>
                    <a:lnTo>
                      <a:pt x="8" y="6"/>
                    </a:lnTo>
                    <a:lnTo>
                      <a:pt x="8" y="7"/>
                    </a:lnTo>
                    <a:lnTo>
                      <a:pt x="9" y="7"/>
                    </a:lnTo>
                    <a:lnTo>
                      <a:pt x="9" y="8"/>
                    </a:lnTo>
                    <a:lnTo>
                      <a:pt x="10" y="8"/>
                    </a:lnTo>
                    <a:lnTo>
                      <a:pt x="10" y="9"/>
                    </a:lnTo>
                    <a:lnTo>
                      <a:pt x="11" y="9"/>
                    </a:lnTo>
                    <a:lnTo>
                      <a:pt x="12" y="9"/>
                    </a:lnTo>
                    <a:lnTo>
                      <a:pt x="12" y="10"/>
                    </a:lnTo>
                    <a:lnTo>
                      <a:pt x="12" y="12"/>
                    </a:lnTo>
                    <a:lnTo>
                      <a:pt x="13" y="12"/>
                    </a:lnTo>
                    <a:lnTo>
                      <a:pt x="13" y="14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5" y="15"/>
                    </a:lnTo>
                    <a:lnTo>
                      <a:pt x="16" y="15"/>
                    </a:lnTo>
                    <a:lnTo>
                      <a:pt x="16" y="17"/>
                    </a:lnTo>
                    <a:lnTo>
                      <a:pt x="16" y="18"/>
                    </a:lnTo>
                    <a:lnTo>
                      <a:pt x="17" y="18"/>
                    </a:lnTo>
                    <a:lnTo>
                      <a:pt x="18" y="18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19" y="20"/>
                    </a:lnTo>
                    <a:lnTo>
                      <a:pt x="20" y="20"/>
                    </a:lnTo>
                    <a:lnTo>
                      <a:pt x="20" y="21"/>
                    </a:lnTo>
                    <a:lnTo>
                      <a:pt x="20" y="22"/>
                    </a:lnTo>
                    <a:lnTo>
                      <a:pt x="21" y="22"/>
                    </a:lnTo>
                    <a:lnTo>
                      <a:pt x="22" y="22"/>
                    </a:lnTo>
                    <a:lnTo>
                      <a:pt x="22" y="23"/>
                    </a:lnTo>
                    <a:lnTo>
                      <a:pt x="23" y="23"/>
                    </a:lnTo>
                    <a:lnTo>
                      <a:pt x="23" y="24"/>
                    </a:lnTo>
                    <a:lnTo>
                      <a:pt x="24" y="24"/>
                    </a:lnTo>
                    <a:lnTo>
                      <a:pt x="24" y="25"/>
                    </a:lnTo>
                    <a:lnTo>
                      <a:pt x="26" y="25"/>
                    </a:lnTo>
                    <a:lnTo>
                      <a:pt x="26" y="26"/>
                    </a:lnTo>
                    <a:lnTo>
                      <a:pt x="27" y="26"/>
                    </a:lnTo>
                    <a:lnTo>
                      <a:pt x="28" y="26"/>
                    </a:lnTo>
                    <a:lnTo>
                      <a:pt x="28" y="27"/>
                    </a:lnTo>
                    <a:lnTo>
                      <a:pt x="29" y="27"/>
                    </a:lnTo>
                    <a:lnTo>
                      <a:pt x="29" y="28"/>
                    </a:lnTo>
                    <a:lnTo>
                      <a:pt x="29" y="29"/>
                    </a:lnTo>
                    <a:lnTo>
                      <a:pt x="30" y="29"/>
                    </a:lnTo>
                    <a:lnTo>
                      <a:pt x="30" y="30"/>
                    </a:lnTo>
                    <a:lnTo>
                      <a:pt x="31" y="30"/>
                    </a:lnTo>
                    <a:lnTo>
                      <a:pt x="31" y="31"/>
                    </a:lnTo>
                    <a:lnTo>
                      <a:pt x="32" y="31"/>
                    </a:lnTo>
                    <a:lnTo>
                      <a:pt x="32" y="33"/>
                    </a:lnTo>
                    <a:lnTo>
                      <a:pt x="33" y="33"/>
                    </a:lnTo>
                    <a:lnTo>
                      <a:pt x="33" y="34"/>
                    </a:lnTo>
                    <a:lnTo>
                      <a:pt x="33" y="35"/>
                    </a:lnTo>
                    <a:lnTo>
                      <a:pt x="34" y="35"/>
                    </a:lnTo>
                    <a:lnTo>
                      <a:pt x="34" y="36"/>
                    </a:lnTo>
                    <a:lnTo>
                      <a:pt x="35" y="36"/>
                    </a:lnTo>
                    <a:lnTo>
                      <a:pt x="35" y="37"/>
                    </a:lnTo>
                    <a:lnTo>
                      <a:pt x="36" y="37"/>
                    </a:lnTo>
                    <a:lnTo>
                      <a:pt x="36" y="38"/>
                    </a:lnTo>
                    <a:lnTo>
                      <a:pt x="37" y="38"/>
                    </a:lnTo>
                    <a:lnTo>
                      <a:pt x="37" y="39"/>
                    </a:lnTo>
                    <a:lnTo>
                      <a:pt x="38" y="39"/>
                    </a:lnTo>
                    <a:lnTo>
                      <a:pt x="38" y="40"/>
                    </a:lnTo>
                    <a:lnTo>
                      <a:pt x="39" y="40"/>
                    </a:lnTo>
                    <a:lnTo>
                      <a:pt x="39" y="41"/>
                    </a:lnTo>
                    <a:lnTo>
                      <a:pt x="40" y="41"/>
                    </a:lnTo>
                    <a:lnTo>
                      <a:pt x="40" y="42"/>
                    </a:lnTo>
                    <a:lnTo>
                      <a:pt x="41" y="42"/>
                    </a:lnTo>
                    <a:lnTo>
                      <a:pt x="41" y="43"/>
                    </a:lnTo>
                    <a:lnTo>
                      <a:pt x="113" y="4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199">
                <a:extLst>
                  <a:ext uri="{FF2B5EF4-FFF2-40B4-BE49-F238E27FC236}">
                    <a16:creationId xmlns:a16="http://schemas.microsoft.com/office/drawing/2014/main" id="{5DDB359A-AC69-D565-DE24-956329D13F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1" y="4201"/>
                <a:ext cx="24" cy="14"/>
              </a:xfrm>
              <a:custGeom>
                <a:avLst/>
                <a:gdLst>
                  <a:gd name="T0" fmla="*/ 53 w 73"/>
                  <a:gd name="T1" fmla="*/ 0 h 43"/>
                  <a:gd name="T2" fmla="*/ 1 w 73"/>
                  <a:gd name="T3" fmla="*/ 0 h 43"/>
                  <a:gd name="T4" fmla="*/ 3 w 73"/>
                  <a:gd name="T5" fmla="*/ 1 h 43"/>
                  <a:gd name="T6" fmla="*/ 4 w 73"/>
                  <a:gd name="T7" fmla="*/ 2 h 43"/>
                  <a:gd name="T8" fmla="*/ 5 w 73"/>
                  <a:gd name="T9" fmla="*/ 3 h 43"/>
                  <a:gd name="T10" fmla="*/ 6 w 73"/>
                  <a:gd name="T11" fmla="*/ 5 h 43"/>
                  <a:gd name="T12" fmla="*/ 8 w 73"/>
                  <a:gd name="T13" fmla="*/ 5 h 43"/>
                  <a:gd name="T14" fmla="*/ 8 w 73"/>
                  <a:gd name="T15" fmla="*/ 8 h 43"/>
                  <a:gd name="T16" fmla="*/ 9 w 73"/>
                  <a:gd name="T17" fmla="*/ 9 h 43"/>
                  <a:gd name="T18" fmla="*/ 11 w 73"/>
                  <a:gd name="T19" fmla="*/ 9 h 43"/>
                  <a:gd name="T20" fmla="*/ 12 w 73"/>
                  <a:gd name="T21" fmla="*/ 10 h 43"/>
                  <a:gd name="T22" fmla="*/ 12 w 73"/>
                  <a:gd name="T23" fmla="*/ 13 h 43"/>
                  <a:gd name="T24" fmla="*/ 14 w 73"/>
                  <a:gd name="T25" fmla="*/ 13 h 43"/>
                  <a:gd name="T26" fmla="*/ 15 w 73"/>
                  <a:gd name="T27" fmla="*/ 14 h 43"/>
                  <a:gd name="T28" fmla="*/ 16 w 73"/>
                  <a:gd name="T29" fmla="*/ 15 h 43"/>
                  <a:gd name="T30" fmla="*/ 16 w 73"/>
                  <a:gd name="T31" fmla="*/ 17 h 43"/>
                  <a:gd name="T32" fmla="*/ 18 w 73"/>
                  <a:gd name="T33" fmla="*/ 17 h 43"/>
                  <a:gd name="T34" fmla="*/ 19 w 73"/>
                  <a:gd name="T35" fmla="*/ 18 h 43"/>
                  <a:gd name="T36" fmla="*/ 20 w 73"/>
                  <a:gd name="T37" fmla="*/ 19 h 43"/>
                  <a:gd name="T38" fmla="*/ 20 w 73"/>
                  <a:gd name="T39" fmla="*/ 21 h 43"/>
                  <a:gd name="T40" fmla="*/ 23 w 73"/>
                  <a:gd name="T41" fmla="*/ 21 h 43"/>
                  <a:gd name="T42" fmla="*/ 24 w 73"/>
                  <a:gd name="T43" fmla="*/ 22 h 43"/>
                  <a:gd name="T44" fmla="*/ 25 w 73"/>
                  <a:gd name="T45" fmla="*/ 24 h 43"/>
                  <a:gd name="T46" fmla="*/ 26 w 73"/>
                  <a:gd name="T47" fmla="*/ 25 h 43"/>
                  <a:gd name="T48" fmla="*/ 27 w 73"/>
                  <a:gd name="T49" fmla="*/ 26 h 43"/>
                  <a:gd name="T50" fmla="*/ 28 w 73"/>
                  <a:gd name="T51" fmla="*/ 27 h 43"/>
                  <a:gd name="T52" fmla="*/ 29 w 73"/>
                  <a:gd name="T53" fmla="*/ 29 h 43"/>
                  <a:gd name="T54" fmla="*/ 30 w 73"/>
                  <a:gd name="T55" fmla="*/ 30 h 43"/>
                  <a:gd name="T56" fmla="*/ 31 w 73"/>
                  <a:gd name="T57" fmla="*/ 31 h 43"/>
                  <a:gd name="T58" fmla="*/ 32 w 73"/>
                  <a:gd name="T59" fmla="*/ 32 h 43"/>
                  <a:gd name="T60" fmla="*/ 33 w 73"/>
                  <a:gd name="T61" fmla="*/ 33 h 43"/>
                  <a:gd name="T62" fmla="*/ 34 w 73"/>
                  <a:gd name="T63" fmla="*/ 34 h 43"/>
                  <a:gd name="T64" fmla="*/ 35 w 73"/>
                  <a:gd name="T65" fmla="*/ 35 h 43"/>
                  <a:gd name="T66" fmla="*/ 36 w 73"/>
                  <a:gd name="T67" fmla="*/ 36 h 43"/>
                  <a:gd name="T68" fmla="*/ 37 w 73"/>
                  <a:gd name="T69" fmla="*/ 37 h 43"/>
                  <a:gd name="T70" fmla="*/ 38 w 73"/>
                  <a:gd name="T71" fmla="*/ 38 h 43"/>
                  <a:gd name="T72" fmla="*/ 39 w 73"/>
                  <a:gd name="T73" fmla="*/ 39 h 43"/>
                  <a:gd name="T74" fmla="*/ 41 w 73"/>
                  <a:gd name="T75" fmla="*/ 40 h 43"/>
                  <a:gd name="T76" fmla="*/ 42 w 73"/>
                  <a:gd name="T77" fmla="*/ 41 h 43"/>
                  <a:gd name="T78" fmla="*/ 73 w 73"/>
                  <a:gd name="T79" fmla="*/ 43 h 43"/>
                  <a:gd name="T80" fmla="*/ 72 w 73"/>
                  <a:gd name="T81" fmla="*/ 41 h 43"/>
                  <a:gd name="T82" fmla="*/ 71 w 73"/>
                  <a:gd name="T83" fmla="*/ 39 h 43"/>
                  <a:gd name="T84" fmla="*/ 70 w 73"/>
                  <a:gd name="T85" fmla="*/ 37 h 43"/>
                  <a:gd name="T86" fmla="*/ 70 w 73"/>
                  <a:gd name="T87" fmla="*/ 34 h 43"/>
                  <a:gd name="T88" fmla="*/ 69 w 73"/>
                  <a:gd name="T89" fmla="*/ 32 h 43"/>
                  <a:gd name="T90" fmla="*/ 68 w 73"/>
                  <a:gd name="T91" fmla="*/ 30 h 43"/>
                  <a:gd name="T92" fmla="*/ 67 w 73"/>
                  <a:gd name="T93" fmla="*/ 28 h 43"/>
                  <a:gd name="T94" fmla="*/ 66 w 73"/>
                  <a:gd name="T95" fmla="*/ 26 h 43"/>
                  <a:gd name="T96" fmla="*/ 65 w 73"/>
                  <a:gd name="T97" fmla="*/ 24 h 43"/>
                  <a:gd name="T98" fmla="*/ 63 w 73"/>
                  <a:gd name="T99" fmla="*/ 21 h 43"/>
                  <a:gd name="T100" fmla="*/ 62 w 73"/>
                  <a:gd name="T101" fmla="*/ 20 h 43"/>
                  <a:gd name="T102" fmla="*/ 62 w 73"/>
                  <a:gd name="T103" fmla="*/ 16 h 43"/>
                  <a:gd name="T104" fmla="*/ 61 w 73"/>
                  <a:gd name="T105" fmla="*/ 14 h 43"/>
                  <a:gd name="T106" fmla="*/ 60 w 73"/>
                  <a:gd name="T107" fmla="*/ 13 h 43"/>
                  <a:gd name="T108" fmla="*/ 58 w 73"/>
                  <a:gd name="T109" fmla="*/ 11 h 43"/>
                  <a:gd name="T110" fmla="*/ 57 w 73"/>
                  <a:gd name="T111" fmla="*/ 9 h 43"/>
                  <a:gd name="T112" fmla="*/ 56 w 73"/>
                  <a:gd name="T113" fmla="*/ 8 h 43"/>
                  <a:gd name="T114" fmla="*/ 55 w 73"/>
                  <a:gd name="T115" fmla="*/ 5 h 43"/>
                  <a:gd name="T116" fmla="*/ 54 w 73"/>
                  <a:gd name="T117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3" h="43">
                    <a:moveTo>
                      <a:pt x="54" y="0"/>
                    </a:moveTo>
                    <a:lnTo>
                      <a:pt x="53" y="0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3" y="1"/>
                    </a:lnTo>
                    <a:lnTo>
                      <a:pt x="4" y="1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5" y="3"/>
                    </a:lnTo>
                    <a:lnTo>
                      <a:pt x="6" y="3"/>
                    </a:lnTo>
                    <a:lnTo>
                      <a:pt x="6" y="5"/>
                    </a:lnTo>
                    <a:lnTo>
                      <a:pt x="7" y="5"/>
                    </a:lnTo>
                    <a:lnTo>
                      <a:pt x="8" y="5"/>
                    </a:lnTo>
                    <a:lnTo>
                      <a:pt x="8" y="7"/>
                    </a:lnTo>
                    <a:lnTo>
                      <a:pt x="8" y="8"/>
                    </a:lnTo>
                    <a:lnTo>
                      <a:pt x="9" y="8"/>
                    </a:lnTo>
                    <a:lnTo>
                      <a:pt x="9" y="9"/>
                    </a:lnTo>
                    <a:lnTo>
                      <a:pt x="10" y="9"/>
                    </a:lnTo>
                    <a:lnTo>
                      <a:pt x="11" y="9"/>
                    </a:lnTo>
                    <a:lnTo>
                      <a:pt x="11" y="10"/>
                    </a:lnTo>
                    <a:lnTo>
                      <a:pt x="12" y="10"/>
                    </a:lnTo>
                    <a:lnTo>
                      <a:pt x="12" y="11"/>
                    </a:lnTo>
                    <a:lnTo>
                      <a:pt x="12" y="13"/>
                    </a:lnTo>
                    <a:lnTo>
                      <a:pt x="13" y="13"/>
                    </a:lnTo>
                    <a:lnTo>
                      <a:pt x="14" y="13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5" y="15"/>
                    </a:lnTo>
                    <a:lnTo>
                      <a:pt x="16" y="15"/>
                    </a:lnTo>
                    <a:lnTo>
                      <a:pt x="16" y="16"/>
                    </a:lnTo>
                    <a:lnTo>
                      <a:pt x="16" y="17"/>
                    </a:lnTo>
                    <a:lnTo>
                      <a:pt x="17" y="17"/>
                    </a:lnTo>
                    <a:lnTo>
                      <a:pt x="18" y="17"/>
                    </a:lnTo>
                    <a:lnTo>
                      <a:pt x="18" y="18"/>
                    </a:lnTo>
                    <a:lnTo>
                      <a:pt x="19" y="18"/>
                    </a:lnTo>
                    <a:lnTo>
                      <a:pt x="19" y="19"/>
                    </a:lnTo>
                    <a:lnTo>
                      <a:pt x="20" y="19"/>
                    </a:lnTo>
                    <a:lnTo>
                      <a:pt x="20" y="20"/>
                    </a:lnTo>
                    <a:lnTo>
                      <a:pt x="20" y="21"/>
                    </a:lnTo>
                    <a:lnTo>
                      <a:pt x="22" y="21"/>
                    </a:lnTo>
                    <a:lnTo>
                      <a:pt x="23" y="21"/>
                    </a:lnTo>
                    <a:lnTo>
                      <a:pt x="23" y="22"/>
                    </a:lnTo>
                    <a:lnTo>
                      <a:pt x="24" y="22"/>
                    </a:lnTo>
                    <a:lnTo>
                      <a:pt x="24" y="24"/>
                    </a:lnTo>
                    <a:lnTo>
                      <a:pt x="25" y="24"/>
                    </a:lnTo>
                    <a:lnTo>
                      <a:pt x="25" y="25"/>
                    </a:lnTo>
                    <a:lnTo>
                      <a:pt x="26" y="25"/>
                    </a:lnTo>
                    <a:lnTo>
                      <a:pt x="26" y="26"/>
                    </a:lnTo>
                    <a:lnTo>
                      <a:pt x="27" y="26"/>
                    </a:lnTo>
                    <a:lnTo>
                      <a:pt x="27" y="27"/>
                    </a:lnTo>
                    <a:lnTo>
                      <a:pt x="28" y="27"/>
                    </a:lnTo>
                    <a:lnTo>
                      <a:pt x="28" y="29"/>
                    </a:lnTo>
                    <a:lnTo>
                      <a:pt x="29" y="29"/>
                    </a:lnTo>
                    <a:lnTo>
                      <a:pt x="29" y="30"/>
                    </a:lnTo>
                    <a:lnTo>
                      <a:pt x="30" y="30"/>
                    </a:lnTo>
                    <a:lnTo>
                      <a:pt x="30" y="31"/>
                    </a:lnTo>
                    <a:lnTo>
                      <a:pt x="31" y="31"/>
                    </a:lnTo>
                    <a:lnTo>
                      <a:pt x="31" y="32"/>
                    </a:lnTo>
                    <a:lnTo>
                      <a:pt x="32" y="32"/>
                    </a:lnTo>
                    <a:lnTo>
                      <a:pt x="32" y="33"/>
                    </a:lnTo>
                    <a:lnTo>
                      <a:pt x="33" y="33"/>
                    </a:lnTo>
                    <a:lnTo>
                      <a:pt x="33" y="34"/>
                    </a:lnTo>
                    <a:lnTo>
                      <a:pt x="34" y="34"/>
                    </a:lnTo>
                    <a:lnTo>
                      <a:pt x="34" y="35"/>
                    </a:lnTo>
                    <a:lnTo>
                      <a:pt x="35" y="35"/>
                    </a:lnTo>
                    <a:lnTo>
                      <a:pt x="35" y="36"/>
                    </a:lnTo>
                    <a:lnTo>
                      <a:pt x="36" y="36"/>
                    </a:lnTo>
                    <a:lnTo>
                      <a:pt x="36" y="37"/>
                    </a:lnTo>
                    <a:lnTo>
                      <a:pt x="37" y="37"/>
                    </a:lnTo>
                    <a:lnTo>
                      <a:pt x="37" y="38"/>
                    </a:lnTo>
                    <a:lnTo>
                      <a:pt x="38" y="38"/>
                    </a:lnTo>
                    <a:lnTo>
                      <a:pt x="38" y="39"/>
                    </a:lnTo>
                    <a:lnTo>
                      <a:pt x="39" y="39"/>
                    </a:lnTo>
                    <a:lnTo>
                      <a:pt x="39" y="40"/>
                    </a:lnTo>
                    <a:lnTo>
                      <a:pt x="41" y="40"/>
                    </a:lnTo>
                    <a:lnTo>
                      <a:pt x="41" y="41"/>
                    </a:lnTo>
                    <a:lnTo>
                      <a:pt x="42" y="41"/>
                    </a:lnTo>
                    <a:lnTo>
                      <a:pt x="42" y="43"/>
                    </a:lnTo>
                    <a:lnTo>
                      <a:pt x="73" y="43"/>
                    </a:lnTo>
                    <a:lnTo>
                      <a:pt x="73" y="41"/>
                    </a:lnTo>
                    <a:lnTo>
                      <a:pt x="72" y="41"/>
                    </a:lnTo>
                    <a:lnTo>
                      <a:pt x="72" y="39"/>
                    </a:lnTo>
                    <a:lnTo>
                      <a:pt x="71" y="39"/>
                    </a:lnTo>
                    <a:lnTo>
                      <a:pt x="71" y="37"/>
                    </a:lnTo>
                    <a:lnTo>
                      <a:pt x="70" y="37"/>
                    </a:lnTo>
                    <a:lnTo>
                      <a:pt x="70" y="35"/>
                    </a:lnTo>
                    <a:lnTo>
                      <a:pt x="70" y="34"/>
                    </a:lnTo>
                    <a:lnTo>
                      <a:pt x="69" y="34"/>
                    </a:lnTo>
                    <a:lnTo>
                      <a:pt x="69" y="32"/>
                    </a:lnTo>
                    <a:lnTo>
                      <a:pt x="68" y="32"/>
                    </a:lnTo>
                    <a:lnTo>
                      <a:pt x="68" y="30"/>
                    </a:lnTo>
                    <a:lnTo>
                      <a:pt x="67" y="30"/>
                    </a:lnTo>
                    <a:lnTo>
                      <a:pt x="67" y="28"/>
                    </a:lnTo>
                    <a:lnTo>
                      <a:pt x="66" y="28"/>
                    </a:lnTo>
                    <a:lnTo>
                      <a:pt x="66" y="26"/>
                    </a:lnTo>
                    <a:lnTo>
                      <a:pt x="66" y="24"/>
                    </a:lnTo>
                    <a:lnTo>
                      <a:pt x="65" y="24"/>
                    </a:lnTo>
                    <a:lnTo>
                      <a:pt x="65" y="21"/>
                    </a:lnTo>
                    <a:lnTo>
                      <a:pt x="63" y="21"/>
                    </a:lnTo>
                    <a:lnTo>
                      <a:pt x="63" y="20"/>
                    </a:lnTo>
                    <a:lnTo>
                      <a:pt x="62" y="20"/>
                    </a:lnTo>
                    <a:lnTo>
                      <a:pt x="62" y="17"/>
                    </a:lnTo>
                    <a:lnTo>
                      <a:pt x="62" y="16"/>
                    </a:lnTo>
                    <a:lnTo>
                      <a:pt x="61" y="16"/>
                    </a:lnTo>
                    <a:lnTo>
                      <a:pt x="61" y="14"/>
                    </a:lnTo>
                    <a:lnTo>
                      <a:pt x="60" y="14"/>
                    </a:lnTo>
                    <a:lnTo>
                      <a:pt x="60" y="13"/>
                    </a:lnTo>
                    <a:lnTo>
                      <a:pt x="58" y="13"/>
                    </a:lnTo>
                    <a:lnTo>
                      <a:pt x="58" y="11"/>
                    </a:lnTo>
                    <a:lnTo>
                      <a:pt x="57" y="11"/>
                    </a:lnTo>
                    <a:lnTo>
                      <a:pt x="57" y="9"/>
                    </a:lnTo>
                    <a:lnTo>
                      <a:pt x="57" y="8"/>
                    </a:lnTo>
                    <a:lnTo>
                      <a:pt x="56" y="8"/>
                    </a:lnTo>
                    <a:lnTo>
                      <a:pt x="56" y="5"/>
                    </a:lnTo>
                    <a:lnTo>
                      <a:pt x="55" y="5"/>
                    </a:lnTo>
                    <a:lnTo>
                      <a:pt x="55" y="2"/>
                    </a:lnTo>
                    <a:lnTo>
                      <a:pt x="54" y="2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200">
                <a:extLst>
                  <a:ext uri="{FF2B5EF4-FFF2-40B4-BE49-F238E27FC236}">
                    <a16:creationId xmlns:a16="http://schemas.microsoft.com/office/drawing/2014/main" id="{2E3938C6-7F49-95F3-288C-C763585DB4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5" y="4215"/>
                <a:ext cx="15" cy="14"/>
              </a:xfrm>
              <a:custGeom>
                <a:avLst/>
                <a:gdLst>
                  <a:gd name="T0" fmla="*/ 0 w 46"/>
                  <a:gd name="T1" fmla="*/ 0 h 42"/>
                  <a:gd name="T2" fmla="*/ 1 w 46"/>
                  <a:gd name="T3" fmla="*/ 1 h 42"/>
                  <a:gd name="T4" fmla="*/ 3 w 46"/>
                  <a:gd name="T5" fmla="*/ 3 h 42"/>
                  <a:gd name="T6" fmla="*/ 4 w 46"/>
                  <a:gd name="T7" fmla="*/ 4 h 42"/>
                  <a:gd name="T8" fmla="*/ 5 w 46"/>
                  <a:gd name="T9" fmla="*/ 5 h 42"/>
                  <a:gd name="T10" fmla="*/ 6 w 46"/>
                  <a:gd name="T11" fmla="*/ 6 h 42"/>
                  <a:gd name="T12" fmla="*/ 7 w 46"/>
                  <a:gd name="T13" fmla="*/ 7 h 42"/>
                  <a:gd name="T14" fmla="*/ 8 w 46"/>
                  <a:gd name="T15" fmla="*/ 8 h 42"/>
                  <a:gd name="T16" fmla="*/ 9 w 46"/>
                  <a:gd name="T17" fmla="*/ 9 h 42"/>
                  <a:gd name="T18" fmla="*/ 10 w 46"/>
                  <a:gd name="T19" fmla="*/ 10 h 42"/>
                  <a:gd name="T20" fmla="*/ 11 w 46"/>
                  <a:gd name="T21" fmla="*/ 11 h 42"/>
                  <a:gd name="T22" fmla="*/ 12 w 46"/>
                  <a:gd name="T23" fmla="*/ 12 h 42"/>
                  <a:gd name="T24" fmla="*/ 13 w 46"/>
                  <a:gd name="T25" fmla="*/ 13 h 42"/>
                  <a:gd name="T26" fmla="*/ 14 w 46"/>
                  <a:gd name="T27" fmla="*/ 14 h 42"/>
                  <a:gd name="T28" fmla="*/ 15 w 46"/>
                  <a:gd name="T29" fmla="*/ 15 h 42"/>
                  <a:gd name="T30" fmla="*/ 16 w 46"/>
                  <a:gd name="T31" fmla="*/ 16 h 42"/>
                  <a:gd name="T32" fmla="*/ 18 w 46"/>
                  <a:gd name="T33" fmla="*/ 17 h 42"/>
                  <a:gd name="T34" fmla="*/ 19 w 46"/>
                  <a:gd name="T35" fmla="*/ 19 h 42"/>
                  <a:gd name="T36" fmla="*/ 20 w 46"/>
                  <a:gd name="T37" fmla="*/ 20 h 42"/>
                  <a:gd name="T38" fmla="*/ 21 w 46"/>
                  <a:gd name="T39" fmla="*/ 21 h 42"/>
                  <a:gd name="T40" fmla="*/ 23 w 46"/>
                  <a:gd name="T41" fmla="*/ 23 h 42"/>
                  <a:gd name="T42" fmla="*/ 24 w 46"/>
                  <a:gd name="T43" fmla="*/ 25 h 42"/>
                  <a:gd name="T44" fmla="*/ 25 w 46"/>
                  <a:gd name="T45" fmla="*/ 26 h 42"/>
                  <a:gd name="T46" fmla="*/ 26 w 46"/>
                  <a:gd name="T47" fmla="*/ 27 h 42"/>
                  <a:gd name="T48" fmla="*/ 27 w 46"/>
                  <a:gd name="T49" fmla="*/ 28 h 42"/>
                  <a:gd name="T50" fmla="*/ 28 w 46"/>
                  <a:gd name="T51" fmla="*/ 29 h 42"/>
                  <a:gd name="T52" fmla="*/ 29 w 46"/>
                  <a:gd name="T53" fmla="*/ 30 h 42"/>
                  <a:gd name="T54" fmla="*/ 30 w 46"/>
                  <a:gd name="T55" fmla="*/ 31 h 42"/>
                  <a:gd name="T56" fmla="*/ 31 w 46"/>
                  <a:gd name="T57" fmla="*/ 32 h 42"/>
                  <a:gd name="T58" fmla="*/ 32 w 46"/>
                  <a:gd name="T59" fmla="*/ 33 h 42"/>
                  <a:gd name="T60" fmla="*/ 33 w 46"/>
                  <a:gd name="T61" fmla="*/ 34 h 42"/>
                  <a:gd name="T62" fmla="*/ 34 w 46"/>
                  <a:gd name="T63" fmla="*/ 35 h 42"/>
                  <a:gd name="T64" fmla="*/ 35 w 46"/>
                  <a:gd name="T65" fmla="*/ 36 h 42"/>
                  <a:gd name="T66" fmla="*/ 37 w 46"/>
                  <a:gd name="T67" fmla="*/ 38 h 42"/>
                  <a:gd name="T68" fmla="*/ 38 w 46"/>
                  <a:gd name="T69" fmla="*/ 39 h 42"/>
                  <a:gd name="T70" fmla="*/ 39 w 46"/>
                  <a:gd name="T71" fmla="*/ 40 h 42"/>
                  <a:gd name="T72" fmla="*/ 40 w 46"/>
                  <a:gd name="T73" fmla="*/ 41 h 42"/>
                  <a:gd name="T74" fmla="*/ 41 w 46"/>
                  <a:gd name="T75" fmla="*/ 42 h 42"/>
                  <a:gd name="T76" fmla="*/ 45 w 46"/>
                  <a:gd name="T77" fmla="*/ 41 h 42"/>
                  <a:gd name="T78" fmla="*/ 45 w 46"/>
                  <a:gd name="T79" fmla="*/ 39 h 42"/>
                  <a:gd name="T80" fmla="*/ 46 w 46"/>
                  <a:gd name="T81" fmla="*/ 33 h 42"/>
                  <a:gd name="T82" fmla="*/ 45 w 46"/>
                  <a:gd name="T83" fmla="*/ 31 h 42"/>
                  <a:gd name="T84" fmla="*/ 44 w 46"/>
                  <a:gd name="T85" fmla="*/ 29 h 42"/>
                  <a:gd name="T86" fmla="*/ 43 w 46"/>
                  <a:gd name="T87" fmla="*/ 27 h 42"/>
                  <a:gd name="T88" fmla="*/ 41 w 46"/>
                  <a:gd name="T89" fmla="*/ 25 h 42"/>
                  <a:gd name="T90" fmla="*/ 41 w 46"/>
                  <a:gd name="T91" fmla="*/ 21 h 42"/>
                  <a:gd name="T92" fmla="*/ 40 w 46"/>
                  <a:gd name="T93" fmla="*/ 17 h 42"/>
                  <a:gd name="T94" fmla="*/ 39 w 46"/>
                  <a:gd name="T95" fmla="*/ 16 h 42"/>
                  <a:gd name="T96" fmla="*/ 38 w 46"/>
                  <a:gd name="T97" fmla="*/ 14 h 42"/>
                  <a:gd name="T98" fmla="*/ 37 w 46"/>
                  <a:gd name="T99" fmla="*/ 12 h 42"/>
                  <a:gd name="T100" fmla="*/ 35 w 46"/>
                  <a:gd name="T101" fmla="*/ 10 h 42"/>
                  <a:gd name="T102" fmla="*/ 34 w 46"/>
                  <a:gd name="T103" fmla="*/ 8 h 42"/>
                  <a:gd name="T104" fmla="*/ 33 w 46"/>
                  <a:gd name="T105" fmla="*/ 6 h 42"/>
                  <a:gd name="T106" fmla="*/ 32 w 46"/>
                  <a:gd name="T107" fmla="*/ 4 h 42"/>
                  <a:gd name="T108" fmla="*/ 32 w 46"/>
                  <a:gd name="T10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6" h="42">
                    <a:moveTo>
                      <a:pt x="31" y="0"/>
                    </a:moveTo>
                    <a:lnTo>
                      <a:pt x="0" y="0"/>
                    </a:lnTo>
                    <a:lnTo>
                      <a:pt x="1" y="0"/>
                    </a:lnTo>
                    <a:lnTo>
                      <a:pt x="1" y="1"/>
                    </a:lnTo>
                    <a:lnTo>
                      <a:pt x="3" y="1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6"/>
                    </a:lnTo>
                    <a:lnTo>
                      <a:pt x="6" y="6"/>
                    </a:lnTo>
                    <a:lnTo>
                      <a:pt x="6" y="7"/>
                    </a:lnTo>
                    <a:lnTo>
                      <a:pt x="7" y="7"/>
                    </a:lnTo>
                    <a:lnTo>
                      <a:pt x="7" y="8"/>
                    </a:lnTo>
                    <a:lnTo>
                      <a:pt x="8" y="8"/>
                    </a:lnTo>
                    <a:lnTo>
                      <a:pt x="8" y="9"/>
                    </a:lnTo>
                    <a:lnTo>
                      <a:pt x="9" y="9"/>
                    </a:lnTo>
                    <a:lnTo>
                      <a:pt x="9" y="10"/>
                    </a:lnTo>
                    <a:lnTo>
                      <a:pt x="10" y="10"/>
                    </a:lnTo>
                    <a:lnTo>
                      <a:pt x="10" y="11"/>
                    </a:lnTo>
                    <a:lnTo>
                      <a:pt x="11" y="11"/>
                    </a:lnTo>
                    <a:lnTo>
                      <a:pt x="11" y="12"/>
                    </a:lnTo>
                    <a:lnTo>
                      <a:pt x="12" y="12"/>
                    </a:lnTo>
                    <a:lnTo>
                      <a:pt x="12" y="13"/>
                    </a:lnTo>
                    <a:lnTo>
                      <a:pt x="13" y="13"/>
                    </a:lnTo>
                    <a:lnTo>
                      <a:pt x="13" y="14"/>
                    </a:lnTo>
                    <a:lnTo>
                      <a:pt x="14" y="14"/>
                    </a:lnTo>
                    <a:lnTo>
                      <a:pt x="14" y="15"/>
                    </a:lnTo>
                    <a:lnTo>
                      <a:pt x="15" y="15"/>
                    </a:lnTo>
                    <a:lnTo>
                      <a:pt x="15" y="16"/>
                    </a:lnTo>
                    <a:lnTo>
                      <a:pt x="16" y="16"/>
                    </a:lnTo>
                    <a:lnTo>
                      <a:pt x="16" y="17"/>
                    </a:lnTo>
                    <a:lnTo>
                      <a:pt x="18" y="17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19" y="20"/>
                    </a:lnTo>
                    <a:lnTo>
                      <a:pt x="20" y="20"/>
                    </a:lnTo>
                    <a:lnTo>
                      <a:pt x="20" y="21"/>
                    </a:lnTo>
                    <a:lnTo>
                      <a:pt x="21" y="21"/>
                    </a:lnTo>
                    <a:lnTo>
                      <a:pt x="21" y="23"/>
                    </a:lnTo>
                    <a:lnTo>
                      <a:pt x="23" y="23"/>
                    </a:lnTo>
                    <a:lnTo>
                      <a:pt x="23" y="25"/>
                    </a:lnTo>
                    <a:lnTo>
                      <a:pt x="24" y="25"/>
                    </a:lnTo>
                    <a:lnTo>
                      <a:pt x="24" y="26"/>
                    </a:lnTo>
                    <a:lnTo>
                      <a:pt x="25" y="26"/>
                    </a:lnTo>
                    <a:lnTo>
                      <a:pt x="25" y="27"/>
                    </a:lnTo>
                    <a:lnTo>
                      <a:pt x="26" y="27"/>
                    </a:lnTo>
                    <a:lnTo>
                      <a:pt x="26" y="28"/>
                    </a:lnTo>
                    <a:lnTo>
                      <a:pt x="27" y="28"/>
                    </a:lnTo>
                    <a:lnTo>
                      <a:pt x="27" y="29"/>
                    </a:lnTo>
                    <a:lnTo>
                      <a:pt x="28" y="29"/>
                    </a:lnTo>
                    <a:lnTo>
                      <a:pt x="28" y="30"/>
                    </a:lnTo>
                    <a:lnTo>
                      <a:pt x="29" y="30"/>
                    </a:lnTo>
                    <a:lnTo>
                      <a:pt x="29" y="31"/>
                    </a:lnTo>
                    <a:lnTo>
                      <a:pt x="30" y="31"/>
                    </a:lnTo>
                    <a:lnTo>
                      <a:pt x="30" y="32"/>
                    </a:lnTo>
                    <a:lnTo>
                      <a:pt x="31" y="32"/>
                    </a:lnTo>
                    <a:lnTo>
                      <a:pt x="31" y="33"/>
                    </a:lnTo>
                    <a:lnTo>
                      <a:pt x="32" y="33"/>
                    </a:lnTo>
                    <a:lnTo>
                      <a:pt x="32" y="34"/>
                    </a:lnTo>
                    <a:lnTo>
                      <a:pt x="33" y="34"/>
                    </a:lnTo>
                    <a:lnTo>
                      <a:pt x="33" y="35"/>
                    </a:lnTo>
                    <a:lnTo>
                      <a:pt x="34" y="35"/>
                    </a:lnTo>
                    <a:lnTo>
                      <a:pt x="34" y="36"/>
                    </a:lnTo>
                    <a:lnTo>
                      <a:pt x="35" y="36"/>
                    </a:lnTo>
                    <a:lnTo>
                      <a:pt x="35" y="38"/>
                    </a:lnTo>
                    <a:lnTo>
                      <a:pt x="37" y="38"/>
                    </a:lnTo>
                    <a:lnTo>
                      <a:pt x="37" y="39"/>
                    </a:lnTo>
                    <a:lnTo>
                      <a:pt x="38" y="39"/>
                    </a:lnTo>
                    <a:lnTo>
                      <a:pt x="38" y="40"/>
                    </a:lnTo>
                    <a:lnTo>
                      <a:pt x="39" y="40"/>
                    </a:lnTo>
                    <a:lnTo>
                      <a:pt x="39" y="41"/>
                    </a:lnTo>
                    <a:lnTo>
                      <a:pt x="40" y="41"/>
                    </a:lnTo>
                    <a:lnTo>
                      <a:pt x="40" y="42"/>
                    </a:lnTo>
                    <a:lnTo>
                      <a:pt x="41" y="42"/>
                    </a:lnTo>
                    <a:lnTo>
                      <a:pt x="41" y="41"/>
                    </a:lnTo>
                    <a:lnTo>
                      <a:pt x="45" y="41"/>
                    </a:lnTo>
                    <a:lnTo>
                      <a:pt x="45" y="40"/>
                    </a:lnTo>
                    <a:lnTo>
                      <a:pt x="45" y="39"/>
                    </a:lnTo>
                    <a:lnTo>
                      <a:pt x="46" y="39"/>
                    </a:lnTo>
                    <a:lnTo>
                      <a:pt x="46" y="33"/>
                    </a:lnTo>
                    <a:lnTo>
                      <a:pt x="45" y="33"/>
                    </a:lnTo>
                    <a:lnTo>
                      <a:pt x="45" y="31"/>
                    </a:lnTo>
                    <a:lnTo>
                      <a:pt x="45" y="29"/>
                    </a:lnTo>
                    <a:lnTo>
                      <a:pt x="44" y="29"/>
                    </a:lnTo>
                    <a:lnTo>
                      <a:pt x="44" y="27"/>
                    </a:lnTo>
                    <a:lnTo>
                      <a:pt x="43" y="27"/>
                    </a:lnTo>
                    <a:lnTo>
                      <a:pt x="43" y="25"/>
                    </a:lnTo>
                    <a:lnTo>
                      <a:pt x="41" y="25"/>
                    </a:lnTo>
                    <a:lnTo>
                      <a:pt x="41" y="22"/>
                    </a:lnTo>
                    <a:lnTo>
                      <a:pt x="41" y="21"/>
                    </a:lnTo>
                    <a:lnTo>
                      <a:pt x="40" y="21"/>
                    </a:lnTo>
                    <a:lnTo>
                      <a:pt x="40" y="17"/>
                    </a:lnTo>
                    <a:lnTo>
                      <a:pt x="39" y="17"/>
                    </a:lnTo>
                    <a:lnTo>
                      <a:pt x="39" y="16"/>
                    </a:lnTo>
                    <a:lnTo>
                      <a:pt x="38" y="16"/>
                    </a:lnTo>
                    <a:lnTo>
                      <a:pt x="38" y="14"/>
                    </a:lnTo>
                    <a:lnTo>
                      <a:pt x="37" y="14"/>
                    </a:lnTo>
                    <a:lnTo>
                      <a:pt x="37" y="12"/>
                    </a:lnTo>
                    <a:lnTo>
                      <a:pt x="37" y="10"/>
                    </a:lnTo>
                    <a:lnTo>
                      <a:pt x="35" y="10"/>
                    </a:lnTo>
                    <a:lnTo>
                      <a:pt x="35" y="8"/>
                    </a:lnTo>
                    <a:lnTo>
                      <a:pt x="34" y="8"/>
                    </a:lnTo>
                    <a:lnTo>
                      <a:pt x="34" y="6"/>
                    </a:lnTo>
                    <a:lnTo>
                      <a:pt x="33" y="6"/>
                    </a:lnTo>
                    <a:lnTo>
                      <a:pt x="33" y="4"/>
                    </a:lnTo>
                    <a:lnTo>
                      <a:pt x="32" y="4"/>
                    </a:lnTo>
                    <a:lnTo>
                      <a:pt x="32" y="2"/>
                    </a:lnTo>
                    <a:lnTo>
                      <a:pt x="32" y="0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201">
                <a:extLst>
                  <a:ext uri="{FF2B5EF4-FFF2-40B4-BE49-F238E27FC236}">
                    <a16:creationId xmlns:a16="http://schemas.microsoft.com/office/drawing/2014/main" id="{1CFB3099-4A63-10F7-6166-59C666BE1A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4" y="4099"/>
                <a:ext cx="1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202">
                <a:extLst>
                  <a:ext uri="{FF2B5EF4-FFF2-40B4-BE49-F238E27FC236}">
                    <a16:creationId xmlns:a16="http://schemas.microsoft.com/office/drawing/2014/main" id="{1F6A861E-6F0F-45DB-BC7F-B07B5F464B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5" y="4226"/>
                <a:ext cx="37" cy="50"/>
              </a:xfrm>
              <a:custGeom>
                <a:avLst/>
                <a:gdLst>
                  <a:gd name="T0" fmla="*/ 20 w 112"/>
                  <a:gd name="T1" fmla="*/ 27 h 148"/>
                  <a:gd name="T2" fmla="*/ 23 w 112"/>
                  <a:gd name="T3" fmla="*/ 31 h 148"/>
                  <a:gd name="T4" fmla="*/ 25 w 112"/>
                  <a:gd name="T5" fmla="*/ 35 h 148"/>
                  <a:gd name="T6" fmla="*/ 27 w 112"/>
                  <a:gd name="T7" fmla="*/ 40 h 148"/>
                  <a:gd name="T8" fmla="*/ 29 w 112"/>
                  <a:gd name="T9" fmla="*/ 46 h 148"/>
                  <a:gd name="T10" fmla="*/ 32 w 112"/>
                  <a:gd name="T11" fmla="*/ 49 h 148"/>
                  <a:gd name="T12" fmla="*/ 34 w 112"/>
                  <a:gd name="T13" fmla="*/ 54 h 148"/>
                  <a:gd name="T14" fmla="*/ 36 w 112"/>
                  <a:gd name="T15" fmla="*/ 59 h 148"/>
                  <a:gd name="T16" fmla="*/ 40 w 112"/>
                  <a:gd name="T17" fmla="*/ 63 h 148"/>
                  <a:gd name="T18" fmla="*/ 42 w 112"/>
                  <a:gd name="T19" fmla="*/ 67 h 148"/>
                  <a:gd name="T20" fmla="*/ 44 w 112"/>
                  <a:gd name="T21" fmla="*/ 72 h 148"/>
                  <a:gd name="T22" fmla="*/ 46 w 112"/>
                  <a:gd name="T23" fmla="*/ 77 h 148"/>
                  <a:gd name="T24" fmla="*/ 49 w 112"/>
                  <a:gd name="T25" fmla="*/ 80 h 148"/>
                  <a:gd name="T26" fmla="*/ 51 w 112"/>
                  <a:gd name="T27" fmla="*/ 85 h 148"/>
                  <a:gd name="T28" fmla="*/ 54 w 112"/>
                  <a:gd name="T29" fmla="*/ 91 h 148"/>
                  <a:gd name="T30" fmla="*/ 57 w 112"/>
                  <a:gd name="T31" fmla="*/ 95 h 148"/>
                  <a:gd name="T32" fmla="*/ 59 w 112"/>
                  <a:gd name="T33" fmla="*/ 101 h 148"/>
                  <a:gd name="T34" fmla="*/ 62 w 112"/>
                  <a:gd name="T35" fmla="*/ 104 h 148"/>
                  <a:gd name="T36" fmla="*/ 64 w 112"/>
                  <a:gd name="T37" fmla="*/ 109 h 148"/>
                  <a:gd name="T38" fmla="*/ 66 w 112"/>
                  <a:gd name="T39" fmla="*/ 114 h 148"/>
                  <a:gd name="T40" fmla="*/ 68 w 112"/>
                  <a:gd name="T41" fmla="*/ 118 h 148"/>
                  <a:gd name="T42" fmla="*/ 70 w 112"/>
                  <a:gd name="T43" fmla="*/ 124 h 148"/>
                  <a:gd name="T44" fmla="*/ 74 w 112"/>
                  <a:gd name="T45" fmla="*/ 127 h 148"/>
                  <a:gd name="T46" fmla="*/ 77 w 112"/>
                  <a:gd name="T47" fmla="*/ 132 h 148"/>
                  <a:gd name="T48" fmla="*/ 79 w 112"/>
                  <a:gd name="T49" fmla="*/ 137 h 148"/>
                  <a:gd name="T50" fmla="*/ 82 w 112"/>
                  <a:gd name="T51" fmla="*/ 142 h 148"/>
                  <a:gd name="T52" fmla="*/ 84 w 112"/>
                  <a:gd name="T53" fmla="*/ 147 h 148"/>
                  <a:gd name="T54" fmla="*/ 92 w 112"/>
                  <a:gd name="T55" fmla="*/ 123 h 148"/>
                  <a:gd name="T56" fmla="*/ 89 w 112"/>
                  <a:gd name="T57" fmla="*/ 118 h 148"/>
                  <a:gd name="T58" fmla="*/ 87 w 112"/>
                  <a:gd name="T59" fmla="*/ 114 h 148"/>
                  <a:gd name="T60" fmla="*/ 85 w 112"/>
                  <a:gd name="T61" fmla="*/ 108 h 148"/>
                  <a:gd name="T62" fmla="*/ 83 w 112"/>
                  <a:gd name="T63" fmla="*/ 104 h 148"/>
                  <a:gd name="T64" fmla="*/ 80 w 112"/>
                  <a:gd name="T65" fmla="*/ 101 h 148"/>
                  <a:gd name="T66" fmla="*/ 78 w 112"/>
                  <a:gd name="T67" fmla="*/ 95 h 148"/>
                  <a:gd name="T68" fmla="*/ 74 w 112"/>
                  <a:gd name="T69" fmla="*/ 91 h 148"/>
                  <a:gd name="T70" fmla="*/ 72 w 112"/>
                  <a:gd name="T71" fmla="*/ 85 h 148"/>
                  <a:gd name="T72" fmla="*/ 69 w 112"/>
                  <a:gd name="T73" fmla="*/ 80 h 148"/>
                  <a:gd name="T74" fmla="*/ 67 w 112"/>
                  <a:gd name="T75" fmla="*/ 76 h 148"/>
                  <a:gd name="T76" fmla="*/ 65 w 112"/>
                  <a:gd name="T77" fmla="*/ 70 h 148"/>
                  <a:gd name="T78" fmla="*/ 62 w 112"/>
                  <a:gd name="T79" fmla="*/ 67 h 148"/>
                  <a:gd name="T80" fmla="*/ 60 w 112"/>
                  <a:gd name="T81" fmla="*/ 63 h 148"/>
                  <a:gd name="T82" fmla="*/ 58 w 112"/>
                  <a:gd name="T83" fmla="*/ 57 h 148"/>
                  <a:gd name="T84" fmla="*/ 55 w 112"/>
                  <a:gd name="T85" fmla="*/ 52 h 148"/>
                  <a:gd name="T86" fmla="*/ 53 w 112"/>
                  <a:gd name="T87" fmla="*/ 47 h 148"/>
                  <a:gd name="T88" fmla="*/ 49 w 112"/>
                  <a:gd name="T89" fmla="*/ 44 h 148"/>
                  <a:gd name="T90" fmla="*/ 47 w 112"/>
                  <a:gd name="T91" fmla="*/ 38 h 148"/>
                  <a:gd name="T92" fmla="*/ 45 w 112"/>
                  <a:gd name="T93" fmla="*/ 34 h 148"/>
                  <a:gd name="T94" fmla="*/ 43 w 112"/>
                  <a:gd name="T95" fmla="*/ 29 h 148"/>
                  <a:gd name="T96" fmla="*/ 41 w 112"/>
                  <a:gd name="T97" fmla="*/ 24 h 148"/>
                  <a:gd name="T98" fmla="*/ 38 w 112"/>
                  <a:gd name="T99" fmla="*/ 20 h 148"/>
                  <a:gd name="T100" fmla="*/ 35 w 112"/>
                  <a:gd name="T101" fmla="*/ 16 h 148"/>
                  <a:gd name="T102" fmla="*/ 33 w 112"/>
                  <a:gd name="T103" fmla="*/ 11 h 148"/>
                  <a:gd name="T104" fmla="*/ 30 w 112"/>
                  <a:gd name="T105" fmla="*/ 7 h 148"/>
                  <a:gd name="T106" fmla="*/ 28 w 112"/>
                  <a:gd name="T107" fmla="*/ 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2" h="148">
                    <a:moveTo>
                      <a:pt x="27" y="0"/>
                    </a:moveTo>
                    <a:lnTo>
                      <a:pt x="0" y="0"/>
                    </a:lnTo>
                    <a:lnTo>
                      <a:pt x="0" y="148"/>
                    </a:lnTo>
                    <a:lnTo>
                      <a:pt x="20" y="148"/>
                    </a:lnTo>
                    <a:lnTo>
                      <a:pt x="20" y="27"/>
                    </a:lnTo>
                    <a:lnTo>
                      <a:pt x="21" y="27"/>
                    </a:lnTo>
                    <a:lnTo>
                      <a:pt x="21" y="29"/>
                    </a:lnTo>
                    <a:lnTo>
                      <a:pt x="22" y="29"/>
                    </a:lnTo>
                    <a:lnTo>
                      <a:pt x="22" y="31"/>
                    </a:lnTo>
                    <a:lnTo>
                      <a:pt x="23" y="31"/>
                    </a:lnTo>
                    <a:lnTo>
                      <a:pt x="23" y="33"/>
                    </a:lnTo>
                    <a:lnTo>
                      <a:pt x="24" y="33"/>
                    </a:lnTo>
                    <a:lnTo>
                      <a:pt x="24" y="34"/>
                    </a:lnTo>
                    <a:lnTo>
                      <a:pt x="24" y="35"/>
                    </a:lnTo>
                    <a:lnTo>
                      <a:pt x="25" y="35"/>
                    </a:lnTo>
                    <a:lnTo>
                      <a:pt x="25" y="37"/>
                    </a:lnTo>
                    <a:lnTo>
                      <a:pt x="26" y="37"/>
                    </a:lnTo>
                    <a:lnTo>
                      <a:pt x="26" y="38"/>
                    </a:lnTo>
                    <a:lnTo>
                      <a:pt x="27" y="38"/>
                    </a:lnTo>
                    <a:lnTo>
                      <a:pt x="27" y="40"/>
                    </a:lnTo>
                    <a:lnTo>
                      <a:pt x="28" y="40"/>
                    </a:lnTo>
                    <a:lnTo>
                      <a:pt x="28" y="43"/>
                    </a:lnTo>
                    <a:lnTo>
                      <a:pt x="28" y="44"/>
                    </a:lnTo>
                    <a:lnTo>
                      <a:pt x="29" y="44"/>
                    </a:lnTo>
                    <a:lnTo>
                      <a:pt x="29" y="46"/>
                    </a:lnTo>
                    <a:lnTo>
                      <a:pt x="30" y="46"/>
                    </a:lnTo>
                    <a:lnTo>
                      <a:pt x="30" y="47"/>
                    </a:lnTo>
                    <a:lnTo>
                      <a:pt x="31" y="47"/>
                    </a:lnTo>
                    <a:lnTo>
                      <a:pt x="31" y="49"/>
                    </a:lnTo>
                    <a:lnTo>
                      <a:pt x="32" y="49"/>
                    </a:lnTo>
                    <a:lnTo>
                      <a:pt x="32" y="50"/>
                    </a:lnTo>
                    <a:lnTo>
                      <a:pt x="33" y="50"/>
                    </a:lnTo>
                    <a:lnTo>
                      <a:pt x="33" y="52"/>
                    </a:lnTo>
                    <a:lnTo>
                      <a:pt x="34" y="52"/>
                    </a:lnTo>
                    <a:lnTo>
                      <a:pt x="34" y="54"/>
                    </a:lnTo>
                    <a:lnTo>
                      <a:pt x="35" y="54"/>
                    </a:lnTo>
                    <a:lnTo>
                      <a:pt x="35" y="55"/>
                    </a:lnTo>
                    <a:lnTo>
                      <a:pt x="36" y="55"/>
                    </a:lnTo>
                    <a:lnTo>
                      <a:pt x="36" y="57"/>
                    </a:lnTo>
                    <a:lnTo>
                      <a:pt x="36" y="59"/>
                    </a:lnTo>
                    <a:lnTo>
                      <a:pt x="38" y="59"/>
                    </a:lnTo>
                    <a:lnTo>
                      <a:pt x="38" y="60"/>
                    </a:lnTo>
                    <a:lnTo>
                      <a:pt x="39" y="60"/>
                    </a:lnTo>
                    <a:lnTo>
                      <a:pt x="39" y="63"/>
                    </a:lnTo>
                    <a:lnTo>
                      <a:pt x="40" y="63"/>
                    </a:lnTo>
                    <a:lnTo>
                      <a:pt x="40" y="64"/>
                    </a:lnTo>
                    <a:lnTo>
                      <a:pt x="41" y="64"/>
                    </a:lnTo>
                    <a:lnTo>
                      <a:pt x="41" y="65"/>
                    </a:lnTo>
                    <a:lnTo>
                      <a:pt x="41" y="67"/>
                    </a:lnTo>
                    <a:lnTo>
                      <a:pt x="42" y="67"/>
                    </a:lnTo>
                    <a:lnTo>
                      <a:pt x="42" y="68"/>
                    </a:lnTo>
                    <a:lnTo>
                      <a:pt x="43" y="68"/>
                    </a:lnTo>
                    <a:lnTo>
                      <a:pt x="43" y="70"/>
                    </a:lnTo>
                    <a:lnTo>
                      <a:pt x="44" y="70"/>
                    </a:lnTo>
                    <a:lnTo>
                      <a:pt x="44" y="72"/>
                    </a:lnTo>
                    <a:lnTo>
                      <a:pt x="45" y="72"/>
                    </a:lnTo>
                    <a:lnTo>
                      <a:pt x="45" y="74"/>
                    </a:lnTo>
                    <a:lnTo>
                      <a:pt x="45" y="76"/>
                    </a:lnTo>
                    <a:lnTo>
                      <a:pt x="46" y="76"/>
                    </a:lnTo>
                    <a:lnTo>
                      <a:pt x="46" y="77"/>
                    </a:lnTo>
                    <a:lnTo>
                      <a:pt x="47" y="77"/>
                    </a:lnTo>
                    <a:lnTo>
                      <a:pt x="47" y="79"/>
                    </a:lnTo>
                    <a:lnTo>
                      <a:pt x="48" y="79"/>
                    </a:lnTo>
                    <a:lnTo>
                      <a:pt x="48" y="80"/>
                    </a:lnTo>
                    <a:lnTo>
                      <a:pt x="49" y="80"/>
                    </a:lnTo>
                    <a:lnTo>
                      <a:pt x="49" y="82"/>
                    </a:lnTo>
                    <a:lnTo>
                      <a:pt x="49" y="84"/>
                    </a:lnTo>
                    <a:lnTo>
                      <a:pt x="50" y="84"/>
                    </a:lnTo>
                    <a:lnTo>
                      <a:pt x="50" y="85"/>
                    </a:lnTo>
                    <a:lnTo>
                      <a:pt x="51" y="85"/>
                    </a:lnTo>
                    <a:lnTo>
                      <a:pt x="51" y="87"/>
                    </a:lnTo>
                    <a:lnTo>
                      <a:pt x="53" y="87"/>
                    </a:lnTo>
                    <a:lnTo>
                      <a:pt x="53" y="89"/>
                    </a:lnTo>
                    <a:lnTo>
                      <a:pt x="53" y="91"/>
                    </a:lnTo>
                    <a:lnTo>
                      <a:pt x="54" y="91"/>
                    </a:lnTo>
                    <a:lnTo>
                      <a:pt x="54" y="93"/>
                    </a:lnTo>
                    <a:lnTo>
                      <a:pt x="55" y="93"/>
                    </a:lnTo>
                    <a:lnTo>
                      <a:pt x="55" y="94"/>
                    </a:lnTo>
                    <a:lnTo>
                      <a:pt x="57" y="94"/>
                    </a:lnTo>
                    <a:lnTo>
                      <a:pt x="57" y="95"/>
                    </a:lnTo>
                    <a:lnTo>
                      <a:pt x="58" y="95"/>
                    </a:lnTo>
                    <a:lnTo>
                      <a:pt x="58" y="97"/>
                    </a:lnTo>
                    <a:lnTo>
                      <a:pt x="58" y="98"/>
                    </a:lnTo>
                    <a:lnTo>
                      <a:pt x="59" y="98"/>
                    </a:lnTo>
                    <a:lnTo>
                      <a:pt x="59" y="101"/>
                    </a:lnTo>
                    <a:lnTo>
                      <a:pt x="60" y="101"/>
                    </a:lnTo>
                    <a:lnTo>
                      <a:pt x="60" y="102"/>
                    </a:lnTo>
                    <a:lnTo>
                      <a:pt x="61" y="102"/>
                    </a:lnTo>
                    <a:lnTo>
                      <a:pt x="61" y="104"/>
                    </a:lnTo>
                    <a:lnTo>
                      <a:pt x="62" y="104"/>
                    </a:lnTo>
                    <a:lnTo>
                      <a:pt x="62" y="106"/>
                    </a:lnTo>
                    <a:lnTo>
                      <a:pt x="62" y="107"/>
                    </a:lnTo>
                    <a:lnTo>
                      <a:pt x="63" y="107"/>
                    </a:lnTo>
                    <a:lnTo>
                      <a:pt x="63" y="109"/>
                    </a:lnTo>
                    <a:lnTo>
                      <a:pt x="64" y="109"/>
                    </a:lnTo>
                    <a:lnTo>
                      <a:pt x="64" y="110"/>
                    </a:lnTo>
                    <a:lnTo>
                      <a:pt x="65" y="110"/>
                    </a:lnTo>
                    <a:lnTo>
                      <a:pt x="65" y="112"/>
                    </a:lnTo>
                    <a:lnTo>
                      <a:pt x="66" y="112"/>
                    </a:lnTo>
                    <a:lnTo>
                      <a:pt x="66" y="114"/>
                    </a:lnTo>
                    <a:lnTo>
                      <a:pt x="66" y="115"/>
                    </a:lnTo>
                    <a:lnTo>
                      <a:pt x="67" y="115"/>
                    </a:lnTo>
                    <a:lnTo>
                      <a:pt x="67" y="117"/>
                    </a:lnTo>
                    <a:lnTo>
                      <a:pt x="68" y="117"/>
                    </a:lnTo>
                    <a:lnTo>
                      <a:pt x="68" y="118"/>
                    </a:lnTo>
                    <a:lnTo>
                      <a:pt x="69" y="118"/>
                    </a:lnTo>
                    <a:lnTo>
                      <a:pt x="69" y="121"/>
                    </a:lnTo>
                    <a:lnTo>
                      <a:pt x="70" y="121"/>
                    </a:lnTo>
                    <a:lnTo>
                      <a:pt x="70" y="123"/>
                    </a:lnTo>
                    <a:lnTo>
                      <a:pt x="70" y="124"/>
                    </a:lnTo>
                    <a:lnTo>
                      <a:pt x="72" y="124"/>
                    </a:lnTo>
                    <a:lnTo>
                      <a:pt x="72" y="125"/>
                    </a:lnTo>
                    <a:lnTo>
                      <a:pt x="73" y="125"/>
                    </a:lnTo>
                    <a:lnTo>
                      <a:pt x="73" y="127"/>
                    </a:lnTo>
                    <a:lnTo>
                      <a:pt x="74" y="127"/>
                    </a:lnTo>
                    <a:lnTo>
                      <a:pt x="74" y="128"/>
                    </a:lnTo>
                    <a:lnTo>
                      <a:pt x="74" y="130"/>
                    </a:lnTo>
                    <a:lnTo>
                      <a:pt x="76" y="130"/>
                    </a:lnTo>
                    <a:lnTo>
                      <a:pt x="76" y="132"/>
                    </a:lnTo>
                    <a:lnTo>
                      <a:pt x="77" y="132"/>
                    </a:lnTo>
                    <a:lnTo>
                      <a:pt x="77" y="134"/>
                    </a:lnTo>
                    <a:lnTo>
                      <a:pt x="78" y="134"/>
                    </a:lnTo>
                    <a:lnTo>
                      <a:pt x="78" y="135"/>
                    </a:lnTo>
                    <a:lnTo>
                      <a:pt x="79" y="135"/>
                    </a:lnTo>
                    <a:lnTo>
                      <a:pt x="79" y="137"/>
                    </a:lnTo>
                    <a:lnTo>
                      <a:pt x="79" y="140"/>
                    </a:lnTo>
                    <a:lnTo>
                      <a:pt x="80" y="140"/>
                    </a:lnTo>
                    <a:lnTo>
                      <a:pt x="81" y="140"/>
                    </a:lnTo>
                    <a:lnTo>
                      <a:pt x="81" y="142"/>
                    </a:lnTo>
                    <a:lnTo>
                      <a:pt x="82" y="142"/>
                    </a:lnTo>
                    <a:lnTo>
                      <a:pt x="82" y="144"/>
                    </a:lnTo>
                    <a:lnTo>
                      <a:pt x="83" y="144"/>
                    </a:lnTo>
                    <a:lnTo>
                      <a:pt x="83" y="145"/>
                    </a:lnTo>
                    <a:lnTo>
                      <a:pt x="83" y="147"/>
                    </a:lnTo>
                    <a:lnTo>
                      <a:pt x="84" y="147"/>
                    </a:lnTo>
                    <a:lnTo>
                      <a:pt x="84" y="148"/>
                    </a:lnTo>
                    <a:lnTo>
                      <a:pt x="112" y="148"/>
                    </a:lnTo>
                    <a:lnTo>
                      <a:pt x="112" y="0"/>
                    </a:lnTo>
                    <a:lnTo>
                      <a:pt x="92" y="0"/>
                    </a:lnTo>
                    <a:lnTo>
                      <a:pt x="92" y="123"/>
                    </a:lnTo>
                    <a:lnTo>
                      <a:pt x="91" y="123"/>
                    </a:lnTo>
                    <a:lnTo>
                      <a:pt x="91" y="121"/>
                    </a:lnTo>
                    <a:lnTo>
                      <a:pt x="90" y="121"/>
                    </a:lnTo>
                    <a:lnTo>
                      <a:pt x="90" y="118"/>
                    </a:lnTo>
                    <a:lnTo>
                      <a:pt x="89" y="118"/>
                    </a:lnTo>
                    <a:lnTo>
                      <a:pt x="89" y="117"/>
                    </a:lnTo>
                    <a:lnTo>
                      <a:pt x="88" y="117"/>
                    </a:lnTo>
                    <a:lnTo>
                      <a:pt x="88" y="115"/>
                    </a:lnTo>
                    <a:lnTo>
                      <a:pt x="87" y="115"/>
                    </a:lnTo>
                    <a:lnTo>
                      <a:pt x="87" y="114"/>
                    </a:lnTo>
                    <a:lnTo>
                      <a:pt x="87" y="112"/>
                    </a:lnTo>
                    <a:lnTo>
                      <a:pt x="86" y="112"/>
                    </a:lnTo>
                    <a:lnTo>
                      <a:pt x="86" y="110"/>
                    </a:lnTo>
                    <a:lnTo>
                      <a:pt x="85" y="110"/>
                    </a:lnTo>
                    <a:lnTo>
                      <a:pt x="85" y="108"/>
                    </a:lnTo>
                    <a:lnTo>
                      <a:pt x="84" y="108"/>
                    </a:lnTo>
                    <a:lnTo>
                      <a:pt x="84" y="107"/>
                    </a:lnTo>
                    <a:lnTo>
                      <a:pt x="83" y="107"/>
                    </a:lnTo>
                    <a:lnTo>
                      <a:pt x="83" y="106"/>
                    </a:lnTo>
                    <a:lnTo>
                      <a:pt x="83" y="104"/>
                    </a:lnTo>
                    <a:lnTo>
                      <a:pt x="82" y="104"/>
                    </a:lnTo>
                    <a:lnTo>
                      <a:pt x="82" y="102"/>
                    </a:lnTo>
                    <a:lnTo>
                      <a:pt x="81" y="102"/>
                    </a:lnTo>
                    <a:lnTo>
                      <a:pt x="81" y="101"/>
                    </a:lnTo>
                    <a:lnTo>
                      <a:pt x="80" y="101"/>
                    </a:lnTo>
                    <a:lnTo>
                      <a:pt x="80" y="98"/>
                    </a:lnTo>
                    <a:lnTo>
                      <a:pt x="79" y="98"/>
                    </a:lnTo>
                    <a:lnTo>
                      <a:pt x="79" y="97"/>
                    </a:lnTo>
                    <a:lnTo>
                      <a:pt x="79" y="95"/>
                    </a:lnTo>
                    <a:lnTo>
                      <a:pt x="78" y="95"/>
                    </a:lnTo>
                    <a:lnTo>
                      <a:pt x="78" y="93"/>
                    </a:lnTo>
                    <a:lnTo>
                      <a:pt x="77" y="93"/>
                    </a:lnTo>
                    <a:lnTo>
                      <a:pt x="76" y="93"/>
                    </a:lnTo>
                    <a:lnTo>
                      <a:pt x="76" y="91"/>
                    </a:lnTo>
                    <a:lnTo>
                      <a:pt x="74" y="91"/>
                    </a:lnTo>
                    <a:lnTo>
                      <a:pt x="74" y="89"/>
                    </a:lnTo>
                    <a:lnTo>
                      <a:pt x="74" y="87"/>
                    </a:lnTo>
                    <a:lnTo>
                      <a:pt x="73" y="87"/>
                    </a:lnTo>
                    <a:lnTo>
                      <a:pt x="73" y="85"/>
                    </a:lnTo>
                    <a:lnTo>
                      <a:pt x="72" y="85"/>
                    </a:lnTo>
                    <a:lnTo>
                      <a:pt x="72" y="84"/>
                    </a:lnTo>
                    <a:lnTo>
                      <a:pt x="70" y="84"/>
                    </a:lnTo>
                    <a:lnTo>
                      <a:pt x="70" y="82"/>
                    </a:lnTo>
                    <a:lnTo>
                      <a:pt x="70" y="80"/>
                    </a:lnTo>
                    <a:lnTo>
                      <a:pt x="69" y="80"/>
                    </a:lnTo>
                    <a:lnTo>
                      <a:pt x="69" y="78"/>
                    </a:lnTo>
                    <a:lnTo>
                      <a:pt x="68" y="78"/>
                    </a:lnTo>
                    <a:lnTo>
                      <a:pt x="68" y="77"/>
                    </a:lnTo>
                    <a:lnTo>
                      <a:pt x="67" y="77"/>
                    </a:lnTo>
                    <a:lnTo>
                      <a:pt x="67" y="76"/>
                    </a:lnTo>
                    <a:lnTo>
                      <a:pt x="66" y="76"/>
                    </a:lnTo>
                    <a:lnTo>
                      <a:pt x="66" y="74"/>
                    </a:lnTo>
                    <a:lnTo>
                      <a:pt x="66" y="72"/>
                    </a:lnTo>
                    <a:lnTo>
                      <a:pt x="65" y="72"/>
                    </a:lnTo>
                    <a:lnTo>
                      <a:pt x="65" y="70"/>
                    </a:lnTo>
                    <a:lnTo>
                      <a:pt x="64" y="70"/>
                    </a:lnTo>
                    <a:lnTo>
                      <a:pt x="64" y="68"/>
                    </a:lnTo>
                    <a:lnTo>
                      <a:pt x="63" y="68"/>
                    </a:lnTo>
                    <a:lnTo>
                      <a:pt x="63" y="67"/>
                    </a:lnTo>
                    <a:lnTo>
                      <a:pt x="62" y="67"/>
                    </a:lnTo>
                    <a:lnTo>
                      <a:pt x="62" y="65"/>
                    </a:lnTo>
                    <a:lnTo>
                      <a:pt x="62" y="64"/>
                    </a:lnTo>
                    <a:lnTo>
                      <a:pt x="61" y="64"/>
                    </a:lnTo>
                    <a:lnTo>
                      <a:pt x="61" y="63"/>
                    </a:lnTo>
                    <a:lnTo>
                      <a:pt x="60" y="63"/>
                    </a:lnTo>
                    <a:lnTo>
                      <a:pt x="60" y="60"/>
                    </a:lnTo>
                    <a:lnTo>
                      <a:pt x="59" y="60"/>
                    </a:lnTo>
                    <a:lnTo>
                      <a:pt x="59" y="59"/>
                    </a:lnTo>
                    <a:lnTo>
                      <a:pt x="58" y="59"/>
                    </a:lnTo>
                    <a:lnTo>
                      <a:pt x="58" y="57"/>
                    </a:lnTo>
                    <a:lnTo>
                      <a:pt x="58" y="55"/>
                    </a:lnTo>
                    <a:lnTo>
                      <a:pt x="57" y="55"/>
                    </a:lnTo>
                    <a:lnTo>
                      <a:pt x="57" y="54"/>
                    </a:lnTo>
                    <a:lnTo>
                      <a:pt x="55" y="54"/>
                    </a:lnTo>
                    <a:lnTo>
                      <a:pt x="55" y="52"/>
                    </a:lnTo>
                    <a:lnTo>
                      <a:pt x="54" y="52"/>
                    </a:lnTo>
                    <a:lnTo>
                      <a:pt x="54" y="50"/>
                    </a:lnTo>
                    <a:lnTo>
                      <a:pt x="53" y="50"/>
                    </a:lnTo>
                    <a:lnTo>
                      <a:pt x="53" y="48"/>
                    </a:lnTo>
                    <a:lnTo>
                      <a:pt x="53" y="47"/>
                    </a:lnTo>
                    <a:lnTo>
                      <a:pt x="51" y="47"/>
                    </a:lnTo>
                    <a:lnTo>
                      <a:pt x="51" y="46"/>
                    </a:lnTo>
                    <a:lnTo>
                      <a:pt x="50" y="46"/>
                    </a:lnTo>
                    <a:lnTo>
                      <a:pt x="50" y="44"/>
                    </a:lnTo>
                    <a:lnTo>
                      <a:pt x="49" y="44"/>
                    </a:lnTo>
                    <a:lnTo>
                      <a:pt x="49" y="43"/>
                    </a:lnTo>
                    <a:lnTo>
                      <a:pt x="49" y="40"/>
                    </a:lnTo>
                    <a:lnTo>
                      <a:pt x="48" y="40"/>
                    </a:lnTo>
                    <a:lnTo>
                      <a:pt x="48" y="38"/>
                    </a:lnTo>
                    <a:lnTo>
                      <a:pt x="47" y="38"/>
                    </a:lnTo>
                    <a:lnTo>
                      <a:pt x="47" y="37"/>
                    </a:lnTo>
                    <a:lnTo>
                      <a:pt x="46" y="37"/>
                    </a:lnTo>
                    <a:lnTo>
                      <a:pt x="46" y="35"/>
                    </a:lnTo>
                    <a:lnTo>
                      <a:pt x="45" y="35"/>
                    </a:lnTo>
                    <a:lnTo>
                      <a:pt x="45" y="34"/>
                    </a:lnTo>
                    <a:lnTo>
                      <a:pt x="45" y="33"/>
                    </a:lnTo>
                    <a:lnTo>
                      <a:pt x="44" y="33"/>
                    </a:lnTo>
                    <a:lnTo>
                      <a:pt x="44" y="31"/>
                    </a:lnTo>
                    <a:lnTo>
                      <a:pt x="43" y="31"/>
                    </a:lnTo>
                    <a:lnTo>
                      <a:pt x="43" y="29"/>
                    </a:lnTo>
                    <a:lnTo>
                      <a:pt x="42" y="29"/>
                    </a:lnTo>
                    <a:lnTo>
                      <a:pt x="42" y="27"/>
                    </a:lnTo>
                    <a:lnTo>
                      <a:pt x="41" y="27"/>
                    </a:lnTo>
                    <a:lnTo>
                      <a:pt x="41" y="26"/>
                    </a:lnTo>
                    <a:lnTo>
                      <a:pt x="41" y="24"/>
                    </a:lnTo>
                    <a:lnTo>
                      <a:pt x="40" y="24"/>
                    </a:lnTo>
                    <a:lnTo>
                      <a:pt x="40" y="21"/>
                    </a:lnTo>
                    <a:lnTo>
                      <a:pt x="39" y="21"/>
                    </a:lnTo>
                    <a:lnTo>
                      <a:pt x="39" y="20"/>
                    </a:lnTo>
                    <a:lnTo>
                      <a:pt x="38" y="20"/>
                    </a:lnTo>
                    <a:lnTo>
                      <a:pt x="38" y="18"/>
                    </a:lnTo>
                    <a:lnTo>
                      <a:pt x="36" y="18"/>
                    </a:lnTo>
                    <a:lnTo>
                      <a:pt x="36" y="17"/>
                    </a:lnTo>
                    <a:lnTo>
                      <a:pt x="36" y="16"/>
                    </a:lnTo>
                    <a:lnTo>
                      <a:pt x="35" y="16"/>
                    </a:lnTo>
                    <a:lnTo>
                      <a:pt x="35" y="14"/>
                    </a:lnTo>
                    <a:lnTo>
                      <a:pt x="34" y="14"/>
                    </a:lnTo>
                    <a:lnTo>
                      <a:pt x="34" y="13"/>
                    </a:lnTo>
                    <a:lnTo>
                      <a:pt x="33" y="13"/>
                    </a:lnTo>
                    <a:lnTo>
                      <a:pt x="33" y="11"/>
                    </a:lnTo>
                    <a:lnTo>
                      <a:pt x="32" y="11"/>
                    </a:lnTo>
                    <a:lnTo>
                      <a:pt x="32" y="9"/>
                    </a:lnTo>
                    <a:lnTo>
                      <a:pt x="31" y="9"/>
                    </a:lnTo>
                    <a:lnTo>
                      <a:pt x="31" y="7"/>
                    </a:lnTo>
                    <a:lnTo>
                      <a:pt x="30" y="7"/>
                    </a:lnTo>
                    <a:lnTo>
                      <a:pt x="30" y="5"/>
                    </a:lnTo>
                    <a:lnTo>
                      <a:pt x="29" y="5"/>
                    </a:lnTo>
                    <a:lnTo>
                      <a:pt x="28" y="5"/>
                    </a:lnTo>
                    <a:lnTo>
                      <a:pt x="28" y="2"/>
                    </a:lnTo>
                    <a:lnTo>
                      <a:pt x="28" y="0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Rectangle 203">
                <a:extLst>
                  <a:ext uri="{FF2B5EF4-FFF2-40B4-BE49-F238E27FC236}">
                    <a16:creationId xmlns:a16="http://schemas.microsoft.com/office/drawing/2014/main" id="{A9DC49B1-E17D-F7E6-790A-7DA79954CA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52" y="4237"/>
                <a:ext cx="1" cy="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Rectangle 204">
                <a:extLst>
                  <a:ext uri="{FF2B5EF4-FFF2-40B4-BE49-F238E27FC236}">
                    <a16:creationId xmlns:a16="http://schemas.microsoft.com/office/drawing/2014/main" id="{329EADC0-F908-BF73-3F4A-C4AADD3A31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75" y="4265"/>
                <a:ext cx="1" cy="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D661FFFF-2FE9-469C-93AB-E060ED21D2FE}" vid="{6C24DFBC-051B-4B92-B11A-9CF45AD8C8F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2025-02-28T10:58:11Z</dcterms:modified>
</cp:coreProperties>
</file>