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EDBA6E0A-5592-E5A0-5ED5-09E1AAE46DE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043238" y="0"/>
            <a:ext cx="6105525" cy="6858000"/>
            <a:chOff x="1917" y="0"/>
            <a:chExt cx="3846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E777F9A0-B8DB-7105-D14F-25F00C5F0428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917" y="0"/>
              <a:ext cx="3846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59F98FC0-B285-A03A-F486-A6A303F58A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7" y="396"/>
              <a:ext cx="1409" cy="1182"/>
            </a:xfrm>
            <a:custGeom>
              <a:avLst/>
              <a:gdLst>
                <a:gd name="T0" fmla="*/ 3570 w 5634"/>
                <a:gd name="T1" fmla="*/ 1191 h 4731"/>
                <a:gd name="T2" fmla="*/ 3040 w 5634"/>
                <a:gd name="T3" fmla="*/ 1220 h 4731"/>
                <a:gd name="T4" fmla="*/ 2590 w 5634"/>
                <a:gd name="T5" fmla="*/ 1067 h 4731"/>
                <a:gd name="T6" fmla="*/ 2293 w 5634"/>
                <a:gd name="T7" fmla="*/ 959 h 4731"/>
                <a:gd name="T8" fmla="*/ 2197 w 5634"/>
                <a:gd name="T9" fmla="*/ 968 h 4731"/>
                <a:gd name="T10" fmla="*/ 1828 w 5634"/>
                <a:gd name="T11" fmla="*/ 661 h 4731"/>
                <a:gd name="T12" fmla="*/ 1601 w 5634"/>
                <a:gd name="T13" fmla="*/ 311 h 4731"/>
                <a:gd name="T14" fmla="*/ 1598 w 5634"/>
                <a:gd name="T15" fmla="*/ 0 h 4731"/>
                <a:gd name="T16" fmla="*/ 1177 w 5634"/>
                <a:gd name="T17" fmla="*/ 423 h 4731"/>
                <a:gd name="T18" fmla="*/ 921 w 5634"/>
                <a:gd name="T19" fmla="*/ 393 h 4731"/>
                <a:gd name="T20" fmla="*/ 944 w 5634"/>
                <a:gd name="T21" fmla="*/ 751 h 4731"/>
                <a:gd name="T22" fmla="*/ 728 w 5634"/>
                <a:gd name="T23" fmla="*/ 1382 h 4731"/>
                <a:gd name="T24" fmla="*/ 317 w 5634"/>
                <a:gd name="T25" fmla="*/ 1529 h 4731"/>
                <a:gd name="T26" fmla="*/ 213 w 5634"/>
                <a:gd name="T27" fmla="*/ 1901 h 4731"/>
                <a:gd name="T28" fmla="*/ 309 w 5634"/>
                <a:gd name="T29" fmla="*/ 2087 h 4731"/>
                <a:gd name="T30" fmla="*/ 74 w 5634"/>
                <a:gd name="T31" fmla="*/ 2442 h 4731"/>
                <a:gd name="T32" fmla="*/ 176 w 5634"/>
                <a:gd name="T33" fmla="*/ 2796 h 4731"/>
                <a:gd name="T34" fmla="*/ 15 w 5634"/>
                <a:gd name="T35" fmla="*/ 3209 h 4731"/>
                <a:gd name="T36" fmla="*/ 323 w 5634"/>
                <a:gd name="T37" fmla="*/ 3653 h 4731"/>
                <a:gd name="T38" fmla="*/ 629 w 5634"/>
                <a:gd name="T39" fmla="*/ 4023 h 4731"/>
                <a:gd name="T40" fmla="*/ 1143 w 5634"/>
                <a:gd name="T41" fmla="*/ 3961 h 4731"/>
                <a:gd name="T42" fmla="*/ 1669 w 5634"/>
                <a:gd name="T43" fmla="*/ 3853 h 4731"/>
                <a:gd name="T44" fmla="*/ 1752 w 5634"/>
                <a:gd name="T45" fmla="*/ 4048 h 4731"/>
                <a:gd name="T46" fmla="*/ 1920 w 5634"/>
                <a:gd name="T47" fmla="*/ 4209 h 4731"/>
                <a:gd name="T48" fmla="*/ 2170 w 5634"/>
                <a:gd name="T49" fmla="*/ 4476 h 4731"/>
                <a:gd name="T50" fmla="*/ 2397 w 5634"/>
                <a:gd name="T51" fmla="*/ 4549 h 4731"/>
                <a:gd name="T52" fmla="*/ 2621 w 5634"/>
                <a:gd name="T53" fmla="*/ 4363 h 4731"/>
                <a:gd name="T54" fmla="*/ 2783 w 5634"/>
                <a:gd name="T55" fmla="*/ 4145 h 4731"/>
                <a:gd name="T56" fmla="*/ 2990 w 5634"/>
                <a:gd name="T57" fmla="*/ 3991 h 4731"/>
                <a:gd name="T58" fmla="*/ 3219 w 5634"/>
                <a:gd name="T59" fmla="*/ 3781 h 4731"/>
                <a:gd name="T60" fmla="*/ 3731 w 5634"/>
                <a:gd name="T61" fmla="*/ 3965 h 4731"/>
                <a:gd name="T62" fmla="*/ 4147 w 5634"/>
                <a:gd name="T63" fmla="*/ 4074 h 4731"/>
                <a:gd name="T64" fmla="*/ 4381 w 5634"/>
                <a:gd name="T65" fmla="*/ 4479 h 4731"/>
                <a:gd name="T66" fmla="*/ 4535 w 5634"/>
                <a:gd name="T67" fmla="*/ 4625 h 4731"/>
                <a:gd name="T68" fmla="*/ 4816 w 5634"/>
                <a:gd name="T69" fmla="*/ 4731 h 4731"/>
                <a:gd name="T70" fmla="*/ 4992 w 5634"/>
                <a:gd name="T71" fmla="*/ 4609 h 4731"/>
                <a:gd name="T72" fmla="*/ 4979 w 5634"/>
                <a:gd name="T73" fmla="*/ 4236 h 4731"/>
                <a:gd name="T74" fmla="*/ 5172 w 5634"/>
                <a:gd name="T75" fmla="*/ 3087 h 4731"/>
                <a:gd name="T76" fmla="*/ 5634 w 5634"/>
                <a:gd name="T77" fmla="*/ 1927 h 4731"/>
                <a:gd name="T78" fmla="*/ 4950 w 5634"/>
                <a:gd name="T79" fmla="*/ 1821 h 4731"/>
                <a:gd name="T80" fmla="*/ 4533 w 5634"/>
                <a:gd name="T81" fmla="*/ 1727 h 4731"/>
                <a:gd name="T82" fmla="*/ 4194 w 5634"/>
                <a:gd name="T83" fmla="*/ 1616 h 4731"/>
                <a:gd name="T84" fmla="*/ 4018 w 5634"/>
                <a:gd name="T85" fmla="*/ 1704 h 4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634" h="4731">
                  <a:moveTo>
                    <a:pt x="3706" y="1420"/>
                  </a:moveTo>
                  <a:lnTo>
                    <a:pt x="3658" y="1251"/>
                  </a:lnTo>
                  <a:lnTo>
                    <a:pt x="3570" y="1191"/>
                  </a:lnTo>
                  <a:lnTo>
                    <a:pt x="3250" y="1115"/>
                  </a:lnTo>
                  <a:lnTo>
                    <a:pt x="3121" y="1217"/>
                  </a:lnTo>
                  <a:lnTo>
                    <a:pt x="3040" y="1220"/>
                  </a:lnTo>
                  <a:lnTo>
                    <a:pt x="2881" y="1149"/>
                  </a:lnTo>
                  <a:lnTo>
                    <a:pt x="2788" y="1067"/>
                  </a:lnTo>
                  <a:lnTo>
                    <a:pt x="2590" y="1067"/>
                  </a:lnTo>
                  <a:lnTo>
                    <a:pt x="2553" y="1147"/>
                  </a:lnTo>
                  <a:lnTo>
                    <a:pt x="2391" y="1169"/>
                  </a:lnTo>
                  <a:lnTo>
                    <a:pt x="2293" y="959"/>
                  </a:lnTo>
                  <a:lnTo>
                    <a:pt x="2280" y="959"/>
                  </a:lnTo>
                  <a:lnTo>
                    <a:pt x="2275" y="960"/>
                  </a:lnTo>
                  <a:lnTo>
                    <a:pt x="2197" y="968"/>
                  </a:lnTo>
                  <a:lnTo>
                    <a:pt x="2200" y="875"/>
                  </a:lnTo>
                  <a:lnTo>
                    <a:pt x="2023" y="834"/>
                  </a:lnTo>
                  <a:lnTo>
                    <a:pt x="1828" y="661"/>
                  </a:lnTo>
                  <a:lnTo>
                    <a:pt x="1658" y="664"/>
                  </a:lnTo>
                  <a:lnTo>
                    <a:pt x="1683" y="477"/>
                  </a:lnTo>
                  <a:lnTo>
                    <a:pt x="1601" y="311"/>
                  </a:lnTo>
                  <a:lnTo>
                    <a:pt x="1601" y="191"/>
                  </a:lnTo>
                  <a:lnTo>
                    <a:pt x="1677" y="44"/>
                  </a:lnTo>
                  <a:lnTo>
                    <a:pt x="1598" y="0"/>
                  </a:lnTo>
                  <a:lnTo>
                    <a:pt x="1480" y="124"/>
                  </a:lnTo>
                  <a:lnTo>
                    <a:pt x="1430" y="309"/>
                  </a:lnTo>
                  <a:lnTo>
                    <a:pt x="1177" y="423"/>
                  </a:lnTo>
                  <a:lnTo>
                    <a:pt x="1020" y="371"/>
                  </a:lnTo>
                  <a:lnTo>
                    <a:pt x="931" y="392"/>
                  </a:lnTo>
                  <a:lnTo>
                    <a:pt x="921" y="393"/>
                  </a:lnTo>
                  <a:lnTo>
                    <a:pt x="944" y="560"/>
                  </a:lnTo>
                  <a:lnTo>
                    <a:pt x="905" y="663"/>
                  </a:lnTo>
                  <a:lnTo>
                    <a:pt x="944" y="751"/>
                  </a:lnTo>
                  <a:lnTo>
                    <a:pt x="799" y="959"/>
                  </a:lnTo>
                  <a:lnTo>
                    <a:pt x="718" y="968"/>
                  </a:lnTo>
                  <a:lnTo>
                    <a:pt x="728" y="1382"/>
                  </a:lnTo>
                  <a:lnTo>
                    <a:pt x="699" y="1465"/>
                  </a:lnTo>
                  <a:lnTo>
                    <a:pt x="545" y="1412"/>
                  </a:lnTo>
                  <a:lnTo>
                    <a:pt x="317" y="1529"/>
                  </a:lnTo>
                  <a:lnTo>
                    <a:pt x="278" y="1604"/>
                  </a:lnTo>
                  <a:lnTo>
                    <a:pt x="371" y="1837"/>
                  </a:lnTo>
                  <a:lnTo>
                    <a:pt x="213" y="1901"/>
                  </a:lnTo>
                  <a:lnTo>
                    <a:pt x="261" y="1971"/>
                  </a:lnTo>
                  <a:lnTo>
                    <a:pt x="235" y="2052"/>
                  </a:lnTo>
                  <a:lnTo>
                    <a:pt x="309" y="2087"/>
                  </a:lnTo>
                  <a:lnTo>
                    <a:pt x="87" y="2383"/>
                  </a:lnTo>
                  <a:lnTo>
                    <a:pt x="86" y="2384"/>
                  </a:lnTo>
                  <a:lnTo>
                    <a:pt x="74" y="2442"/>
                  </a:lnTo>
                  <a:lnTo>
                    <a:pt x="0" y="2505"/>
                  </a:lnTo>
                  <a:lnTo>
                    <a:pt x="100" y="2749"/>
                  </a:lnTo>
                  <a:lnTo>
                    <a:pt x="176" y="2796"/>
                  </a:lnTo>
                  <a:lnTo>
                    <a:pt x="89" y="2938"/>
                  </a:lnTo>
                  <a:lnTo>
                    <a:pt x="3" y="2960"/>
                  </a:lnTo>
                  <a:lnTo>
                    <a:pt x="15" y="3209"/>
                  </a:lnTo>
                  <a:lnTo>
                    <a:pt x="122" y="3250"/>
                  </a:lnTo>
                  <a:lnTo>
                    <a:pt x="251" y="3411"/>
                  </a:lnTo>
                  <a:lnTo>
                    <a:pt x="323" y="3653"/>
                  </a:lnTo>
                  <a:lnTo>
                    <a:pt x="380" y="3588"/>
                  </a:lnTo>
                  <a:lnTo>
                    <a:pt x="484" y="3708"/>
                  </a:lnTo>
                  <a:lnTo>
                    <a:pt x="629" y="4023"/>
                  </a:lnTo>
                  <a:lnTo>
                    <a:pt x="995" y="3979"/>
                  </a:lnTo>
                  <a:lnTo>
                    <a:pt x="1081" y="4017"/>
                  </a:lnTo>
                  <a:lnTo>
                    <a:pt x="1143" y="3961"/>
                  </a:lnTo>
                  <a:lnTo>
                    <a:pt x="1319" y="3934"/>
                  </a:lnTo>
                  <a:lnTo>
                    <a:pt x="1455" y="3821"/>
                  </a:lnTo>
                  <a:lnTo>
                    <a:pt x="1669" y="3853"/>
                  </a:lnTo>
                  <a:lnTo>
                    <a:pt x="1687" y="3934"/>
                  </a:lnTo>
                  <a:lnTo>
                    <a:pt x="1761" y="3964"/>
                  </a:lnTo>
                  <a:lnTo>
                    <a:pt x="1752" y="4048"/>
                  </a:lnTo>
                  <a:lnTo>
                    <a:pt x="1837" y="4056"/>
                  </a:lnTo>
                  <a:lnTo>
                    <a:pt x="1886" y="4123"/>
                  </a:lnTo>
                  <a:lnTo>
                    <a:pt x="1920" y="4209"/>
                  </a:lnTo>
                  <a:lnTo>
                    <a:pt x="1836" y="4279"/>
                  </a:lnTo>
                  <a:lnTo>
                    <a:pt x="1904" y="4420"/>
                  </a:lnTo>
                  <a:lnTo>
                    <a:pt x="2170" y="4476"/>
                  </a:lnTo>
                  <a:lnTo>
                    <a:pt x="2257" y="4522"/>
                  </a:lnTo>
                  <a:lnTo>
                    <a:pt x="2257" y="4604"/>
                  </a:lnTo>
                  <a:lnTo>
                    <a:pt x="2397" y="4549"/>
                  </a:lnTo>
                  <a:lnTo>
                    <a:pt x="2400" y="4547"/>
                  </a:lnTo>
                  <a:lnTo>
                    <a:pt x="2429" y="4476"/>
                  </a:lnTo>
                  <a:lnTo>
                    <a:pt x="2621" y="4363"/>
                  </a:lnTo>
                  <a:lnTo>
                    <a:pt x="2682" y="4415"/>
                  </a:lnTo>
                  <a:lnTo>
                    <a:pt x="2774" y="4386"/>
                  </a:lnTo>
                  <a:lnTo>
                    <a:pt x="2783" y="4145"/>
                  </a:lnTo>
                  <a:lnTo>
                    <a:pt x="2844" y="4076"/>
                  </a:lnTo>
                  <a:lnTo>
                    <a:pt x="2925" y="4087"/>
                  </a:lnTo>
                  <a:lnTo>
                    <a:pt x="2990" y="3991"/>
                  </a:lnTo>
                  <a:lnTo>
                    <a:pt x="2986" y="3950"/>
                  </a:lnTo>
                  <a:lnTo>
                    <a:pt x="2986" y="3949"/>
                  </a:lnTo>
                  <a:lnTo>
                    <a:pt x="3219" y="3781"/>
                  </a:lnTo>
                  <a:lnTo>
                    <a:pt x="3423" y="3905"/>
                  </a:lnTo>
                  <a:lnTo>
                    <a:pt x="3586" y="3858"/>
                  </a:lnTo>
                  <a:lnTo>
                    <a:pt x="3731" y="3965"/>
                  </a:lnTo>
                  <a:lnTo>
                    <a:pt x="3879" y="3901"/>
                  </a:lnTo>
                  <a:lnTo>
                    <a:pt x="4122" y="4093"/>
                  </a:lnTo>
                  <a:lnTo>
                    <a:pt x="4147" y="4074"/>
                  </a:lnTo>
                  <a:lnTo>
                    <a:pt x="4149" y="4074"/>
                  </a:lnTo>
                  <a:lnTo>
                    <a:pt x="4367" y="4220"/>
                  </a:lnTo>
                  <a:lnTo>
                    <a:pt x="4381" y="4479"/>
                  </a:lnTo>
                  <a:lnTo>
                    <a:pt x="4462" y="4476"/>
                  </a:lnTo>
                  <a:lnTo>
                    <a:pt x="4524" y="4626"/>
                  </a:lnTo>
                  <a:lnTo>
                    <a:pt x="4535" y="4625"/>
                  </a:lnTo>
                  <a:lnTo>
                    <a:pt x="4619" y="4644"/>
                  </a:lnTo>
                  <a:lnTo>
                    <a:pt x="4597" y="4730"/>
                  </a:lnTo>
                  <a:lnTo>
                    <a:pt x="4816" y="4731"/>
                  </a:lnTo>
                  <a:lnTo>
                    <a:pt x="4895" y="4702"/>
                  </a:lnTo>
                  <a:lnTo>
                    <a:pt x="4909" y="4613"/>
                  </a:lnTo>
                  <a:lnTo>
                    <a:pt x="4992" y="4609"/>
                  </a:lnTo>
                  <a:lnTo>
                    <a:pt x="4997" y="4519"/>
                  </a:lnTo>
                  <a:lnTo>
                    <a:pt x="5063" y="4461"/>
                  </a:lnTo>
                  <a:lnTo>
                    <a:pt x="4979" y="4236"/>
                  </a:lnTo>
                  <a:lnTo>
                    <a:pt x="5057" y="3790"/>
                  </a:lnTo>
                  <a:lnTo>
                    <a:pt x="5002" y="3490"/>
                  </a:lnTo>
                  <a:lnTo>
                    <a:pt x="5172" y="3087"/>
                  </a:lnTo>
                  <a:lnTo>
                    <a:pt x="5215" y="2632"/>
                  </a:lnTo>
                  <a:lnTo>
                    <a:pt x="5519" y="2235"/>
                  </a:lnTo>
                  <a:lnTo>
                    <a:pt x="5634" y="1927"/>
                  </a:lnTo>
                  <a:lnTo>
                    <a:pt x="5385" y="1840"/>
                  </a:lnTo>
                  <a:lnTo>
                    <a:pt x="4958" y="1825"/>
                  </a:lnTo>
                  <a:lnTo>
                    <a:pt x="4950" y="1821"/>
                  </a:lnTo>
                  <a:lnTo>
                    <a:pt x="4950" y="1819"/>
                  </a:lnTo>
                  <a:lnTo>
                    <a:pt x="4718" y="1608"/>
                  </a:lnTo>
                  <a:lnTo>
                    <a:pt x="4533" y="1727"/>
                  </a:lnTo>
                  <a:lnTo>
                    <a:pt x="4333" y="1692"/>
                  </a:lnTo>
                  <a:lnTo>
                    <a:pt x="4260" y="1728"/>
                  </a:lnTo>
                  <a:lnTo>
                    <a:pt x="4194" y="1616"/>
                  </a:lnTo>
                  <a:lnTo>
                    <a:pt x="4107" y="1575"/>
                  </a:lnTo>
                  <a:lnTo>
                    <a:pt x="4026" y="1620"/>
                  </a:lnTo>
                  <a:lnTo>
                    <a:pt x="4018" y="1704"/>
                  </a:lnTo>
                  <a:lnTo>
                    <a:pt x="3938" y="1683"/>
                  </a:lnTo>
                  <a:lnTo>
                    <a:pt x="3706" y="14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B039D44-0BC9-1B68-CF82-A7A35210298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" y="2"/>
              <a:ext cx="826" cy="989"/>
            </a:xfrm>
            <a:custGeom>
              <a:avLst/>
              <a:gdLst>
                <a:gd name="T0" fmla="*/ 2718 w 3304"/>
                <a:gd name="T1" fmla="*/ 1280 h 3960"/>
                <a:gd name="T2" fmla="*/ 2591 w 3304"/>
                <a:gd name="T3" fmla="*/ 1074 h 3960"/>
                <a:gd name="T4" fmla="*/ 2402 w 3304"/>
                <a:gd name="T5" fmla="*/ 958 h 3960"/>
                <a:gd name="T6" fmla="*/ 2227 w 3304"/>
                <a:gd name="T7" fmla="*/ 989 h 3960"/>
                <a:gd name="T8" fmla="*/ 2151 w 3304"/>
                <a:gd name="T9" fmla="*/ 659 h 3960"/>
                <a:gd name="T10" fmla="*/ 1869 w 3304"/>
                <a:gd name="T11" fmla="*/ 544 h 3960"/>
                <a:gd name="T12" fmla="*/ 1621 w 3304"/>
                <a:gd name="T13" fmla="*/ 618 h 3960"/>
                <a:gd name="T14" fmla="*/ 1443 w 3304"/>
                <a:gd name="T15" fmla="*/ 466 h 3960"/>
                <a:gd name="T16" fmla="*/ 1435 w 3304"/>
                <a:gd name="T17" fmla="*/ 221 h 3960"/>
                <a:gd name="T18" fmla="*/ 1281 w 3304"/>
                <a:gd name="T19" fmla="*/ 0 h 3960"/>
                <a:gd name="T20" fmla="*/ 413 w 3304"/>
                <a:gd name="T21" fmla="*/ 242 h 3960"/>
                <a:gd name="T22" fmla="*/ 244 w 3304"/>
                <a:gd name="T23" fmla="*/ 908 h 3960"/>
                <a:gd name="T24" fmla="*/ 249 w 3304"/>
                <a:gd name="T25" fmla="*/ 958 h 3960"/>
                <a:gd name="T26" fmla="*/ 241 w 3304"/>
                <a:gd name="T27" fmla="*/ 1240 h 3960"/>
                <a:gd name="T28" fmla="*/ 201 w 3304"/>
                <a:gd name="T29" fmla="*/ 1330 h 3960"/>
                <a:gd name="T30" fmla="*/ 278 w 3304"/>
                <a:gd name="T31" fmla="*/ 1577 h 3960"/>
                <a:gd name="T32" fmla="*/ 4 w 3304"/>
                <a:gd name="T33" fmla="*/ 1797 h 3960"/>
                <a:gd name="T34" fmla="*/ 355 w 3304"/>
                <a:gd name="T35" fmla="*/ 2107 h 3960"/>
                <a:gd name="T36" fmla="*/ 364 w 3304"/>
                <a:gd name="T37" fmla="*/ 2485 h 3960"/>
                <a:gd name="T38" fmla="*/ 367 w 3304"/>
                <a:gd name="T39" fmla="*/ 2972 h 3960"/>
                <a:gd name="T40" fmla="*/ 356 w 3304"/>
                <a:gd name="T41" fmla="*/ 3288 h 3960"/>
                <a:gd name="T42" fmla="*/ 561 w 3304"/>
                <a:gd name="T43" fmla="*/ 3414 h 3960"/>
                <a:gd name="T44" fmla="*/ 1010 w 3304"/>
                <a:gd name="T45" fmla="*/ 3424 h 3960"/>
                <a:gd name="T46" fmla="*/ 1390 w 3304"/>
                <a:gd name="T47" fmla="*/ 3562 h 3960"/>
                <a:gd name="T48" fmla="*/ 1647 w 3304"/>
                <a:gd name="T49" fmla="*/ 3528 h 3960"/>
                <a:gd name="T50" fmla="*/ 1954 w 3304"/>
                <a:gd name="T51" fmla="*/ 3490 h 3960"/>
                <a:gd name="T52" fmla="*/ 2084 w 3304"/>
                <a:gd name="T53" fmla="*/ 3583 h 3960"/>
                <a:gd name="T54" fmla="*/ 2177 w 3304"/>
                <a:gd name="T55" fmla="*/ 3785 h 3960"/>
                <a:gd name="T56" fmla="*/ 2447 w 3304"/>
                <a:gd name="T57" fmla="*/ 3960 h 3960"/>
                <a:gd name="T58" fmla="*/ 2595 w 3304"/>
                <a:gd name="T59" fmla="*/ 3629 h 3960"/>
                <a:gd name="T60" fmla="*/ 2573 w 3304"/>
                <a:gd name="T61" fmla="*/ 3478 h 3960"/>
                <a:gd name="T62" fmla="*/ 2638 w 3304"/>
                <a:gd name="T63" fmla="*/ 3181 h 3960"/>
                <a:gd name="T64" fmla="*/ 2905 w 3304"/>
                <a:gd name="T65" fmla="*/ 2989 h 3960"/>
                <a:gd name="T66" fmla="*/ 3088 w 3304"/>
                <a:gd name="T67" fmla="*/ 2959 h 3960"/>
                <a:gd name="T68" fmla="*/ 3159 w 3304"/>
                <a:gd name="T69" fmla="*/ 2536 h 3960"/>
                <a:gd name="T70" fmla="*/ 3265 w 3304"/>
                <a:gd name="T71" fmla="*/ 2240 h 3960"/>
                <a:gd name="T72" fmla="*/ 3281 w 3304"/>
                <a:gd name="T73" fmla="*/ 1970 h 3960"/>
                <a:gd name="T74" fmla="*/ 3184 w 3304"/>
                <a:gd name="T75" fmla="*/ 1934 h 3960"/>
                <a:gd name="T76" fmla="*/ 3192 w 3304"/>
                <a:gd name="T77" fmla="*/ 1597 h 3960"/>
                <a:gd name="T78" fmla="*/ 3170 w 3304"/>
                <a:gd name="T79" fmla="*/ 1429 h 3960"/>
                <a:gd name="T80" fmla="*/ 2878 w 3304"/>
                <a:gd name="T81" fmla="*/ 1317 h 3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04" h="3960">
                  <a:moveTo>
                    <a:pt x="2878" y="1317"/>
                  </a:moveTo>
                  <a:lnTo>
                    <a:pt x="2718" y="1280"/>
                  </a:lnTo>
                  <a:lnTo>
                    <a:pt x="2655" y="1338"/>
                  </a:lnTo>
                  <a:lnTo>
                    <a:pt x="2591" y="1074"/>
                  </a:lnTo>
                  <a:lnTo>
                    <a:pt x="2434" y="1038"/>
                  </a:lnTo>
                  <a:lnTo>
                    <a:pt x="2402" y="958"/>
                  </a:lnTo>
                  <a:lnTo>
                    <a:pt x="2318" y="1020"/>
                  </a:lnTo>
                  <a:lnTo>
                    <a:pt x="2227" y="989"/>
                  </a:lnTo>
                  <a:lnTo>
                    <a:pt x="2137" y="744"/>
                  </a:lnTo>
                  <a:lnTo>
                    <a:pt x="2151" y="659"/>
                  </a:lnTo>
                  <a:lnTo>
                    <a:pt x="2036" y="528"/>
                  </a:lnTo>
                  <a:lnTo>
                    <a:pt x="1869" y="544"/>
                  </a:lnTo>
                  <a:lnTo>
                    <a:pt x="1707" y="656"/>
                  </a:lnTo>
                  <a:lnTo>
                    <a:pt x="1621" y="618"/>
                  </a:lnTo>
                  <a:lnTo>
                    <a:pt x="1538" y="466"/>
                  </a:lnTo>
                  <a:lnTo>
                    <a:pt x="1443" y="466"/>
                  </a:lnTo>
                  <a:lnTo>
                    <a:pt x="1405" y="389"/>
                  </a:lnTo>
                  <a:lnTo>
                    <a:pt x="1435" y="221"/>
                  </a:lnTo>
                  <a:lnTo>
                    <a:pt x="1363" y="48"/>
                  </a:lnTo>
                  <a:lnTo>
                    <a:pt x="1281" y="0"/>
                  </a:lnTo>
                  <a:lnTo>
                    <a:pt x="801" y="119"/>
                  </a:lnTo>
                  <a:lnTo>
                    <a:pt x="413" y="242"/>
                  </a:lnTo>
                  <a:lnTo>
                    <a:pt x="245" y="385"/>
                  </a:lnTo>
                  <a:lnTo>
                    <a:pt x="244" y="908"/>
                  </a:lnTo>
                  <a:lnTo>
                    <a:pt x="327" y="1009"/>
                  </a:lnTo>
                  <a:lnTo>
                    <a:pt x="249" y="958"/>
                  </a:lnTo>
                  <a:lnTo>
                    <a:pt x="228" y="1130"/>
                  </a:lnTo>
                  <a:lnTo>
                    <a:pt x="241" y="1240"/>
                  </a:lnTo>
                  <a:lnTo>
                    <a:pt x="309" y="1287"/>
                  </a:lnTo>
                  <a:lnTo>
                    <a:pt x="201" y="1330"/>
                  </a:lnTo>
                  <a:lnTo>
                    <a:pt x="191" y="1415"/>
                  </a:lnTo>
                  <a:lnTo>
                    <a:pt x="278" y="1577"/>
                  </a:lnTo>
                  <a:lnTo>
                    <a:pt x="197" y="1533"/>
                  </a:lnTo>
                  <a:lnTo>
                    <a:pt x="4" y="1797"/>
                  </a:lnTo>
                  <a:lnTo>
                    <a:pt x="0" y="1803"/>
                  </a:lnTo>
                  <a:lnTo>
                    <a:pt x="355" y="2107"/>
                  </a:lnTo>
                  <a:lnTo>
                    <a:pt x="454" y="2349"/>
                  </a:lnTo>
                  <a:lnTo>
                    <a:pt x="364" y="2485"/>
                  </a:lnTo>
                  <a:lnTo>
                    <a:pt x="405" y="2738"/>
                  </a:lnTo>
                  <a:lnTo>
                    <a:pt x="367" y="2972"/>
                  </a:lnTo>
                  <a:lnTo>
                    <a:pt x="468" y="3215"/>
                  </a:lnTo>
                  <a:lnTo>
                    <a:pt x="356" y="3288"/>
                  </a:lnTo>
                  <a:lnTo>
                    <a:pt x="397" y="3381"/>
                  </a:lnTo>
                  <a:lnTo>
                    <a:pt x="561" y="3414"/>
                  </a:lnTo>
                  <a:lnTo>
                    <a:pt x="744" y="3361"/>
                  </a:lnTo>
                  <a:lnTo>
                    <a:pt x="1010" y="3424"/>
                  </a:lnTo>
                  <a:lnTo>
                    <a:pt x="1076" y="3375"/>
                  </a:lnTo>
                  <a:lnTo>
                    <a:pt x="1390" y="3562"/>
                  </a:lnTo>
                  <a:lnTo>
                    <a:pt x="1590" y="3589"/>
                  </a:lnTo>
                  <a:lnTo>
                    <a:pt x="1647" y="3528"/>
                  </a:lnTo>
                  <a:lnTo>
                    <a:pt x="1721" y="3575"/>
                  </a:lnTo>
                  <a:lnTo>
                    <a:pt x="1954" y="3490"/>
                  </a:lnTo>
                  <a:lnTo>
                    <a:pt x="2033" y="3510"/>
                  </a:lnTo>
                  <a:lnTo>
                    <a:pt x="2084" y="3583"/>
                  </a:lnTo>
                  <a:lnTo>
                    <a:pt x="2063" y="3664"/>
                  </a:lnTo>
                  <a:lnTo>
                    <a:pt x="2177" y="3785"/>
                  </a:lnTo>
                  <a:lnTo>
                    <a:pt x="2446" y="3960"/>
                  </a:lnTo>
                  <a:lnTo>
                    <a:pt x="2447" y="3960"/>
                  </a:lnTo>
                  <a:lnTo>
                    <a:pt x="2669" y="3664"/>
                  </a:lnTo>
                  <a:lnTo>
                    <a:pt x="2595" y="3629"/>
                  </a:lnTo>
                  <a:lnTo>
                    <a:pt x="2621" y="3548"/>
                  </a:lnTo>
                  <a:lnTo>
                    <a:pt x="2573" y="3478"/>
                  </a:lnTo>
                  <a:lnTo>
                    <a:pt x="2731" y="3414"/>
                  </a:lnTo>
                  <a:lnTo>
                    <a:pt x="2638" y="3181"/>
                  </a:lnTo>
                  <a:lnTo>
                    <a:pt x="2677" y="3106"/>
                  </a:lnTo>
                  <a:lnTo>
                    <a:pt x="2905" y="2989"/>
                  </a:lnTo>
                  <a:lnTo>
                    <a:pt x="3059" y="3042"/>
                  </a:lnTo>
                  <a:lnTo>
                    <a:pt x="3088" y="2959"/>
                  </a:lnTo>
                  <a:lnTo>
                    <a:pt x="3078" y="2545"/>
                  </a:lnTo>
                  <a:lnTo>
                    <a:pt x="3159" y="2536"/>
                  </a:lnTo>
                  <a:lnTo>
                    <a:pt x="3304" y="2328"/>
                  </a:lnTo>
                  <a:lnTo>
                    <a:pt x="3265" y="2240"/>
                  </a:lnTo>
                  <a:lnTo>
                    <a:pt x="3304" y="2137"/>
                  </a:lnTo>
                  <a:lnTo>
                    <a:pt x="3281" y="1970"/>
                  </a:lnTo>
                  <a:lnTo>
                    <a:pt x="3279" y="1965"/>
                  </a:lnTo>
                  <a:lnTo>
                    <a:pt x="3184" y="1934"/>
                  </a:lnTo>
                  <a:lnTo>
                    <a:pt x="3279" y="1751"/>
                  </a:lnTo>
                  <a:lnTo>
                    <a:pt x="3192" y="1597"/>
                  </a:lnTo>
                  <a:lnTo>
                    <a:pt x="3251" y="1413"/>
                  </a:lnTo>
                  <a:lnTo>
                    <a:pt x="3170" y="1429"/>
                  </a:lnTo>
                  <a:lnTo>
                    <a:pt x="3052" y="1286"/>
                  </a:lnTo>
                  <a:lnTo>
                    <a:pt x="2878" y="13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02AF13D9-CAF6-05ED-1CE6-BB48BADA98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2" y="824"/>
              <a:ext cx="619" cy="496"/>
            </a:xfrm>
            <a:custGeom>
              <a:avLst/>
              <a:gdLst>
                <a:gd name="T0" fmla="*/ 1530 w 2476"/>
                <a:gd name="T1" fmla="*/ 301 h 1987"/>
                <a:gd name="T2" fmla="*/ 1330 w 2476"/>
                <a:gd name="T3" fmla="*/ 274 h 1987"/>
                <a:gd name="T4" fmla="*/ 1016 w 2476"/>
                <a:gd name="T5" fmla="*/ 87 h 1987"/>
                <a:gd name="T6" fmla="*/ 950 w 2476"/>
                <a:gd name="T7" fmla="*/ 136 h 1987"/>
                <a:gd name="T8" fmla="*/ 684 w 2476"/>
                <a:gd name="T9" fmla="*/ 73 h 1987"/>
                <a:gd name="T10" fmla="*/ 501 w 2476"/>
                <a:gd name="T11" fmla="*/ 126 h 1987"/>
                <a:gd name="T12" fmla="*/ 337 w 2476"/>
                <a:gd name="T13" fmla="*/ 93 h 1987"/>
                <a:gd name="T14" fmla="*/ 296 w 2476"/>
                <a:gd name="T15" fmla="*/ 0 h 1987"/>
                <a:gd name="T16" fmla="*/ 295 w 2476"/>
                <a:gd name="T17" fmla="*/ 0 h 1987"/>
                <a:gd name="T18" fmla="*/ 180 w 2476"/>
                <a:gd name="T19" fmla="*/ 274 h 1987"/>
                <a:gd name="T20" fmla="*/ 66 w 2476"/>
                <a:gd name="T21" fmla="*/ 274 h 1987"/>
                <a:gd name="T22" fmla="*/ 0 w 2476"/>
                <a:gd name="T23" fmla="*/ 346 h 1987"/>
                <a:gd name="T24" fmla="*/ 49 w 2476"/>
                <a:gd name="T25" fmla="*/ 515 h 1987"/>
                <a:gd name="T26" fmla="*/ 51 w 2476"/>
                <a:gd name="T27" fmla="*/ 515 h 1987"/>
                <a:gd name="T28" fmla="*/ 52 w 2476"/>
                <a:gd name="T29" fmla="*/ 518 h 1987"/>
                <a:gd name="T30" fmla="*/ 158 w 2476"/>
                <a:gd name="T31" fmla="*/ 707 h 1987"/>
                <a:gd name="T32" fmla="*/ 171 w 2476"/>
                <a:gd name="T33" fmla="*/ 1020 h 1987"/>
                <a:gd name="T34" fmla="*/ 353 w 2476"/>
                <a:gd name="T35" fmla="*/ 1179 h 1987"/>
                <a:gd name="T36" fmla="*/ 389 w 2476"/>
                <a:gd name="T37" fmla="*/ 1339 h 1987"/>
                <a:gd name="T38" fmla="*/ 452 w 2476"/>
                <a:gd name="T39" fmla="*/ 1402 h 1987"/>
                <a:gd name="T40" fmla="*/ 541 w 2476"/>
                <a:gd name="T41" fmla="*/ 1383 h 1987"/>
                <a:gd name="T42" fmla="*/ 624 w 2476"/>
                <a:gd name="T43" fmla="*/ 1689 h 1987"/>
                <a:gd name="T44" fmla="*/ 824 w 2476"/>
                <a:gd name="T45" fmla="*/ 1670 h 1987"/>
                <a:gd name="T46" fmla="*/ 878 w 2476"/>
                <a:gd name="T47" fmla="*/ 1586 h 1987"/>
                <a:gd name="T48" fmla="*/ 924 w 2476"/>
                <a:gd name="T49" fmla="*/ 1663 h 1987"/>
                <a:gd name="T50" fmla="*/ 1004 w 2476"/>
                <a:gd name="T51" fmla="*/ 1613 h 1987"/>
                <a:gd name="T52" fmla="*/ 1112 w 2476"/>
                <a:gd name="T53" fmla="*/ 1629 h 1987"/>
                <a:gd name="T54" fmla="*/ 1131 w 2476"/>
                <a:gd name="T55" fmla="*/ 1720 h 1987"/>
                <a:gd name="T56" fmla="*/ 1252 w 2476"/>
                <a:gd name="T57" fmla="*/ 1841 h 1987"/>
                <a:gd name="T58" fmla="*/ 1234 w 2476"/>
                <a:gd name="T59" fmla="*/ 1923 h 1987"/>
                <a:gd name="T60" fmla="*/ 1161 w 2476"/>
                <a:gd name="T61" fmla="*/ 1968 h 1987"/>
                <a:gd name="T62" fmla="*/ 1425 w 2476"/>
                <a:gd name="T63" fmla="*/ 1987 h 1987"/>
                <a:gd name="T64" fmla="*/ 1749 w 2476"/>
                <a:gd name="T65" fmla="*/ 1907 h 1987"/>
                <a:gd name="T66" fmla="*/ 1751 w 2476"/>
                <a:gd name="T67" fmla="*/ 1908 h 1987"/>
                <a:gd name="T68" fmla="*/ 1862 w 2476"/>
                <a:gd name="T69" fmla="*/ 1756 h 1987"/>
                <a:gd name="T70" fmla="*/ 1868 w 2476"/>
                <a:gd name="T71" fmla="*/ 1584 h 1987"/>
                <a:gd name="T72" fmla="*/ 2315 w 2476"/>
                <a:gd name="T73" fmla="*/ 1498 h 1987"/>
                <a:gd name="T74" fmla="*/ 2303 w 2476"/>
                <a:gd name="T75" fmla="*/ 1249 h 1987"/>
                <a:gd name="T76" fmla="*/ 2389 w 2476"/>
                <a:gd name="T77" fmla="*/ 1227 h 1987"/>
                <a:gd name="T78" fmla="*/ 2476 w 2476"/>
                <a:gd name="T79" fmla="*/ 1085 h 1987"/>
                <a:gd name="T80" fmla="*/ 2400 w 2476"/>
                <a:gd name="T81" fmla="*/ 1038 h 1987"/>
                <a:gd name="T82" fmla="*/ 2300 w 2476"/>
                <a:gd name="T83" fmla="*/ 794 h 1987"/>
                <a:gd name="T84" fmla="*/ 2374 w 2476"/>
                <a:gd name="T85" fmla="*/ 731 h 1987"/>
                <a:gd name="T86" fmla="*/ 2386 w 2476"/>
                <a:gd name="T87" fmla="*/ 673 h 1987"/>
                <a:gd name="T88" fmla="*/ 2386 w 2476"/>
                <a:gd name="T89" fmla="*/ 672 h 1987"/>
                <a:gd name="T90" fmla="*/ 2117 w 2476"/>
                <a:gd name="T91" fmla="*/ 497 h 1987"/>
                <a:gd name="T92" fmla="*/ 2003 w 2476"/>
                <a:gd name="T93" fmla="*/ 376 h 1987"/>
                <a:gd name="T94" fmla="*/ 2024 w 2476"/>
                <a:gd name="T95" fmla="*/ 295 h 1987"/>
                <a:gd name="T96" fmla="*/ 1973 w 2476"/>
                <a:gd name="T97" fmla="*/ 222 h 1987"/>
                <a:gd name="T98" fmla="*/ 1894 w 2476"/>
                <a:gd name="T99" fmla="*/ 202 h 1987"/>
                <a:gd name="T100" fmla="*/ 1661 w 2476"/>
                <a:gd name="T101" fmla="*/ 287 h 1987"/>
                <a:gd name="T102" fmla="*/ 1587 w 2476"/>
                <a:gd name="T103" fmla="*/ 240 h 1987"/>
                <a:gd name="T104" fmla="*/ 1530 w 2476"/>
                <a:gd name="T105" fmla="*/ 301 h 1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476" h="1987">
                  <a:moveTo>
                    <a:pt x="1530" y="301"/>
                  </a:moveTo>
                  <a:lnTo>
                    <a:pt x="1330" y="274"/>
                  </a:lnTo>
                  <a:lnTo>
                    <a:pt x="1016" y="87"/>
                  </a:lnTo>
                  <a:lnTo>
                    <a:pt x="950" y="136"/>
                  </a:lnTo>
                  <a:lnTo>
                    <a:pt x="684" y="73"/>
                  </a:lnTo>
                  <a:lnTo>
                    <a:pt x="501" y="126"/>
                  </a:lnTo>
                  <a:lnTo>
                    <a:pt x="337" y="93"/>
                  </a:lnTo>
                  <a:lnTo>
                    <a:pt x="296" y="0"/>
                  </a:lnTo>
                  <a:lnTo>
                    <a:pt x="295" y="0"/>
                  </a:lnTo>
                  <a:lnTo>
                    <a:pt x="180" y="274"/>
                  </a:lnTo>
                  <a:lnTo>
                    <a:pt x="66" y="274"/>
                  </a:lnTo>
                  <a:lnTo>
                    <a:pt x="0" y="346"/>
                  </a:lnTo>
                  <a:lnTo>
                    <a:pt x="49" y="515"/>
                  </a:lnTo>
                  <a:lnTo>
                    <a:pt x="51" y="515"/>
                  </a:lnTo>
                  <a:lnTo>
                    <a:pt x="52" y="518"/>
                  </a:lnTo>
                  <a:lnTo>
                    <a:pt x="158" y="707"/>
                  </a:lnTo>
                  <a:lnTo>
                    <a:pt x="171" y="1020"/>
                  </a:lnTo>
                  <a:lnTo>
                    <a:pt x="353" y="1179"/>
                  </a:lnTo>
                  <a:lnTo>
                    <a:pt x="389" y="1339"/>
                  </a:lnTo>
                  <a:lnTo>
                    <a:pt x="452" y="1402"/>
                  </a:lnTo>
                  <a:lnTo>
                    <a:pt x="541" y="1383"/>
                  </a:lnTo>
                  <a:lnTo>
                    <a:pt x="624" y="1689"/>
                  </a:lnTo>
                  <a:lnTo>
                    <a:pt x="824" y="1670"/>
                  </a:lnTo>
                  <a:lnTo>
                    <a:pt x="878" y="1586"/>
                  </a:lnTo>
                  <a:lnTo>
                    <a:pt x="924" y="1663"/>
                  </a:lnTo>
                  <a:lnTo>
                    <a:pt x="1004" y="1613"/>
                  </a:lnTo>
                  <a:lnTo>
                    <a:pt x="1112" y="1629"/>
                  </a:lnTo>
                  <a:lnTo>
                    <a:pt x="1131" y="1720"/>
                  </a:lnTo>
                  <a:lnTo>
                    <a:pt x="1252" y="1841"/>
                  </a:lnTo>
                  <a:lnTo>
                    <a:pt x="1234" y="1923"/>
                  </a:lnTo>
                  <a:lnTo>
                    <a:pt x="1161" y="1968"/>
                  </a:lnTo>
                  <a:lnTo>
                    <a:pt x="1425" y="1987"/>
                  </a:lnTo>
                  <a:lnTo>
                    <a:pt x="1749" y="1907"/>
                  </a:lnTo>
                  <a:lnTo>
                    <a:pt x="1751" y="1908"/>
                  </a:lnTo>
                  <a:lnTo>
                    <a:pt x="1862" y="1756"/>
                  </a:lnTo>
                  <a:lnTo>
                    <a:pt x="1868" y="1584"/>
                  </a:lnTo>
                  <a:lnTo>
                    <a:pt x="2315" y="1498"/>
                  </a:lnTo>
                  <a:lnTo>
                    <a:pt x="2303" y="1249"/>
                  </a:lnTo>
                  <a:lnTo>
                    <a:pt x="2389" y="1227"/>
                  </a:lnTo>
                  <a:lnTo>
                    <a:pt x="2476" y="1085"/>
                  </a:lnTo>
                  <a:lnTo>
                    <a:pt x="2400" y="1038"/>
                  </a:lnTo>
                  <a:lnTo>
                    <a:pt x="2300" y="794"/>
                  </a:lnTo>
                  <a:lnTo>
                    <a:pt x="2374" y="731"/>
                  </a:lnTo>
                  <a:lnTo>
                    <a:pt x="2386" y="673"/>
                  </a:lnTo>
                  <a:lnTo>
                    <a:pt x="2386" y="672"/>
                  </a:lnTo>
                  <a:lnTo>
                    <a:pt x="2117" y="497"/>
                  </a:lnTo>
                  <a:lnTo>
                    <a:pt x="2003" y="376"/>
                  </a:lnTo>
                  <a:lnTo>
                    <a:pt x="2024" y="295"/>
                  </a:lnTo>
                  <a:lnTo>
                    <a:pt x="1973" y="222"/>
                  </a:lnTo>
                  <a:lnTo>
                    <a:pt x="1894" y="202"/>
                  </a:lnTo>
                  <a:lnTo>
                    <a:pt x="1661" y="287"/>
                  </a:lnTo>
                  <a:lnTo>
                    <a:pt x="1587" y="240"/>
                  </a:lnTo>
                  <a:lnTo>
                    <a:pt x="1530" y="3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BCA3E236-0673-A591-8EBC-C3D5DBFD5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5" y="1198"/>
              <a:ext cx="1293" cy="991"/>
            </a:xfrm>
            <a:custGeom>
              <a:avLst/>
              <a:gdLst>
                <a:gd name="T0" fmla="*/ 2101 w 5170"/>
                <a:gd name="T1" fmla="*/ 612 h 3963"/>
                <a:gd name="T2" fmla="*/ 1789 w 5170"/>
                <a:gd name="T3" fmla="*/ 752 h 3963"/>
                <a:gd name="T4" fmla="*/ 1641 w 5170"/>
                <a:gd name="T5" fmla="*/ 770 h 3963"/>
                <a:gd name="T6" fmla="*/ 1130 w 5170"/>
                <a:gd name="T7" fmla="*/ 499 h 3963"/>
                <a:gd name="T8" fmla="*/ 969 w 5170"/>
                <a:gd name="T9" fmla="*/ 444 h 3963"/>
                <a:gd name="T10" fmla="*/ 768 w 5170"/>
                <a:gd name="T11" fmla="*/ 41 h 3963"/>
                <a:gd name="T12" fmla="*/ 214 w 5170"/>
                <a:gd name="T13" fmla="*/ 86 h 3963"/>
                <a:gd name="T14" fmla="*/ 97 w 5170"/>
                <a:gd name="T15" fmla="*/ 410 h 3963"/>
                <a:gd name="T16" fmla="*/ 299 w 5170"/>
                <a:gd name="T17" fmla="*/ 794 h 3963"/>
                <a:gd name="T18" fmla="*/ 200 w 5170"/>
                <a:gd name="T19" fmla="*/ 1022 h 3963"/>
                <a:gd name="T20" fmla="*/ 0 w 5170"/>
                <a:gd name="T21" fmla="*/ 1186 h 3963"/>
                <a:gd name="T22" fmla="*/ 152 w 5170"/>
                <a:gd name="T23" fmla="*/ 1468 h 3963"/>
                <a:gd name="T24" fmla="*/ 28 w 5170"/>
                <a:gd name="T25" fmla="*/ 1557 h 3963"/>
                <a:gd name="T26" fmla="*/ 37 w 5170"/>
                <a:gd name="T27" fmla="*/ 1916 h 3963"/>
                <a:gd name="T28" fmla="*/ 204 w 5170"/>
                <a:gd name="T29" fmla="*/ 2194 h 3963"/>
                <a:gd name="T30" fmla="*/ 276 w 5170"/>
                <a:gd name="T31" fmla="*/ 2424 h 3963"/>
                <a:gd name="T32" fmla="*/ 229 w 5170"/>
                <a:gd name="T33" fmla="*/ 2850 h 3963"/>
                <a:gd name="T34" fmla="*/ 584 w 5170"/>
                <a:gd name="T35" fmla="*/ 3037 h 3963"/>
                <a:gd name="T36" fmla="*/ 791 w 5170"/>
                <a:gd name="T37" fmla="*/ 3094 h 3963"/>
                <a:gd name="T38" fmla="*/ 1156 w 5170"/>
                <a:gd name="T39" fmla="*/ 3312 h 3963"/>
                <a:gd name="T40" fmla="*/ 1434 w 5170"/>
                <a:gd name="T41" fmla="*/ 3465 h 3963"/>
                <a:gd name="T42" fmla="*/ 1311 w 5170"/>
                <a:gd name="T43" fmla="*/ 3762 h 3963"/>
                <a:gd name="T44" fmla="*/ 1462 w 5170"/>
                <a:gd name="T45" fmla="*/ 3945 h 3963"/>
                <a:gd name="T46" fmla="*/ 1754 w 5170"/>
                <a:gd name="T47" fmla="*/ 3963 h 3963"/>
                <a:gd name="T48" fmla="*/ 1927 w 5170"/>
                <a:gd name="T49" fmla="*/ 3764 h 3963"/>
                <a:gd name="T50" fmla="*/ 2060 w 5170"/>
                <a:gd name="T51" fmla="*/ 3760 h 3963"/>
                <a:gd name="T52" fmla="*/ 2196 w 5170"/>
                <a:gd name="T53" fmla="*/ 3758 h 3963"/>
                <a:gd name="T54" fmla="*/ 2406 w 5170"/>
                <a:gd name="T55" fmla="*/ 3911 h 3963"/>
                <a:gd name="T56" fmla="*/ 2748 w 5170"/>
                <a:gd name="T57" fmla="*/ 3348 h 3963"/>
                <a:gd name="T58" fmla="*/ 3046 w 5170"/>
                <a:gd name="T59" fmla="*/ 3407 h 3963"/>
                <a:gd name="T60" fmla="*/ 3044 w 5170"/>
                <a:gd name="T61" fmla="*/ 3405 h 3963"/>
                <a:gd name="T62" fmla="*/ 3170 w 5170"/>
                <a:gd name="T63" fmla="*/ 3629 h 3963"/>
                <a:gd name="T64" fmla="*/ 3255 w 5170"/>
                <a:gd name="T65" fmla="*/ 3718 h 3963"/>
                <a:gd name="T66" fmla="*/ 3455 w 5170"/>
                <a:gd name="T67" fmla="*/ 3586 h 3963"/>
                <a:gd name="T68" fmla="*/ 3566 w 5170"/>
                <a:gd name="T69" fmla="*/ 3712 h 3963"/>
                <a:gd name="T70" fmla="*/ 3837 w 5170"/>
                <a:gd name="T71" fmla="*/ 3612 h 3963"/>
                <a:gd name="T72" fmla="*/ 4090 w 5170"/>
                <a:gd name="T73" fmla="*/ 3073 h 3963"/>
                <a:gd name="T74" fmla="*/ 4407 w 5170"/>
                <a:gd name="T75" fmla="*/ 2480 h 3963"/>
                <a:gd name="T76" fmla="*/ 4993 w 5170"/>
                <a:gd name="T77" fmla="*/ 1887 h 3963"/>
                <a:gd name="T78" fmla="*/ 5054 w 5170"/>
                <a:gd name="T79" fmla="*/ 1744 h 3963"/>
                <a:gd name="T80" fmla="*/ 4957 w 5170"/>
                <a:gd name="T81" fmla="*/ 1554 h 3963"/>
                <a:gd name="T82" fmla="*/ 5170 w 5170"/>
                <a:gd name="T83" fmla="*/ 1417 h 3963"/>
                <a:gd name="T84" fmla="*/ 5027 w 5170"/>
                <a:gd name="T85" fmla="*/ 1270 h 3963"/>
                <a:gd name="T86" fmla="*/ 4795 w 5170"/>
                <a:gd name="T87" fmla="*/ 865 h 3963"/>
                <a:gd name="T88" fmla="*/ 4768 w 5170"/>
                <a:gd name="T89" fmla="*/ 884 h 3963"/>
                <a:gd name="T90" fmla="*/ 4377 w 5170"/>
                <a:gd name="T91" fmla="*/ 756 h 3963"/>
                <a:gd name="T92" fmla="*/ 4069 w 5170"/>
                <a:gd name="T93" fmla="*/ 696 h 3963"/>
                <a:gd name="T94" fmla="*/ 3632 w 5170"/>
                <a:gd name="T95" fmla="*/ 740 h 3963"/>
                <a:gd name="T96" fmla="*/ 3636 w 5170"/>
                <a:gd name="T97" fmla="*/ 782 h 3963"/>
                <a:gd name="T98" fmla="*/ 3490 w 5170"/>
                <a:gd name="T99" fmla="*/ 867 h 3963"/>
                <a:gd name="T100" fmla="*/ 3420 w 5170"/>
                <a:gd name="T101" fmla="*/ 1177 h 3963"/>
                <a:gd name="T102" fmla="*/ 3267 w 5170"/>
                <a:gd name="T103" fmla="*/ 1154 h 3963"/>
                <a:gd name="T104" fmla="*/ 3046 w 5170"/>
                <a:gd name="T105" fmla="*/ 1338 h 3963"/>
                <a:gd name="T106" fmla="*/ 2903 w 5170"/>
                <a:gd name="T107" fmla="*/ 1395 h 3963"/>
                <a:gd name="T108" fmla="*/ 2816 w 5170"/>
                <a:gd name="T109" fmla="*/ 1267 h 3963"/>
                <a:gd name="T110" fmla="*/ 2482 w 5170"/>
                <a:gd name="T111" fmla="*/ 1070 h 3963"/>
                <a:gd name="T112" fmla="*/ 2532 w 5170"/>
                <a:gd name="T113" fmla="*/ 914 h 3963"/>
                <a:gd name="T114" fmla="*/ 2398 w 5170"/>
                <a:gd name="T115" fmla="*/ 839 h 3963"/>
                <a:gd name="T116" fmla="*/ 2333 w 5170"/>
                <a:gd name="T117" fmla="*/ 725 h 3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170" h="3963">
                  <a:moveTo>
                    <a:pt x="2315" y="644"/>
                  </a:moveTo>
                  <a:lnTo>
                    <a:pt x="2101" y="612"/>
                  </a:lnTo>
                  <a:lnTo>
                    <a:pt x="1965" y="725"/>
                  </a:lnTo>
                  <a:lnTo>
                    <a:pt x="1789" y="752"/>
                  </a:lnTo>
                  <a:lnTo>
                    <a:pt x="1727" y="808"/>
                  </a:lnTo>
                  <a:lnTo>
                    <a:pt x="1641" y="770"/>
                  </a:lnTo>
                  <a:lnTo>
                    <a:pt x="1275" y="814"/>
                  </a:lnTo>
                  <a:lnTo>
                    <a:pt x="1130" y="499"/>
                  </a:lnTo>
                  <a:lnTo>
                    <a:pt x="1026" y="379"/>
                  </a:lnTo>
                  <a:lnTo>
                    <a:pt x="969" y="444"/>
                  </a:lnTo>
                  <a:lnTo>
                    <a:pt x="897" y="202"/>
                  </a:lnTo>
                  <a:lnTo>
                    <a:pt x="768" y="41"/>
                  </a:lnTo>
                  <a:lnTo>
                    <a:pt x="661" y="0"/>
                  </a:lnTo>
                  <a:lnTo>
                    <a:pt x="214" y="86"/>
                  </a:lnTo>
                  <a:lnTo>
                    <a:pt x="208" y="258"/>
                  </a:lnTo>
                  <a:lnTo>
                    <a:pt x="97" y="410"/>
                  </a:lnTo>
                  <a:lnTo>
                    <a:pt x="290" y="628"/>
                  </a:lnTo>
                  <a:lnTo>
                    <a:pt x="299" y="794"/>
                  </a:lnTo>
                  <a:lnTo>
                    <a:pt x="169" y="938"/>
                  </a:lnTo>
                  <a:lnTo>
                    <a:pt x="200" y="1022"/>
                  </a:lnTo>
                  <a:lnTo>
                    <a:pt x="153" y="1088"/>
                  </a:lnTo>
                  <a:lnTo>
                    <a:pt x="0" y="1186"/>
                  </a:lnTo>
                  <a:lnTo>
                    <a:pt x="86" y="1267"/>
                  </a:lnTo>
                  <a:lnTo>
                    <a:pt x="152" y="1468"/>
                  </a:lnTo>
                  <a:lnTo>
                    <a:pt x="71" y="1487"/>
                  </a:lnTo>
                  <a:lnTo>
                    <a:pt x="28" y="1557"/>
                  </a:lnTo>
                  <a:lnTo>
                    <a:pt x="85" y="1748"/>
                  </a:lnTo>
                  <a:lnTo>
                    <a:pt x="37" y="1916"/>
                  </a:lnTo>
                  <a:lnTo>
                    <a:pt x="112" y="1976"/>
                  </a:lnTo>
                  <a:lnTo>
                    <a:pt x="204" y="2194"/>
                  </a:lnTo>
                  <a:lnTo>
                    <a:pt x="211" y="2366"/>
                  </a:lnTo>
                  <a:lnTo>
                    <a:pt x="276" y="2424"/>
                  </a:lnTo>
                  <a:lnTo>
                    <a:pt x="269" y="2593"/>
                  </a:lnTo>
                  <a:lnTo>
                    <a:pt x="229" y="2850"/>
                  </a:lnTo>
                  <a:lnTo>
                    <a:pt x="397" y="3033"/>
                  </a:lnTo>
                  <a:lnTo>
                    <a:pt x="584" y="3037"/>
                  </a:lnTo>
                  <a:lnTo>
                    <a:pt x="664" y="2991"/>
                  </a:lnTo>
                  <a:lnTo>
                    <a:pt x="791" y="3094"/>
                  </a:lnTo>
                  <a:lnTo>
                    <a:pt x="964" y="2922"/>
                  </a:lnTo>
                  <a:lnTo>
                    <a:pt x="1156" y="3312"/>
                  </a:lnTo>
                  <a:lnTo>
                    <a:pt x="1385" y="3397"/>
                  </a:lnTo>
                  <a:lnTo>
                    <a:pt x="1434" y="3465"/>
                  </a:lnTo>
                  <a:lnTo>
                    <a:pt x="1417" y="3626"/>
                  </a:lnTo>
                  <a:lnTo>
                    <a:pt x="1311" y="3762"/>
                  </a:lnTo>
                  <a:lnTo>
                    <a:pt x="1310" y="3849"/>
                  </a:lnTo>
                  <a:lnTo>
                    <a:pt x="1462" y="3945"/>
                  </a:lnTo>
                  <a:lnTo>
                    <a:pt x="1694" y="3900"/>
                  </a:lnTo>
                  <a:lnTo>
                    <a:pt x="1754" y="3963"/>
                  </a:lnTo>
                  <a:lnTo>
                    <a:pt x="1919" y="3849"/>
                  </a:lnTo>
                  <a:lnTo>
                    <a:pt x="1927" y="3764"/>
                  </a:lnTo>
                  <a:lnTo>
                    <a:pt x="1995" y="3710"/>
                  </a:lnTo>
                  <a:lnTo>
                    <a:pt x="2060" y="3760"/>
                  </a:lnTo>
                  <a:lnTo>
                    <a:pt x="2126" y="3710"/>
                  </a:lnTo>
                  <a:lnTo>
                    <a:pt x="2196" y="3758"/>
                  </a:lnTo>
                  <a:lnTo>
                    <a:pt x="2243" y="3691"/>
                  </a:lnTo>
                  <a:lnTo>
                    <a:pt x="2406" y="3911"/>
                  </a:lnTo>
                  <a:lnTo>
                    <a:pt x="2576" y="3305"/>
                  </a:lnTo>
                  <a:lnTo>
                    <a:pt x="2748" y="3348"/>
                  </a:lnTo>
                  <a:lnTo>
                    <a:pt x="2904" y="3312"/>
                  </a:lnTo>
                  <a:lnTo>
                    <a:pt x="3046" y="3407"/>
                  </a:lnTo>
                  <a:lnTo>
                    <a:pt x="3043" y="3405"/>
                  </a:lnTo>
                  <a:lnTo>
                    <a:pt x="3044" y="3405"/>
                  </a:lnTo>
                  <a:lnTo>
                    <a:pt x="3046" y="3407"/>
                  </a:lnTo>
                  <a:lnTo>
                    <a:pt x="3170" y="3629"/>
                  </a:lnTo>
                  <a:lnTo>
                    <a:pt x="3252" y="3630"/>
                  </a:lnTo>
                  <a:lnTo>
                    <a:pt x="3255" y="3718"/>
                  </a:lnTo>
                  <a:lnTo>
                    <a:pt x="3339" y="3711"/>
                  </a:lnTo>
                  <a:lnTo>
                    <a:pt x="3455" y="3586"/>
                  </a:lnTo>
                  <a:lnTo>
                    <a:pt x="3553" y="3632"/>
                  </a:lnTo>
                  <a:lnTo>
                    <a:pt x="3566" y="3712"/>
                  </a:lnTo>
                  <a:lnTo>
                    <a:pt x="3678" y="3707"/>
                  </a:lnTo>
                  <a:lnTo>
                    <a:pt x="3837" y="3612"/>
                  </a:lnTo>
                  <a:lnTo>
                    <a:pt x="3987" y="3422"/>
                  </a:lnTo>
                  <a:lnTo>
                    <a:pt x="4090" y="3073"/>
                  </a:lnTo>
                  <a:lnTo>
                    <a:pt x="4429" y="2760"/>
                  </a:lnTo>
                  <a:lnTo>
                    <a:pt x="4407" y="2480"/>
                  </a:lnTo>
                  <a:lnTo>
                    <a:pt x="4654" y="2307"/>
                  </a:lnTo>
                  <a:lnTo>
                    <a:pt x="4993" y="1887"/>
                  </a:lnTo>
                  <a:lnTo>
                    <a:pt x="4988" y="1805"/>
                  </a:lnTo>
                  <a:lnTo>
                    <a:pt x="5054" y="1744"/>
                  </a:lnTo>
                  <a:lnTo>
                    <a:pt x="4930" y="1639"/>
                  </a:lnTo>
                  <a:lnTo>
                    <a:pt x="4957" y="1554"/>
                  </a:lnTo>
                  <a:lnTo>
                    <a:pt x="5068" y="1430"/>
                  </a:lnTo>
                  <a:lnTo>
                    <a:pt x="5170" y="1417"/>
                  </a:lnTo>
                  <a:lnTo>
                    <a:pt x="5108" y="1267"/>
                  </a:lnTo>
                  <a:lnTo>
                    <a:pt x="5027" y="1270"/>
                  </a:lnTo>
                  <a:lnTo>
                    <a:pt x="5013" y="1011"/>
                  </a:lnTo>
                  <a:lnTo>
                    <a:pt x="4795" y="865"/>
                  </a:lnTo>
                  <a:lnTo>
                    <a:pt x="4793" y="865"/>
                  </a:lnTo>
                  <a:lnTo>
                    <a:pt x="4768" y="884"/>
                  </a:lnTo>
                  <a:lnTo>
                    <a:pt x="4525" y="692"/>
                  </a:lnTo>
                  <a:lnTo>
                    <a:pt x="4377" y="756"/>
                  </a:lnTo>
                  <a:lnTo>
                    <a:pt x="4232" y="649"/>
                  </a:lnTo>
                  <a:lnTo>
                    <a:pt x="4069" y="696"/>
                  </a:lnTo>
                  <a:lnTo>
                    <a:pt x="3865" y="572"/>
                  </a:lnTo>
                  <a:lnTo>
                    <a:pt x="3632" y="740"/>
                  </a:lnTo>
                  <a:lnTo>
                    <a:pt x="3632" y="741"/>
                  </a:lnTo>
                  <a:lnTo>
                    <a:pt x="3636" y="782"/>
                  </a:lnTo>
                  <a:lnTo>
                    <a:pt x="3571" y="878"/>
                  </a:lnTo>
                  <a:lnTo>
                    <a:pt x="3490" y="867"/>
                  </a:lnTo>
                  <a:lnTo>
                    <a:pt x="3429" y="936"/>
                  </a:lnTo>
                  <a:lnTo>
                    <a:pt x="3420" y="1177"/>
                  </a:lnTo>
                  <a:lnTo>
                    <a:pt x="3328" y="1206"/>
                  </a:lnTo>
                  <a:lnTo>
                    <a:pt x="3267" y="1154"/>
                  </a:lnTo>
                  <a:lnTo>
                    <a:pt x="3075" y="1267"/>
                  </a:lnTo>
                  <a:lnTo>
                    <a:pt x="3046" y="1338"/>
                  </a:lnTo>
                  <a:lnTo>
                    <a:pt x="3043" y="1340"/>
                  </a:lnTo>
                  <a:lnTo>
                    <a:pt x="2903" y="1395"/>
                  </a:lnTo>
                  <a:lnTo>
                    <a:pt x="2903" y="1313"/>
                  </a:lnTo>
                  <a:lnTo>
                    <a:pt x="2816" y="1267"/>
                  </a:lnTo>
                  <a:lnTo>
                    <a:pt x="2550" y="1211"/>
                  </a:lnTo>
                  <a:lnTo>
                    <a:pt x="2482" y="1070"/>
                  </a:lnTo>
                  <a:lnTo>
                    <a:pt x="2566" y="1000"/>
                  </a:lnTo>
                  <a:lnTo>
                    <a:pt x="2532" y="914"/>
                  </a:lnTo>
                  <a:lnTo>
                    <a:pt x="2483" y="847"/>
                  </a:lnTo>
                  <a:lnTo>
                    <a:pt x="2398" y="839"/>
                  </a:lnTo>
                  <a:lnTo>
                    <a:pt x="2407" y="755"/>
                  </a:lnTo>
                  <a:lnTo>
                    <a:pt x="2333" y="725"/>
                  </a:lnTo>
                  <a:lnTo>
                    <a:pt x="2315" y="6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54654590-800E-91C7-EB51-E57D698A26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6" y="953"/>
              <a:ext cx="924" cy="1157"/>
            </a:xfrm>
            <a:custGeom>
              <a:avLst/>
              <a:gdLst>
                <a:gd name="T0" fmla="*/ 3494 w 3698"/>
                <a:gd name="T1" fmla="*/ 1389 h 4627"/>
                <a:gd name="T2" fmla="*/ 2906 w 3698"/>
                <a:gd name="T3" fmla="*/ 1450 h 4627"/>
                <a:gd name="T4" fmla="*/ 2997 w 3698"/>
                <a:gd name="T5" fmla="*/ 1323 h 4627"/>
                <a:gd name="T6" fmla="*/ 2857 w 3698"/>
                <a:gd name="T7" fmla="*/ 1111 h 4627"/>
                <a:gd name="T8" fmla="*/ 2669 w 3698"/>
                <a:gd name="T9" fmla="*/ 1145 h 4627"/>
                <a:gd name="T10" fmla="*/ 2569 w 3698"/>
                <a:gd name="T11" fmla="*/ 1152 h 4627"/>
                <a:gd name="T12" fmla="*/ 2286 w 3698"/>
                <a:gd name="T13" fmla="*/ 865 h 4627"/>
                <a:gd name="T14" fmla="*/ 2134 w 3698"/>
                <a:gd name="T15" fmla="*/ 821 h 4627"/>
                <a:gd name="T16" fmla="*/ 1916 w 3698"/>
                <a:gd name="T17" fmla="*/ 502 h 4627"/>
                <a:gd name="T18" fmla="*/ 1797 w 3698"/>
                <a:gd name="T19" fmla="*/ 0 h 4627"/>
                <a:gd name="T20" fmla="*/ 1624 w 3698"/>
                <a:gd name="T21" fmla="*/ 199 h 4627"/>
                <a:gd name="T22" fmla="*/ 1457 w 3698"/>
                <a:gd name="T23" fmla="*/ 318 h 4627"/>
                <a:gd name="T24" fmla="*/ 1221 w 3698"/>
                <a:gd name="T25" fmla="*/ 364 h 4627"/>
                <a:gd name="T26" fmla="*/ 977 w 3698"/>
                <a:gd name="T27" fmla="*/ 470 h 4627"/>
                <a:gd name="T28" fmla="*/ 1119 w 3698"/>
                <a:gd name="T29" fmla="*/ 689 h 4627"/>
                <a:gd name="T30" fmla="*/ 913 w 3698"/>
                <a:gd name="T31" fmla="*/ 1102 h 4627"/>
                <a:gd name="T32" fmla="*/ 941 w 3698"/>
                <a:gd name="T33" fmla="*/ 1321 h 4627"/>
                <a:gd name="T34" fmla="*/ 992 w 3698"/>
                <a:gd name="T35" fmla="*/ 1483 h 4627"/>
                <a:gd name="T36" fmla="*/ 985 w 3698"/>
                <a:gd name="T37" fmla="*/ 1608 h 4627"/>
                <a:gd name="T38" fmla="*/ 813 w 3698"/>
                <a:gd name="T39" fmla="*/ 2075 h 4627"/>
                <a:gd name="T40" fmla="*/ 704 w 3698"/>
                <a:gd name="T41" fmla="*/ 2206 h 4627"/>
                <a:gd name="T42" fmla="*/ 399 w 3698"/>
                <a:gd name="T43" fmla="*/ 2329 h 4627"/>
                <a:gd name="T44" fmla="*/ 235 w 3698"/>
                <a:gd name="T45" fmla="*/ 2348 h 4627"/>
                <a:gd name="T46" fmla="*/ 168 w 3698"/>
                <a:gd name="T47" fmla="*/ 2689 h 4627"/>
                <a:gd name="T48" fmla="*/ 3 w 3698"/>
                <a:gd name="T49" fmla="*/ 3136 h 4627"/>
                <a:gd name="T50" fmla="*/ 168 w 3698"/>
                <a:gd name="T51" fmla="*/ 3320 h 4627"/>
                <a:gd name="T52" fmla="*/ 289 w 3698"/>
                <a:gd name="T53" fmla="*/ 3485 h 4627"/>
                <a:gd name="T54" fmla="*/ 660 w 3698"/>
                <a:gd name="T55" fmla="*/ 3518 h 4627"/>
                <a:gd name="T56" fmla="*/ 773 w 3698"/>
                <a:gd name="T57" fmla="*/ 3520 h 4627"/>
                <a:gd name="T58" fmla="*/ 1046 w 3698"/>
                <a:gd name="T59" fmla="*/ 3988 h 4627"/>
                <a:gd name="T60" fmla="*/ 1157 w 3698"/>
                <a:gd name="T61" fmla="*/ 4281 h 4627"/>
                <a:gd name="T62" fmla="*/ 1315 w 3698"/>
                <a:gd name="T63" fmla="*/ 4437 h 4627"/>
                <a:gd name="T64" fmla="*/ 1348 w 3698"/>
                <a:gd name="T65" fmla="*/ 4558 h 4627"/>
                <a:gd name="T66" fmla="*/ 1590 w 3698"/>
                <a:gd name="T67" fmla="*/ 4558 h 4627"/>
                <a:gd name="T68" fmla="*/ 1719 w 3698"/>
                <a:gd name="T69" fmla="*/ 4544 h 4627"/>
                <a:gd name="T70" fmla="*/ 2108 w 3698"/>
                <a:gd name="T71" fmla="*/ 4442 h 4627"/>
                <a:gd name="T72" fmla="*/ 2569 w 3698"/>
                <a:gd name="T73" fmla="*/ 4498 h 4627"/>
                <a:gd name="T74" fmla="*/ 2811 w 3698"/>
                <a:gd name="T75" fmla="*/ 4330 h 4627"/>
                <a:gd name="T76" fmla="*/ 3111 w 3698"/>
                <a:gd name="T77" fmla="*/ 4230 h 4627"/>
                <a:gd name="T78" fmla="*/ 3130 w 3698"/>
                <a:gd name="T79" fmla="*/ 4022 h 4627"/>
                <a:gd name="T80" fmla="*/ 3511 w 3698"/>
                <a:gd name="T81" fmla="*/ 3831 h 4627"/>
                <a:gd name="T82" fmla="*/ 3668 w 3698"/>
                <a:gd name="T83" fmla="*/ 3573 h 4627"/>
                <a:gd name="T84" fmla="*/ 3610 w 3698"/>
                <a:gd name="T85" fmla="*/ 3346 h 4627"/>
                <a:gd name="T86" fmla="*/ 3511 w 3698"/>
                <a:gd name="T87" fmla="*/ 2956 h 4627"/>
                <a:gd name="T88" fmla="*/ 3484 w 3698"/>
                <a:gd name="T89" fmla="*/ 2728 h 4627"/>
                <a:gd name="T90" fmla="*/ 3470 w 3698"/>
                <a:gd name="T91" fmla="*/ 2467 h 4627"/>
                <a:gd name="T92" fmla="*/ 3485 w 3698"/>
                <a:gd name="T93" fmla="*/ 2247 h 4627"/>
                <a:gd name="T94" fmla="*/ 3552 w 3698"/>
                <a:gd name="T95" fmla="*/ 2068 h 4627"/>
                <a:gd name="T96" fmla="*/ 3568 w 3698"/>
                <a:gd name="T97" fmla="*/ 1918 h 4627"/>
                <a:gd name="T98" fmla="*/ 3689 w 3698"/>
                <a:gd name="T99" fmla="*/ 1608 h 4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98" h="4627">
                  <a:moveTo>
                    <a:pt x="3496" y="1390"/>
                  </a:moveTo>
                  <a:lnTo>
                    <a:pt x="3494" y="1389"/>
                  </a:lnTo>
                  <a:lnTo>
                    <a:pt x="3170" y="1469"/>
                  </a:lnTo>
                  <a:lnTo>
                    <a:pt x="2906" y="1450"/>
                  </a:lnTo>
                  <a:lnTo>
                    <a:pt x="2979" y="1405"/>
                  </a:lnTo>
                  <a:lnTo>
                    <a:pt x="2997" y="1323"/>
                  </a:lnTo>
                  <a:lnTo>
                    <a:pt x="2876" y="1202"/>
                  </a:lnTo>
                  <a:lnTo>
                    <a:pt x="2857" y="1111"/>
                  </a:lnTo>
                  <a:lnTo>
                    <a:pt x="2749" y="1095"/>
                  </a:lnTo>
                  <a:lnTo>
                    <a:pt x="2669" y="1145"/>
                  </a:lnTo>
                  <a:lnTo>
                    <a:pt x="2623" y="1068"/>
                  </a:lnTo>
                  <a:lnTo>
                    <a:pt x="2569" y="1152"/>
                  </a:lnTo>
                  <a:lnTo>
                    <a:pt x="2369" y="1171"/>
                  </a:lnTo>
                  <a:lnTo>
                    <a:pt x="2286" y="865"/>
                  </a:lnTo>
                  <a:lnTo>
                    <a:pt x="2197" y="884"/>
                  </a:lnTo>
                  <a:lnTo>
                    <a:pt x="2134" y="821"/>
                  </a:lnTo>
                  <a:lnTo>
                    <a:pt x="2098" y="661"/>
                  </a:lnTo>
                  <a:lnTo>
                    <a:pt x="1916" y="502"/>
                  </a:lnTo>
                  <a:lnTo>
                    <a:pt x="1903" y="189"/>
                  </a:lnTo>
                  <a:lnTo>
                    <a:pt x="1797" y="0"/>
                  </a:lnTo>
                  <a:lnTo>
                    <a:pt x="1796" y="0"/>
                  </a:lnTo>
                  <a:lnTo>
                    <a:pt x="1624" y="199"/>
                  </a:lnTo>
                  <a:lnTo>
                    <a:pt x="1630" y="279"/>
                  </a:lnTo>
                  <a:lnTo>
                    <a:pt x="1457" y="318"/>
                  </a:lnTo>
                  <a:lnTo>
                    <a:pt x="1375" y="272"/>
                  </a:lnTo>
                  <a:lnTo>
                    <a:pt x="1221" y="364"/>
                  </a:lnTo>
                  <a:lnTo>
                    <a:pt x="1048" y="395"/>
                  </a:lnTo>
                  <a:lnTo>
                    <a:pt x="977" y="470"/>
                  </a:lnTo>
                  <a:lnTo>
                    <a:pt x="981" y="563"/>
                  </a:lnTo>
                  <a:lnTo>
                    <a:pt x="1119" y="689"/>
                  </a:lnTo>
                  <a:lnTo>
                    <a:pt x="1127" y="953"/>
                  </a:lnTo>
                  <a:lnTo>
                    <a:pt x="913" y="1102"/>
                  </a:lnTo>
                  <a:lnTo>
                    <a:pt x="941" y="1319"/>
                  </a:lnTo>
                  <a:lnTo>
                    <a:pt x="941" y="1321"/>
                  </a:lnTo>
                  <a:lnTo>
                    <a:pt x="1003" y="1429"/>
                  </a:lnTo>
                  <a:lnTo>
                    <a:pt x="992" y="1483"/>
                  </a:lnTo>
                  <a:lnTo>
                    <a:pt x="932" y="1543"/>
                  </a:lnTo>
                  <a:lnTo>
                    <a:pt x="985" y="1608"/>
                  </a:lnTo>
                  <a:lnTo>
                    <a:pt x="994" y="1767"/>
                  </a:lnTo>
                  <a:lnTo>
                    <a:pt x="813" y="2075"/>
                  </a:lnTo>
                  <a:lnTo>
                    <a:pt x="720" y="2104"/>
                  </a:lnTo>
                  <a:lnTo>
                    <a:pt x="704" y="2206"/>
                  </a:lnTo>
                  <a:lnTo>
                    <a:pt x="480" y="2337"/>
                  </a:lnTo>
                  <a:lnTo>
                    <a:pt x="399" y="2329"/>
                  </a:lnTo>
                  <a:lnTo>
                    <a:pt x="415" y="2423"/>
                  </a:lnTo>
                  <a:lnTo>
                    <a:pt x="235" y="2348"/>
                  </a:lnTo>
                  <a:lnTo>
                    <a:pt x="216" y="2418"/>
                  </a:lnTo>
                  <a:lnTo>
                    <a:pt x="168" y="2689"/>
                  </a:lnTo>
                  <a:lnTo>
                    <a:pt x="0" y="3134"/>
                  </a:lnTo>
                  <a:lnTo>
                    <a:pt x="3" y="3136"/>
                  </a:lnTo>
                  <a:lnTo>
                    <a:pt x="156" y="3229"/>
                  </a:lnTo>
                  <a:lnTo>
                    <a:pt x="168" y="3320"/>
                  </a:lnTo>
                  <a:lnTo>
                    <a:pt x="252" y="3312"/>
                  </a:lnTo>
                  <a:lnTo>
                    <a:pt x="289" y="3485"/>
                  </a:lnTo>
                  <a:lnTo>
                    <a:pt x="369" y="3531"/>
                  </a:lnTo>
                  <a:lnTo>
                    <a:pt x="660" y="3518"/>
                  </a:lnTo>
                  <a:lnTo>
                    <a:pt x="620" y="3433"/>
                  </a:lnTo>
                  <a:lnTo>
                    <a:pt x="773" y="3520"/>
                  </a:lnTo>
                  <a:lnTo>
                    <a:pt x="782" y="3608"/>
                  </a:lnTo>
                  <a:lnTo>
                    <a:pt x="1046" y="3988"/>
                  </a:lnTo>
                  <a:lnTo>
                    <a:pt x="1023" y="4155"/>
                  </a:lnTo>
                  <a:lnTo>
                    <a:pt x="1157" y="4281"/>
                  </a:lnTo>
                  <a:lnTo>
                    <a:pt x="1243" y="4281"/>
                  </a:lnTo>
                  <a:lnTo>
                    <a:pt x="1315" y="4437"/>
                  </a:lnTo>
                  <a:lnTo>
                    <a:pt x="1390" y="4476"/>
                  </a:lnTo>
                  <a:lnTo>
                    <a:pt x="1348" y="4558"/>
                  </a:lnTo>
                  <a:lnTo>
                    <a:pt x="1421" y="4590"/>
                  </a:lnTo>
                  <a:lnTo>
                    <a:pt x="1590" y="4558"/>
                  </a:lnTo>
                  <a:lnTo>
                    <a:pt x="1641" y="4627"/>
                  </a:lnTo>
                  <a:lnTo>
                    <a:pt x="1719" y="4544"/>
                  </a:lnTo>
                  <a:lnTo>
                    <a:pt x="2052" y="4516"/>
                  </a:lnTo>
                  <a:lnTo>
                    <a:pt x="2108" y="4442"/>
                  </a:lnTo>
                  <a:lnTo>
                    <a:pt x="2490" y="4519"/>
                  </a:lnTo>
                  <a:lnTo>
                    <a:pt x="2569" y="4498"/>
                  </a:lnTo>
                  <a:lnTo>
                    <a:pt x="2708" y="4503"/>
                  </a:lnTo>
                  <a:lnTo>
                    <a:pt x="2811" y="4330"/>
                  </a:lnTo>
                  <a:lnTo>
                    <a:pt x="3064" y="4301"/>
                  </a:lnTo>
                  <a:lnTo>
                    <a:pt x="3111" y="4230"/>
                  </a:lnTo>
                  <a:lnTo>
                    <a:pt x="3064" y="4077"/>
                  </a:lnTo>
                  <a:lnTo>
                    <a:pt x="3130" y="4022"/>
                  </a:lnTo>
                  <a:lnTo>
                    <a:pt x="3374" y="3940"/>
                  </a:lnTo>
                  <a:lnTo>
                    <a:pt x="3511" y="3831"/>
                  </a:lnTo>
                  <a:lnTo>
                    <a:pt x="3628" y="3830"/>
                  </a:lnTo>
                  <a:lnTo>
                    <a:pt x="3668" y="3573"/>
                  </a:lnTo>
                  <a:lnTo>
                    <a:pt x="3675" y="3404"/>
                  </a:lnTo>
                  <a:lnTo>
                    <a:pt x="3610" y="3346"/>
                  </a:lnTo>
                  <a:lnTo>
                    <a:pt x="3603" y="3174"/>
                  </a:lnTo>
                  <a:lnTo>
                    <a:pt x="3511" y="2956"/>
                  </a:lnTo>
                  <a:lnTo>
                    <a:pt x="3436" y="2896"/>
                  </a:lnTo>
                  <a:lnTo>
                    <a:pt x="3484" y="2728"/>
                  </a:lnTo>
                  <a:lnTo>
                    <a:pt x="3427" y="2537"/>
                  </a:lnTo>
                  <a:lnTo>
                    <a:pt x="3470" y="2467"/>
                  </a:lnTo>
                  <a:lnTo>
                    <a:pt x="3551" y="2448"/>
                  </a:lnTo>
                  <a:lnTo>
                    <a:pt x="3485" y="2247"/>
                  </a:lnTo>
                  <a:lnTo>
                    <a:pt x="3399" y="2166"/>
                  </a:lnTo>
                  <a:lnTo>
                    <a:pt x="3552" y="2068"/>
                  </a:lnTo>
                  <a:lnTo>
                    <a:pt x="3599" y="2002"/>
                  </a:lnTo>
                  <a:lnTo>
                    <a:pt x="3568" y="1918"/>
                  </a:lnTo>
                  <a:lnTo>
                    <a:pt x="3698" y="1774"/>
                  </a:lnTo>
                  <a:lnTo>
                    <a:pt x="3689" y="1608"/>
                  </a:lnTo>
                  <a:lnTo>
                    <a:pt x="3496" y="139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59989C8F-4569-0A59-1297-44F35CEAC0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44" y="1911"/>
              <a:ext cx="1610" cy="1176"/>
            </a:xfrm>
            <a:custGeom>
              <a:avLst/>
              <a:gdLst>
                <a:gd name="T0" fmla="*/ 698 w 6442"/>
                <a:gd name="T1" fmla="*/ 192 h 4704"/>
                <a:gd name="T2" fmla="*/ 632 w 6442"/>
                <a:gd name="T3" fmla="*/ 471 h 4704"/>
                <a:gd name="T4" fmla="*/ 314 w 6442"/>
                <a:gd name="T5" fmla="*/ 786 h 4704"/>
                <a:gd name="T6" fmla="*/ 616 w 6442"/>
                <a:gd name="T7" fmla="*/ 1286 h 4704"/>
                <a:gd name="T8" fmla="*/ 541 w 6442"/>
                <a:gd name="T9" fmla="*/ 1889 h 4704"/>
                <a:gd name="T10" fmla="*/ 581 w 6442"/>
                <a:gd name="T11" fmla="*/ 2525 h 4704"/>
                <a:gd name="T12" fmla="*/ 163 w 6442"/>
                <a:gd name="T13" fmla="*/ 2844 h 4704"/>
                <a:gd name="T14" fmla="*/ 139 w 6442"/>
                <a:gd name="T15" fmla="*/ 3062 h 4704"/>
                <a:gd name="T16" fmla="*/ 0 w 6442"/>
                <a:gd name="T17" fmla="*/ 3249 h 4704"/>
                <a:gd name="T18" fmla="*/ 86 w 6442"/>
                <a:gd name="T19" fmla="*/ 3748 h 4704"/>
                <a:gd name="T20" fmla="*/ 514 w 6442"/>
                <a:gd name="T21" fmla="*/ 3844 h 4704"/>
                <a:gd name="T22" fmla="*/ 849 w 6442"/>
                <a:gd name="T23" fmla="*/ 3315 h 4704"/>
                <a:gd name="T24" fmla="*/ 1107 w 6442"/>
                <a:gd name="T25" fmla="*/ 3600 h 4704"/>
                <a:gd name="T26" fmla="*/ 1169 w 6442"/>
                <a:gd name="T27" fmla="*/ 3838 h 4704"/>
                <a:gd name="T28" fmla="*/ 1644 w 6442"/>
                <a:gd name="T29" fmla="*/ 3251 h 4704"/>
                <a:gd name="T30" fmla="*/ 1936 w 6442"/>
                <a:gd name="T31" fmla="*/ 3500 h 4704"/>
                <a:gd name="T32" fmla="*/ 2286 w 6442"/>
                <a:gd name="T33" fmla="*/ 3646 h 4704"/>
                <a:gd name="T34" fmla="*/ 2775 w 6442"/>
                <a:gd name="T35" fmla="*/ 4467 h 4704"/>
                <a:gd name="T36" fmla="*/ 3054 w 6442"/>
                <a:gd name="T37" fmla="*/ 4363 h 4704"/>
                <a:gd name="T38" fmla="*/ 3308 w 6442"/>
                <a:gd name="T39" fmla="*/ 4360 h 4704"/>
                <a:gd name="T40" fmla="*/ 3831 w 6442"/>
                <a:gd name="T41" fmla="*/ 4387 h 4704"/>
                <a:gd name="T42" fmla="*/ 3988 w 6442"/>
                <a:gd name="T43" fmla="*/ 4531 h 4704"/>
                <a:gd name="T44" fmla="*/ 4412 w 6442"/>
                <a:gd name="T45" fmla="*/ 4704 h 4704"/>
                <a:gd name="T46" fmla="*/ 4637 w 6442"/>
                <a:gd name="T47" fmla="*/ 4420 h 4704"/>
                <a:gd name="T48" fmla="*/ 4399 w 6442"/>
                <a:gd name="T49" fmla="*/ 4033 h 4704"/>
                <a:gd name="T50" fmla="*/ 4505 w 6442"/>
                <a:gd name="T51" fmla="*/ 3936 h 4704"/>
                <a:gd name="T52" fmla="*/ 4752 w 6442"/>
                <a:gd name="T53" fmla="*/ 3633 h 4704"/>
                <a:gd name="T54" fmla="*/ 4965 w 6442"/>
                <a:gd name="T55" fmla="*/ 3426 h 4704"/>
                <a:gd name="T56" fmla="*/ 5433 w 6442"/>
                <a:gd name="T57" fmla="*/ 3180 h 4704"/>
                <a:gd name="T58" fmla="*/ 5298 w 6442"/>
                <a:gd name="T59" fmla="*/ 2857 h 4704"/>
                <a:gd name="T60" fmla="*/ 5778 w 6442"/>
                <a:gd name="T61" fmla="*/ 2866 h 4704"/>
                <a:gd name="T62" fmla="*/ 6361 w 6442"/>
                <a:gd name="T63" fmla="*/ 2444 h 4704"/>
                <a:gd name="T64" fmla="*/ 6167 w 6442"/>
                <a:gd name="T65" fmla="*/ 1988 h 4704"/>
                <a:gd name="T66" fmla="*/ 5942 w 6442"/>
                <a:gd name="T67" fmla="*/ 1753 h 4704"/>
                <a:gd name="T68" fmla="*/ 6201 w 6442"/>
                <a:gd name="T69" fmla="*/ 1334 h 4704"/>
                <a:gd name="T70" fmla="*/ 5944 w 6442"/>
                <a:gd name="T71" fmla="*/ 807 h 4704"/>
                <a:gd name="T72" fmla="*/ 5753 w 6442"/>
                <a:gd name="T73" fmla="*/ 547 h 4704"/>
                <a:gd name="T74" fmla="*/ 5262 w 6442"/>
                <a:gd name="T75" fmla="*/ 646 h 4704"/>
                <a:gd name="T76" fmla="*/ 5048 w 6442"/>
                <a:gd name="T77" fmla="*/ 1057 h 4704"/>
                <a:gd name="T78" fmla="*/ 5026 w 6442"/>
                <a:gd name="T79" fmla="*/ 835 h 4704"/>
                <a:gd name="T80" fmla="*/ 4804 w 6442"/>
                <a:gd name="T81" fmla="*/ 762 h 4704"/>
                <a:gd name="T82" fmla="*/ 4520 w 6442"/>
                <a:gd name="T83" fmla="*/ 782 h 4704"/>
                <a:gd name="T84" fmla="*/ 4222 w 6442"/>
                <a:gd name="T85" fmla="*/ 868 h 4704"/>
                <a:gd name="T86" fmla="*/ 4013 w 6442"/>
                <a:gd name="T87" fmla="*/ 557 h 4704"/>
                <a:gd name="T88" fmla="*/ 3543 w 6442"/>
                <a:gd name="T89" fmla="*/ 455 h 4704"/>
                <a:gd name="T90" fmla="*/ 3163 w 6442"/>
                <a:gd name="T91" fmla="*/ 908 h 4704"/>
                <a:gd name="T92" fmla="*/ 2962 w 6442"/>
                <a:gd name="T93" fmla="*/ 860 h 4704"/>
                <a:gd name="T94" fmla="*/ 2721 w 6442"/>
                <a:gd name="T95" fmla="*/ 1113 h 4704"/>
                <a:gd name="T96" fmla="*/ 2277 w 6442"/>
                <a:gd name="T97" fmla="*/ 999 h 4704"/>
                <a:gd name="T98" fmla="*/ 2401 w 6442"/>
                <a:gd name="T99" fmla="*/ 615 h 4704"/>
                <a:gd name="T100" fmla="*/ 1931 w 6442"/>
                <a:gd name="T101" fmla="*/ 72 h 4704"/>
                <a:gd name="T102" fmla="*/ 1551 w 6442"/>
                <a:gd name="T103" fmla="*/ 187 h 4704"/>
                <a:gd name="T104" fmla="*/ 1079 w 6442"/>
                <a:gd name="T105" fmla="*/ 1 h 4704"/>
                <a:gd name="T106" fmla="*/ 3659 w 6442"/>
                <a:gd name="T107" fmla="*/ 4387 h 4704"/>
                <a:gd name="T108" fmla="*/ 3713 w 6442"/>
                <a:gd name="T109" fmla="*/ 4168 h 4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442" h="4704">
                  <a:moveTo>
                    <a:pt x="1079" y="1"/>
                  </a:moveTo>
                  <a:lnTo>
                    <a:pt x="942" y="110"/>
                  </a:lnTo>
                  <a:lnTo>
                    <a:pt x="698" y="192"/>
                  </a:lnTo>
                  <a:lnTo>
                    <a:pt x="632" y="247"/>
                  </a:lnTo>
                  <a:lnTo>
                    <a:pt x="679" y="400"/>
                  </a:lnTo>
                  <a:lnTo>
                    <a:pt x="632" y="471"/>
                  </a:lnTo>
                  <a:lnTo>
                    <a:pt x="379" y="500"/>
                  </a:lnTo>
                  <a:lnTo>
                    <a:pt x="276" y="673"/>
                  </a:lnTo>
                  <a:lnTo>
                    <a:pt x="314" y="786"/>
                  </a:lnTo>
                  <a:lnTo>
                    <a:pt x="524" y="924"/>
                  </a:lnTo>
                  <a:lnTo>
                    <a:pt x="629" y="1168"/>
                  </a:lnTo>
                  <a:lnTo>
                    <a:pt x="616" y="1286"/>
                  </a:lnTo>
                  <a:lnTo>
                    <a:pt x="683" y="1482"/>
                  </a:lnTo>
                  <a:lnTo>
                    <a:pt x="410" y="1730"/>
                  </a:lnTo>
                  <a:lnTo>
                    <a:pt x="541" y="1889"/>
                  </a:lnTo>
                  <a:lnTo>
                    <a:pt x="574" y="2053"/>
                  </a:lnTo>
                  <a:lnTo>
                    <a:pt x="524" y="2121"/>
                  </a:lnTo>
                  <a:lnTo>
                    <a:pt x="581" y="2525"/>
                  </a:lnTo>
                  <a:lnTo>
                    <a:pt x="401" y="2468"/>
                  </a:lnTo>
                  <a:lnTo>
                    <a:pt x="381" y="2569"/>
                  </a:lnTo>
                  <a:lnTo>
                    <a:pt x="163" y="2844"/>
                  </a:lnTo>
                  <a:lnTo>
                    <a:pt x="214" y="2909"/>
                  </a:lnTo>
                  <a:lnTo>
                    <a:pt x="146" y="2965"/>
                  </a:lnTo>
                  <a:lnTo>
                    <a:pt x="139" y="3062"/>
                  </a:lnTo>
                  <a:lnTo>
                    <a:pt x="49" y="3097"/>
                  </a:lnTo>
                  <a:lnTo>
                    <a:pt x="94" y="3193"/>
                  </a:lnTo>
                  <a:lnTo>
                    <a:pt x="0" y="3249"/>
                  </a:lnTo>
                  <a:lnTo>
                    <a:pt x="26" y="3407"/>
                  </a:lnTo>
                  <a:lnTo>
                    <a:pt x="135" y="3581"/>
                  </a:lnTo>
                  <a:lnTo>
                    <a:pt x="86" y="3748"/>
                  </a:lnTo>
                  <a:lnTo>
                    <a:pt x="181" y="3893"/>
                  </a:lnTo>
                  <a:lnTo>
                    <a:pt x="330" y="3798"/>
                  </a:lnTo>
                  <a:lnTo>
                    <a:pt x="514" y="3844"/>
                  </a:lnTo>
                  <a:lnTo>
                    <a:pt x="625" y="3702"/>
                  </a:lnTo>
                  <a:lnTo>
                    <a:pt x="714" y="3440"/>
                  </a:lnTo>
                  <a:lnTo>
                    <a:pt x="849" y="3315"/>
                  </a:lnTo>
                  <a:lnTo>
                    <a:pt x="999" y="3435"/>
                  </a:lnTo>
                  <a:lnTo>
                    <a:pt x="1035" y="3557"/>
                  </a:lnTo>
                  <a:lnTo>
                    <a:pt x="1107" y="3600"/>
                  </a:lnTo>
                  <a:lnTo>
                    <a:pt x="1092" y="3688"/>
                  </a:lnTo>
                  <a:lnTo>
                    <a:pt x="1168" y="3838"/>
                  </a:lnTo>
                  <a:lnTo>
                    <a:pt x="1169" y="3838"/>
                  </a:lnTo>
                  <a:lnTo>
                    <a:pt x="1368" y="3376"/>
                  </a:lnTo>
                  <a:lnTo>
                    <a:pt x="1417" y="3443"/>
                  </a:lnTo>
                  <a:lnTo>
                    <a:pt x="1644" y="3251"/>
                  </a:lnTo>
                  <a:lnTo>
                    <a:pt x="1709" y="3297"/>
                  </a:lnTo>
                  <a:lnTo>
                    <a:pt x="1753" y="3462"/>
                  </a:lnTo>
                  <a:lnTo>
                    <a:pt x="1936" y="3500"/>
                  </a:lnTo>
                  <a:lnTo>
                    <a:pt x="1942" y="3416"/>
                  </a:lnTo>
                  <a:lnTo>
                    <a:pt x="2025" y="3425"/>
                  </a:lnTo>
                  <a:lnTo>
                    <a:pt x="2286" y="3646"/>
                  </a:lnTo>
                  <a:lnTo>
                    <a:pt x="2345" y="3908"/>
                  </a:lnTo>
                  <a:lnTo>
                    <a:pt x="2548" y="4322"/>
                  </a:lnTo>
                  <a:lnTo>
                    <a:pt x="2775" y="4467"/>
                  </a:lnTo>
                  <a:lnTo>
                    <a:pt x="2976" y="4338"/>
                  </a:lnTo>
                  <a:lnTo>
                    <a:pt x="2982" y="4431"/>
                  </a:lnTo>
                  <a:lnTo>
                    <a:pt x="3054" y="4363"/>
                  </a:lnTo>
                  <a:lnTo>
                    <a:pt x="3135" y="4366"/>
                  </a:lnTo>
                  <a:lnTo>
                    <a:pt x="3311" y="4464"/>
                  </a:lnTo>
                  <a:lnTo>
                    <a:pt x="3308" y="4360"/>
                  </a:lnTo>
                  <a:lnTo>
                    <a:pt x="3477" y="4376"/>
                  </a:lnTo>
                  <a:lnTo>
                    <a:pt x="3579" y="4502"/>
                  </a:lnTo>
                  <a:lnTo>
                    <a:pt x="3831" y="4387"/>
                  </a:lnTo>
                  <a:lnTo>
                    <a:pt x="3900" y="4429"/>
                  </a:lnTo>
                  <a:lnTo>
                    <a:pt x="3974" y="4367"/>
                  </a:lnTo>
                  <a:lnTo>
                    <a:pt x="3988" y="4531"/>
                  </a:lnTo>
                  <a:lnTo>
                    <a:pt x="4258" y="4557"/>
                  </a:lnTo>
                  <a:lnTo>
                    <a:pt x="4259" y="4638"/>
                  </a:lnTo>
                  <a:lnTo>
                    <a:pt x="4412" y="4704"/>
                  </a:lnTo>
                  <a:lnTo>
                    <a:pt x="4534" y="4567"/>
                  </a:lnTo>
                  <a:lnTo>
                    <a:pt x="4632" y="4560"/>
                  </a:lnTo>
                  <a:lnTo>
                    <a:pt x="4637" y="4420"/>
                  </a:lnTo>
                  <a:lnTo>
                    <a:pt x="4347" y="4256"/>
                  </a:lnTo>
                  <a:lnTo>
                    <a:pt x="4304" y="4179"/>
                  </a:lnTo>
                  <a:lnTo>
                    <a:pt x="4399" y="4033"/>
                  </a:lnTo>
                  <a:lnTo>
                    <a:pt x="4520" y="4076"/>
                  </a:lnTo>
                  <a:lnTo>
                    <a:pt x="4592" y="4002"/>
                  </a:lnTo>
                  <a:lnTo>
                    <a:pt x="4505" y="3936"/>
                  </a:lnTo>
                  <a:lnTo>
                    <a:pt x="4576" y="3740"/>
                  </a:lnTo>
                  <a:lnTo>
                    <a:pt x="4745" y="3731"/>
                  </a:lnTo>
                  <a:lnTo>
                    <a:pt x="4752" y="3633"/>
                  </a:lnTo>
                  <a:lnTo>
                    <a:pt x="4781" y="3544"/>
                  </a:lnTo>
                  <a:lnTo>
                    <a:pt x="4940" y="3510"/>
                  </a:lnTo>
                  <a:lnTo>
                    <a:pt x="4965" y="3426"/>
                  </a:lnTo>
                  <a:lnTo>
                    <a:pt x="5332" y="3318"/>
                  </a:lnTo>
                  <a:lnTo>
                    <a:pt x="5420" y="3349"/>
                  </a:lnTo>
                  <a:lnTo>
                    <a:pt x="5433" y="3180"/>
                  </a:lnTo>
                  <a:lnTo>
                    <a:pt x="5304" y="3091"/>
                  </a:lnTo>
                  <a:lnTo>
                    <a:pt x="5252" y="2969"/>
                  </a:lnTo>
                  <a:lnTo>
                    <a:pt x="5298" y="2857"/>
                  </a:lnTo>
                  <a:lnTo>
                    <a:pt x="5526" y="2960"/>
                  </a:lnTo>
                  <a:lnTo>
                    <a:pt x="5584" y="2902"/>
                  </a:lnTo>
                  <a:lnTo>
                    <a:pt x="5778" y="2866"/>
                  </a:lnTo>
                  <a:lnTo>
                    <a:pt x="6337" y="2627"/>
                  </a:lnTo>
                  <a:lnTo>
                    <a:pt x="6395" y="2521"/>
                  </a:lnTo>
                  <a:lnTo>
                    <a:pt x="6361" y="2444"/>
                  </a:lnTo>
                  <a:lnTo>
                    <a:pt x="6442" y="2295"/>
                  </a:lnTo>
                  <a:lnTo>
                    <a:pt x="6230" y="2147"/>
                  </a:lnTo>
                  <a:lnTo>
                    <a:pt x="6167" y="1988"/>
                  </a:lnTo>
                  <a:lnTo>
                    <a:pt x="6186" y="1898"/>
                  </a:lnTo>
                  <a:lnTo>
                    <a:pt x="6025" y="1831"/>
                  </a:lnTo>
                  <a:lnTo>
                    <a:pt x="5942" y="1753"/>
                  </a:lnTo>
                  <a:lnTo>
                    <a:pt x="5928" y="1662"/>
                  </a:lnTo>
                  <a:lnTo>
                    <a:pt x="6171" y="1424"/>
                  </a:lnTo>
                  <a:lnTo>
                    <a:pt x="6201" y="1334"/>
                  </a:lnTo>
                  <a:lnTo>
                    <a:pt x="6102" y="1202"/>
                  </a:lnTo>
                  <a:lnTo>
                    <a:pt x="5875" y="986"/>
                  </a:lnTo>
                  <a:lnTo>
                    <a:pt x="5944" y="807"/>
                  </a:lnTo>
                  <a:lnTo>
                    <a:pt x="5837" y="651"/>
                  </a:lnTo>
                  <a:lnTo>
                    <a:pt x="5849" y="568"/>
                  </a:lnTo>
                  <a:lnTo>
                    <a:pt x="5753" y="547"/>
                  </a:lnTo>
                  <a:lnTo>
                    <a:pt x="5507" y="566"/>
                  </a:lnTo>
                  <a:lnTo>
                    <a:pt x="5363" y="687"/>
                  </a:lnTo>
                  <a:lnTo>
                    <a:pt x="5262" y="646"/>
                  </a:lnTo>
                  <a:lnTo>
                    <a:pt x="5182" y="813"/>
                  </a:lnTo>
                  <a:lnTo>
                    <a:pt x="5251" y="904"/>
                  </a:lnTo>
                  <a:lnTo>
                    <a:pt x="5048" y="1057"/>
                  </a:lnTo>
                  <a:lnTo>
                    <a:pt x="4844" y="1086"/>
                  </a:lnTo>
                  <a:lnTo>
                    <a:pt x="4859" y="939"/>
                  </a:lnTo>
                  <a:lnTo>
                    <a:pt x="5026" y="835"/>
                  </a:lnTo>
                  <a:lnTo>
                    <a:pt x="5058" y="633"/>
                  </a:lnTo>
                  <a:lnTo>
                    <a:pt x="4954" y="572"/>
                  </a:lnTo>
                  <a:lnTo>
                    <a:pt x="4804" y="762"/>
                  </a:lnTo>
                  <a:lnTo>
                    <a:pt x="4645" y="857"/>
                  </a:lnTo>
                  <a:lnTo>
                    <a:pt x="4533" y="862"/>
                  </a:lnTo>
                  <a:lnTo>
                    <a:pt x="4520" y="782"/>
                  </a:lnTo>
                  <a:lnTo>
                    <a:pt x="4422" y="736"/>
                  </a:lnTo>
                  <a:lnTo>
                    <a:pt x="4306" y="861"/>
                  </a:lnTo>
                  <a:lnTo>
                    <a:pt x="4222" y="868"/>
                  </a:lnTo>
                  <a:lnTo>
                    <a:pt x="4219" y="780"/>
                  </a:lnTo>
                  <a:lnTo>
                    <a:pt x="4137" y="779"/>
                  </a:lnTo>
                  <a:lnTo>
                    <a:pt x="4013" y="557"/>
                  </a:lnTo>
                  <a:lnTo>
                    <a:pt x="3871" y="462"/>
                  </a:lnTo>
                  <a:lnTo>
                    <a:pt x="3715" y="498"/>
                  </a:lnTo>
                  <a:lnTo>
                    <a:pt x="3543" y="455"/>
                  </a:lnTo>
                  <a:lnTo>
                    <a:pt x="3373" y="1061"/>
                  </a:lnTo>
                  <a:lnTo>
                    <a:pt x="3210" y="841"/>
                  </a:lnTo>
                  <a:lnTo>
                    <a:pt x="3163" y="908"/>
                  </a:lnTo>
                  <a:lnTo>
                    <a:pt x="3093" y="860"/>
                  </a:lnTo>
                  <a:lnTo>
                    <a:pt x="3027" y="910"/>
                  </a:lnTo>
                  <a:lnTo>
                    <a:pt x="2962" y="860"/>
                  </a:lnTo>
                  <a:lnTo>
                    <a:pt x="2894" y="914"/>
                  </a:lnTo>
                  <a:lnTo>
                    <a:pt x="2886" y="999"/>
                  </a:lnTo>
                  <a:lnTo>
                    <a:pt x="2721" y="1113"/>
                  </a:lnTo>
                  <a:lnTo>
                    <a:pt x="2661" y="1050"/>
                  </a:lnTo>
                  <a:lnTo>
                    <a:pt x="2429" y="1095"/>
                  </a:lnTo>
                  <a:lnTo>
                    <a:pt x="2277" y="999"/>
                  </a:lnTo>
                  <a:lnTo>
                    <a:pt x="2278" y="912"/>
                  </a:lnTo>
                  <a:lnTo>
                    <a:pt x="2384" y="776"/>
                  </a:lnTo>
                  <a:lnTo>
                    <a:pt x="2401" y="615"/>
                  </a:lnTo>
                  <a:lnTo>
                    <a:pt x="2352" y="547"/>
                  </a:lnTo>
                  <a:lnTo>
                    <a:pt x="2123" y="462"/>
                  </a:lnTo>
                  <a:lnTo>
                    <a:pt x="1931" y="72"/>
                  </a:lnTo>
                  <a:lnTo>
                    <a:pt x="1758" y="244"/>
                  </a:lnTo>
                  <a:lnTo>
                    <a:pt x="1631" y="141"/>
                  </a:lnTo>
                  <a:lnTo>
                    <a:pt x="1551" y="187"/>
                  </a:lnTo>
                  <a:lnTo>
                    <a:pt x="1364" y="183"/>
                  </a:lnTo>
                  <a:lnTo>
                    <a:pt x="1196" y="0"/>
                  </a:lnTo>
                  <a:lnTo>
                    <a:pt x="1079" y="1"/>
                  </a:lnTo>
                  <a:close/>
                  <a:moveTo>
                    <a:pt x="3844" y="4248"/>
                  </a:moveTo>
                  <a:lnTo>
                    <a:pt x="3774" y="4352"/>
                  </a:lnTo>
                  <a:lnTo>
                    <a:pt x="3659" y="4387"/>
                  </a:lnTo>
                  <a:lnTo>
                    <a:pt x="3600" y="4323"/>
                  </a:lnTo>
                  <a:lnTo>
                    <a:pt x="3638" y="4233"/>
                  </a:lnTo>
                  <a:lnTo>
                    <a:pt x="3713" y="4168"/>
                  </a:lnTo>
                  <a:lnTo>
                    <a:pt x="3844" y="42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8095C640-9768-B0FB-9BC0-EC6E3A407E9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4" y="2953"/>
              <a:ext cx="61" cy="54"/>
            </a:xfrm>
            <a:custGeom>
              <a:avLst/>
              <a:gdLst>
                <a:gd name="T0" fmla="*/ 174 w 244"/>
                <a:gd name="T1" fmla="*/ 184 h 219"/>
                <a:gd name="T2" fmla="*/ 244 w 244"/>
                <a:gd name="T3" fmla="*/ 80 h 219"/>
                <a:gd name="T4" fmla="*/ 113 w 244"/>
                <a:gd name="T5" fmla="*/ 0 h 219"/>
                <a:gd name="T6" fmla="*/ 38 w 244"/>
                <a:gd name="T7" fmla="*/ 65 h 219"/>
                <a:gd name="T8" fmla="*/ 0 w 244"/>
                <a:gd name="T9" fmla="*/ 155 h 219"/>
                <a:gd name="T10" fmla="*/ 59 w 244"/>
                <a:gd name="T11" fmla="*/ 219 h 219"/>
                <a:gd name="T12" fmla="*/ 174 w 244"/>
                <a:gd name="T13" fmla="*/ 184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219">
                  <a:moveTo>
                    <a:pt x="174" y="184"/>
                  </a:moveTo>
                  <a:lnTo>
                    <a:pt x="244" y="80"/>
                  </a:lnTo>
                  <a:lnTo>
                    <a:pt x="113" y="0"/>
                  </a:lnTo>
                  <a:lnTo>
                    <a:pt x="38" y="65"/>
                  </a:lnTo>
                  <a:lnTo>
                    <a:pt x="0" y="155"/>
                  </a:lnTo>
                  <a:lnTo>
                    <a:pt x="59" y="219"/>
                  </a:lnTo>
                  <a:lnTo>
                    <a:pt x="174" y="1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D90987E2-7D58-85F6-70AE-29AA6D00D5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1" y="1737"/>
              <a:ext cx="1413" cy="1944"/>
            </a:xfrm>
            <a:custGeom>
              <a:avLst/>
              <a:gdLst>
                <a:gd name="T0" fmla="*/ 4648 w 5655"/>
                <a:gd name="T1" fmla="*/ 1306 h 7777"/>
                <a:gd name="T2" fmla="*/ 4181 w 5655"/>
                <a:gd name="T3" fmla="*/ 1491 h 7777"/>
                <a:gd name="T4" fmla="*/ 3888 w 5655"/>
                <a:gd name="T5" fmla="*/ 1422 h 7777"/>
                <a:gd name="T6" fmla="*/ 3783 w 5655"/>
                <a:gd name="T7" fmla="*/ 1145 h 7777"/>
                <a:gd name="T8" fmla="*/ 3586 w 5655"/>
                <a:gd name="T9" fmla="*/ 852 h 7777"/>
                <a:gd name="T10" fmla="*/ 3160 w 5655"/>
                <a:gd name="T11" fmla="*/ 297 h 7777"/>
                <a:gd name="T12" fmla="*/ 2829 w 5655"/>
                <a:gd name="T13" fmla="*/ 349 h 7777"/>
                <a:gd name="T14" fmla="*/ 2696 w 5655"/>
                <a:gd name="T15" fmla="*/ 93 h 7777"/>
                <a:gd name="T16" fmla="*/ 2281 w 5655"/>
                <a:gd name="T17" fmla="*/ 104 h 7777"/>
                <a:gd name="T18" fmla="*/ 1734 w 5655"/>
                <a:gd name="T19" fmla="*/ 271 h 7777"/>
                <a:gd name="T20" fmla="*/ 1563 w 5655"/>
                <a:gd name="T21" fmla="*/ 578 h 7777"/>
                <a:gd name="T22" fmla="*/ 1767 w 5655"/>
                <a:gd name="T23" fmla="*/ 1368 h 7777"/>
                <a:gd name="T24" fmla="*/ 1247 w 5655"/>
                <a:gd name="T25" fmla="*/ 1454 h 7777"/>
                <a:gd name="T26" fmla="*/ 1047 w 5655"/>
                <a:gd name="T27" fmla="*/ 1471 h 7777"/>
                <a:gd name="T28" fmla="*/ 1120 w 5655"/>
                <a:gd name="T29" fmla="*/ 2008 h 7777"/>
                <a:gd name="T30" fmla="*/ 999 w 5655"/>
                <a:gd name="T31" fmla="*/ 2344 h 7777"/>
                <a:gd name="T32" fmla="*/ 1127 w 5655"/>
                <a:gd name="T33" fmla="*/ 2703 h 7777"/>
                <a:gd name="T34" fmla="*/ 1488 w 5655"/>
                <a:gd name="T35" fmla="*/ 3240 h 7777"/>
                <a:gd name="T36" fmla="*/ 1444 w 5655"/>
                <a:gd name="T37" fmla="*/ 3423 h 7777"/>
                <a:gd name="T38" fmla="*/ 1034 w 5655"/>
                <a:gd name="T39" fmla="*/ 2810 h 7777"/>
                <a:gd name="T40" fmla="*/ 886 w 5655"/>
                <a:gd name="T41" fmla="*/ 4205 h 7777"/>
                <a:gd name="T42" fmla="*/ 835 w 5655"/>
                <a:gd name="T43" fmla="*/ 4411 h 7777"/>
                <a:gd name="T44" fmla="*/ 426 w 5655"/>
                <a:gd name="T45" fmla="*/ 6199 h 7777"/>
                <a:gd name="T46" fmla="*/ 0 w 5655"/>
                <a:gd name="T47" fmla="*/ 6723 h 7777"/>
                <a:gd name="T48" fmla="*/ 247 w 5655"/>
                <a:gd name="T49" fmla="*/ 6831 h 7777"/>
                <a:gd name="T50" fmla="*/ 425 w 5655"/>
                <a:gd name="T51" fmla="*/ 7123 h 7777"/>
                <a:gd name="T52" fmla="*/ 500 w 5655"/>
                <a:gd name="T53" fmla="*/ 7298 h 7777"/>
                <a:gd name="T54" fmla="*/ 605 w 5655"/>
                <a:gd name="T55" fmla="*/ 7266 h 7777"/>
                <a:gd name="T56" fmla="*/ 1237 w 5655"/>
                <a:gd name="T57" fmla="*/ 7456 h 7777"/>
                <a:gd name="T58" fmla="*/ 1606 w 5655"/>
                <a:gd name="T59" fmla="*/ 7731 h 7777"/>
                <a:gd name="T60" fmla="*/ 1838 w 5655"/>
                <a:gd name="T61" fmla="*/ 7683 h 7777"/>
                <a:gd name="T62" fmla="*/ 2014 w 5655"/>
                <a:gd name="T63" fmla="*/ 7327 h 7777"/>
                <a:gd name="T64" fmla="*/ 2212 w 5655"/>
                <a:gd name="T65" fmla="*/ 6884 h 7777"/>
                <a:gd name="T66" fmla="*/ 2192 w 5655"/>
                <a:gd name="T67" fmla="*/ 6631 h 7777"/>
                <a:gd name="T68" fmla="*/ 1971 w 5655"/>
                <a:gd name="T69" fmla="*/ 6373 h 7777"/>
                <a:gd name="T70" fmla="*/ 2033 w 5655"/>
                <a:gd name="T71" fmla="*/ 5789 h 7777"/>
                <a:gd name="T72" fmla="*/ 2394 w 5655"/>
                <a:gd name="T73" fmla="*/ 5760 h 7777"/>
                <a:gd name="T74" fmla="*/ 2552 w 5655"/>
                <a:gd name="T75" fmla="*/ 5622 h 7777"/>
                <a:gd name="T76" fmla="*/ 3189 w 5655"/>
                <a:gd name="T77" fmla="*/ 5588 h 7777"/>
                <a:gd name="T78" fmla="*/ 3452 w 5655"/>
                <a:gd name="T79" fmla="*/ 5419 h 7777"/>
                <a:gd name="T80" fmla="*/ 3471 w 5655"/>
                <a:gd name="T81" fmla="*/ 5139 h 7777"/>
                <a:gd name="T82" fmla="*/ 3613 w 5655"/>
                <a:gd name="T83" fmla="*/ 4735 h 7777"/>
                <a:gd name="T84" fmla="*/ 4019 w 5655"/>
                <a:gd name="T85" fmla="*/ 4355 h 7777"/>
                <a:gd name="T86" fmla="*/ 4173 w 5655"/>
                <a:gd name="T87" fmla="*/ 4007 h 7777"/>
                <a:gd name="T88" fmla="*/ 4623 w 5655"/>
                <a:gd name="T89" fmla="*/ 4016 h 7777"/>
                <a:gd name="T90" fmla="*/ 5066 w 5655"/>
                <a:gd name="T91" fmla="*/ 3887 h 7777"/>
                <a:gd name="T92" fmla="*/ 5118 w 5655"/>
                <a:gd name="T93" fmla="*/ 3659 h 7777"/>
                <a:gd name="T94" fmla="*/ 5353 w 5655"/>
                <a:gd name="T95" fmla="*/ 3263 h 7777"/>
                <a:gd name="T96" fmla="*/ 5496 w 5655"/>
                <a:gd name="T97" fmla="*/ 2815 h 7777"/>
                <a:gd name="T98" fmla="*/ 5382 w 5655"/>
                <a:gd name="T99" fmla="*/ 2424 h 7777"/>
                <a:gd name="T100" fmla="*/ 5601 w 5655"/>
                <a:gd name="T101" fmla="*/ 1862 h 7777"/>
                <a:gd name="T102" fmla="*/ 5248 w 5655"/>
                <a:gd name="T103" fmla="*/ 1367 h 7777"/>
                <a:gd name="T104" fmla="*/ 2090 w 5655"/>
                <a:gd name="T105" fmla="*/ 6918 h 7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655" h="7777">
                  <a:moveTo>
                    <a:pt x="5109" y="1362"/>
                  </a:moveTo>
                  <a:lnTo>
                    <a:pt x="5030" y="1383"/>
                  </a:lnTo>
                  <a:lnTo>
                    <a:pt x="4648" y="1306"/>
                  </a:lnTo>
                  <a:lnTo>
                    <a:pt x="4592" y="1380"/>
                  </a:lnTo>
                  <a:lnTo>
                    <a:pt x="4259" y="1408"/>
                  </a:lnTo>
                  <a:lnTo>
                    <a:pt x="4181" y="1491"/>
                  </a:lnTo>
                  <a:lnTo>
                    <a:pt x="4130" y="1422"/>
                  </a:lnTo>
                  <a:lnTo>
                    <a:pt x="3961" y="1454"/>
                  </a:lnTo>
                  <a:lnTo>
                    <a:pt x="3888" y="1422"/>
                  </a:lnTo>
                  <a:lnTo>
                    <a:pt x="3930" y="1340"/>
                  </a:lnTo>
                  <a:lnTo>
                    <a:pt x="3855" y="1301"/>
                  </a:lnTo>
                  <a:lnTo>
                    <a:pt x="3783" y="1145"/>
                  </a:lnTo>
                  <a:lnTo>
                    <a:pt x="3697" y="1145"/>
                  </a:lnTo>
                  <a:lnTo>
                    <a:pt x="3563" y="1019"/>
                  </a:lnTo>
                  <a:lnTo>
                    <a:pt x="3586" y="852"/>
                  </a:lnTo>
                  <a:lnTo>
                    <a:pt x="3322" y="472"/>
                  </a:lnTo>
                  <a:lnTo>
                    <a:pt x="3313" y="384"/>
                  </a:lnTo>
                  <a:lnTo>
                    <a:pt x="3160" y="297"/>
                  </a:lnTo>
                  <a:lnTo>
                    <a:pt x="3200" y="382"/>
                  </a:lnTo>
                  <a:lnTo>
                    <a:pt x="2909" y="395"/>
                  </a:lnTo>
                  <a:lnTo>
                    <a:pt x="2829" y="349"/>
                  </a:lnTo>
                  <a:lnTo>
                    <a:pt x="2792" y="176"/>
                  </a:lnTo>
                  <a:lnTo>
                    <a:pt x="2708" y="184"/>
                  </a:lnTo>
                  <a:lnTo>
                    <a:pt x="2696" y="93"/>
                  </a:lnTo>
                  <a:lnTo>
                    <a:pt x="2543" y="0"/>
                  </a:lnTo>
                  <a:lnTo>
                    <a:pt x="2345" y="171"/>
                  </a:lnTo>
                  <a:lnTo>
                    <a:pt x="2281" y="104"/>
                  </a:lnTo>
                  <a:lnTo>
                    <a:pt x="2001" y="111"/>
                  </a:lnTo>
                  <a:lnTo>
                    <a:pt x="1838" y="134"/>
                  </a:lnTo>
                  <a:lnTo>
                    <a:pt x="1734" y="271"/>
                  </a:lnTo>
                  <a:lnTo>
                    <a:pt x="1377" y="295"/>
                  </a:lnTo>
                  <a:lnTo>
                    <a:pt x="1444" y="460"/>
                  </a:lnTo>
                  <a:lnTo>
                    <a:pt x="1563" y="578"/>
                  </a:lnTo>
                  <a:lnTo>
                    <a:pt x="1701" y="1098"/>
                  </a:lnTo>
                  <a:lnTo>
                    <a:pt x="1695" y="1312"/>
                  </a:lnTo>
                  <a:lnTo>
                    <a:pt x="1767" y="1368"/>
                  </a:lnTo>
                  <a:lnTo>
                    <a:pt x="1503" y="1500"/>
                  </a:lnTo>
                  <a:lnTo>
                    <a:pt x="1435" y="1448"/>
                  </a:lnTo>
                  <a:lnTo>
                    <a:pt x="1247" y="1454"/>
                  </a:lnTo>
                  <a:lnTo>
                    <a:pt x="1288" y="1372"/>
                  </a:lnTo>
                  <a:lnTo>
                    <a:pt x="1046" y="1466"/>
                  </a:lnTo>
                  <a:lnTo>
                    <a:pt x="1047" y="1471"/>
                  </a:lnTo>
                  <a:lnTo>
                    <a:pt x="915" y="1751"/>
                  </a:lnTo>
                  <a:lnTo>
                    <a:pt x="999" y="1777"/>
                  </a:lnTo>
                  <a:lnTo>
                    <a:pt x="1120" y="2008"/>
                  </a:lnTo>
                  <a:lnTo>
                    <a:pt x="1039" y="2022"/>
                  </a:lnTo>
                  <a:lnTo>
                    <a:pt x="1086" y="2176"/>
                  </a:lnTo>
                  <a:lnTo>
                    <a:pt x="999" y="2344"/>
                  </a:lnTo>
                  <a:lnTo>
                    <a:pt x="864" y="2438"/>
                  </a:lnTo>
                  <a:lnTo>
                    <a:pt x="900" y="2561"/>
                  </a:lnTo>
                  <a:lnTo>
                    <a:pt x="1127" y="2703"/>
                  </a:lnTo>
                  <a:lnTo>
                    <a:pt x="1428" y="3029"/>
                  </a:lnTo>
                  <a:lnTo>
                    <a:pt x="1488" y="3238"/>
                  </a:lnTo>
                  <a:lnTo>
                    <a:pt x="1488" y="3240"/>
                  </a:lnTo>
                  <a:lnTo>
                    <a:pt x="1491" y="3244"/>
                  </a:lnTo>
                  <a:lnTo>
                    <a:pt x="1506" y="3326"/>
                  </a:lnTo>
                  <a:lnTo>
                    <a:pt x="1444" y="3423"/>
                  </a:lnTo>
                  <a:lnTo>
                    <a:pt x="1371" y="3196"/>
                  </a:lnTo>
                  <a:lnTo>
                    <a:pt x="1061" y="2891"/>
                  </a:lnTo>
                  <a:lnTo>
                    <a:pt x="1034" y="2810"/>
                  </a:lnTo>
                  <a:lnTo>
                    <a:pt x="949" y="2978"/>
                  </a:lnTo>
                  <a:lnTo>
                    <a:pt x="771" y="4431"/>
                  </a:lnTo>
                  <a:lnTo>
                    <a:pt x="886" y="4205"/>
                  </a:lnTo>
                  <a:lnTo>
                    <a:pt x="1013" y="4355"/>
                  </a:lnTo>
                  <a:lnTo>
                    <a:pt x="1020" y="4438"/>
                  </a:lnTo>
                  <a:lnTo>
                    <a:pt x="835" y="4411"/>
                  </a:lnTo>
                  <a:lnTo>
                    <a:pt x="742" y="4611"/>
                  </a:lnTo>
                  <a:lnTo>
                    <a:pt x="744" y="4748"/>
                  </a:lnTo>
                  <a:lnTo>
                    <a:pt x="426" y="6199"/>
                  </a:lnTo>
                  <a:lnTo>
                    <a:pt x="315" y="6405"/>
                  </a:lnTo>
                  <a:lnTo>
                    <a:pt x="182" y="6588"/>
                  </a:lnTo>
                  <a:lnTo>
                    <a:pt x="0" y="6723"/>
                  </a:lnTo>
                  <a:lnTo>
                    <a:pt x="168" y="6800"/>
                  </a:lnTo>
                  <a:lnTo>
                    <a:pt x="182" y="6892"/>
                  </a:lnTo>
                  <a:lnTo>
                    <a:pt x="247" y="6831"/>
                  </a:lnTo>
                  <a:lnTo>
                    <a:pt x="439" y="6869"/>
                  </a:lnTo>
                  <a:lnTo>
                    <a:pt x="480" y="6951"/>
                  </a:lnTo>
                  <a:lnTo>
                    <a:pt x="425" y="7123"/>
                  </a:lnTo>
                  <a:lnTo>
                    <a:pt x="349" y="7190"/>
                  </a:lnTo>
                  <a:lnTo>
                    <a:pt x="385" y="7273"/>
                  </a:lnTo>
                  <a:lnTo>
                    <a:pt x="500" y="7298"/>
                  </a:lnTo>
                  <a:lnTo>
                    <a:pt x="513" y="7195"/>
                  </a:lnTo>
                  <a:lnTo>
                    <a:pt x="598" y="7168"/>
                  </a:lnTo>
                  <a:lnTo>
                    <a:pt x="605" y="7266"/>
                  </a:lnTo>
                  <a:lnTo>
                    <a:pt x="775" y="7358"/>
                  </a:lnTo>
                  <a:lnTo>
                    <a:pt x="1055" y="7466"/>
                  </a:lnTo>
                  <a:lnTo>
                    <a:pt x="1237" y="7456"/>
                  </a:lnTo>
                  <a:lnTo>
                    <a:pt x="1312" y="7593"/>
                  </a:lnTo>
                  <a:lnTo>
                    <a:pt x="1539" y="7777"/>
                  </a:lnTo>
                  <a:lnTo>
                    <a:pt x="1606" y="7731"/>
                  </a:lnTo>
                  <a:lnTo>
                    <a:pt x="1674" y="7772"/>
                  </a:lnTo>
                  <a:lnTo>
                    <a:pt x="1838" y="7687"/>
                  </a:lnTo>
                  <a:lnTo>
                    <a:pt x="1838" y="7683"/>
                  </a:lnTo>
                  <a:lnTo>
                    <a:pt x="1870" y="7429"/>
                  </a:lnTo>
                  <a:lnTo>
                    <a:pt x="1917" y="7349"/>
                  </a:lnTo>
                  <a:lnTo>
                    <a:pt x="2014" y="7327"/>
                  </a:lnTo>
                  <a:lnTo>
                    <a:pt x="2002" y="7240"/>
                  </a:lnTo>
                  <a:lnTo>
                    <a:pt x="2234" y="6973"/>
                  </a:lnTo>
                  <a:lnTo>
                    <a:pt x="2212" y="6884"/>
                  </a:lnTo>
                  <a:lnTo>
                    <a:pt x="2289" y="6841"/>
                  </a:lnTo>
                  <a:lnTo>
                    <a:pt x="2276" y="6632"/>
                  </a:lnTo>
                  <a:lnTo>
                    <a:pt x="2192" y="6631"/>
                  </a:lnTo>
                  <a:lnTo>
                    <a:pt x="2233" y="6552"/>
                  </a:lnTo>
                  <a:lnTo>
                    <a:pt x="2160" y="6383"/>
                  </a:lnTo>
                  <a:lnTo>
                    <a:pt x="1971" y="6373"/>
                  </a:lnTo>
                  <a:lnTo>
                    <a:pt x="1926" y="6295"/>
                  </a:lnTo>
                  <a:lnTo>
                    <a:pt x="2047" y="5974"/>
                  </a:lnTo>
                  <a:lnTo>
                    <a:pt x="2033" y="5789"/>
                  </a:lnTo>
                  <a:lnTo>
                    <a:pt x="2305" y="5712"/>
                  </a:lnTo>
                  <a:lnTo>
                    <a:pt x="2323" y="5798"/>
                  </a:lnTo>
                  <a:lnTo>
                    <a:pt x="2394" y="5760"/>
                  </a:lnTo>
                  <a:lnTo>
                    <a:pt x="2405" y="5674"/>
                  </a:lnTo>
                  <a:lnTo>
                    <a:pt x="2513" y="5693"/>
                  </a:lnTo>
                  <a:lnTo>
                    <a:pt x="2552" y="5622"/>
                  </a:lnTo>
                  <a:lnTo>
                    <a:pt x="2795" y="5640"/>
                  </a:lnTo>
                  <a:lnTo>
                    <a:pt x="2939" y="5558"/>
                  </a:lnTo>
                  <a:lnTo>
                    <a:pt x="3189" y="5588"/>
                  </a:lnTo>
                  <a:lnTo>
                    <a:pt x="3266" y="5549"/>
                  </a:lnTo>
                  <a:lnTo>
                    <a:pt x="3370" y="5411"/>
                  </a:lnTo>
                  <a:lnTo>
                    <a:pt x="3452" y="5419"/>
                  </a:lnTo>
                  <a:lnTo>
                    <a:pt x="3414" y="5339"/>
                  </a:lnTo>
                  <a:lnTo>
                    <a:pt x="3542" y="5179"/>
                  </a:lnTo>
                  <a:lnTo>
                    <a:pt x="3471" y="5139"/>
                  </a:lnTo>
                  <a:lnTo>
                    <a:pt x="3471" y="5056"/>
                  </a:lnTo>
                  <a:lnTo>
                    <a:pt x="3689" y="4997"/>
                  </a:lnTo>
                  <a:lnTo>
                    <a:pt x="3613" y="4735"/>
                  </a:lnTo>
                  <a:lnTo>
                    <a:pt x="3710" y="4643"/>
                  </a:lnTo>
                  <a:lnTo>
                    <a:pt x="3846" y="4457"/>
                  </a:lnTo>
                  <a:lnTo>
                    <a:pt x="4019" y="4355"/>
                  </a:lnTo>
                  <a:lnTo>
                    <a:pt x="4003" y="4253"/>
                  </a:lnTo>
                  <a:lnTo>
                    <a:pt x="4132" y="4160"/>
                  </a:lnTo>
                  <a:lnTo>
                    <a:pt x="4173" y="4007"/>
                  </a:lnTo>
                  <a:lnTo>
                    <a:pt x="4194" y="3859"/>
                  </a:lnTo>
                  <a:lnTo>
                    <a:pt x="4427" y="3840"/>
                  </a:lnTo>
                  <a:lnTo>
                    <a:pt x="4623" y="4016"/>
                  </a:lnTo>
                  <a:lnTo>
                    <a:pt x="4774" y="3938"/>
                  </a:lnTo>
                  <a:lnTo>
                    <a:pt x="4972" y="3943"/>
                  </a:lnTo>
                  <a:lnTo>
                    <a:pt x="5066" y="3887"/>
                  </a:lnTo>
                  <a:lnTo>
                    <a:pt x="5021" y="3791"/>
                  </a:lnTo>
                  <a:lnTo>
                    <a:pt x="5111" y="3756"/>
                  </a:lnTo>
                  <a:lnTo>
                    <a:pt x="5118" y="3659"/>
                  </a:lnTo>
                  <a:lnTo>
                    <a:pt x="5186" y="3603"/>
                  </a:lnTo>
                  <a:lnTo>
                    <a:pt x="5135" y="3538"/>
                  </a:lnTo>
                  <a:lnTo>
                    <a:pt x="5353" y="3263"/>
                  </a:lnTo>
                  <a:lnTo>
                    <a:pt x="5373" y="3162"/>
                  </a:lnTo>
                  <a:lnTo>
                    <a:pt x="5553" y="3219"/>
                  </a:lnTo>
                  <a:lnTo>
                    <a:pt x="5496" y="2815"/>
                  </a:lnTo>
                  <a:lnTo>
                    <a:pt x="5546" y="2747"/>
                  </a:lnTo>
                  <a:lnTo>
                    <a:pt x="5513" y="2583"/>
                  </a:lnTo>
                  <a:lnTo>
                    <a:pt x="5382" y="2424"/>
                  </a:lnTo>
                  <a:lnTo>
                    <a:pt x="5655" y="2176"/>
                  </a:lnTo>
                  <a:lnTo>
                    <a:pt x="5588" y="1980"/>
                  </a:lnTo>
                  <a:lnTo>
                    <a:pt x="5601" y="1862"/>
                  </a:lnTo>
                  <a:lnTo>
                    <a:pt x="5496" y="1618"/>
                  </a:lnTo>
                  <a:lnTo>
                    <a:pt x="5286" y="1480"/>
                  </a:lnTo>
                  <a:lnTo>
                    <a:pt x="5248" y="1367"/>
                  </a:lnTo>
                  <a:lnTo>
                    <a:pt x="5109" y="1362"/>
                  </a:lnTo>
                  <a:close/>
                  <a:moveTo>
                    <a:pt x="2156" y="6965"/>
                  </a:moveTo>
                  <a:lnTo>
                    <a:pt x="2090" y="6918"/>
                  </a:lnTo>
                  <a:lnTo>
                    <a:pt x="2154" y="6887"/>
                  </a:lnTo>
                  <a:lnTo>
                    <a:pt x="2156" y="69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4D1A8089-C0A4-048F-E431-D03A3A9DF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3" y="452"/>
              <a:ext cx="1081" cy="831"/>
            </a:xfrm>
            <a:custGeom>
              <a:avLst/>
              <a:gdLst>
                <a:gd name="T0" fmla="*/ 3855 w 4325"/>
                <a:gd name="T1" fmla="*/ 0 h 3326"/>
                <a:gd name="T2" fmla="*/ 3547 w 4325"/>
                <a:gd name="T3" fmla="*/ 217 h 3326"/>
                <a:gd name="T4" fmla="*/ 2492 w 4325"/>
                <a:gd name="T5" fmla="*/ 599 h 3326"/>
                <a:gd name="T6" fmla="*/ 2375 w 4325"/>
                <a:gd name="T7" fmla="*/ 1029 h 3326"/>
                <a:gd name="T8" fmla="*/ 2587 w 4325"/>
                <a:gd name="T9" fmla="*/ 1107 h 3326"/>
                <a:gd name="T10" fmla="*/ 2247 w 4325"/>
                <a:gd name="T11" fmla="*/ 1276 h 3326"/>
                <a:gd name="T12" fmla="*/ 1722 w 4325"/>
                <a:gd name="T13" fmla="*/ 1250 h 3326"/>
                <a:gd name="T14" fmla="*/ 1084 w 4325"/>
                <a:gd name="T15" fmla="*/ 1114 h 3326"/>
                <a:gd name="T16" fmla="*/ 745 w 4325"/>
                <a:gd name="T17" fmla="*/ 877 h 3326"/>
                <a:gd name="T18" fmla="*/ 785 w 4325"/>
                <a:gd name="T19" fmla="*/ 570 h 3326"/>
                <a:gd name="T20" fmla="*/ 524 w 4325"/>
                <a:gd name="T21" fmla="*/ 601 h 3326"/>
                <a:gd name="T22" fmla="*/ 5 w 4325"/>
                <a:gd name="T23" fmla="*/ 482 h 3326"/>
                <a:gd name="T24" fmla="*/ 96 w 4325"/>
                <a:gd name="T25" fmla="*/ 615 h 3326"/>
                <a:gd name="T26" fmla="*/ 54 w 4325"/>
                <a:gd name="T27" fmla="*/ 815 h 3326"/>
                <a:gd name="T28" fmla="*/ 374 w 4325"/>
                <a:gd name="T29" fmla="*/ 1376 h 3326"/>
                <a:gd name="T30" fmla="*/ 392 w 4325"/>
                <a:gd name="T31" fmla="*/ 1748 h 3326"/>
                <a:gd name="T32" fmla="*/ 312 w 4325"/>
                <a:gd name="T33" fmla="*/ 2088 h 3326"/>
                <a:gd name="T34" fmla="*/ 509 w 4325"/>
                <a:gd name="T35" fmla="*/ 2396 h 3326"/>
                <a:gd name="T36" fmla="*/ 554 w 4325"/>
                <a:gd name="T37" fmla="*/ 2436 h 3326"/>
                <a:gd name="T38" fmla="*/ 330 w 4325"/>
                <a:gd name="T39" fmla="*/ 2463 h 3326"/>
                <a:gd name="T40" fmla="*/ 545 w 4325"/>
                <a:gd name="T41" fmla="*/ 2764 h 3326"/>
                <a:gd name="T42" fmla="*/ 909 w 4325"/>
                <a:gd name="T43" fmla="*/ 2693 h 3326"/>
                <a:gd name="T44" fmla="*/ 1156 w 4325"/>
                <a:gd name="T45" fmla="*/ 2718 h 3326"/>
                <a:gd name="T46" fmla="*/ 1324 w 4325"/>
                <a:gd name="T47" fmla="*/ 2780 h 3326"/>
                <a:gd name="T48" fmla="*/ 1594 w 4325"/>
                <a:gd name="T49" fmla="*/ 2733 h 3326"/>
                <a:gd name="T50" fmla="*/ 1874 w 4325"/>
                <a:gd name="T51" fmla="*/ 2654 h 3326"/>
                <a:gd name="T52" fmla="*/ 2011 w 4325"/>
                <a:gd name="T53" fmla="*/ 2835 h 3326"/>
                <a:gd name="T54" fmla="*/ 2106 w 4325"/>
                <a:gd name="T55" fmla="*/ 2964 h 3326"/>
                <a:gd name="T56" fmla="*/ 2512 w 4325"/>
                <a:gd name="T57" fmla="*/ 2799 h 3326"/>
                <a:gd name="T58" fmla="*/ 2638 w 4325"/>
                <a:gd name="T59" fmla="*/ 3087 h 3326"/>
                <a:gd name="T60" fmla="*/ 2930 w 4325"/>
                <a:gd name="T61" fmla="*/ 3200 h 3326"/>
                <a:gd name="T62" fmla="*/ 3113 w 4325"/>
                <a:gd name="T63" fmla="*/ 3326 h 3326"/>
                <a:gd name="T64" fmla="*/ 3085 w 4325"/>
                <a:gd name="T65" fmla="*/ 3107 h 3326"/>
                <a:gd name="T66" fmla="*/ 3291 w 4325"/>
                <a:gd name="T67" fmla="*/ 2694 h 3326"/>
                <a:gd name="T68" fmla="*/ 3149 w 4325"/>
                <a:gd name="T69" fmla="*/ 2475 h 3326"/>
                <a:gd name="T70" fmla="*/ 3393 w 4325"/>
                <a:gd name="T71" fmla="*/ 2369 h 3326"/>
                <a:gd name="T72" fmla="*/ 3629 w 4325"/>
                <a:gd name="T73" fmla="*/ 2323 h 3326"/>
                <a:gd name="T74" fmla="*/ 3796 w 4325"/>
                <a:gd name="T75" fmla="*/ 2204 h 3326"/>
                <a:gd name="T76" fmla="*/ 3966 w 4325"/>
                <a:gd name="T77" fmla="*/ 2002 h 3326"/>
                <a:gd name="T78" fmla="*/ 3983 w 4325"/>
                <a:gd name="T79" fmla="*/ 1761 h 3326"/>
                <a:gd name="T80" fmla="*/ 4212 w 4325"/>
                <a:gd name="T81" fmla="*/ 1487 h 3326"/>
                <a:gd name="T82" fmla="*/ 4325 w 4325"/>
                <a:gd name="T83" fmla="*/ 1414 h 3326"/>
                <a:gd name="T84" fmla="*/ 4262 w 4325"/>
                <a:gd name="T85" fmla="*/ 937 h 3326"/>
                <a:gd name="T86" fmla="*/ 4311 w 4325"/>
                <a:gd name="T87" fmla="*/ 548 h 3326"/>
                <a:gd name="T88" fmla="*/ 3857 w 4325"/>
                <a:gd name="T89" fmla="*/ 2 h 3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25" h="3326">
                  <a:moveTo>
                    <a:pt x="3857" y="2"/>
                  </a:moveTo>
                  <a:lnTo>
                    <a:pt x="3855" y="0"/>
                  </a:lnTo>
                  <a:lnTo>
                    <a:pt x="3853" y="2"/>
                  </a:lnTo>
                  <a:lnTo>
                    <a:pt x="3547" y="217"/>
                  </a:lnTo>
                  <a:lnTo>
                    <a:pt x="2904" y="375"/>
                  </a:lnTo>
                  <a:lnTo>
                    <a:pt x="2492" y="599"/>
                  </a:lnTo>
                  <a:lnTo>
                    <a:pt x="2326" y="963"/>
                  </a:lnTo>
                  <a:lnTo>
                    <a:pt x="2375" y="1029"/>
                  </a:lnTo>
                  <a:lnTo>
                    <a:pt x="2636" y="1088"/>
                  </a:lnTo>
                  <a:lnTo>
                    <a:pt x="2587" y="1107"/>
                  </a:lnTo>
                  <a:lnTo>
                    <a:pt x="2388" y="1152"/>
                  </a:lnTo>
                  <a:lnTo>
                    <a:pt x="2247" y="1276"/>
                  </a:lnTo>
                  <a:lnTo>
                    <a:pt x="1967" y="1353"/>
                  </a:lnTo>
                  <a:lnTo>
                    <a:pt x="1722" y="1250"/>
                  </a:lnTo>
                  <a:lnTo>
                    <a:pt x="1359" y="1212"/>
                  </a:lnTo>
                  <a:lnTo>
                    <a:pt x="1084" y="1114"/>
                  </a:lnTo>
                  <a:lnTo>
                    <a:pt x="929" y="1183"/>
                  </a:lnTo>
                  <a:lnTo>
                    <a:pt x="745" y="877"/>
                  </a:lnTo>
                  <a:lnTo>
                    <a:pt x="814" y="650"/>
                  </a:lnTo>
                  <a:lnTo>
                    <a:pt x="785" y="570"/>
                  </a:lnTo>
                  <a:lnTo>
                    <a:pt x="596" y="549"/>
                  </a:lnTo>
                  <a:lnTo>
                    <a:pt x="524" y="601"/>
                  </a:lnTo>
                  <a:lnTo>
                    <a:pt x="334" y="615"/>
                  </a:lnTo>
                  <a:lnTo>
                    <a:pt x="5" y="482"/>
                  </a:lnTo>
                  <a:lnTo>
                    <a:pt x="0" y="561"/>
                  </a:lnTo>
                  <a:lnTo>
                    <a:pt x="96" y="615"/>
                  </a:lnTo>
                  <a:lnTo>
                    <a:pt x="110" y="757"/>
                  </a:lnTo>
                  <a:lnTo>
                    <a:pt x="54" y="815"/>
                  </a:lnTo>
                  <a:lnTo>
                    <a:pt x="129" y="1110"/>
                  </a:lnTo>
                  <a:lnTo>
                    <a:pt x="374" y="1376"/>
                  </a:lnTo>
                  <a:lnTo>
                    <a:pt x="336" y="1668"/>
                  </a:lnTo>
                  <a:lnTo>
                    <a:pt x="392" y="1748"/>
                  </a:lnTo>
                  <a:lnTo>
                    <a:pt x="378" y="1922"/>
                  </a:lnTo>
                  <a:lnTo>
                    <a:pt x="312" y="2088"/>
                  </a:lnTo>
                  <a:lnTo>
                    <a:pt x="432" y="2360"/>
                  </a:lnTo>
                  <a:lnTo>
                    <a:pt x="509" y="2396"/>
                  </a:lnTo>
                  <a:lnTo>
                    <a:pt x="581" y="2350"/>
                  </a:lnTo>
                  <a:lnTo>
                    <a:pt x="554" y="2436"/>
                  </a:lnTo>
                  <a:lnTo>
                    <a:pt x="339" y="2458"/>
                  </a:lnTo>
                  <a:lnTo>
                    <a:pt x="330" y="2463"/>
                  </a:lnTo>
                  <a:lnTo>
                    <a:pt x="467" y="2738"/>
                  </a:lnTo>
                  <a:lnTo>
                    <a:pt x="545" y="2764"/>
                  </a:lnTo>
                  <a:lnTo>
                    <a:pt x="750" y="2626"/>
                  </a:lnTo>
                  <a:lnTo>
                    <a:pt x="909" y="2693"/>
                  </a:lnTo>
                  <a:lnTo>
                    <a:pt x="909" y="2694"/>
                  </a:lnTo>
                  <a:lnTo>
                    <a:pt x="1156" y="2718"/>
                  </a:lnTo>
                  <a:lnTo>
                    <a:pt x="1256" y="2826"/>
                  </a:lnTo>
                  <a:lnTo>
                    <a:pt x="1324" y="2780"/>
                  </a:lnTo>
                  <a:lnTo>
                    <a:pt x="1398" y="2830"/>
                  </a:lnTo>
                  <a:lnTo>
                    <a:pt x="1594" y="2733"/>
                  </a:lnTo>
                  <a:lnTo>
                    <a:pt x="1856" y="2733"/>
                  </a:lnTo>
                  <a:lnTo>
                    <a:pt x="1874" y="2654"/>
                  </a:lnTo>
                  <a:lnTo>
                    <a:pt x="1955" y="2662"/>
                  </a:lnTo>
                  <a:lnTo>
                    <a:pt x="2011" y="2835"/>
                  </a:lnTo>
                  <a:lnTo>
                    <a:pt x="2105" y="2880"/>
                  </a:lnTo>
                  <a:lnTo>
                    <a:pt x="2106" y="2964"/>
                  </a:lnTo>
                  <a:lnTo>
                    <a:pt x="2193" y="2968"/>
                  </a:lnTo>
                  <a:lnTo>
                    <a:pt x="2512" y="2799"/>
                  </a:lnTo>
                  <a:lnTo>
                    <a:pt x="2590" y="2842"/>
                  </a:lnTo>
                  <a:lnTo>
                    <a:pt x="2638" y="3087"/>
                  </a:lnTo>
                  <a:lnTo>
                    <a:pt x="2849" y="3230"/>
                  </a:lnTo>
                  <a:lnTo>
                    <a:pt x="2930" y="3200"/>
                  </a:lnTo>
                  <a:lnTo>
                    <a:pt x="3022" y="3302"/>
                  </a:lnTo>
                  <a:lnTo>
                    <a:pt x="3113" y="3326"/>
                  </a:lnTo>
                  <a:lnTo>
                    <a:pt x="3113" y="3324"/>
                  </a:lnTo>
                  <a:lnTo>
                    <a:pt x="3085" y="3107"/>
                  </a:lnTo>
                  <a:lnTo>
                    <a:pt x="3299" y="2958"/>
                  </a:lnTo>
                  <a:lnTo>
                    <a:pt x="3291" y="2694"/>
                  </a:lnTo>
                  <a:lnTo>
                    <a:pt x="3153" y="2568"/>
                  </a:lnTo>
                  <a:lnTo>
                    <a:pt x="3149" y="2475"/>
                  </a:lnTo>
                  <a:lnTo>
                    <a:pt x="3220" y="2400"/>
                  </a:lnTo>
                  <a:lnTo>
                    <a:pt x="3393" y="2369"/>
                  </a:lnTo>
                  <a:lnTo>
                    <a:pt x="3547" y="2277"/>
                  </a:lnTo>
                  <a:lnTo>
                    <a:pt x="3629" y="2323"/>
                  </a:lnTo>
                  <a:lnTo>
                    <a:pt x="3802" y="2284"/>
                  </a:lnTo>
                  <a:lnTo>
                    <a:pt x="3796" y="2204"/>
                  </a:lnTo>
                  <a:lnTo>
                    <a:pt x="3968" y="2005"/>
                  </a:lnTo>
                  <a:lnTo>
                    <a:pt x="3966" y="2002"/>
                  </a:lnTo>
                  <a:lnTo>
                    <a:pt x="3917" y="1833"/>
                  </a:lnTo>
                  <a:lnTo>
                    <a:pt x="3983" y="1761"/>
                  </a:lnTo>
                  <a:lnTo>
                    <a:pt x="4097" y="1761"/>
                  </a:lnTo>
                  <a:lnTo>
                    <a:pt x="4212" y="1487"/>
                  </a:lnTo>
                  <a:lnTo>
                    <a:pt x="4213" y="1487"/>
                  </a:lnTo>
                  <a:lnTo>
                    <a:pt x="4325" y="1414"/>
                  </a:lnTo>
                  <a:lnTo>
                    <a:pt x="4224" y="1171"/>
                  </a:lnTo>
                  <a:lnTo>
                    <a:pt x="4262" y="937"/>
                  </a:lnTo>
                  <a:lnTo>
                    <a:pt x="4221" y="684"/>
                  </a:lnTo>
                  <a:lnTo>
                    <a:pt x="4311" y="548"/>
                  </a:lnTo>
                  <a:lnTo>
                    <a:pt x="4212" y="306"/>
                  </a:lnTo>
                  <a:lnTo>
                    <a:pt x="3857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D85E6EE7-4E68-F824-3F8C-7605043AE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" y="929"/>
              <a:ext cx="1103" cy="647"/>
            </a:xfrm>
            <a:custGeom>
              <a:avLst/>
              <a:gdLst>
                <a:gd name="T0" fmla="*/ 3511 w 4415"/>
                <a:gd name="T1" fmla="*/ 550 h 2584"/>
                <a:gd name="T2" fmla="*/ 3310 w 4415"/>
                <a:gd name="T3" fmla="*/ 519 h 2584"/>
                <a:gd name="T4" fmla="*/ 3266 w 4415"/>
                <a:gd name="T5" fmla="*/ 497 h 2584"/>
                <a:gd name="T6" fmla="*/ 3065 w 4415"/>
                <a:gd name="T7" fmla="*/ 561 h 2584"/>
                <a:gd name="T8" fmla="*/ 2915 w 4415"/>
                <a:gd name="T9" fmla="*/ 437 h 2584"/>
                <a:gd name="T10" fmla="*/ 2476 w 4415"/>
                <a:gd name="T11" fmla="*/ 597 h 2584"/>
                <a:gd name="T12" fmla="*/ 2224 w 4415"/>
                <a:gd name="T13" fmla="*/ 204 h 2584"/>
                <a:gd name="T14" fmla="*/ 2071 w 4415"/>
                <a:gd name="T15" fmla="*/ 115 h 2584"/>
                <a:gd name="T16" fmla="*/ 1924 w 4415"/>
                <a:gd name="T17" fmla="*/ 102 h 2584"/>
                <a:gd name="T18" fmla="*/ 1610 w 4415"/>
                <a:gd name="T19" fmla="*/ 35 h 2584"/>
                <a:gd name="T20" fmla="*/ 1375 w 4415"/>
                <a:gd name="T21" fmla="*/ 333 h 2584"/>
                <a:gd name="T22" fmla="*/ 1134 w 4415"/>
                <a:gd name="T23" fmla="*/ 363 h 2584"/>
                <a:gd name="T24" fmla="*/ 1019 w 4415"/>
                <a:gd name="T25" fmla="*/ 191 h 2584"/>
                <a:gd name="T26" fmla="*/ 262 w 4415"/>
                <a:gd name="T27" fmla="*/ 397 h 2584"/>
                <a:gd name="T28" fmla="*/ 40 w 4415"/>
                <a:gd name="T29" fmla="*/ 483 h 2584"/>
                <a:gd name="T30" fmla="*/ 131 w 4415"/>
                <a:gd name="T31" fmla="*/ 777 h 2584"/>
                <a:gd name="T32" fmla="*/ 453 w 4415"/>
                <a:gd name="T33" fmla="*/ 756 h 2584"/>
                <a:gd name="T34" fmla="*/ 598 w 4415"/>
                <a:gd name="T35" fmla="*/ 897 h 2584"/>
                <a:gd name="T36" fmla="*/ 776 w 4415"/>
                <a:gd name="T37" fmla="*/ 1029 h 2584"/>
                <a:gd name="T38" fmla="*/ 455 w 4415"/>
                <a:gd name="T39" fmla="*/ 946 h 2584"/>
                <a:gd name="T40" fmla="*/ 193 w 4415"/>
                <a:gd name="T41" fmla="*/ 950 h 2584"/>
                <a:gd name="T42" fmla="*/ 395 w 4415"/>
                <a:gd name="T43" fmla="*/ 1027 h 2584"/>
                <a:gd name="T44" fmla="*/ 532 w 4415"/>
                <a:gd name="T45" fmla="*/ 1284 h 2584"/>
                <a:gd name="T46" fmla="*/ 51 w 4415"/>
                <a:gd name="T47" fmla="*/ 1354 h 2584"/>
                <a:gd name="T48" fmla="*/ 404 w 4415"/>
                <a:gd name="T49" fmla="*/ 1798 h 2584"/>
                <a:gd name="T50" fmla="*/ 722 w 4415"/>
                <a:gd name="T51" fmla="*/ 1682 h 2584"/>
                <a:gd name="T52" fmla="*/ 740 w 4415"/>
                <a:gd name="T53" fmla="*/ 1504 h 2584"/>
                <a:gd name="T54" fmla="*/ 723 w 4415"/>
                <a:gd name="T55" fmla="*/ 1682 h 2584"/>
                <a:gd name="T56" fmla="*/ 1078 w 4415"/>
                <a:gd name="T57" fmla="*/ 1864 h 2584"/>
                <a:gd name="T58" fmla="*/ 1171 w 4415"/>
                <a:gd name="T59" fmla="*/ 1844 h 2584"/>
                <a:gd name="T60" fmla="*/ 1228 w 4415"/>
                <a:gd name="T61" fmla="*/ 1900 h 2584"/>
                <a:gd name="T62" fmla="*/ 1428 w 4415"/>
                <a:gd name="T63" fmla="*/ 1788 h 2584"/>
                <a:gd name="T64" fmla="*/ 1600 w 4415"/>
                <a:gd name="T65" fmla="*/ 2016 h 2584"/>
                <a:gd name="T66" fmla="*/ 1689 w 4415"/>
                <a:gd name="T67" fmla="*/ 1952 h 2584"/>
                <a:gd name="T68" fmla="*/ 1775 w 4415"/>
                <a:gd name="T69" fmla="*/ 2134 h 2584"/>
                <a:gd name="T70" fmla="*/ 1791 w 4415"/>
                <a:gd name="T71" fmla="*/ 2216 h 2584"/>
                <a:gd name="T72" fmla="*/ 1856 w 4415"/>
                <a:gd name="T73" fmla="*/ 2388 h 2584"/>
                <a:gd name="T74" fmla="*/ 2099 w 4415"/>
                <a:gd name="T75" fmla="*/ 2351 h 2584"/>
                <a:gd name="T76" fmla="*/ 2196 w 4415"/>
                <a:gd name="T77" fmla="*/ 2249 h 2584"/>
                <a:gd name="T78" fmla="*/ 2306 w 4415"/>
                <a:gd name="T79" fmla="*/ 2406 h 2584"/>
                <a:gd name="T80" fmla="*/ 2623 w 4415"/>
                <a:gd name="T81" fmla="*/ 2464 h 2584"/>
                <a:gd name="T82" fmla="*/ 2655 w 4415"/>
                <a:gd name="T83" fmla="*/ 2582 h 2584"/>
                <a:gd name="T84" fmla="*/ 3103 w 4415"/>
                <a:gd name="T85" fmla="*/ 2285 h 2584"/>
                <a:gd name="T86" fmla="*/ 3682 w 4415"/>
                <a:gd name="T87" fmla="*/ 2091 h 2584"/>
                <a:gd name="T88" fmla="*/ 4151 w 4415"/>
                <a:gd name="T89" fmla="*/ 2019 h 2584"/>
                <a:gd name="T90" fmla="*/ 4360 w 4415"/>
                <a:gd name="T91" fmla="*/ 1202 h 2584"/>
                <a:gd name="T92" fmla="*/ 4406 w 4415"/>
                <a:gd name="T93" fmla="*/ 782 h 2584"/>
                <a:gd name="T94" fmla="*/ 3964 w 4415"/>
                <a:gd name="T95" fmla="*/ 827 h 2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415" h="2584">
                  <a:moveTo>
                    <a:pt x="3827" y="552"/>
                  </a:moveTo>
                  <a:lnTo>
                    <a:pt x="3825" y="547"/>
                  </a:lnTo>
                  <a:lnTo>
                    <a:pt x="3511" y="550"/>
                  </a:lnTo>
                  <a:lnTo>
                    <a:pt x="3519" y="386"/>
                  </a:lnTo>
                  <a:lnTo>
                    <a:pt x="3423" y="406"/>
                  </a:lnTo>
                  <a:lnTo>
                    <a:pt x="3310" y="519"/>
                  </a:lnTo>
                  <a:lnTo>
                    <a:pt x="3383" y="681"/>
                  </a:lnTo>
                  <a:lnTo>
                    <a:pt x="3315" y="627"/>
                  </a:lnTo>
                  <a:lnTo>
                    <a:pt x="3266" y="497"/>
                  </a:lnTo>
                  <a:lnTo>
                    <a:pt x="3183" y="497"/>
                  </a:lnTo>
                  <a:lnTo>
                    <a:pt x="3182" y="551"/>
                  </a:lnTo>
                  <a:lnTo>
                    <a:pt x="3065" y="561"/>
                  </a:lnTo>
                  <a:lnTo>
                    <a:pt x="3036" y="472"/>
                  </a:lnTo>
                  <a:lnTo>
                    <a:pt x="2946" y="512"/>
                  </a:lnTo>
                  <a:lnTo>
                    <a:pt x="2915" y="437"/>
                  </a:lnTo>
                  <a:lnTo>
                    <a:pt x="2813" y="446"/>
                  </a:lnTo>
                  <a:lnTo>
                    <a:pt x="2502" y="705"/>
                  </a:lnTo>
                  <a:lnTo>
                    <a:pt x="2476" y="597"/>
                  </a:lnTo>
                  <a:lnTo>
                    <a:pt x="2359" y="521"/>
                  </a:lnTo>
                  <a:lnTo>
                    <a:pt x="2356" y="432"/>
                  </a:lnTo>
                  <a:lnTo>
                    <a:pt x="2224" y="204"/>
                  </a:lnTo>
                  <a:lnTo>
                    <a:pt x="2139" y="187"/>
                  </a:lnTo>
                  <a:lnTo>
                    <a:pt x="2157" y="104"/>
                  </a:lnTo>
                  <a:lnTo>
                    <a:pt x="2071" y="115"/>
                  </a:lnTo>
                  <a:lnTo>
                    <a:pt x="2022" y="201"/>
                  </a:lnTo>
                  <a:lnTo>
                    <a:pt x="2060" y="9"/>
                  </a:lnTo>
                  <a:lnTo>
                    <a:pt x="1924" y="102"/>
                  </a:lnTo>
                  <a:lnTo>
                    <a:pt x="1908" y="0"/>
                  </a:lnTo>
                  <a:lnTo>
                    <a:pt x="1651" y="106"/>
                  </a:lnTo>
                  <a:lnTo>
                    <a:pt x="1610" y="35"/>
                  </a:lnTo>
                  <a:lnTo>
                    <a:pt x="1477" y="141"/>
                  </a:lnTo>
                  <a:lnTo>
                    <a:pt x="1471" y="320"/>
                  </a:lnTo>
                  <a:lnTo>
                    <a:pt x="1375" y="333"/>
                  </a:lnTo>
                  <a:lnTo>
                    <a:pt x="1232" y="248"/>
                  </a:lnTo>
                  <a:lnTo>
                    <a:pt x="1150" y="264"/>
                  </a:lnTo>
                  <a:lnTo>
                    <a:pt x="1134" y="363"/>
                  </a:lnTo>
                  <a:lnTo>
                    <a:pt x="1068" y="285"/>
                  </a:lnTo>
                  <a:lnTo>
                    <a:pt x="1023" y="379"/>
                  </a:lnTo>
                  <a:lnTo>
                    <a:pt x="1019" y="191"/>
                  </a:lnTo>
                  <a:lnTo>
                    <a:pt x="602" y="315"/>
                  </a:lnTo>
                  <a:lnTo>
                    <a:pt x="558" y="239"/>
                  </a:lnTo>
                  <a:lnTo>
                    <a:pt x="262" y="397"/>
                  </a:lnTo>
                  <a:lnTo>
                    <a:pt x="337" y="437"/>
                  </a:lnTo>
                  <a:lnTo>
                    <a:pt x="96" y="413"/>
                  </a:lnTo>
                  <a:lnTo>
                    <a:pt x="40" y="483"/>
                  </a:lnTo>
                  <a:lnTo>
                    <a:pt x="0" y="743"/>
                  </a:lnTo>
                  <a:lnTo>
                    <a:pt x="51" y="810"/>
                  </a:lnTo>
                  <a:lnTo>
                    <a:pt x="131" y="777"/>
                  </a:lnTo>
                  <a:lnTo>
                    <a:pt x="208" y="812"/>
                  </a:lnTo>
                  <a:lnTo>
                    <a:pt x="562" y="705"/>
                  </a:lnTo>
                  <a:lnTo>
                    <a:pt x="453" y="756"/>
                  </a:lnTo>
                  <a:lnTo>
                    <a:pt x="439" y="854"/>
                  </a:lnTo>
                  <a:lnTo>
                    <a:pt x="612" y="813"/>
                  </a:lnTo>
                  <a:lnTo>
                    <a:pt x="598" y="897"/>
                  </a:lnTo>
                  <a:lnTo>
                    <a:pt x="683" y="933"/>
                  </a:lnTo>
                  <a:lnTo>
                    <a:pt x="593" y="952"/>
                  </a:lnTo>
                  <a:lnTo>
                    <a:pt x="776" y="1029"/>
                  </a:lnTo>
                  <a:lnTo>
                    <a:pt x="603" y="989"/>
                  </a:lnTo>
                  <a:lnTo>
                    <a:pt x="564" y="915"/>
                  </a:lnTo>
                  <a:lnTo>
                    <a:pt x="455" y="946"/>
                  </a:lnTo>
                  <a:lnTo>
                    <a:pt x="287" y="914"/>
                  </a:lnTo>
                  <a:lnTo>
                    <a:pt x="238" y="843"/>
                  </a:lnTo>
                  <a:lnTo>
                    <a:pt x="193" y="950"/>
                  </a:lnTo>
                  <a:lnTo>
                    <a:pt x="264" y="1100"/>
                  </a:lnTo>
                  <a:lnTo>
                    <a:pt x="315" y="1021"/>
                  </a:lnTo>
                  <a:lnTo>
                    <a:pt x="395" y="1027"/>
                  </a:lnTo>
                  <a:lnTo>
                    <a:pt x="552" y="1119"/>
                  </a:lnTo>
                  <a:lnTo>
                    <a:pt x="577" y="1211"/>
                  </a:lnTo>
                  <a:lnTo>
                    <a:pt x="532" y="1284"/>
                  </a:lnTo>
                  <a:lnTo>
                    <a:pt x="461" y="1247"/>
                  </a:lnTo>
                  <a:lnTo>
                    <a:pt x="96" y="1283"/>
                  </a:lnTo>
                  <a:lnTo>
                    <a:pt x="51" y="1354"/>
                  </a:lnTo>
                  <a:lnTo>
                    <a:pt x="327" y="1457"/>
                  </a:lnTo>
                  <a:lnTo>
                    <a:pt x="434" y="1638"/>
                  </a:lnTo>
                  <a:lnTo>
                    <a:pt x="404" y="1798"/>
                  </a:lnTo>
                  <a:lnTo>
                    <a:pt x="616" y="1816"/>
                  </a:lnTo>
                  <a:lnTo>
                    <a:pt x="722" y="1696"/>
                  </a:lnTo>
                  <a:lnTo>
                    <a:pt x="722" y="1682"/>
                  </a:lnTo>
                  <a:lnTo>
                    <a:pt x="700" y="1599"/>
                  </a:lnTo>
                  <a:lnTo>
                    <a:pt x="731" y="1594"/>
                  </a:lnTo>
                  <a:lnTo>
                    <a:pt x="740" y="1504"/>
                  </a:lnTo>
                  <a:lnTo>
                    <a:pt x="781" y="1588"/>
                  </a:lnTo>
                  <a:lnTo>
                    <a:pt x="731" y="1594"/>
                  </a:lnTo>
                  <a:lnTo>
                    <a:pt x="723" y="1682"/>
                  </a:lnTo>
                  <a:lnTo>
                    <a:pt x="808" y="1741"/>
                  </a:lnTo>
                  <a:lnTo>
                    <a:pt x="941" y="1692"/>
                  </a:lnTo>
                  <a:lnTo>
                    <a:pt x="1078" y="1864"/>
                  </a:lnTo>
                  <a:lnTo>
                    <a:pt x="1160" y="1846"/>
                  </a:lnTo>
                  <a:lnTo>
                    <a:pt x="1160" y="1763"/>
                  </a:lnTo>
                  <a:lnTo>
                    <a:pt x="1171" y="1844"/>
                  </a:lnTo>
                  <a:lnTo>
                    <a:pt x="1171" y="1846"/>
                  </a:lnTo>
                  <a:lnTo>
                    <a:pt x="1247" y="1819"/>
                  </a:lnTo>
                  <a:lnTo>
                    <a:pt x="1228" y="1900"/>
                  </a:lnTo>
                  <a:lnTo>
                    <a:pt x="1312" y="1921"/>
                  </a:lnTo>
                  <a:lnTo>
                    <a:pt x="1420" y="1875"/>
                  </a:lnTo>
                  <a:lnTo>
                    <a:pt x="1428" y="1788"/>
                  </a:lnTo>
                  <a:lnTo>
                    <a:pt x="1447" y="2010"/>
                  </a:lnTo>
                  <a:lnTo>
                    <a:pt x="1521" y="2055"/>
                  </a:lnTo>
                  <a:lnTo>
                    <a:pt x="1600" y="2016"/>
                  </a:lnTo>
                  <a:lnTo>
                    <a:pt x="1585" y="1846"/>
                  </a:lnTo>
                  <a:lnTo>
                    <a:pt x="1604" y="1934"/>
                  </a:lnTo>
                  <a:lnTo>
                    <a:pt x="1689" y="1952"/>
                  </a:lnTo>
                  <a:lnTo>
                    <a:pt x="1627" y="2014"/>
                  </a:lnTo>
                  <a:lnTo>
                    <a:pt x="1668" y="2088"/>
                  </a:lnTo>
                  <a:lnTo>
                    <a:pt x="1775" y="2134"/>
                  </a:lnTo>
                  <a:lnTo>
                    <a:pt x="1854" y="2099"/>
                  </a:lnTo>
                  <a:lnTo>
                    <a:pt x="1783" y="2136"/>
                  </a:lnTo>
                  <a:lnTo>
                    <a:pt x="1791" y="2216"/>
                  </a:lnTo>
                  <a:lnTo>
                    <a:pt x="1853" y="2298"/>
                  </a:lnTo>
                  <a:lnTo>
                    <a:pt x="1835" y="2384"/>
                  </a:lnTo>
                  <a:lnTo>
                    <a:pt x="1856" y="2388"/>
                  </a:lnTo>
                  <a:lnTo>
                    <a:pt x="1937" y="2321"/>
                  </a:lnTo>
                  <a:lnTo>
                    <a:pt x="2028" y="2298"/>
                  </a:lnTo>
                  <a:lnTo>
                    <a:pt x="2099" y="2351"/>
                  </a:lnTo>
                  <a:lnTo>
                    <a:pt x="2063" y="2180"/>
                  </a:lnTo>
                  <a:lnTo>
                    <a:pt x="2152" y="2322"/>
                  </a:lnTo>
                  <a:lnTo>
                    <a:pt x="2196" y="2249"/>
                  </a:lnTo>
                  <a:lnTo>
                    <a:pt x="2303" y="2265"/>
                  </a:lnTo>
                  <a:lnTo>
                    <a:pt x="2364" y="2335"/>
                  </a:lnTo>
                  <a:lnTo>
                    <a:pt x="2306" y="2406"/>
                  </a:lnTo>
                  <a:lnTo>
                    <a:pt x="2125" y="2383"/>
                  </a:lnTo>
                  <a:lnTo>
                    <a:pt x="2263" y="2494"/>
                  </a:lnTo>
                  <a:lnTo>
                    <a:pt x="2623" y="2464"/>
                  </a:lnTo>
                  <a:lnTo>
                    <a:pt x="2702" y="2509"/>
                  </a:lnTo>
                  <a:lnTo>
                    <a:pt x="2615" y="2513"/>
                  </a:lnTo>
                  <a:lnTo>
                    <a:pt x="2655" y="2582"/>
                  </a:lnTo>
                  <a:lnTo>
                    <a:pt x="2658" y="2584"/>
                  </a:lnTo>
                  <a:lnTo>
                    <a:pt x="3090" y="2459"/>
                  </a:lnTo>
                  <a:lnTo>
                    <a:pt x="3103" y="2285"/>
                  </a:lnTo>
                  <a:lnTo>
                    <a:pt x="3253" y="2185"/>
                  </a:lnTo>
                  <a:lnTo>
                    <a:pt x="3635" y="2172"/>
                  </a:lnTo>
                  <a:lnTo>
                    <a:pt x="3682" y="2091"/>
                  </a:lnTo>
                  <a:lnTo>
                    <a:pt x="3942" y="1979"/>
                  </a:lnTo>
                  <a:lnTo>
                    <a:pt x="4140" y="2078"/>
                  </a:lnTo>
                  <a:lnTo>
                    <a:pt x="4151" y="2019"/>
                  </a:lnTo>
                  <a:lnTo>
                    <a:pt x="4256" y="1768"/>
                  </a:lnTo>
                  <a:lnTo>
                    <a:pt x="4415" y="1704"/>
                  </a:lnTo>
                  <a:lnTo>
                    <a:pt x="4360" y="1202"/>
                  </a:lnTo>
                  <a:lnTo>
                    <a:pt x="4404" y="1133"/>
                  </a:lnTo>
                  <a:lnTo>
                    <a:pt x="4406" y="783"/>
                  </a:lnTo>
                  <a:lnTo>
                    <a:pt x="4406" y="782"/>
                  </a:lnTo>
                  <a:lnTo>
                    <a:pt x="4247" y="715"/>
                  </a:lnTo>
                  <a:lnTo>
                    <a:pt x="4042" y="853"/>
                  </a:lnTo>
                  <a:lnTo>
                    <a:pt x="3964" y="827"/>
                  </a:lnTo>
                  <a:lnTo>
                    <a:pt x="3827" y="5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C1BD034-5138-E05E-F612-6437A5CA29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1" y="1115"/>
              <a:ext cx="1036" cy="1007"/>
            </a:xfrm>
            <a:custGeom>
              <a:avLst/>
              <a:gdLst>
                <a:gd name="T0" fmla="*/ 2121 w 4140"/>
                <a:gd name="T1" fmla="*/ 64 h 4027"/>
                <a:gd name="T2" fmla="*/ 1872 w 4140"/>
                <a:gd name="T3" fmla="*/ 390 h 4027"/>
                <a:gd name="T4" fmla="*/ 1883 w 4140"/>
                <a:gd name="T5" fmla="*/ 961 h 4027"/>
                <a:gd name="T6" fmla="*/ 1619 w 4140"/>
                <a:gd name="T7" fmla="*/ 1276 h 4027"/>
                <a:gd name="T8" fmla="*/ 1410 w 4140"/>
                <a:gd name="T9" fmla="*/ 1236 h 4027"/>
                <a:gd name="T10" fmla="*/ 1103 w 4140"/>
                <a:gd name="T11" fmla="*/ 1429 h 4027"/>
                <a:gd name="T12" fmla="*/ 571 w 4140"/>
                <a:gd name="T13" fmla="*/ 1542 h 4027"/>
                <a:gd name="T14" fmla="*/ 126 w 4140"/>
                <a:gd name="T15" fmla="*/ 1841 h 4027"/>
                <a:gd name="T16" fmla="*/ 0 w 4140"/>
                <a:gd name="T17" fmla="*/ 1970 h 4027"/>
                <a:gd name="T18" fmla="*/ 245 w 4140"/>
                <a:gd name="T19" fmla="*/ 2179 h 4027"/>
                <a:gd name="T20" fmla="*/ 447 w 4140"/>
                <a:gd name="T21" fmla="*/ 2132 h 4027"/>
                <a:gd name="T22" fmla="*/ 460 w 4140"/>
                <a:gd name="T23" fmla="*/ 2187 h 4027"/>
                <a:gd name="T24" fmla="*/ 354 w 4140"/>
                <a:gd name="T25" fmla="*/ 2418 h 4027"/>
                <a:gd name="T26" fmla="*/ 664 w 4140"/>
                <a:gd name="T27" fmla="*/ 2626 h 4027"/>
                <a:gd name="T28" fmla="*/ 450 w 4140"/>
                <a:gd name="T29" fmla="*/ 2994 h 4027"/>
                <a:gd name="T30" fmla="*/ 814 w 4140"/>
                <a:gd name="T31" fmla="*/ 3552 h 4027"/>
                <a:gd name="T32" fmla="*/ 1187 w 4140"/>
                <a:gd name="T33" fmla="*/ 3778 h 4027"/>
                <a:gd name="T34" fmla="*/ 1405 w 4140"/>
                <a:gd name="T35" fmla="*/ 3914 h 4027"/>
                <a:gd name="T36" fmla="*/ 1561 w 4140"/>
                <a:gd name="T37" fmla="*/ 3945 h 4027"/>
                <a:gd name="T38" fmla="*/ 1643 w 4140"/>
                <a:gd name="T39" fmla="*/ 3953 h 4027"/>
                <a:gd name="T40" fmla="*/ 1844 w 4140"/>
                <a:gd name="T41" fmla="*/ 3941 h 4027"/>
                <a:gd name="T42" fmla="*/ 2100 w 4140"/>
                <a:gd name="T43" fmla="*/ 3987 h 4027"/>
                <a:gd name="T44" fmla="*/ 2292 w 4140"/>
                <a:gd name="T45" fmla="*/ 3799 h 4027"/>
                <a:gd name="T46" fmla="*/ 2160 w 4140"/>
                <a:gd name="T47" fmla="*/ 3065 h 4027"/>
                <a:gd name="T48" fmla="*/ 1974 w 4140"/>
                <a:gd name="T49" fmla="*/ 2782 h 4027"/>
                <a:gd name="T50" fmla="*/ 2435 w 4140"/>
                <a:gd name="T51" fmla="*/ 2621 h 4027"/>
                <a:gd name="T52" fmla="*/ 2878 w 4140"/>
                <a:gd name="T53" fmla="*/ 2591 h 4027"/>
                <a:gd name="T54" fmla="*/ 3140 w 4140"/>
                <a:gd name="T55" fmla="*/ 2487 h 4027"/>
                <a:gd name="T56" fmla="*/ 3305 w 4140"/>
                <a:gd name="T57" fmla="*/ 2040 h 4027"/>
                <a:gd name="T58" fmla="*/ 3372 w 4140"/>
                <a:gd name="T59" fmla="*/ 1699 h 4027"/>
                <a:gd name="T60" fmla="*/ 3536 w 4140"/>
                <a:gd name="T61" fmla="*/ 1680 h 4027"/>
                <a:gd name="T62" fmla="*/ 3841 w 4140"/>
                <a:gd name="T63" fmla="*/ 1557 h 4027"/>
                <a:gd name="T64" fmla="*/ 3950 w 4140"/>
                <a:gd name="T65" fmla="*/ 1426 h 4027"/>
                <a:gd name="T66" fmla="*/ 4122 w 4140"/>
                <a:gd name="T67" fmla="*/ 959 h 4027"/>
                <a:gd name="T68" fmla="*/ 4129 w 4140"/>
                <a:gd name="T69" fmla="*/ 834 h 4027"/>
                <a:gd name="T70" fmla="*/ 4078 w 4140"/>
                <a:gd name="T71" fmla="*/ 672 h 4027"/>
                <a:gd name="T72" fmla="*/ 3895 w 4140"/>
                <a:gd name="T73" fmla="*/ 546 h 4027"/>
                <a:gd name="T74" fmla="*/ 3603 w 4140"/>
                <a:gd name="T75" fmla="*/ 433 h 4027"/>
                <a:gd name="T76" fmla="*/ 3477 w 4140"/>
                <a:gd name="T77" fmla="*/ 145 h 4027"/>
                <a:gd name="T78" fmla="*/ 3071 w 4140"/>
                <a:gd name="T79" fmla="*/ 310 h 4027"/>
                <a:gd name="T80" fmla="*/ 2976 w 4140"/>
                <a:gd name="T81" fmla="*/ 181 h 4027"/>
                <a:gd name="T82" fmla="*/ 2839 w 4140"/>
                <a:gd name="T83" fmla="*/ 0 h 4027"/>
                <a:gd name="T84" fmla="*/ 2559 w 4140"/>
                <a:gd name="T85" fmla="*/ 79 h 4027"/>
                <a:gd name="T86" fmla="*/ 2289 w 4140"/>
                <a:gd name="T87" fmla="*/ 126 h 40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40" h="4027">
                  <a:moveTo>
                    <a:pt x="2221" y="172"/>
                  </a:moveTo>
                  <a:lnTo>
                    <a:pt x="2121" y="64"/>
                  </a:lnTo>
                  <a:lnTo>
                    <a:pt x="1874" y="40"/>
                  </a:lnTo>
                  <a:lnTo>
                    <a:pt x="1872" y="390"/>
                  </a:lnTo>
                  <a:lnTo>
                    <a:pt x="1828" y="459"/>
                  </a:lnTo>
                  <a:lnTo>
                    <a:pt x="1883" y="961"/>
                  </a:lnTo>
                  <a:lnTo>
                    <a:pt x="1724" y="1025"/>
                  </a:lnTo>
                  <a:lnTo>
                    <a:pt x="1619" y="1276"/>
                  </a:lnTo>
                  <a:lnTo>
                    <a:pt x="1608" y="1335"/>
                  </a:lnTo>
                  <a:lnTo>
                    <a:pt x="1410" y="1236"/>
                  </a:lnTo>
                  <a:lnTo>
                    <a:pt x="1150" y="1348"/>
                  </a:lnTo>
                  <a:lnTo>
                    <a:pt x="1103" y="1429"/>
                  </a:lnTo>
                  <a:lnTo>
                    <a:pt x="721" y="1442"/>
                  </a:lnTo>
                  <a:lnTo>
                    <a:pt x="571" y="1542"/>
                  </a:lnTo>
                  <a:lnTo>
                    <a:pt x="558" y="1716"/>
                  </a:lnTo>
                  <a:lnTo>
                    <a:pt x="126" y="1841"/>
                  </a:lnTo>
                  <a:lnTo>
                    <a:pt x="127" y="1845"/>
                  </a:lnTo>
                  <a:lnTo>
                    <a:pt x="0" y="1970"/>
                  </a:lnTo>
                  <a:lnTo>
                    <a:pt x="69" y="2150"/>
                  </a:lnTo>
                  <a:lnTo>
                    <a:pt x="245" y="2179"/>
                  </a:lnTo>
                  <a:lnTo>
                    <a:pt x="303" y="2237"/>
                  </a:lnTo>
                  <a:lnTo>
                    <a:pt x="447" y="2132"/>
                  </a:lnTo>
                  <a:lnTo>
                    <a:pt x="655" y="2115"/>
                  </a:lnTo>
                  <a:lnTo>
                    <a:pt x="460" y="2187"/>
                  </a:lnTo>
                  <a:lnTo>
                    <a:pt x="441" y="2381"/>
                  </a:lnTo>
                  <a:lnTo>
                    <a:pt x="354" y="2418"/>
                  </a:lnTo>
                  <a:lnTo>
                    <a:pt x="525" y="2479"/>
                  </a:lnTo>
                  <a:lnTo>
                    <a:pt x="664" y="2626"/>
                  </a:lnTo>
                  <a:lnTo>
                    <a:pt x="438" y="2865"/>
                  </a:lnTo>
                  <a:lnTo>
                    <a:pt x="450" y="2994"/>
                  </a:lnTo>
                  <a:lnTo>
                    <a:pt x="752" y="3348"/>
                  </a:lnTo>
                  <a:lnTo>
                    <a:pt x="814" y="3552"/>
                  </a:lnTo>
                  <a:lnTo>
                    <a:pt x="1049" y="3747"/>
                  </a:lnTo>
                  <a:lnTo>
                    <a:pt x="1187" y="3778"/>
                  </a:lnTo>
                  <a:lnTo>
                    <a:pt x="1232" y="3881"/>
                  </a:lnTo>
                  <a:lnTo>
                    <a:pt x="1405" y="3914"/>
                  </a:lnTo>
                  <a:lnTo>
                    <a:pt x="1541" y="4027"/>
                  </a:lnTo>
                  <a:lnTo>
                    <a:pt x="1561" y="3945"/>
                  </a:lnTo>
                  <a:lnTo>
                    <a:pt x="1634" y="3957"/>
                  </a:lnTo>
                  <a:lnTo>
                    <a:pt x="1643" y="3953"/>
                  </a:lnTo>
                  <a:lnTo>
                    <a:pt x="1885" y="3859"/>
                  </a:lnTo>
                  <a:lnTo>
                    <a:pt x="1844" y="3941"/>
                  </a:lnTo>
                  <a:lnTo>
                    <a:pt x="2032" y="3935"/>
                  </a:lnTo>
                  <a:lnTo>
                    <a:pt x="2100" y="3987"/>
                  </a:lnTo>
                  <a:lnTo>
                    <a:pt x="2364" y="3855"/>
                  </a:lnTo>
                  <a:lnTo>
                    <a:pt x="2292" y="3799"/>
                  </a:lnTo>
                  <a:lnTo>
                    <a:pt x="2298" y="3585"/>
                  </a:lnTo>
                  <a:lnTo>
                    <a:pt x="2160" y="3065"/>
                  </a:lnTo>
                  <a:lnTo>
                    <a:pt x="2041" y="2947"/>
                  </a:lnTo>
                  <a:lnTo>
                    <a:pt x="1974" y="2782"/>
                  </a:lnTo>
                  <a:lnTo>
                    <a:pt x="2331" y="2758"/>
                  </a:lnTo>
                  <a:lnTo>
                    <a:pt x="2435" y="2621"/>
                  </a:lnTo>
                  <a:lnTo>
                    <a:pt x="2598" y="2598"/>
                  </a:lnTo>
                  <a:lnTo>
                    <a:pt x="2878" y="2591"/>
                  </a:lnTo>
                  <a:lnTo>
                    <a:pt x="2942" y="2658"/>
                  </a:lnTo>
                  <a:lnTo>
                    <a:pt x="3140" y="2487"/>
                  </a:lnTo>
                  <a:lnTo>
                    <a:pt x="3137" y="2485"/>
                  </a:lnTo>
                  <a:lnTo>
                    <a:pt x="3305" y="2040"/>
                  </a:lnTo>
                  <a:lnTo>
                    <a:pt x="3353" y="1769"/>
                  </a:lnTo>
                  <a:lnTo>
                    <a:pt x="3372" y="1699"/>
                  </a:lnTo>
                  <a:lnTo>
                    <a:pt x="3552" y="1774"/>
                  </a:lnTo>
                  <a:lnTo>
                    <a:pt x="3536" y="1680"/>
                  </a:lnTo>
                  <a:lnTo>
                    <a:pt x="3617" y="1688"/>
                  </a:lnTo>
                  <a:lnTo>
                    <a:pt x="3841" y="1557"/>
                  </a:lnTo>
                  <a:lnTo>
                    <a:pt x="3857" y="1455"/>
                  </a:lnTo>
                  <a:lnTo>
                    <a:pt x="3950" y="1426"/>
                  </a:lnTo>
                  <a:lnTo>
                    <a:pt x="4131" y="1118"/>
                  </a:lnTo>
                  <a:lnTo>
                    <a:pt x="4122" y="959"/>
                  </a:lnTo>
                  <a:lnTo>
                    <a:pt x="4069" y="894"/>
                  </a:lnTo>
                  <a:lnTo>
                    <a:pt x="4129" y="834"/>
                  </a:lnTo>
                  <a:lnTo>
                    <a:pt x="4140" y="780"/>
                  </a:lnTo>
                  <a:lnTo>
                    <a:pt x="4078" y="672"/>
                  </a:lnTo>
                  <a:lnTo>
                    <a:pt x="3987" y="648"/>
                  </a:lnTo>
                  <a:lnTo>
                    <a:pt x="3895" y="546"/>
                  </a:lnTo>
                  <a:lnTo>
                    <a:pt x="3814" y="576"/>
                  </a:lnTo>
                  <a:lnTo>
                    <a:pt x="3603" y="433"/>
                  </a:lnTo>
                  <a:lnTo>
                    <a:pt x="3555" y="188"/>
                  </a:lnTo>
                  <a:lnTo>
                    <a:pt x="3477" y="145"/>
                  </a:lnTo>
                  <a:lnTo>
                    <a:pt x="3158" y="314"/>
                  </a:lnTo>
                  <a:lnTo>
                    <a:pt x="3071" y="310"/>
                  </a:lnTo>
                  <a:lnTo>
                    <a:pt x="3070" y="226"/>
                  </a:lnTo>
                  <a:lnTo>
                    <a:pt x="2976" y="181"/>
                  </a:lnTo>
                  <a:lnTo>
                    <a:pt x="2920" y="8"/>
                  </a:lnTo>
                  <a:lnTo>
                    <a:pt x="2839" y="0"/>
                  </a:lnTo>
                  <a:lnTo>
                    <a:pt x="2821" y="79"/>
                  </a:lnTo>
                  <a:lnTo>
                    <a:pt x="2559" y="79"/>
                  </a:lnTo>
                  <a:lnTo>
                    <a:pt x="2363" y="176"/>
                  </a:lnTo>
                  <a:lnTo>
                    <a:pt x="2289" y="126"/>
                  </a:lnTo>
                  <a:lnTo>
                    <a:pt x="2221" y="1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41CEA9C2-3B9D-3586-82D0-D22662BF33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60" y="2697"/>
              <a:ext cx="1677" cy="1206"/>
            </a:xfrm>
            <a:custGeom>
              <a:avLst/>
              <a:gdLst>
                <a:gd name="T0" fmla="*/ 2589 w 6708"/>
                <a:gd name="T1" fmla="*/ 0 h 4824"/>
                <a:gd name="T2" fmla="*/ 2294 w 6708"/>
                <a:gd name="T3" fmla="*/ 320 h 4824"/>
                <a:gd name="T4" fmla="*/ 2008 w 6708"/>
                <a:gd name="T5" fmla="*/ 617 h 4824"/>
                <a:gd name="T6" fmla="*/ 1851 w 6708"/>
                <a:gd name="T7" fmla="*/ 1157 h 4824"/>
                <a:gd name="T8" fmla="*/ 1704 w 6708"/>
                <a:gd name="T9" fmla="*/ 1339 h 4824"/>
                <a:gd name="T10" fmla="*/ 1532 w 6708"/>
                <a:gd name="T11" fmla="*/ 1571 h 4824"/>
                <a:gd name="T12" fmla="*/ 1101 w 6708"/>
                <a:gd name="T13" fmla="*/ 1718 h 4824"/>
                <a:gd name="T14" fmla="*/ 675 w 6708"/>
                <a:gd name="T15" fmla="*/ 1853 h 4824"/>
                <a:gd name="T16" fmla="*/ 485 w 6708"/>
                <a:gd name="T17" fmla="*/ 1958 h 4824"/>
                <a:gd name="T18" fmla="*/ 209 w 6708"/>
                <a:gd name="T19" fmla="*/ 2134 h 4824"/>
                <a:gd name="T20" fmla="*/ 322 w 6708"/>
                <a:gd name="T21" fmla="*/ 2543 h 4824"/>
                <a:gd name="T22" fmla="*/ 438 w 6708"/>
                <a:gd name="T23" fmla="*/ 2792 h 4824"/>
                <a:gd name="T24" fmla="*/ 396 w 6708"/>
                <a:gd name="T25" fmla="*/ 3133 h 4824"/>
                <a:gd name="T26" fmla="*/ 79 w 6708"/>
                <a:gd name="T27" fmla="*/ 3509 h 4824"/>
                <a:gd name="T28" fmla="*/ 8 w 6708"/>
                <a:gd name="T29" fmla="*/ 3843 h 4824"/>
                <a:gd name="T30" fmla="*/ 763 w 6708"/>
                <a:gd name="T31" fmla="*/ 4146 h 4824"/>
                <a:gd name="T32" fmla="*/ 1296 w 6708"/>
                <a:gd name="T33" fmla="*/ 4088 h 4824"/>
                <a:gd name="T34" fmla="*/ 1548 w 6708"/>
                <a:gd name="T35" fmla="*/ 3926 h 4824"/>
                <a:gd name="T36" fmla="*/ 2166 w 6708"/>
                <a:gd name="T37" fmla="*/ 4117 h 4824"/>
                <a:gd name="T38" fmla="*/ 2456 w 6708"/>
                <a:gd name="T39" fmla="*/ 4246 h 4824"/>
                <a:gd name="T40" fmla="*/ 2764 w 6708"/>
                <a:gd name="T41" fmla="*/ 4393 h 4824"/>
                <a:gd name="T42" fmla="*/ 3031 w 6708"/>
                <a:gd name="T43" fmla="*/ 4774 h 4824"/>
                <a:gd name="T44" fmla="*/ 3346 w 6708"/>
                <a:gd name="T45" fmla="*/ 4659 h 4824"/>
                <a:gd name="T46" fmla="*/ 3934 w 6708"/>
                <a:gd name="T47" fmla="*/ 4810 h 4824"/>
                <a:gd name="T48" fmla="*/ 4351 w 6708"/>
                <a:gd name="T49" fmla="*/ 4571 h 4824"/>
                <a:gd name="T50" fmla="*/ 4421 w 6708"/>
                <a:gd name="T51" fmla="*/ 3918 h 4824"/>
                <a:gd name="T52" fmla="*/ 4671 w 6708"/>
                <a:gd name="T53" fmla="*/ 3247 h 4824"/>
                <a:gd name="T54" fmla="*/ 5221 w 6708"/>
                <a:gd name="T55" fmla="*/ 2916 h 4824"/>
                <a:gd name="T56" fmla="*/ 5868 w 6708"/>
                <a:gd name="T57" fmla="*/ 2761 h 4824"/>
                <a:gd name="T58" fmla="*/ 6054 w 6708"/>
                <a:gd name="T59" fmla="*/ 2603 h 4824"/>
                <a:gd name="T60" fmla="*/ 6313 w 6708"/>
                <a:gd name="T61" fmla="*/ 2337 h 4824"/>
                <a:gd name="T62" fmla="*/ 6708 w 6708"/>
                <a:gd name="T63" fmla="*/ 1792 h 4824"/>
                <a:gd name="T64" fmla="*/ 6445 w 6708"/>
                <a:gd name="T65" fmla="*/ 1318 h 4824"/>
                <a:gd name="T66" fmla="*/ 6116 w 6708"/>
                <a:gd name="T67" fmla="*/ 1285 h 4824"/>
                <a:gd name="T68" fmla="*/ 5682 w 6708"/>
                <a:gd name="T69" fmla="*/ 1176 h 4824"/>
                <a:gd name="T70" fmla="*/ 5159 w 6708"/>
                <a:gd name="T71" fmla="*/ 279 h 4824"/>
                <a:gd name="T72" fmla="*/ 4887 w 6708"/>
                <a:gd name="T73" fmla="*/ 316 h 4824"/>
                <a:gd name="T74" fmla="*/ 4551 w 6708"/>
                <a:gd name="T75" fmla="*/ 297 h 4824"/>
                <a:gd name="T76" fmla="*/ 4302 w 6708"/>
                <a:gd name="T77" fmla="*/ 692 h 4824"/>
                <a:gd name="T78" fmla="*/ 4169 w 6708"/>
                <a:gd name="T79" fmla="*/ 411 h 4824"/>
                <a:gd name="T80" fmla="*/ 3848 w 6708"/>
                <a:gd name="T81" fmla="*/ 294 h 4824"/>
                <a:gd name="T82" fmla="*/ 3464 w 6708"/>
                <a:gd name="T83" fmla="*/ 652 h 4824"/>
                <a:gd name="T84" fmla="*/ 3269 w 6708"/>
                <a:gd name="T85" fmla="*/ 435 h 4824"/>
                <a:gd name="T86" fmla="*/ 2936 w 6708"/>
                <a:gd name="T87" fmla="*/ 98 h 4824"/>
                <a:gd name="T88" fmla="*/ 3068 w 6708"/>
                <a:gd name="T89" fmla="*/ 2874 h 4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708" h="4824">
                  <a:moveTo>
                    <a:pt x="2936" y="98"/>
                  </a:moveTo>
                  <a:lnTo>
                    <a:pt x="2785" y="176"/>
                  </a:lnTo>
                  <a:lnTo>
                    <a:pt x="2589" y="0"/>
                  </a:lnTo>
                  <a:lnTo>
                    <a:pt x="2356" y="19"/>
                  </a:lnTo>
                  <a:lnTo>
                    <a:pt x="2335" y="167"/>
                  </a:lnTo>
                  <a:lnTo>
                    <a:pt x="2294" y="320"/>
                  </a:lnTo>
                  <a:lnTo>
                    <a:pt x="2165" y="413"/>
                  </a:lnTo>
                  <a:lnTo>
                    <a:pt x="2181" y="515"/>
                  </a:lnTo>
                  <a:lnTo>
                    <a:pt x="2008" y="617"/>
                  </a:lnTo>
                  <a:lnTo>
                    <a:pt x="1872" y="803"/>
                  </a:lnTo>
                  <a:lnTo>
                    <a:pt x="1775" y="895"/>
                  </a:lnTo>
                  <a:lnTo>
                    <a:pt x="1851" y="1157"/>
                  </a:lnTo>
                  <a:lnTo>
                    <a:pt x="1633" y="1216"/>
                  </a:lnTo>
                  <a:lnTo>
                    <a:pt x="1633" y="1299"/>
                  </a:lnTo>
                  <a:lnTo>
                    <a:pt x="1704" y="1339"/>
                  </a:lnTo>
                  <a:lnTo>
                    <a:pt x="1576" y="1499"/>
                  </a:lnTo>
                  <a:lnTo>
                    <a:pt x="1614" y="1579"/>
                  </a:lnTo>
                  <a:lnTo>
                    <a:pt x="1532" y="1571"/>
                  </a:lnTo>
                  <a:lnTo>
                    <a:pt x="1428" y="1709"/>
                  </a:lnTo>
                  <a:lnTo>
                    <a:pt x="1351" y="1748"/>
                  </a:lnTo>
                  <a:lnTo>
                    <a:pt x="1101" y="1718"/>
                  </a:lnTo>
                  <a:lnTo>
                    <a:pt x="957" y="1800"/>
                  </a:lnTo>
                  <a:lnTo>
                    <a:pt x="714" y="1782"/>
                  </a:lnTo>
                  <a:lnTo>
                    <a:pt x="675" y="1853"/>
                  </a:lnTo>
                  <a:lnTo>
                    <a:pt x="567" y="1834"/>
                  </a:lnTo>
                  <a:lnTo>
                    <a:pt x="556" y="1920"/>
                  </a:lnTo>
                  <a:lnTo>
                    <a:pt x="485" y="1958"/>
                  </a:lnTo>
                  <a:lnTo>
                    <a:pt x="467" y="1872"/>
                  </a:lnTo>
                  <a:lnTo>
                    <a:pt x="195" y="1949"/>
                  </a:lnTo>
                  <a:lnTo>
                    <a:pt x="209" y="2134"/>
                  </a:lnTo>
                  <a:lnTo>
                    <a:pt x="88" y="2455"/>
                  </a:lnTo>
                  <a:lnTo>
                    <a:pt x="133" y="2533"/>
                  </a:lnTo>
                  <a:lnTo>
                    <a:pt x="322" y="2543"/>
                  </a:lnTo>
                  <a:lnTo>
                    <a:pt x="395" y="2712"/>
                  </a:lnTo>
                  <a:lnTo>
                    <a:pt x="354" y="2791"/>
                  </a:lnTo>
                  <a:lnTo>
                    <a:pt x="438" y="2792"/>
                  </a:lnTo>
                  <a:lnTo>
                    <a:pt x="451" y="3001"/>
                  </a:lnTo>
                  <a:lnTo>
                    <a:pt x="374" y="3044"/>
                  </a:lnTo>
                  <a:lnTo>
                    <a:pt x="396" y="3133"/>
                  </a:lnTo>
                  <a:lnTo>
                    <a:pt x="164" y="3400"/>
                  </a:lnTo>
                  <a:lnTo>
                    <a:pt x="176" y="3487"/>
                  </a:lnTo>
                  <a:lnTo>
                    <a:pt x="79" y="3509"/>
                  </a:lnTo>
                  <a:lnTo>
                    <a:pt x="32" y="3589"/>
                  </a:lnTo>
                  <a:lnTo>
                    <a:pt x="0" y="3843"/>
                  </a:lnTo>
                  <a:lnTo>
                    <a:pt x="8" y="3843"/>
                  </a:lnTo>
                  <a:lnTo>
                    <a:pt x="336" y="4132"/>
                  </a:lnTo>
                  <a:lnTo>
                    <a:pt x="691" y="4084"/>
                  </a:lnTo>
                  <a:lnTo>
                    <a:pt x="763" y="4146"/>
                  </a:lnTo>
                  <a:lnTo>
                    <a:pt x="1042" y="4141"/>
                  </a:lnTo>
                  <a:lnTo>
                    <a:pt x="1230" y="4152"/>
                  </a:lnTo>
                  <a:lnTo>
                    <a:pt x="1296" y="4088"/>
                  </a:lnTo>
                  <a:lnTo>
                    <a:pt x="1286" y="3899"/>
                  </a:lnTo>
                  <a:lnTo>
                    <a:pt x="1357" y="3861"/>
                  </a:lnTo>
                  <a:lnTo>
                    <a:pt x="1548" y="3926"/>
                  </a:lnTo>
                  <a:lnTo>
                    <a:pt x="1841" y="4003"/>
                  </a:lnTo>
                  <a:lnTo>
                    <a:pt x="1980" y="4128"/>
                  </a:lnTo>
                  <a:lnTo>
                    <a:pt x="2166" y="4117"/>
                  </a:lnTo>
                  <a:lnTo>
                    <a:pt x="2330" y="4335"/>
                  </a:lnTo>
                  <a:lnTo>
                    <a:pt x="2361" y="4250"/>
                  </a:lnTo>
                  <a:lnTo>
                    <a:pt x="2456" y="4246"/>
                  </a:lnTo>
                  <a:lnTo>
                    <a:pt x="2756" y="4389"/>
                  </a:lnTo>
                  <a:lnTo>
                    <a:pt x="2762" y="4388"/>
                  </a:lnTo>
                  <a:lnTo>
                    <a:pt x="2764" y="4393"/>
                  </a:lnTo>
                  <a:lnTo>
                    <a:pt x="2711" y="4534"/>
                  </a:lnTo>
                  <a:lnTo>
                    <a:pt x="2962" y="4610"/>
                  </a:lnTo>
                  <a:lnTo>
                    <a:pt x="3031" y="4774"/>
                  </a:lnTo>
                  <a:lnTo>
                    <a:pt x="3125" y="4780"/>
                  </a:lnTo>
                  <a:lnTo>
                    <a:pt x="3254" y="4664"/>
                  </a:lnTo>
                  <a:lnTo>
                    <a:pt x="3346" y="4659"/>
                  </a:lnTo>
                  <a:lnTo>
                    <a:pt x="3619" y="4720"/>
                  </a:lnTo>
                  <a:lnTo>
                    <a:pt x="3752" y="4824"/>
                  </a:lnTo>
                  <a:lnTo>
                    <a:pt x="3934" y="4810"/>
                  </a:lnTo>
                  <a:lnTo>
                    <a:pt x="3934" y="4726"/>
                  </a:lnTo>
                  <a:lnTo>
                    <a:pt x="4169" y="4602"/>
                  </a:lnTo>
                  <a:lnTo>
                    <a:pt x="4351" y="4571"/>
                  </a:lnTo>
                  <a:lnTo>
                    <a:pt x="4600" y="4638"/>
                  </a:lnTo>
                  <a:lnTo>
                    <a:pt x="4432" y="4429"/>
                  </a:lnTo>
                  <a:lnTo>
                    <a:pt x="4421" y="3918"/>
                  </a:lnTo>
                  <a:lnTo>
                    <a:pt x="4434" y="3633"/>
                  </a:lnTo>
                  <a:lnTo>
                    <a:pt x="4598" y="3324"/>
                  </a:lnTo>
                  <a:lnTo>
                    <a:pt x="4671" y="3247"/>
                  </a:lnTo>
                  <a:lnTo>
                    <a:pt x="4833" y="3129"/>
                  </a:lnTo>
                  <a:lnTo>
                    <a:pt x="5030" y="3129"/>
                  </a:lnTo>
                  <a:lnTo>
                    <a:pt x="5221" y="2916"/>
                  </a:lnTo>
                  <a:lnTo>
                    <a:pt x="5539" y="2686"/>
                  </a:lnTo>
                  <a:lnTo>
                    <a:pt x="5783" y="2618"/>
                  </a:lnTo>
                  <a:lnTo>
                    <a:pt x="5868" y="2761"/>
                  </a:lnTo>
                  <a:lnTo>
                    <a:pt x="5943" y="2779"/>
                  </a:lnTo>
                  <a:lnTo>
                    <a:pt x="5945" y="2777"/>
                  </a:lnTo>
                  <a:lnTo>
                    <a:pt x="6054" y="2603"/>
                  </a:lnTo>
                  <a:lnTo>
                    <a:pt x="6220" y="2551"/>
                  </a:lnTo>
                  <a:lnTo>
                    <a:pt x="6190" y="2476"/>
                  </a:lnTo>
                  <a:lnTo>
                    <a:pt x="6313" y="2337"/>
                  </a:lnTo>
                  <a:lnTo>
                    <a:pt x="6409" y="2361"/>
                  </a:lnTo>
                  <a:lnTo>
                    <a:pt x="6463" y="2054"/>
                  </a:lnTo>
                  <a:lnTo>
                    <a:pt x="6708" y="1792"/>
                  </a:lnTo>
                  <a:lnTo>
                    <a:pt x="6526" y="1606"/>
                  </a:lnTo>
                  <a:lnTo>
                    <a:pt x="6518" y="1447"/>
                  </a:lnTo>
                  <a:lnTo>
                    <a:pt x="6445" y="1318"/>
                  </a:lnTo>
                  <a:lnTo>
                    <a:pt x="6269" y="1220"/>
                  </a:lnTo>
                  <a:lnTo>
                    <a:pt x="6188" y="1217"/>
                  </a:lnTo>
                  <a:lnTo>
                    <a:pt x="6116" y="1285"/>
                  </a:lnTo>
                  <a:lnTo>
                    <a:pt x="6110" y="1192"/>
                  </a:lnTo>
                  <a:lnTo>
                    <a:pt x="5909" y="1321"/>
                  </a:lnTo>
                  <a:lnTo>
                    <a:pt x="5682" y="1176"/>
                  </a:lnTo>
                  <a:lnTo>
                    <a:pt x="5479" y="762"/>
                  </a:lnTo>
                  <a:lnTo>
                    <a:pt x="5420" y="500"/>
                  </a:lnTo>
                  <a:lnTo>
                    <a:pt x="5159" y="279"/>
                  </a:lnTo>
                  <a:lnTo>
                    <a:pt x="5076" y="270"/>
                  </a:lnTo>
                  <a:lnTo>
                    <a:pt x="5070" y="354"/>
                  </a:lnTo>
                  <a:lnTo>
                    <a:pt x="4887" y="316"/>
                  </a:lnTo>
                  <a:lnTo>
                    <a:pt x="4843" y="151"/>
                  </a:lnTo>
                  <a:lnTo>
                    <a:pt x="4778" y="105"/>
                  </a:lnTo>
                  <a:lnTo>
                    <a:pt x="4551" y="297"/>
                  </a:lnTo>
                  <a:lnTo>
                    <a:pt x="4502" y="230"/>
                  </a:lnTo>
                  <a:lnTo>
                    <a:pt x="4303" y="692"/>
                  </a:lnTo>
                  <a:lnTo>
                    <a:pt x="4302" y="692"/>
                  </a:lnTo>
                  <a:lnTo>
                    <a:pt x="4226" y="542"/>
                  </a:lnTo>
                  <a:lnTo>
                    <a:pt x="4241" y="454"/>
                  </a:lnTo>
                  <a:lnTo>
                    <a:pt x="4169" y="411"/>
                  </a:lnTo>
                  <a:lnTo>
                    <a:pt x="4133" y="289"/>
                  </a:lnTo>
                  <a:lnTo>
                    <a:pt x="3983" y="169"/>
                  </a:lnTo>
                  <a:lnTo>
                    <a:pt x="3848" y="294"/>
                  </a:lnTo>
                  <a:lnTo>
                    <a:pt x="3759" y="556"/>
                  </a:lnTo>
                  <a:lnTo>
                    <a:pt x="3648" y="698"/>
                  </a:lnTo>
                  <a:lnTo>
                    <a:pt x="3464" y="652"/>
                  </a:lnTo>
                  <a:lnTo>
                    <a:pt x="3315" y="747"/>
                  </a:lnTo>
                  <a:lnTo>
                    <a:pt x="3220" y="602"/>
                  </a:lnTo>
                  <a:lnTo>
                    <a:pt x="3269" y="435"/>
                  </a:lnTo>
                  <a:lnTo>
                    <a:pt x="3160" y="261"/>
                  </a:lnTo>
                  <a:lnTo>
                    <a:pt x="3134" y="103"/>
                  </a:lnTo>
                  <a:lnTo>
                    <a:pt x="2936" y="98"/>
                  </a:lnTo>
                  <a:close/>
                  <a:moveTo>
                    <a:pt x="3080" y="2848"/>
                  </a:moveTo>
                  <a:lnTo>
                    <a:pt x="3087" y="2858"/>
                  </a:lnTo>
                  <a:lnTo>
                    <a:pt x="3068" y="2874"/>
                  </a:lnTo>
                  <a:lnTo>
                    <a:pt x="3080" y="28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6AF0C898-B392-FF13-E142-DD759FAECEA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47" y="2625"/>
              <a:ext cx="1114" cy="938"/>
            </a:xfrm>
            <a:custGeom>
              <a:avLst/>
              <a:gdLst>
                <a:gd name="T0" fmla="*/ 3574 w 4460"/>
                <a:gd name="T1" fmla="*/ 732 h 3753"/>
                <a:gd name="T2" fmla="*/ 3289 w 4460"/>
                <a:gd name="T3" fmla="*/ 453 h 3753"/>
                <a:gd name="T4" fmla="*/ 3115 w 4460"/>
                <a:gd name="T5" fmla="*/ 165 h 3753"/>
                <a:gd name="T6" fmla="*/ 2967 w 4460"/>
                <a:gd name="T7" fmla="*/ 9 h 3753"/>
                <a:gd name="T8" fmla="*/ 2715 w 4460"/>
                <a:gd name="T9" fmla="*/ 103 h 3753"/>
                <a:gd name="T10" fmla="*/ 2441 w 4460"/>
                <a:gd name="T11" fmla="*/ 112 h 3753"/>
                <a:gd name="T12" fmla="*/ 2622 w 4460"/>
                <a:gd name="T13" fmla="*/ 323 h 3753"/>
                <a:gd name="T14" fmla="*/ 2521 w 4460"/>
                <a:gd name="T15" fmla="*/ 461 h 3753"/>
                <a:gd name="T16" fmla="*/ 2129 w 4460"/>
                <a:gd name="T17" fmla="*/ 653 h 3753"/>
                <a:gd name="T18" fmla="*/ 1941 w 4460"/>
                <a:gd name="T19" fmla="*/ 776 h 3753"/>
                <a:gd name="T20" fmla="*/ 1765 w 4460"/>
                <a:gd name="T21" fmla="*/ 883 h 3753"/>
                <a:gd name="T22" fmla="*/ 1781 w 4460"/>
                <a:gd name="T23" fmla="*/ 1145 h 3753"/>
                <a:gd name="T24" fmla="*/ 1588 w 4460"/>
                <a:gd name="T25" fmla="*/ 1176 h 3753"/>
                <a:gd name="T26" fmla="*/ 1536 w 4460"/>
                <a:gd name="T27" fmla="*/ 1399 h 3753"/>
                <a:gd name="T28" fmla="*/ 1821 w 4460"/>
                <a:gd name="T29" fmla="*/ 1703 h 3753"/>
                <a:gd name="T30" fmla="*/ 1601 w 4460"/>
                <a:gd name="T31" fmla="*/ 1847 h 3753"/>
                <a:gd name="T32" fmla="*/ 1447 w 4460"/>
                <a:gd name="T33" fmla="*/ 1700 h 3753"/>
                <a:gd name="T34" fmla="*/ 1163 w 4460"/>
                <a:gd name="T35" fmla="*/ 1510 h 3753"/>
                <a:gd name="T36" fmla="*/ 1020 w 4460"/>
                <a:gd name="T37" fmla="*/ 1530 h 3753"/>
                <a:gd name="T38" fmla="*/ 666 w 4460"/>
                <a:gd name="T39" fmla="*/ 1519 h 3753"/>
                <a:gd name="T40" fmla="*/ 500 w 4460"/>
                <a:gd name="T41" fmla="*/ 1607 h 3753"/>
                <a:gd name="T42" fmla="*/ 581 w 4460"/>
                <a:gd name="T43" fmla="*/ 1895 h 3753"/>
                <a:gd name="T44" fmla="*/ 518 w 4460"/>
                <a:gd name="T45" fmla="*/ 2343 h 3753"/>
                <a:gd name="T46" fmla="*/ 368 w 4460"/>
                <a:gd name="T47" fmla="*/ 2626 h 3753"/>
                <a:gd name="T48" fmla="*/ 275 w 4460"/>
                <a:gd name="T49" fmla="*/ 2840 h 3753"/>
                <a:gd name="T50" fmla="*/ 0 w 4460"/>
                <a:gd name="T51" fmla="*/ 3066 h 3753"/>
                <a:gd name="T52" fmla="*/ 430 w 4460"/>
                <a:gd name="T53" fmla="*/ 3084 h 3753"/>
                <a:gd name="T54" fmla="*/ 474 w 4460"/>
                <a:gd name="T55" fmla="*/ 3236 h 3753"/>
                <a:gd name="T56" fmla="*/ 860 w 4460"/>
                <a:gd name="T57" fmla="*/ 3228 h 3753"/>
                <a:gd name="T58" fmla="*/ 834 w 4460"/>
                <a:gd name="T59" fmla="*/ 3089 h 3753"/>
                <a:gd name="T60" fmla="*/ 1046 w 4460"/>
                <a:gd name="T61" fmla="*/ 3254 h 3753"/>
                <a:gd name="T62" fmla="*/ 1544 w 4460"/>
                <a:gd name="T63" fmla="*/ 3465 h 3753"/>
                <a:gd name="T64" fmla="*/ 1904 w 4460"/>
                <a:gd name="T65" fmla="*/ 3510 h 3753"/>
                <a:gd name="T66" fmla="*/ 2078 w 4460"/>
                <a:gd name="T67" fmla="*/ 3698 h 3753"/>
                <a:gd name="T68" fmla="*/ 2508 w 4460"/>
                <a:gd name="T69" fmla="*/ 3670 h 3753"/>
                <a:gd name="T70" fmla="*/ 2601 w 4460"/>
                <a:gd name="T71" fmla="*/ 3591 h 3753"/>
                <a:gd name="T72" fmla="*/ 2818 w 4460"/>
                <a:gd name="T73" fmla="*/ 3545 h 3753"/>
                <a:gd name="T74" fmla="*/ 3058 w 4460"/>
                <a:gd name="T75" fmla="*/ 3438 h 3753"/>
                <a:gd name="T76" fmla="*/ 3232 w 4460"/>
                <a:gd name="T77" fmla="*/ 3290 h 3753"/>
                <a:gd name="T78" fmla="*/ 3308 w 4460"/>
                <a:gd name="T79" fmla="*/ 3008 h 3753"/>
                <a:gd name="T80" fmla="*/ 3591 w 4460"/>
                <a:gd name="T81" fmla="*/ 2764 h 3753"/>
                <a:gd name="T82" fmla="*/ 3788 w 4460"/>
                <a:gd name="T83" fmla="*/ 2565 h 3753"/>
                <a:gd name="T84" fmla="*/ 4222 w 4460"/>
                <a:gd name="T85" fmla="*/ 2127 h 3753"/>
                <a:gd name="T86" fmla="*/ 4460 w 4460"/>
                <a:gd name="T87" fmla="*/ 1750 h 3753"/>
                <a:gd name="T88" fmla="*/ 3999 w 4460"/>
                <a:gd name="T89" fmla="*/ 1721 h 3753"/>
                <a:gd name="T90" fmla="*/ 3552 w 4460"/>
                <a:gd name="T91" fmla="*/ 1543 h 3753"/>
                <a:gd name="T92" fmla="*/ 3424 w 4460"/>
                <a:gd name="T93" fmla="*/ 1182 h 3753"/>
                <a:gd name="T94" fmla="*/ 3374 w 4460"/>
                <a:gd name="T95" fmla="*/ 972 h 3753"/>
                <a:gd name="T96" fmla="*/ 3472 w 4460"/>
                <a:gd name="T97" fmla="*/ 729 h 3753"/>
                <a:gd name="T98" fmla="*/ 1235 w 4460"/>
                <a:gd name="T99" fmla="*/ 3107 h 3753"/>
                <a:gd name="T100" fmla="*/ 1009 w 4460"/>
                <a:gd name="T101" fmla="*/ 3014 h 3753"/>
                <a:gd name="T102" fmla="*/ 1142 w 4460"/>
                <a:gd name="T103" fmla="*/ 2919 h 3753"/>
                <a:gd name="T104" fmla="*/ 1300 w 4460"/>
                <a:gd name="T105" fmla="*/ 2997 h 3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460" h="3753">
                  <a:moveTo>
                    <a:pt x="3472" y="729"/>
                  </a:moveTo>
                  <a:lnTo>
                    <a:pt x="3574" y="732"/>
                  </a:lnTo>
                  <a:lnTo>
                    <a:pt x="3466" y="461"/>
                  </a:lnTo>
                  <a:lnTo>
                    <a:pt x="3289" y="453"/>
                  </a:lnTo>
                  <a:lnTo>
                    <a:pt x="3138" y="357"/>
                  </a:lnTo>
                  <a:lnTo>
                    <a:pt x="3115" y="165"/>
                  </a:lnTo>
                  <a:lnTo>
                    <a:pt x="3035" y="163"/>
                  </a:lnTo>
                  <a:lnTo>
                    <a:pt x="2967" y="9"/>
                  </a:lnTo>
                  <a:lnTo>
                    <a:pt x="2773" y="45"/>
                  </a:lnTo>
                  <a:lnTo>
                    <a:pt x="2715" y="103"/>
                  </a:lnTo>
                  <a:lnTo>
                    <a:pt x="2487" y="0"/>
                  </a:lnTo>
                  <a:lnTo>
                    <a:pt x="2441" y="112"/>
                  </a:lnTo>
                  <a:lnTo>
                    <a:pt x="2493" y="234"/>
                  </a:lnTo>
                  <a:lnTo>
                    <a:pt x="2622" y="323"/>
                  </a:lnTo>
                  <a:lnTo>
                    <a:pt x="2609" y="492"/>
                  </a:lnTo>
                  <a:lnTo>
                    <a:pt x="2521" y="461"/>
                  </a:lnTo>
                  <a:lnTo>
                    <a:pt x="2154" y="569"/>
                  </a:lnTo>
                  <a:lnTo>
                    <a:pt x="2129" y="653"/>
                  </a:lnTo>
                  <a:lnTo>
                    <a:pt x="1970" y="687"/>
                  </a:lnTo>
                  <a:lnTo>
                    <a:pt x="1941" y="776"/>
                  </a:lnTo>
                  <a:lnTo>
                    <a:pt x="1934" y="874"/>
                  </a:lnTo>
                  <a:lnTo>
                    <a:pt x="1765" y="883"/>
                  </a:lnTo>
                  <a:lnTo>
                    <a:pt x="1694" y="1079"/>
                  </a:lnTo>
                  <a:lnTo>
                    <a:pt x="1781" y="1145"/>
                  </a:lnTo>
                  <a:lnTo>
                    <a:pt x="1709" y="1219"/>
                  </a:lnTo>
                  <a:lnTo>
                    <a:pt x="1588" y="1176"/>
                  </a:lnTo>
                  <a:lnTo>
                    <a:pt x="1493" y="1322"/>
                  </a:lnTo>
                  <a:lnTo>
                    <a:pt x="1536" y="1399"/>
                  </a:lnTo>
                  <a:lnTo>
                    <a:pt x="1826" y="1563"/>
                  </a:lnTo>
                  <a:lnTo>
                    <a:pt x="1821" y="1703"/>
                  </a:lnTo>
                  <a:lnTo>
                    <a:pt x="1723" y="1710"/>
                  </a:lnTo>
                  <a:lnTo>
                    <a:pt x="1601" y="1847"/>
                  </a:lnTo>
                  <a:lnTo>
                    <a:pt x="1448" y="1781"/>
                  </a:lnTo>
                  <a:lnTo>
                    <a:pt x="1447" y="1700"/>
                  </a:lnTo>
                  <a:lnTo>
                    <a:pt x="1177" y="1674"/>
                  </a:lnTo>
                  <a:lnTo>
                    <a:pt x="1163" y="1510"/>
                  </a:lnTo>
                  <a:lnTo>
                    <a:pt x="1089" y="1572"/>
                  </a:lnTo>
                  <a:lnTo>
                    <a:pt x="1020" y="1530"/>
                  </a:lnTo>
                  <a:lnTo>
                    <a:pt x="768" y="1645"/>
                  </a:lnTo>
                  <a:lnTo>
                    <a:pt x="666" y="1519"/>
                  </a:lnTo>
                  <a:lnTo>
                    <a:pt x="497" y="1503"/>
                  </a:lnTo>
                  <a:lnTo>
                    <a:pt x="500" y="1607"/>
                  </a:lnTo>
                  <a:lnTo>
                    <a:pt x="573" y="1736"/>
                  </a:lnTo>
                  <a:lnTo>
                    <a:pt x="581" y="1895"/>
                  </a:lnTo>
                  <a:lnTo>
                    <a:pt x="763" y="2081"/>
                  </a:lnTo>
                  <a:lnTo>
                    <a:pt x="518" y="2343"/>
                  </a:lnTo>
                  <a:lnTo>
                    <a:pt x="464" y="2650"/>
                  </a:lnTo>
                  <a:lnTo>
                    <a:pt x="368" y="2626"/>
                  </a:lnTo>
                  <a:lnTo>
                    <a:pt x="245" y="2765"/>
                  </a:lnTo>
                  <a:lnTo>
                    <a:pt x="275" y="2840"/>
                  </a:lnTo>
                  <a:lnTo>
                    <a:pt x="109" y="2892"/>
                  </a:lnTo>
                  <a:lnTo>
                    <a:pt x="0" y="3066"/>
                  </a:lnTo>
                  <a:lnTo>
                    <a:pt x="9" y="3071"/>
                  </a:lnTo>
                  <a:lnTo>
                    <a:pt x="430" y="3084"/>
                  </a:lnTo>
                  <a:lnTo>
                    <a:pt x="488" y="3155"/>
                  </a:lnTo>
                  <a:lnTo>
                    <a:pt x="474" y="3236"/>
                  </a:lnTo>
                  <a:lnTo>
                    <a:pt x="578" y="3259"/>
                  </a:lnTo>
                  <a:lnTo>
                    <a:pt x="860" y="3228"/>
                  </a:lnTo>
                  <a:lnTo>
                    <a:pt x="798" y="3161"/>
                  </a:lnTo>
                  <a:lnTo>
                    <a:pt x="834" y="3089"/>
                  </a:lnTo>
                  <a:lnTo>
                    <a:pt x="914" y="3095"/>
                  </a:lnTo>
                  <a:lnTo>
                    <a:pt x="1046" y="3254"/>
                  </a:lnTo>
                  <a:lnTo>
                    <a:pt x="1430" y="3210"/>
                  </a:lnTo>
                  <a:lnTo>
                    <a:pt x="1544" y="3465"/>
                  </a:lnTo>
                  <a:lnTo>
                    <a:pt x="1826" y="3533"/>
                  </a:lnTo>
                  <a:lnTo>
                    <a:pt x="1904" y="3510"/>
                  </a:lnTo>
                  <a:lnTo>
                    <a:pt x="2087" y="3617"/>
                  </a:lnTo>
                  <a:lnTo>
                    <a:pt x="2078" y="3698"/>
                  </a:lnTo>
                  <a:lnTo>
                    <a:pt x="2336" y="3623"/>
                  </a:lnTo>
                  <a:lnTo>
                    <a:pt x="2508" y="3670"/>
                  </a:lnTo>
                  <a:lnTo>
                    <a:pt x="2542" y="3753"/>
                  </a:lnTo>
                  <a:lnTo>
                    <a:pt x="2601" y="3591"/>
                  </a:lnTo>
                  <a:lnTo>
                    <a:pt x="2815" y="3627"/>
                  </a:lnTo>
                  <a:lnTo>
                    <a:pt x="2818" y="3545"/>
                  </a:lnTo>
                  <a:lnTo>
                    <a:pt x="2980" y="3509"/>
                  </a:lnTo>
                  <a:lnTo>
                    <a:pt x="3058" y="3438"/>
                  </a:lnTo>
                  <a:lnTo>
                    <a:pt x="3169" y="3447"/>
                  </a:lnTo>
                  <a:lnTo>
                    <a:pt x="3232" y="3290"/>
                  </a:lnTo>
                  <a:lnTo>
                    <a:pt x="3131" y="3243"/>
                  </a:lnTo>
                  <a:lnTo>
                    <a:pt x="3308" y="3008"/>
                  </a:lnTo>
                  <a:lnTo>
                    <a:pt x="3466" y="2987"/>
                  </a:lnTo>
                  <a:lnTo>
                    <a:pt x="3591" y="2764"/>
                  </a:lnTo>
                  <a:lnTo>
                    <a:pt x="3757" y="2686"/>
                  </a:lnTo>
                  <a:lnTo>
                    <a:pt x="3788" y="2565"/>
                  </a:lnTo>
                  <a:lnTo>
                    <a:pt x="4207" y="2338"/>
                  </a:lnTo>
                  <a:lnTo>
                    <a:pt x="4222" y="2127"/>
                  </a:lnTo>
                  <a:lnTo>
                    <a:pt x="4401" y="1878"/>
                  </a:lnTo>
                  <a:lnTo>
                    <a:pt x="4460" y="1750"/>
                  </a:lnTo>
                  <a:lnTo>
                    <a:pt x="4345" y="1598"/>
                  </a:lnTo>
                  <a:lnTo>
                    <a:pt x="3999" y="1721"/>
                  </a:lnTo>
                  <a:lnTo>
                    <a:pt x="3734" y="1579"/>
                  </a:lnTo>
                  <a:lnTo>
                    <a:pt x="3552" y="1543"/>
                  </a:lnTo>
                  <a:lnTo>
                    <a:pt x="3369" y="1324"/>
                  </a:lnTo>
                  <a:lnTo>
                    <a:pt x="3424" y="1182"/>
                  </a:lnTo>
                  <a:lnTo>
                    <a:pt x="3311" y="1024"/>
                  </a:lnTo>
                  <a:lnTo>
                    <a:pt x="3374" y="972"/>
                  </a:lnTo>
                  <a:lnTo>
                    <a:pt x="3415" y="796"/>
                  </a:lnTo>
                  <a:lnTo>
                    <a:pt x="3472" y="729"/>
                  </a:lnTo>
                  <a:close/>
                  <a:moveTo>
                    <a:pt x="1300" y="2997"/>
                  </a:moveTo>
                  <a:lnTo>
                    <a:pt x="1235" y="3107"/>
                  </a:lnTo>
                  <a:lnTo>
                    <a:pt x="1142" y="3139"/>
                  </a:lnTo>
                  <a:lnTo>
                    <a:pt x="1009" y="3014"/>
                  </a:lnTo>
                  <a:lnTo>
                    <a:pt x="1025" y="2919"/>
                  </a:lnTo>
                  <a:lnTo>
                    <a:pt x="1142" y="2919"/>
                  </a:lnTo>
                  <a:lnTo>
                    <a:pt x="1203" y="3037"/>
                  </a:lnTo>
                  <a:lnTo>
                    <a:pt x="1300" y="29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DFC9F44C-C712-C4E6-52C0-F6CBD9B96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9" y="3354"/>
              <a:ext cx="72" cy="56"/>
            </a:xfrm>
            <a:custGeom>
              <a:avLst/>
              <a:gdLst>
                <a:gd name="T0" fmla="*/ 226 w 291"/>
                <a:gd name="T1" fmla="*/ 188 h 220"/>
                <a:gd name="T2" fmla="*/ 291 w 291"/>
                <a:gd name="T3" fmla="*/ 78 h 220"/>
                <a:gd name="T4" fmla="*/ 194 w 291"/>
                <a:gd name="T5" fmla="*/ 118 h 220"/>
                <a:gd name="T6" fmla="*/ 133 w 291"/>
                <a:gd name="T7" fmla="*/ 0 h 220"/>
                <a:gd name="T8" fmla="*/ 16 w 291"/>
                <a:gd name="T9" fmla="*/ 0 h 220"/>
                <a:gd name="T10" fmla="*/ 0 w 291"/>
                <a:gd name="T11" fmla="*/ 95 h 220"/>
                <a:gd name="T12" fmla="*/ 133 w 291"/>
                <a:gd name="T13" fmla="*/ 220 h 220"/>
                <a:gd name="T14" fmla="*/ 226 w 291"/>
                <a:gd name="T15" fmla="*/ 18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1" h="220">
                  <a:moveTo>
                    <a:pt x="226" y="188"/>
                  </a:moveTo>
                  <a:lnTo>
                    <a:pt x="291" y="78"/>
                  </a:lnTo>
                  <a:lnTo>
                    <a:pt x="194" y="118"/>
                  </a:lnTo>
                  <a:lnTo>
                    <a:pt x="133" y="0"/>
                  </a:lnTo>
                  <a:lnTo>
                    <a:pt x="16" y="0"/>
                  </a:lnTo>
                  <a:lnTo>
                    <a:pt x="0" y="95"/>
                  </a:lnTo>
                  <a:lnTo>
                    <a:pt x="133" y="220"/>
                  </a:lnTo>
                  <a:lnTo>
                    <a:pt x="226" y="1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4B90285-3626-C59E-34EC-51840152A34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8" y="1598"/>
              <a:ext cx="58" cy="34"/>
            </a:xfrm>
            <a:custGeom>
              <a:avLst/>
              <a:gdLst>
                <a:gd name="T0" fmla="*/ 83 w 230"/>
                <a:gd name="T1" fmla="*/ 0 h 134"/>
                <a:gd name="T2" fmla="*/ 0 w 230"/>
                <a:gd name="T3" fmla="*/ 11 h 134"/>
                <a:gd name="T4" fmla="*/ 24 w 230"/>
                <a:gd name="T5" fmla="*/ 107 h 134"/>
                <a:gd name="T6" fmla="*/ 118 w 230"/>
                <a:gd name="T7" fmla="*/ 134 h 134"/>
                <a:gd name="T8" fmla="*/ 230 w 230"/>
                <a:gd name="T9" fmla="*/ 100 h 134"/>
                <a:gd name="T10" fmla="*/ 83 w 230"/>
                <a:gd name="T11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0" h="134">
                  <a:moveTo>
                    <a:pt x="83" y="0"/>
                  </a:moveTo>
                  <a:lnTo>
                    <a:pt x="0" y="11"/>
                  </a:lnTo>
                  <a:lnTo>
                    <a:pt x="24" y="107"/>
                  </a:lnTo>
                  <a:lnTo>
                    <a:pt x="118" y="134"/>
                  </a:lnTo>
                  <a:lnTo>
                    <a:pt x="230" y="100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DB82B45C-7AF2-9B8D-6759-AF6E780C0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4" y="2229"/>
              <a:ext cx="56" cy="101"/>
            </a:xfrm>
            <a:custGeom>
              <a:avLst/>
              <a:gdLst>
                <a:gd name="T0" fmla="*/ 199 w 226"/>
                <a:gd name="T1" fmla="*/ 98 h 404"/>
                <a:gd name="T2" fmla="*/ 50 w 226"/>
                <a:gd name="T3" fmla="*/ 0 h 404"/>
                <a:gd name="T4" fmla="*/ 0 w 226"/>
                <a:gd name="T5" fmla="*/ 81 h 404"/>
                <a:gd name="T6" fmla="*/ 187 w 226"/>
                <a:gd name="T7" fmla="*/ 404 h 404"/>
                <a:gd name="T8" fmla="*/ 226 w 226"/>
                <a:gd name="T9" fmla="*/ 312 h 404"/>
                <a:gd name="T10" fmla="*/ 199 w 226"/>
                <a:gd name="T11" fmla="*/ 98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6" h="404">
                  <a:moveTo>
                    <a:pt x="199" y="98"/>
                  </a:moveTo>
                  <a:lnTo>
                    <a:pt x="50" y="0"/>
                  </a:lnTo>
                  <a:lnTo>
                    <a:pt x="0" y="81"/>
                  </a:lnTo>
                  <a:lnTo>
                    <a:pt x="187" y="404"/>
                  </a:lnTo>
                  <a:lnTo>
                    <a:pt x="226" y="312"/>
                  </a:lnTo>
                  <a:lnTo>
                    <a:pt x="199" y="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E6BDCD1A-5B72-1DFA-5FCC-F28C03D099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" y="2136"/>
              <a:ext cx="54" cy="35"/>
            </a:xfrm>
            <a:custGeom>
              <a:avLst/>
              <a:gdLst>
                <a:gd name="T0" fmla="*/ 217 w 217"/>
                <a:gd name="T1" fmla="*/ 100 h 137"/>
                <a:gd name="T2" fmla="*/ 61 w 217"/>
                <a:gd name="T3" fmla="*/ 0 h 137"/>
                <a:gd name="T4" fmla="*/ 0 w 217"/>
                <a:gd name="T5" fmla="*/ 19 h 137"/>
                <a:gd name="T6" fmla="*/ 132 w 217"/>
                <a:gd name="T7" fmla="*/ 137 h 137"/>
                <a:gd name="T8" fmla="*/ 217 w 217"/>
                <a:gd name="T9" fmla="*/ 10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" h="137">
                  <a:moveTo>
                    <a:pt x="217" y="100"/>
                  </a:moveTo>
                  <a:lnTo>
                    <a:pt x="61" y="0"/>
                  </a:lnTo>
                  <a:lnTo>
                    <a:pt x="0" y="19"/>
                  </a:lnTo>
                  <a:lnTo>
                    <a:pt x="132" y="137"/>
                  </a:lnTo>
                  <a:lnTo>
                    <a:pt x="217" y="1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30544383-4812-6772-6377-B764A7577C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3" y="3582"/>
              <a:ext cx="338" cy="736"/>
            </a:xfrm>
            <a:custGeom>
              <a:avLst/>
              <a:gdLst>
                <a:gd name="T0" fmla="*/ 953 w 1352"/>
                <a:gd name="T1" fmla="*/ 565 h 2948"/>
                <a:gd name="T2" fmla="*/ 703 w 1352"/>
                <a:gd name="T3" fmla="*/ 525 h 2948"/>
                <a:gd name="T4" fmla="*/ 599 w 1352"/>
                <a:gd name="T5" fmla="*/ 667 h 2948"/>
                <a:gd name="T6" fmla="*/ 290 w 1352"/>
                <a:gd name="T7" fmla="*/ 789 h 2948"/>
                <a:gd name="T8" fmla="*/ 265 w 1352"/>
                <a:gd name="T9" fmla="*/ 872 h 2948"/>
                <a:gd name="T10" fmla="*/ 184 w 1352"/>
                <a:gd name="T11" fmla="*/ 881 h 2948"/>
                <a:gd name="T12" fmla="*/ 120 w 1352"/>
                <a:gd name="T13" fmla="*/ 962 h 2948"/>
                <a:gd name="T14" fmla="*/ 130 w 1352"/>
                <a:gd name="T15" fmla="*/ 1062 h 2948"/>
                <a:gd name="T16" fmla="*/ 16 w 1352"/>
                <a:gd name="T17" fmla="*/ 1207 h 2948"/>
                <a:gd name="T18" fmla="*/ 0 w 1352"/>
                <a:gd name="T19" fmla="*/ 1291 h 2948"/>
                <a:gd name="T20" fmla="*/ 75 w 1352"/>
                <a:gd name="T21" fmla="*/ 1263 h 2948"/>
                <a:gd name="T22" fmla="*/ 185 w 1352"/>
                <a:gd name="T23" fmla="*/ 1384 h 2948"/>
                <a:gd name="T24" fmla="*/ 35 w 1352"/>
                <a:gd name="T25" fmla="*/ 1493 h 2948"/>
                <a:gd name="T26" fmla="*/ 65 w 1352"/>
                <a:gd name="T27" fmla="*/ 1653 h 2948"/>
                <a:gd name="T28" fmla="*/ 292 w 1352"/>
                <a:gd name="T29" fmla="*/ 1781 h 2948"/>
                <a:gd name="T30" fmla="*/ 219 w 1352"/>
                <a:gd name="T31" fmla="*/ 1828 h 2948"/>
                <a:gd name="T32" fmla="*/ 132 w 1352"/>
                <a:gd name="T33" fmla="*/ 2070 h 2948"/>
                <a:gd name="T34" fmla="*/ 342 w 1352"/>
                <a:gd name="T35" fmla="*/ 1996 h 2948"/>
                <a:gd name="T36" fmla="*/ 368 w 1352"/>
                <a:gd name="T37" fmla="*/ 2163 h 2948"/>
                <a:gd name="T38" fmla="*/ 292 w 1352"/>
                <a:gd name="T39" fmla="*/ 2367 h 2948"/>
                <a:gd name="T40" fmla="*/ 567 w 1352"/>
                <a:gd name="T41" fmla="*/ 2421 h 2948"/>
                <a:gd name="T42" fmla="*/ 425 w 1352"/>
                <a:gd name="T43" fmla="*/ 2516 h 2948"/>
                <a:gd name="T44" fmla="*/ 419 w 1352"/>
                <a:gd name="T45" fmla="*/ 2604 h 2948"/>
                <a:gd name="T46" fmla="*/ 558 w 1352"/>
                <a:gd name="T47" fmla="*/ 2731 h 2948"/>
                <a:gd name="T48" fmla="*/ 881 w 1352"/>
                <a:gd name="T49" fmla="*/ 2830 h 2948"/>
                <a:gd name="T50" fmla="*/ 917 w 1352"/>
                <a:gd name="T51" fmla="*/ 2911 h 2948"/>
                <a:gd name="T52" fmla="*/ 1006 w 1352"/>
                <a:gd name="T53" fmla="*/ 2948 h 2948"/>
                <a:gd name="T54" fmla="*/ 1176 w 1352"/>
                <a:gd name="T55" fmla="*/ 2519 h 2948"/>
                <a:gd name="T56" fmla="*/ 1079 w 1352"/>
                <a:gd name="T57" fmla="*/ 2509 h 2948"/>
                <a:gd name="T58" fmla="*/ 1157 w 1352"/>
                <a:gd name="T59" fmla="*/ 2453 h 2948"/>
                <a:gd name="T60" fmla="*/ 1216 w 1352"/>
                <a:gd name="T61" fmla="*/ 2296 h 2948"/>
                <a:gd name="T62" fmla="*/ 1194 w 1352"/>
                <a:gd name="T63" fmla="*/ 2045 h 2948"/>
                <a:gd name="T64" fmla="*/ 1196 w 1352"/>
                <a:gd name="T65" fmla="*/ 1866 h 2948"/>
                <a:gd name="T66" fmla="*/ 1352 w 1352"/>
                <a:gd name="T67" fmla="*/ 1521 h 2948"/>
                <a:gd name="T68" fmla="*/ 1242 w 1352"/>
                <a:gd name="T69" fmla="*/ 767 h 2948"/>
                <a:gd name="T70" fmla="*/ 1125 w 1352"/>
                <a:gd name="T71" fmla="*/ 603 h 2948"/>
                <a:gd name="T72" fmla="*/ 1141 w 1352"/>
                <a:gd name="T73" fmla="*/ 295 h 2948"/>
                <a:gd name="T74" fmla="*/ 1090 w 1352"/>
                <a:gd name="T75" fmla="*/ 31 h 2948"/>
                <a:gd name="T76" fmla="*/ 1007 w 1352"/>
                <a:gd name="T77" fmla="*/ 0 h 2948"/>
                <a:gd name="T78" fmla="*/ 938 w 1352"/>
                <a:gd name="T79" fmla="*/ 59 h 2948"/>
                <a:gd name="T80" fmla="*/ 953 w 1352"/>
                <a:gd name="T81" fmla="*/ 565 h 2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52" h="2948">
                  <a:moveTo>
                    <a:pt x="953" y="565"/>
                  </a:moveTo>
                  <a:lnTo>
                    <a:pt x="703" y="525"/>
                  </a:lnTo>
                  <a:lnTo>
                    <a:pt x="599" y="667"/>
                  </a:lnTo>
                  <a:lnTo>
                    <a:pt x="290" y="789"/>
                  </a:lnTo>
                  <a:lnTo>
                    <a:pt x="265" y="872"/>
                  </a:lnTo>
                  <a:lnTo>
                    <a:pt x="184" y="881"/>
                  </a:lnTo>
                  <a:lnTo>
                    <a:pt x="120" y="962"/>
                  </a:lnTo>
                  <a:lnTo>
                    <a:pt x="130" y="1062"/>
                  </a:lnTo>
                  <a:lnTo>
                    <a:pt x="16" y="1207"/>
                  </a:lnTo>
                  <a:lnTo>
                    <a:pt x="0" y="1291"/>
                  </a:lnTo>
                  <a:lnTo>
                    <a:pt x="75" y="1263"/>
                  </a:lnTo>
                  <a:lnTo>
                    <a:pt x="185" y="1384"/>
                  </a:lnTo>
                  <a:lnTo>
                    <a:pt x="35" y="1493"/>
                  </a:lnTo>
                  <a:lnTo>
                    <a:pt x="65" y="1653"/>
                  </a:lnTo>
                  <a:lnTo>
                    <a:pt x="292" y="1781"/>
                  </a:lnTo>
                  <a:lnTo>
                    <a:pt x="219" y="1828"/>
                  </a:lnTo>
                  <a:lnTo>
                    <a:pt x="132" y="2070"/>
                  </a:lnTo>
                  <a:lnTo>
                    <a:pt x="342" y="1996"/>
                  </a:lnTo>
                  <a:lnTo>
                    <a:pt x="368" y="2163"/>
                  </a:lnTo>
                  <a:lnTo>
                    <a:pt x="292" y="2367"/>
                  </a:lnTo>
                  <a:lnTo>
                    <a:pt x="567" y="2421"/>
                  </a:lnTo>
                  <a:lnTo>
                    <a:pt x="425" y="2516"/>
                  </a:lnTo>
                  <a:lnTo>
                    <a:pt x="419" y="2604"/>
                  </a:lnTo>
                  <a:lnTo>
                    <a:pt x="558" y="2731"/>
                  </a:lnTo>
                  <a:lnTo>
                    <a:pt x="881" y="2830"/>
                  </a:lnTo>
                  <a:lnTo>
                    <a:pt x="917" y="2911"/>
                  </a:lnTo>
                  <a:lnTo>
                    <a:pt x="1006" y="2948"/>
                  </a:lnTo>
                  <a:lnTo>
                    <a:pt x="1176" y="2519"/>
                  </a:lnTo>
                  <a:lnTo>
                    <a:pt x="1079" y="2509"/>
                  </a:lnTo>
                  <a:lnTo>
                    <a:pt x="1157" y="2453"/>
                  </a:lnTo>
                  <a:lnTo>
                    <a:pt x="1216" y="2296"/>
                  </a:lnTo>
                  <a:lnTo>
                    <a:pt x="1194" y="2045"/>
                  </a:lnTo>
                  <a:lnTo>
                    <a:pt x="1196" y="1866"/>
                  </a:lnTo>
                  <a:lnTo>
                    <a:pt x="1352" y="1521"/>
                  </a:lnTo>
                  <a:lnTo>
                    <a:pt x="1242" y="767"/>
                  </a:lnTo>
                  <a:lnTo>
                    <a:pt x="1125" y="603"/>
                  </a:lnTo>
                  <a:lnTo>
                    <a:pt x="1141" y="295"/>
                  </a:lnTo>
                  <a:lnTo>
                    <a:pt x="1090" y="31"/>
                  </a:lnTo>
                  <a:lnTo>
                    <a:pt x="1007" y="0"/>
                  </a:lnTo>
                  <a:lnTo>
                    <a:pt x="938" y="59"/>
                  </a:lnTo>
                  <a:lnTo>
                    <a:pt x="953" y="5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AEE9EB1B-E620-D054-57F4-083B7C0AB8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1" y="635"/>
              <a:ext cx="3060" cy="3268"/>
            </a:xfrm>
            <a:custGeom>
              <a:avLst/>
              <a:gdLst>
                <a:gd name="T0" fmla="*/ 1444 w 12243"/>
                <a:gd name="T1" fmla="*/ 7829 h 13070"/>
                <a:gd name="T2" fmla="*/ 949 w 12243"/>
                <a:gd name="T3" fmla="*/ 7384 h 13070"/>
                <a:gd name="T4" fmla="*/ 1020 w 12243"/>
                <a:gd name="T5" fmla="*/ 8844 h 13070"/>
                <a:gd name="T6" fmla="*/ 426 w 12243"/>
                <a:gd name="T7" fmla="*/ 10605 h 13070"/>
                <a:gd name="T8" fmla="*/ 168 w 12243"/>
                <a:gd name="T9" fmla="*/ 11206 h 13070"/>
                <a:gd name="T10" fmla="*/ 480 w 12243"/>
                <a:gd name="T11" fmla="*/ 11357 h 13070"/>
                <a:gd name="T12" fmla="*/ 500 w 12243"/>
                <a:gd name="T13" fmla="*/ 11704 h 13070"/>
                <a:gd name="T14" fmla="*/ 775 w 12243"/>
                <a:gd name="T15" fmla="*/ 11764 h 13070"/>
                <a:gd name="T16" fmla="*/ 1539 w 12243"/>
                <a:gd name="T17" fmla="*/ 12183 h 13070"/>
                <a:gd name="T18" fmla="*/ 1846 w 12243"/>
                <a:gd name="T19" fmla="*/ 12089 h 13070"/>
                <a:gd name="T20" fmla="*/ 2880 w 12243"/>
                <a:gd name="T21" fmla="*/ 12387 h 13070"/>
                <a:gd name="T22" fmla="*/ 3195 w 12243"/>
                <a:gd name="T23" fmla="*/ 12107 h 13070"/>
                <a:gd name="T24" fmla="*/ 4004 w 12243"/>
                <a:gd name="T25" fmla="*/ 12363 h 13070"/>
                <a:gd name="T26" fmla="*/ 4594 w 12243"/>
                <a:gd name="T27" fmla="*/ 12635 h 13070"/>
                <a:gd name="T28" fmla="*/ 4869 w 12243"/>
                <a:gd name="T29" fmla="*/ 13020 h 13070"/>
                <a:gd name="T30" fmla="*/ 5457 w 12243"/>
                <a:gd name="T31" fmla="*/ 12966 h 13070"/>
                <a:gd name="T32" fmla="*/ 6007 w 12243"/>
                <a:gd name="T33" fmla="*/ 12848 h 13070"/>
                <a:gd name="T34" fmla="*/ 6259 w 12243"/>
                <a:gd name="T35" fmla="*/ 12164 h 13070"/>
                <a:gd name="T36" fmla="*/ 6671 w 12243"/>
                <a:gd name="T37" fmla="*/ 11375 h 13070"/>
                <a:gd name="T38" fmla="*/ 7621 w 12243"/>
                <a:gd name="T39" fmla="*/ 10864 h 13070"/>
                <a:gd name="T40" fmla="*/ 8213 w 12243"/>
                <a:gd name="T41" fmla="*/ 11041 h 13070"/>
                <a:gd name="T42" fmla="*/ 8643 w 12243"/>
                <a:gd name="T43" fmla="*/ 11185 h 13070"/>
                <a:gd name="T44" fmla="*/ 8829 w 12243"/>
                <a:gd name="T45" fmla="*/ 11211 h 13070"/>
                <a:gd name="T46" fmla="*/ 9687 w 12243"/>
                <a:gd name="T47" fmla="*/ 11467 h 13070"/>
                <a:gd name="T48" fmla="*/ 10291 w 12243"/>
                <a:gd name="T49" fmla="*/ 11627 h 13070"/>
                <a:gd name="T50" fmla="*/ 10601 w 12243"/>
                <a:gd name="T51" fmla="*/ 11502 h 13070"/>
                <a:gd name="T52" fmla="*/ 11015 w 12243"/>
                <a:gd name="T53" fmla="*/ 11247 h 13070"/>
                <a:gd name="T54" fmla="*/ 11374 w 12243"/>
                <a:gd name="T55" fmla="*/ 10721 h 13070"/>
                <a:gd name="T56" fmla="*/ 12005 w 12243"/>
                <a:gd name="T57" fmla="*/ 10084 h 13070"/>
                <a:gd name="T58" fmla="*/ 11782 w 12243"/>
                <a:gd name="T59" fmla="*/ 9678 h 13070"/>
                <a:gd name="T60" fmla="*/ 11207 w 12243"/>
                <a:gd name="T61" fmla="*/ 9139 h 13070"/>
                <a:gd name="T62" fmla="*/ 11255 w 12243"/>
                <a:gd name="T63" fmla="*/ 8686 h 13070"/>
                <a:gd name="T64" fmla="*/ 10921 w 12243"/>
                <a:gd name="T65" fmla="*/ 8314 h 13070"/>
                <a:gd name="T66" fmla="*/ 11309 w 12243"/>
                <a:gd name="T67" fmla="*/ 7727 h 13070"/>
                <a:gd name="T68" fmla="*/ 11202 w 12243"/>
                <a:gd name="T69" fmla="*/ 7247 h 13070"/>
                <a:gd name="T70" fmla="*/ 10914 w 12243"/>
                <a:gd name="T71" fmla="*/ 6853 h 13070"/>
                <a:gd name="T72" fmla="*/ 11074 w 12243"/>
                <a:gd name="T73" fmla="*/ 6302 h 13070"/>
                <a:gd name="T74" fmla="*/ 10821 w 12243"/>
                <a:gd name="T75" fmla="*/ 5668 h 13070"/>
                <a:gd name="T76" fmla="*/ 10234 w 12243"/>
                <a:gd name="T77" fmla="*/ 5746 h 13070"/>
                <a:gd name="T78" fmla="*/ 9816 w 12243"/>
                <a:gd name="T79" fmla="*/ 6186 h 13070"/>
                <a:gd name="T80" fmla="*/ 9926 w 12243"/>
                <a:gd name="T81" fmla="*/ 5672 h 13070"/>
                <a:gd name="T82" fmla="*/ 10593 w 12243"/>
                <a:gd name="T83" fmla="*/ 4557 h 13070"/>
                <a:gd name="T84" fmla="*/ 10869 w 12243"/>
                <a:gd name="T85" fmla="*/ 3889 h 13070"/>
                <a:gd name="T86" fmla="*/ 11120 w 12243"/>
                <a:gd name="T87" fmla="*/ 3666 h 13070"/>
                <a:gd name="T88" fmla="*/ 11480 w 12243"/>
                <a:gd name="T89" fmla="*/ 3743 h 13070"/>
                <a:gd name="T90" fmla="*/ 11648 w 12243"/>
                <a:gd name="T91" fmla="*/ 3502 h 13070"/>
                <a:gd name="T92" fmla="*/ 11757 w 12243"/>
                <a:gd name="T93" fmla="*/ 2128 h 13070"/>
                <a:gd name="T94" fmla="*/ 11970 w 12243"/>
                <a:gd name="T95" fmla="*/ 881 h 13070"/>
                <a:gd name="T96" fmla="*/ 11118 w 12243"/>
                <a:gd name="T97" fmla="*/ 768 h 13070"/>
                <a:gd name="T98" fmla="*/ 10692 w 12243"/>
                <a:gd name="T99" fmla="*/ 616 h 13070"/>
                <a:gd name="T100" fmla="*/ 10291 w 12243"/>
                <a:gd name="T101" fmla="*/ 461 h 13070"/>
                <a:gd name="T102" fmla="*/ 9706 w 12243"/>
                <a:gd name="T103" fmla="*/ 258 h 13070"/>
                <a:gd name="T104" fmla="*/ 9175 w 12243"/>
                <a:gd name="T105" fmla="*/ 108 h 13070"/>
                <a:gd name="T106" fmla="*/ 8865 w 12243"/>
                <a:gd name="T107" fmla="*/ 0 h 130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243" h="13070">
                  <a:moveTo>
                    <a:pt x="1488" y="7646"/>
                  </a:moveTo>
                  <a:lnTo>
                    <a:pt x="1491" y="7650"/>
                  </a:lnTo>
                  <a:lnTo>
                    <a:pt x="1506" y="7732"/>
                  </a:lnTo>
                  <a:lnTo>
                    <a:pt x="1444" y="7829"/>
                  </a:lnTo>
                  <a:lnTo>
                    <a:pt x="1371" y="7602"/>
                  </a:lnTo>
                  <a:lnTo>
                    <a:pt x="1061" y="7297"/>
                  </a:lnTo>
                  <a:lnTo>
                    <a:pt x="1034" y="7216"/>
                  </a:lnTo>
                  <a:lnTo>
                    <a:pt x="949" y="7384"/>
                  </a:lnTo>
                  <a:lnTo>
                    <a:pt x="771" y="8837"/>
                  </a:lnTo>
                  <a:lnTo>
                    <a:pt x="886" y="8611"/>
                  </a:lnTo>
                  <a:lnTo>
                    <a:pt x="1013" y="8761"/>
                  </a:lnTo>
                  <a:lnTo>
                    <a:pt x="1020" y="8844"/>
                  </a:lnTo>
                  <a:lnTo>
                    <a:pt x="835" y="8817"/>
                  </a:lnTo>
                  <a:lnTo>
                    <a:pt x="742" y="9017"/>
                  </a:lnTo>
                  <a:lnTo>
                    <a:pt x="744" y="9154"/>
                  </a:lnTo>
                  <a:lnTo>
                    <a:pt x="426" y="10605"/>
                  </a:lnTo>
                  <a:lnTo>
                    <a:pt x="315" y="10811"/>
                  </a:lnTo>
                  <a:lnTo>
                    <a:pt x="182" y="10994"/>
                  </a:lnTo>
                  <a:lnTo>
                    <a:pt x="0" y="11129"/>
                  </a:lnTo>
                  <a:lnTo>
                    <a:pt x="168" y="11206"/>
                  </a:lnTo>
                  <a:lnTo>
                    <a:pt x="182" y="11298"/>
                  </a:lnTo>
                  <a:lnTo>
                    <a:pt x="247" y="11237"/>
                  </a:lnTo>
                  <a:lnTo>
                    <a:pt x="439" y="11275"/>
                  </a:lnTo>
                  <a:lnTo>
                    <a:pt x="480" y="11357"/>
                  </a:lnTo>
                  <a:lnTo>
                    <a:pt x="425" y="11529"/>
                  </a:lnTo>
                  <a:lnTo>
                    <a:pt x="349" y="11596"/>
                  </a:lnTo>
                  <a:lnTo>
                    <a:pt x="385" y="11679"/>
                  </a:lnTo>
                  <a:lnTo>
                    <a:pt x="500" y="11704"/>
                  </a:lnTo>
                  <a:lnTo>
                    <a:pt x="513" y="11601"/>
                  </a:lnTo>
                  <a:lnTo>
                    <a:pt x="598" y="11574"/>
                  </a:lnTo>
                  <a:lnTo>
                    <a:pt x="605" y="11672"/>
                  </a:lnTo>
                  <a:lnTo>
                    <a:pt x="775" y="11764"/>
                  </a:lnTo>
                  <a:lnTo>
                    <a:pt x="1055" y="11872"/>
                  </a:lnTo>
                  <a:lnTo>
                    <a:pt x="1237" y="11862"/>
                  </a:lnTo>
                  <a:lnTo>
                    <a:pt x="1312" y="11999"/>
                  </a:lnTo>
                  <a:lnTo>
                    <a:pt x="1539" y="12183"/>
                  </a:lnTo>
                  <a:lnTo>
                    <a:pt x="1606" y="12137"/>
                  </a:lnTo>
                  <a:lnTo>
                    <a:pt x="1674" y="12178"/>
                  </a:lnTo>
                  <a:lnTo>
                    <a:pt x="1838" y="12093"/>
                  </a:lnTo>
                  <a:lnTo>
                    <a:pt x="1846" y="12089"/>
                  </a:lnTo>
                  <a:lnTo>
                    <a:pt x="2174" y="12378"/>
                  </a:lnTo>
                  <a:lnTo>
                    <a:pt x="2529" y="12330"/>
                  </a:lnTo>
                  <a:lnTo>
                    <a:pt x="2601" y="12392"/>
                  </a:lnTo>
                  <a:lnTo>
                    <a:pt x="2880" y="12387"/>
                  </a:lnTo>
                  <a:lnTo>
                    <a:pt x="3068" y="12398"/>
                  </a:lnTo>
                  <a:lnTo>
                    <a:pt x="3134" y="12334"/>
                  </a:lnTo>
                  <a:lnTo>
                    <a:pt x="3124" y="12145"/>
                  </a:lnTo>
                  <a:lnTo>
                    <a:pt x="3195" y="12107"/>
                  </a:lnTo>
                  <a:lnTo>
                    <a:pt x="3386" y="12172"/>
                  </a:lnTo>
                  <a:lnTo>
                    <a:pt x="3679" y="12249"/>
                  </a:lnTo>
                  <a:lnTo>
                    <a:pt x="3818" y="12374"/>
                  </a:lnTo>
                  <a:lnTo>
                    <a:pt x="4004" y="12363"/>
                  </a:lnTo>
                  <a:lnTo>
                    <a:pt x="4168" y="12581"/>
                  </a:lnTo>
                  <a:lnTo>
                    <a:pt x="4199" y="12496"/>
                  </a:lnTo>
                  <a:lnTo>
                    <a:pt x="4294" y="12492"/>
                  </a:lnTo>
                  <a:lnTo>
                    <a:pt x="4594" y="12635"/>
                  </a:lnTo>
                  <a:lnTo>
                    <a:pt x="4602" y="12639"/>
                  </a:lnTo>
                  <a:lnTo>
                    <a:pt x="4549" y="12780"/>
                  </a:lnTo>
                  <a:lnTo>
                    <a:pt x="4800" y="12856"/>
                  </a:lnTo>
                  <a:lnTo>
                    <a:pt x="4869" y="13020"/>
                  </a:lnTo>
                  <a:lnTo>
                    <a:pt x="4963" y="13026"/>
                  </a:lnTo>
                  <a:lnTo>
                    <a:pt x="5092" y="12910"/>
                  </a:lnTo>
                  <a:lnTo>
                    <a:pt x="5184" y="12905"/>
                  </a:lnTo>
                  <a:lnTo>
                    <a:pt x="5457" y="12966"/>
                  </a:lnTo>
                  <a:lnTo>
                    <a:pt x="5590" y="13070"/>
                  </a:lnTo>
                  <a:lnTo>
                    <a:pt x="5772" y="13056"/>
                  </a:lnTo>
                  <a:lnTo>
                    <a:pt x="5772" y="12972"/>
                  </a:lnTo>
                  <a:lnTo>
                    <a:pt x="6007" y="12848"/>
                  </a:lnTo>
                  <a:lnTo>
                    <a:pt x="6189" y="12817"/>
                  </a:lnTo>
                  <a:lnTo>
                    <a:pt x="6438" y="12884"/>
                  </a:lnTo>
                  <a:lnTo>
                    <a:pt x="6270" y="12675"/>
                  </a:lnTo>
                  <a:lnTo>
                    <a:pt x="6259" y="12164"/>
                  </a:lnTo>
                  <a:lnTo>
                    <a:pt x="6272" y="11879"/>
                  </a:lnTo>
                  <a:lnTo>
                    <a:pt x="6436" y="11570"/>
                  </a:lnTo>
                  <a:lnTo>
                    <a:pt x="6509" y="11493"/>
                  </a:lnTo>
                  <a:lnTo>
                    <a:pt x="6671" y="11375"/>
                  </a:lnTo>
                  <a:lnTo>
                    <a:pt x="6868" y="11375"/>
                  </a:lnTo>
                  <a:lnTo>
                    <a:pt x="7059" y="11162"/>
                  </a:lnTo>
                  <a:lnTo>
                    <a:pt x="7377" y="10932"/>
                  </a:lnTo>
                  <a:lnTo>
                    <a:pt x="7621" y="10864"/>
                  </a:lnTo>
                  <a:lnTo>
                    <a:pt x="7706" y="11007"/>
                  </a:lnTo>
                  <a:lnTo>
                    <a:pt x="7781" y="11025"/>
                  </a:lnTo>
                  <a:lnTo>
                    <a:pt x="7792" y="11028"/>
                  </a:lnTo>
                  <a:lnTo>
                    <a:pt x="8213" y="11041"/>
                  </a:lnTo>
                  <a:lnTo>
                    <a:pt x="8271" y="11112"/>
                  </a:lnTo>
                  <a:lnTo>
                    <a:pt x="8257" y="11193"/>
                  </a:lnTo>
                  <a:lnTo>
                    <a:pt x="8361" y="11216"/>
                  </a:lnTo>
                  <a:lnTo>
                    <a:pt x="8643" y="11185"/>
                  </a:lnTo>
                  <a:lnTo>
                    <a:pt x="8581" y="11118"/>
                  </a:lnTo>
                  <a:lnTo>
                    <a:pt x="8617" y="11046"/>
                  </a:lnTo>
                  <a:lnTo>
                    <a:pt x="8697" y="11052"/>
                  </a:lnTo>
                  <a:lnTo>
                    <a:pt x="8829" y="11211"/>
                  </a:lnTo>
                  <a:lnTo>
                    <a:pt x="9213" y="11167"/>
                  </a:lnTo>
                  <a:lnTo>
                    <a:pt x="9327" y="11422"/>
                  </a:lnTo>
                  <a:lnTo>
                    <a:pt x="9609" y="11490"/>
                  </a:lnTo>
                  <a:lnTo>
                    <a:pt x="9687" y="11467"/>
                  </a:lnTo>
                  <a:lnTo>
                    <a:pt x="9870" y="11574"/>
                  </a:lnTo>
                  <a:lnTo>
                    <a:pt x="9861" y="11655"/>
                  </a:lnTo>
                  <a:lnTo>
                    <a:pt x="10119" y="11580"/>
                  </a:lnTo>
                  <a:lnTo>
                    <a:pt x="10291" y="11627"/>
                  </a:lnTo>
                  <a:lnTo>
                    <a:pt x="10325" y="11710"/>
                  </a:lnTo>
                  <a:lnTo>
                    <a:pt x="10384" y="11548"/>
                  </a:lnTo>
                  <a:lnTo>
                    <a:pt x="10598" y="11584"/>
                  </a:lnTo>
                  <a:lnTo>
                    <a:pt x="10601" y="11502"/>
                  </a:lnTo>
                  <a:lnTo>
                    <a:pt x="10763" y="11466"/>
                  </a:lnTo>
                  <a:lnTo>
                    <a:pt x="10841" y="11395"/>
                  </a:lnTo>
                  <a:lnTo>
                    <a:pt x="10952" y="11404"/>
                  </a:lnTo>
                  <a:lnTo>
                    <a:pt x="11015" y="11247"/>
                  </a:lnTo>
                  <a:lnTo>
                    <a:pt x="10914" y="11200"/>
                  </a:lnTo>
                  <a:lnTo>
                    <a:pt x="11091" y="10965"/>
                  </a:lnTo>
                  <a:lnTo>
                    <a:pt x="11249" y="10944"/>
                  </a:lnTo>
                  <a:lnTo>
                    <a:pt x="11374" y="10721"/>
                  </a:lnTo>
                  <a:lnTo>
                    <a:pt x="11540" y="10643"/>
                  </a:lnTo>
                  <a:lnTo>
                    <a:pt x="11571" y="10522"/>
                  </a:lnTo>
                  <a:lnTo>
                    <a:pt x="11990" y="10295"/>
                  </a:lnTo>
                  <a:lnTo>
                    <a:pt x="12005" y="10084"/>
                  </a:lnTo>
                  <a:lnTo>
                    <a:pt x="12184" y="9835"/>
                  </a:lnTo>
                  <a:lnTo>
                    <a:pt x="12243" y="9707"/>
                  </a:lnTo>
                  <a:lnTo>
                    <a:pt x="12128" y="9555"/>
                  </a:lnTo>
                  <a:lnTo>
                    <a:pt x="11782" y="9678"/>
                  </a:lnTo>
                  <a:lnTo>
                    <a:pt x="11517" y="9536"/>
                  </a:lnTo>
                  <a:lnTo>
                    <a:pt x="11335" y="9500"/>
                  </a:lnTo>
                  <a:lnTo>
                    <a:pt x="11152" y="9281"/>
                  </a:lnTo>
                  <a:lnTo>
                    <a:pt x="11207" y="9139"/>
                  </a:lnTo>
                  <a:lnTo>
                    <a:pt x="11094" y="8981"/>
                  </a:lnTo>
                  <a:lnTo>
                    <a:pt x="11157" y="8929"/>
                  </a:lnTo>
                  <a:lnTo>
                    <a:pt x="11198" y="8753"/>
                  </a:lnTo>
                  <a:lnTo>
                    <a:pt x="11255" y="8686"/>
                  </a:lnTo>
                  <a:lnTo>
                    <a:pt x="11357" y="8689"/>
                  </a:lnTo>
                  <a:lnTo>
                    <a:pt x="11249" y="8418"/>
                  </a:lnTo>
                  <a:lnTo>
                    <a:pt x="11072" y="8410"/>
                  </a:lnTo>
                  <a:lnTo>
                    <a:pt x="10921" y="8314"/>
                  </a:lnTo>
                  <a:lnTo>
                    <a:pt x="10898" y="8122"/>
                  </a:lnTo>
                  <a:lnTo>
                    <a:pt x="10818" y="8120"/>
                  </a:lnTo>
                  <a:lnTo>
                    <a:pt x="10750" y="7966"/>
                  </a:lnTo>
                  <a:lnTo>
                    <a:pt x="11309" y="7727"/>
                  </a:lnTo>
                  <a:lnTo>
                    <a:pt x="11367" y="7621"/>
                  </a:lnTo>
                  <a:lnTo>
                    <a:pt x="11333" y="7544"/>
                  </a:lnTo>
                  <a:lnTo>
                    <a:pt x="11414" y="7395"/>
                  </a:lnTo>
                  <a:lnTo>
                    <a:pt x="11202" y="7247"/>
                  </a:lnTo>
                  <a:lnTo>
                    <a:pt x="11139" y="7088"/>
                  </a:lnTo>
                  <a:lnTo>
                    <a:pt x="11158" y="6998"/>
                  </a:lnTo>
                  <a:lnTo>
                    <a:pt x="10997" y="6931"/>
                  </a:lnTo>
                  <a:lnTo>
                    <a:pt x="10914" y="6853"/>
                  </a:lnTo>
                  <a:lnTo>
                    <a:pt x="10900" y="6762"/>
                  </a:lnTo>
                  <a:lnTo>
                    <a:pt x="11143" y="6524"/>
                  </a:lnTo>
                  <a:lnTo>
                    <a:pt x="11173" y="6434"/>
                  </a:lnTo>
                  <a:lnTo>
                    <a:pt x="11074" y="6302"/>
                  </a:lnTo>
                  <a:lnTo>
                    <a:pt x="10847" y="6086"/>
                  </a:lnTo>
                  <a:lnTo>
                    <a:pt x="10916" y="5907"/>
                  </a:lnTo>
                  <a:lnTo>
                    <a:pt x="10809" y="5751"/>
                  </a:lnTo>
                  <a:lnTo>
                    <a:pt x="10821" y="5668"/>
                  </a:lnTo>
                  <a:lnTo>
                    <a:pt x="10725" y="5647"/>
                  </a:lnTo>
                  <a:lnTo>
                    <a:pt x="10479" y="5666"/>
                  </a:lnTo>
                  <a:lnTo>
                    <a:pt x="10335" y="5787"/>
                  </a:lnTo>
                  <a:lnTo>
                    <a:pt x="10234" y="5746"/>
                  </a:lnTo>
                  <a:lnTo>
                    <a:pt x="10154" y="5913"/>
                  </a:lnTo>
                  <a:lnTo>
                    <a:pt x="10223" y="6004"/>
                  </a:lnTo>
                  <a:lnTo>
                    <a:pt x="10020" y="6157"/>
                  </a:lnTo>
                  <a:lnTo>
                    <a:pt x="9816" y="6186"/>
                  </a:lnTo>
                  <a:lnTo>
                    <a:pt x="9831" y="6039"/>
                  </a:lnTo>
                  <a:lnTo>
                    <a:pt x="9998" y="5935"/>
                  </a:lnTo>
                  <a:lnTo>
                    <a:pt x="10030" y="5733"/>
                  </a:lnTo>
                  <a:lnTo>
                    <a:pt x="9926" y="5672"/>
                  </a:lnTo>
                  <a:lnTo>
                    <a:pt x="10029" y="5323"/>
                  </a:lnTo>
                  <a:lnTo>
                    <a:pt x="10368" y="5010"/>
                  </a:lnTo>
                  <a:lnTo>
                    <a:pt x="10346" y="4730"/>
                  </a:lnTo>
                  <a:lnTo>
                    <a:pt x="10593" y="4557"/>
                  </a:lnTo>
                  <a:lnTo>
                    <a:pt x="10932" y="4137"/>
                  </a:lnTo>
                  <a:lnTo>
                    <a:pt x="10927" y="4055"/>
                  </a:lnTo>
                  <a:lnTo>
                    <a:pt x="10993" y="3994"/>
                  </a:lnTo>
                  <a:lnTo>
                    <a:pt x="10869" y="3889"/>
                  </a:lnTo>
                  <a:lnTo>
                    <a:pt x="10896" y="3804"/>
                  </a:lnTo>
                  <a:lnTo>
                    <a:pt x="11007" y="3680"/>
                  </a:lnTo>
                  <a:lnTo>
                    <a:pt x="11109" y="3667"/>
                  </a:lnTo>
                  <a:lnTo>
                    <a:pt x="11120" y="3666"/>
                  </a:lnTo>
                  <a:lnTo>
                    <a:pt x="11204" y="3685"/>
                  </a:lnTo>
                  <a:lnTo>
                    <a:pt x="11182" y="3771"/>
                  </a:lnTo>
                  <a:lnTo>
                    <a:pt x="11401" y="3772"/>
                  </a:lnTo>
                  <a:lnTo>
                    <a:pt x="11480" y="3743"/>
                  </a:lnTo>
                  <a:lnTo>
                    <a:pt x="11494" y="3654"/>
                  </a:lnTo>
                  <a:lnTo>
                    <a:pt x="11577" y="3650"/>
                  </a:lnTo>
                  <a:lnTo>
                    <a:pt x="11582" y="3560"/>
                  </a:lnTo>
                  <a:lnTo>
                    <a:pt x="11648" y="3502"/>
                  </a:lnTo>
                  <a:lnTo>
                    <a:pt x="11564" y="3277"/>
                  </a:lnTo>
                  <a:lnTo>
                    <a:pt x="11642" y="2831"/>
                  </a:lnTo>
                  <a:lnTo>
                    <a:pt x="11587" y="2531"/>
                  </a:lnTo>
                  <a:lnTo>
                    <a:pt x="11757" y="2128"/>
                  </a:lnTo>
                  <a:lnTo>
                    <a:pt x="11800" y="1673"/>
                  </a:lnTo>
                  <a:lnTo>
                    <a:pt x="12104" y="1276"/>
                  </a:lnTo>
                  <a:lnTo>
                    <a:pt x="12219" y="968"/>
                  </a:lnTo>
                  <a:lnTo>
                    <a:pt x="11970" y="881"/>
                  </a:lnTo>
                  <a:lnTo>
                    <a:pt x="11543" y="866"/>
                  </a:lnTo>
                  <a:lnTo>
                    <a:pt x="11535" y="860"/>
                  </a:lnTo>
                  <a:lnTo>
                    <a:pt x="11303" y="649"/>
                  </a:lnTo>
                  <a:lnTo>
                    <a:pt x="11118" y="768"/>
                  </a:lnTo>
                  <a:lnTo>
                    <a:pt x="10918" y="733"/>
                  </a:lnTo>
                  <a:lnTo>
                    <a:pt x="10845" y="769"/>
                  </a:lnTo>
                  <a:lnTo>
                    <a:pt x="10779" y="657"/>
                  </a:lnTo>
                  <a:lnTo>
                    <a:pt x="10692" y="616"/>
                  </a:lnTo>
                  <a:lnTo>
                    <a:pt x="10611" y="661"/>
                  </a:lnTo>
                  <a:lnTo>
                    <a:pt x="10603" y="745"/>
                  </a:lnTo>
                  <a:lnTo>
                    <a:pt x="10523" y="724"/>
                  </a:lnTo>
                  <a:lnTo>
                    <a:pt x="10291" y="461"/>
                  </a:lnTo>
                  <a:lnTo>
                    <a:pt x="10243" y="292"/>
                  </a:lnTo>
                  <a:lnTo>
                    <a:pt x="10155" y="232"/>
                  </a:lnTo>
                  <a:lnTo>
                    <a:pt x="9835" y="156"/>
                  </a:lnTo>
                  <a:lnTo>
                    <a:pt x="9706" y="258"/>
                  </a:lnTo>
                  <a:lnTo>
                    <a:pt x="9625" y="261"/>
                  </a:lnTo>
                  <a:lnTo>
                    <a:pt x="9466" y="190"/>
                  </a:lnTo>
                  <a:lnTo>
                    <a:pt x="9373" y="108"/>
                  </a:lnTo>
                  <a:lnTo>
                    <a:pt x="9175" y="108"/>
                  </a:lnTo>
                  <a:lnTo>
                    <a:pt x="9138" y="188"/>
                  </a:lnTo>
                  <a:lnTo>
                    <a:pt x="8976" y="210"/>
                  </a:lnTo>
                  <a:lnTo>
                    <a:pt x="8878" y="0"/>
                  </a:lnTo>
                  <a:lnTo>
                    <a:pt x="8865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2F4FB8E6-7E02-4CE0-FF83-743908A623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" y="2"/>
              <a:ext cx="1159" cy="636"/>
            </a:xfrm>
            <a:custGeom>
              <a:avLst/>
              <a:gdLst>
                <a:gd name="T0" fmla="*/ 4637 w 4637"/>
                <a:gd name="T1" fmla="*/ 2537 h 2545"/>
                <a:gd name="T2" fmla="*/ 4559 w 4637"/>
                <a:gd name="T3" fmla="*/ 2545 h 2545"/>
                <a:gd name="T4" fmla="*/ 4562 w 4637"/>
                <a:gd name="T5" fmla="*/ 2452 h 2545"/>
                <a:gd name="T6" fmla="*/ 4385 w 4637"/>
                <a:gd name="T7" fmla="*/ 2411 h 2545"/>
                <a:gd name="T8" fmla="*/ 4190 w 4637"/>
                <a:gd name="T9" fmla="*/ 2238 h 2545"/>
                <a:gd name="T10" fmla="*/ 4020 w 4637"/>
                <a:gd name="T11" fmla="*/ 2241 h 2545"/>
                <a:gd name="T12" fmla="*/ 4045 w 4637"/>
                <a:gd name="T13" fmla="*/ 2054 h 2545"/>
                <a:gd name="T14" fmla="*/ 3963 w 4637"/>
                <a:gd name="T15" fmla="*/ 1888 h 2545"/>
                <a:gd name="T16" fmla="*/ 3963 w 4637"/>
                <a:gd name="T17" fmla="*/ 1768 h 2545"/>
                <a:gd name="T18" fmla="*/ 4039 w 4637"/>
                <a:gd name="T19" fmla="*/ 1621 h 2545"/>
                <a:gd name="T20" fmla="*/ 3960 w 4637"/>
                <a:gd name="T21" fmla="*/ 1577 h 2545"/>
                <a:gd name="T22" fmla="*/ 3842 w 4637"/>
                <a:gd name="T23" fmla="*/ 1701 h 2545"/>
                <a:gd name="T24" fmla="*/ 3792 w 4637"/>
                <a:gd name="T25" fmla="*/ 1886 h 2545"/>
                <a:gd name="T26" fmla="*/ 3539 w 4637"/>
                <a:gd name="T27" fmla="*/ 2000 h 2545"/>
                <a:gd name="T28" fmla="*/ 3382 w 4637"/>
                <a:gd name="T29" fmla="*/ 1948 h 2545"/>
                <a:gd name="T30" fmla="*/ 3293 w 4637"/>
                <a:gd name="T31" fmla="*/ 1969 h 2545"/>
                <a:gd name="T32" fmla="*/ 3281 w 4637"/>
                <a:gd name="T33" fmla="*/ 1965 h 2545"/>
                <a:gd name="T34" fmla="*/ 3186 w 4637"/>
                <a:gd name="T35" fmla="*/ 1934 h 2545"/>
                <a:gd name="T36" fmla="*/ 3281 w 4637"/>
                <a:gd name="T37" fmla="*/ 1751 h 2545"/>
                <a:gd name="T38" fmla="*/ 3194 w 4637"/>
                <a:gd name="T39" fmla="*/ 1597 h 2545"/>
                <a:gd name="T40" fmla="*/ 3253 w 4637"/>
                <a:gd name="T41" fmla="*/ 1413 h 2545"/>
                <a:gd name="T42" fmla="*/ 3172 w 4637"/>
                <a:gd name="T43" fmla="*/ 1429 h 2545"/>
                <a:gd name="T44" fmla="*/ 3054 w 4637"/>
                <a:gd name="T45" fmla="*/ 1286 h 2545"/>
                <a:gd name="T46" fmla="*/ 2880 w 4637"/>
                <a:gd name="T47" fmla="*/ 1317 h 2545"/>
                <a:gd name="T48" fmla="*/ 2720 w 4637"/>
                <a:gd name="T49" fmla="*/ 1280 h 2545"/>
                <a:gd name="T50" fmla="*/ 2657 w 4637"/>
                <a:gd name="T51" fmla="*/ 1338 h 2545"/>
                <a:gd name="T52" fmla="*/ 2593 w 4637"/>
                <a:gd name="T53" fmla="*/ 1074 h 2545"/>
                <a:gd name="T54" fmla="*/ 2436 w 4637"/>
                <a:gd name="T55" fmla="*/ 1038 h 2545"/>
                <a:gd name="T56" fmla="*/ 2404 w 4637"/>
                <a:gd name="T57" fmla="*/ 958 h 2545"/>
                <a:gd name="T58" fmla="*/ 2320 w 4637"/>
                <a:gd name="T59" fmla="*/ 1020 h 2545"/>
                <a:gd name="T60" fmla="*/ 2229 w 4637"/>
                <a:gd name="T61" fmla="*/ 989 h 2545"/>
                <a:gd name="T62" fmla="*/ 2139 w 4637"/>
                <a:gd name="T63" fmla="*/ 744 h 2545"/>
                <a:gd name="T64" fmla="*/ 2153 w 4637"/>
                <a:gd name="T65" fmla="*/ 659 h 2545"/>
                <a:gd name="T66" fmla="*/ 2038 w 4637"/>
                <a:gd name="T67" fmla="*/ 528 h 2545"/>
                <a:gd name="T68" fmla="*/ 1871 w 4637"/>
                <a:gd name="T69" fmla="*/ 544 h 2545"/>
                <a:gd name="T70" fmla="*/ 1709 w 4637"/>
                <a:gd name="T71" fmla="*/ 656 h 2545"/>
                <a:gd name="T72" fmla="*/ 1623 w 4637"/>
                <a:gd name="T73" fmla="*/ 618 h 2545"/>
                <a:gd name="T74" fmla="*/ 1540 w 4637"/>
                <a:gd name="T75" fmla="*/ 466 h 2545"/>
                <a:gd name="T76" fmla="*/ 1445 w 4637"/>
                <a:gd name="T77" fmla="*/ 466 h 2545"/>
                <a:gd name="T78" fmla="*/ 1407 w 4637"/>
                <a:gd name="T79" fmla="*/ 389 h 2545"/>
                <a:gd name="T80" fmla="*/ 1437 w 4637"/>
                <a:gd name="T81" fmla="*/ 221 h 2545"/>
                <a:gd name="T82" fmla="*/ 1365 w 4637"/>
                <a:gd name="T83" fmla="*/ 48 h 2545"/>
                <a:gd name="T84" fmla="*/ 1283 w 4637"/>
                <a:gd name="T85" fmla="*/ 0 h 2545"/>
                <a:gd name="T86" fmla="*/ 803 w 4637"/>
                <a:gd name="T87" fmla="*/ 119 h 2545"/>
                <a:gd name="T88" fmla="*/ 415 w 4637"/>
                <a:gd name="T89" fmla="*/ 242 h 2545"/>
                <a:gd name="T90" fmla="*/ 247 w 4637"/>
                <a:gd name="T91" fmla="*/ 385 h 2545"/>
                <a:gd name="T92" fmla="*/ 246 w 4637"/>
                <a:gd name="T93" fmla="*/ 908 h 2545"/>
                <a:gd name="T94" fmla="*/ 329 w 4637"/>
                <a:gd name="T95" fmla="*/ 1009 h 2545"/>
                <a:gd name="T96" fmla="*/ 251 w 4637"/>
                <a:gd name="T97" fmla="*/ 958 h 2545"/>
                <a:gd name="T98" fmla="*/ 230 w 4637"/>
                <a:gd name="T99" fmla="*/ 1130 h 2545"/>
                <a:gd name="T100" fmla="*/ 243 w 4637"/>
                <a:gd name="T101" fmla="*/ 1240 h 2545"/>
                <a:gd name="T102" fmla="*/ 311 w 4637"/>
                <a:gd name="T103" fmla="*/ 1287 h 2545"/>
                <a:gd name="T104" fmla="*/ 203 w 4637"/>
                <a:gd name="T105" fmla="*/ 1330 h 2545"/>
                <a:gd name="T106" fmla="*/ 193 w 4637"/>
                <a:gd name="T107" fmla="*/ 1415 h 2545"/>
                <a:gd name="T108" fmla="*/ 280 w 4637"/>
                <a:gd name="T109" fmla="*/ 1577 h 2545"/>
                <a:gd name="T110" fmla="*/ 199 w 4637"/>
                <a:gd name="T111" fmla="*/ 1533 h 2545"/>
                <a:gd name="T112" fmla="*/ 6 w 4637"/>
                <a:gd name="T113" fmla="*/ 1797 h 2545"/>
                <a:gd name="T114" fmla="*/ 0 w 4637"/>
                <a:gd name="T115" fmla="*/ 1801 h 2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37" h="2545">
                  <a:moveTo>
                    <a:pt x="4637" y="2537"/>
                  </a:moveTo>
                  <a:lnTo>
                    <a:pt x="4559" y="2545"/>
                  </a:lnTo>
                  <a:lnTo>
                    <a:pt x="4562" y="2452"/>
                  </a:lnTo>
                  <a:lnTo>
                    <a:pt x="4385" y="2411"/>
                  </a:lnTo>
                  <a:lnTo>
                    <a:pt x="4190" y="2238"/>
                  </a:lnTo>
                  <a:lnTo>
                    <a:pt x="4020" y="2241"/>
                  </a:lnTo>
                  <a:lnTo>
                    <a:pt x="4045" y="2054"/>
                  </a:lnTo>
                  <a:lnTo>
                    <a:pt x="3963" y="1888"/>
                  </a:lnTo>
                  <a:lnTo>
                    <a:pt x="3963" y="1768"/>
                  </a:lnTo>
                  <a:lnTo>
                    <a:pt x="4039" y="1621"/>
                  </a:lnTo>
                  <a:lnTo>
                    <a:pt x="3960" y="1577"/>
                  </a:lnTo>
                  <a:lnTo>
                    <a:pt x="3842" y="1701"/>
                  </a:lnTo>
                  <a:lnTo>
                    <a:pt x="3792" y="1886"/>
                  </a:lnTo>
                  <a:lnTo>
                    <a:pt x="3539" y="2000"/>
                  </a:lnTo>
                  <a:lnTo>
                    <a:pt x="3382" y="1948"/>
                  </a:lnTo>
                  <a:lnTo>
                    <a:pt x="3293" y="1969"/>
                  </a:lnTo>
                  <a:lnTo>
                    <a:pt x="3281" y="1965"/>
                  </a:lnTo>
                  <a:lnTo>
                    <a:pt x="3186" y="1934"/>
                  </a:lnTo>
                  <a:lnTo>
                    <a:pt x="3281" y="1751"/>
                  </a:lnTo>
                  <a:lnTo>
                    <a:pt x="3194" y="1597"/>
                  </a:lnTo>
                  <a:lnTo>
                    <a:pt x="3253" y="1413"/>
                  </a:lnTo>
                  <a:lnTo>
                    <a:pt x="3172" y="1429"/>
                  </a:lnTo>
                  <a:lnTo>
                    <a:pt x="3054" y="1286"/>
                  </a:lnTo>
                  <a:lnTo>
                    <a:pt x="2880" y="1317"/>
                  </a:lnTo>
                  <a:lnTo>
                    <a:pt x="2720" y="1280"/>
                  </a:lnTo>
                  <a:lnTo>
                    <a:pt x="2657" y="1338"/>
                  </a:lnTo>
                  <a:lnTo>
                    <a:pt x="2593" y="1074"/>
                  </a:lnTo>
                  <a:lnTo>
                    <a:pt x="2436" y="1038"/>
                  </a:lnTo>
                  <a:lnTo>
                    <a:pt x="2404" y="958"/>
                  </a:lnTo>
                  <a:lnTo>
                    <a:pt x="2320" y="1020"/>
                  </a:lnTo>
                  <a:lnTo>
                    <a:pt x="2229" y="989"/>
                  </a:lnTo>
                  <a:lnTo>
                    <a:pt x="2139" y="744"/>
                  </a:lnTo>
                  <a:lnTo>
                    <a:pt x="2153" y="659"/>
                  </a:lnTo>
                  <a:lnTo>
                    <a:pt x="2038" y="528"/>
                  </a:lnTo>
                  <a:lnTo>
                    <a:pt x="1871" y="544"/>
                  </a:lnTo>
                  <a:lnTo>
                    <a:pt x="1709" y="656"/>
                  </a:lnTo>
                  <a:lnTo>
                    <a:pt x="1623" y="618"/>
                  </a:lnTo>
                  <a:lnTo>
                    <a:pt x="1540" y="466"/>
                  </a:lnTo>
                  <a:lnTo>
                    <a:pt x="1445" y="466"/>
                  </a:lnTo>
                  <a:lnTo>
                    <a:pt x="1407" y="389"/>
                  </a:lnTo>
                  <a:lnTo>
                    <a:pt x="1437" y="221"/>
                  </a:lnTo>
                  <a:lnTo>
                    <a:pt x="1365" y="48"/>
                  </a:lnTo>
                  <a:lnTo>
                    <a:pt x="1283" y="0"/>
                  </a:lnTo>
                  <a:lnTo>
                    <a:pt x="803" y="119"/>
                  </a:lnTo>
                  <a:lnTo>
                    <a:pt x="415" y="242"/>
                  </a:lnTo>
                  <a:lnTo>
                    <a:pt x="247" y="385"/>
                  </a:lnTo>
                  <a:lnTo>
                    <a:pt x="246" y="908"/>
                  </a:lnTo>
                  <a:lnTo>
                    <a:pt x="329" y="1009"/>
                  </a:lnTo>
                  <a:lnTo>
                    <a:pt x="251" y="958"/>
                  </a:lnTo>
                  <a:lnTo>
                    <a:pt x="230" y="1130"/>
                  </a:lnTo>
                  <a:lnTo>
                    <a:pt x="243" y="1240"/>
                  </a:lnTo>
                  <a:lnTo>
                    <a:pt x="311" y="1287"/>
                  </a:lnTo>
                  <a:lnTo>
                    <a:pt x="203" y="1330"/>
                  </a:lnTo>
                  <a:lnTo>
                    <a:pt x="193" y="1415"/>
                  </a:lnTo>
                  <a:lnTo>
                    <a:pt x="280" y="1577"/>
                  </a:lnTo>
                  <a:lnTo>
                    <a:pt x="199" y="1533"/>
                  </a:lnTo>
                  <a:lnTo>
                    <a:pt x="6" y="1797"/>
                  </a:lnTo>
                  <a:lnTo>
                    <a:pt x="0" y="1801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3FAD0FE3-A03E-0D06-9A1A-90294DC2837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8" y="493"/>
              <a:ext cx="215" cy="499"/>
            </a:xfrm>
            <a:custGeom>
              <a:avLst/>
              <a:gdLst>
                <a:gd name="T0" fmla="*/ 833 w 858"/>
                <a:gd name="T1" fmla="*/ 0 h 1996"/>
                <a:gd name="T2" fmla="*/ 835 w 858"/>
                <a:gd name="T3" fmla="*/ 5 h 1996"/>
                <a:gd name="T4" fmla="*/ 858 w 858"/>
                <a:gd name="T5" fmla="*/ 172 h 1996"/>
                <a:gd name="T6" fmla="*/ 819 w 858"/>
                <a:gd name="T7" fmla="*/ 275 h 1996"/>
                <a:gd name="T8" fmla="*/ 858 w 858"/>
                <a:gd name="T9" fmla="*/ 363 h 1996"/>
                <a:gd name="T10" fmla="*/ 713 w 858"/>
                <a:gd name="T11" fmla="*/ 571 h 1996"/>
                <a:gd name="T12" fmla="*/ 632 w 858"/>
                <a:gd name="T13" fmla="*/ 580 h 1996"/>
                <a:gd name="T14" fmla="*/ 642 w 858"/>
                <a:gd name="T15" fmla="*/ 994 h 1996"/>
                <a:gd name="T16" fmla="*/ 613 w 858"/>
                <a:gd name="T17" fmla="*/ 1077 h 1996"/>
                <a:gd name="T18" fmla="*/ 459 w 858"/>
                <a:gd name="T19" fmla="*/ 1024 h 1996"/>
                <a:gd name="T20" fmla="*/ 231 w 858"/>
                <a:gd name="T21" fmla="*/ 1141 h 1996"/>
                <a:gd name="T22" fmla="*/ 192 w 858"/>
                <a:gd name="T23" fmla="*/ 1216 h 1996"/>
                <a:gd name="T24" fmla="*/ 285 w 858"/>
                <a:gd name="T25" fmla="*/ 1449 h 1996"/>
                <a:gd name="T26" fmla="*/ 127 w 858"/>
                <a:gd name="T27" fmla="*/ 1513 h 1996"/>
                <a:gd name="T28" fmla="*/ 175 w 858"/>
                <a:gd name="T29" fmla="*/ 1583 h 1996"/>
                <a:gd name="T30" fmla="*/ 149 w 858"/>
                <a:gd name="T31" fmla="*/ 1664 h 1996"/>
                <a:gd name="T32" fmla="*/ 223 w 858"/>
                <a:gd name="T33" fmla="*/ 1699 h 1996"/>
                <a:gd name="T34" fmla="*/ 1 w 858"/>
                <a:gd name="T35" fmla="*/ 1995 h 1996"/>
                <a:gd name="T36" fmla="*/ 0 w 858"/>
                <a:gd name="T37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58" h="1996">
                  <a:moveTo>
                    <a:pt x="833" y="0"/>
                  </a:moveTo>
                  <a:lnTo>
                    <a:pt x="835" y="5"/>
                  </a:lnTo>
                  <a:lnTo>
                    <a:pt x="858" y="172"/>
                  </a:lnTo>
                  <a:lnTo>
                    <a:pt x="819" y="275"/>
                  </a:lnTo>
                  <a:lnTo>
                    <a:pt x="858" y="363"/>
                  </a:lnTo>
                  <a:lnTo>
                    <a:pt x="713" y="571"/>
                  </a:lnTo>
                  <a:lnTo>
                    <a:pt x="632" y="580"/>
                  </a:lnTo>
                  <a:lnTo>
                    <a:pt x="642" y="994"/>
                  </a:lnTo>
                  <a:lnTo>
                    <a:pt x="613" y="1077"/>
                  </a:lnTo>
                  <a:lnTo>
                    <a:pt x="459" y="1024"/>
                  </a:lnTo>
                  <a:lnTo>
                    <a:pt x="231" y="1141"/>
                  </a:lnTo>
                  <a:lnTo>
                    <a:pt x="192" y="1216"/>
                  </a:lnTo>
                  <a:lnTo>
                    <a:pt x="285" y="1449"/>
                  </a:lnTo>
                  <a:lnTo>
                    <a:pt x="127" y="1513"/>
                  </a:lnTo>
                  <a:lnTo>
                    <a:pt x="175" y="1583"/>
                  </a:lnTo>
                  <a:lnTo>
                    <a:pt x="149" y="1664"/>
                  </a:lnTo>
                  <a:lnTo>
                    <a:pt x="223" y="1699"/>
                  </a:lnTo>
                  <a:lnTo>
                    <a:pt x="1" y="1995"/>
                  </a:lnTo>
                  <a:lnTo>
                    <a:pt x="0" y="1996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07AED73A-111F-11AF-95B6-2186F52AF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6" y="824"/>
              <a:ext cx="522" cy="168"/>
            </a:xfrm>
            <a:custGeom>
              <a:avLst/>
              <a:gdLst>
                <a:gd name="T0" fmla="*/ 0 w 2090"/>
                <a:gd name="T1" fmla="*/ 0 h 673"/>
                <a:gd name="T2" fmla="*/ 41 w 2090"/>
                <a:gd name="T3" fmla="*/ 93 h 673"/>
                <a:gd name="T4" fmla="*/ 205 w 2090"/>
                <a:gd name="T5" fmla="*/ 126 h 673"/>
                <a:gd name="T6" fmla="*/ 388 w 2090"/>
                <a:gd name="T7" fmla="*/ 73 h 673"/>
                <a:gd name="T8" fmla="*/ 654 w 2090"/>
                <a:gd name="T9" fmla="*/ 136 h 673"/>
                <a:gd name="T10" fmla="*/ 720 w 2090"/>
                <a:gd name="T11" fmla="*/ 87 h 673"/>
                <a:gd name="T12" fmla="*/ 1034 w 2090"/>
                <a:gd name="T13" fmla="*/ 274 h 673"/>
                <a:gd name="T14" fmla="*/ 1234 w 2090"/>
                <a:gd name="T15" fmla="*/ 301 h 673"/>
                <a:gd name="T16" fmla="*/ 1291 w 2090"/>
                <a:gd name="T17" fmla="*/ 240 h 673"/>
                <a:gd name="T18" fmla="*/ 1365 w 2090"/>
                <a:gd name="T19" fmla="*/ 287 h 673"/>
                <a:gd name="T20" fmla="*/ 1598 w 2090"/>
                <a:gd name="T21" fmla="*/ 202 h 673"/>
                <a:gd name="T22" fmla="*/ 1677 w 2090"/>
                <a:gd name="T23" fmla="*/ 222 h 673"/>
                <a:gd name="T24" fmla="*/ 1728 w 2090"/>
                <a:gd name="T25" fmla="*/ 295 h 673"/>
                <a:gd name="T26" fmla="*/ 1707 w 2090"/>
                <a:gd name="T27" fmla="*/ 376 h 673"/>
                <a:gd name="T28" fmla="*/ 1821 w 2090"/>
                <a:gd name="T29" fmla="*/ 497 h 673"/>
                <a:gd name="T30" fmla="*/ 2090 w 2090"/>
                <a:gd name="T31" fmla="*/ 672 h 673"/>
                <a:gd name="T32" fmla="*/ 2090 w 2090"/>
                <a:gd name="T3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0" h="673">
                  <a:moveTo>
                    <a:pt x="0" y="0"/>
                  </a:moveTo>
                  <a:lnTo>
                    <a:pt x="41" y="93"/>
                  </a:lnTo>
                  <a:lnTo>
                    <a:pt x="205" y="126"/>
                  </a:lnTo>
                  <a:lnTo>
                    <a:pt x="388" y="73"/>
                  </a:lnTo>
                  <a:lnTo>
                    <a:pt x="654" y="136"/>
                  </a:lnTo>
                  <a:lnTo>
                    <a:pt x="720" y="87"/>
                  </a:lnTo>
                  <a:lnTo>
                    <a:pt x="1034" y="274"/>
                  </a:lnTo>
                  <a:lnTo>
                    <a:pt x="1234" y="301"/>
                  </a:lnTo>
                  <a:lnTo>
                    <a:pt x="1291" y="240"/>
                  </a:lnTo>
                  <a:lnTo>
                    <a:pt x="1365" y="287"/>
                  </a:lnTo>
                  <a:lnTo>
                    <a:pt x="1598" y="202"/>
                  </a:lnTo>
                  <a:lnTo>
                    <a:pt x="1677" y="222"/>
                  </a:lnTo>
                  <a:lnTo>
                    <a:pt x="1728" y="295"/>
                  </a:lnTo>
                  <a:lnTo>
                    <a:pt x="1707" y="376"/>
                  </a:lnTo>
                  <a:lnTo>
                    <a:pt x="1821" y="497"/>
                  </a:lnTo>
                  <a:lnTo>
                    <a:pt x="2090" y="672"/>
                  </a:lnTo>
                  <a:lnTo>
                    <a:pt x="2090" y="673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E4352886-4B4F-9AB5-6A6B-B98D6A99AFD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7" y="992"/>
              <a:ext cx="44" cy="206"/>
            </a:xfrm>
            <a:custGeom>
              <a:avLst/>
              <a:gdLst>
                <a:gd name="T0" fmla="*/ 86 w 176"/>
                <a:gd name="T1" fmla="*/ 0 h 825"/>
                <a:gd name="T2" fmla="*/ 74 w 176"/>
                <a:gd name="T3" fmla="*/ 58 h 825"/>
                <a:gd name="T4" fmla="*/ 0 w 176"/>
                <a:gd name="T5" fmla="*/ 121 h 825"/>
                <a:gd name="T6" fmla="*/ 100 w 176"/>
                <a:gd name="T7" fmla="*/ 365 h 825"/>
                <a:gd name="T8" fmla="*/ 176 w 176"/>
                <a:gd name="T9" fmla="*/ 412 h 825"/>
                <a:gd name="T10" fmla="*/ 89 w 176"/>
                <a:gd name="T11" fmla="*/ 554 h 825"/>
                <a:gd name="T12" fmla="*/ 3 w 176"/>
                <a:gd name="T13" fmla="*/ 576 h 825"/>
                <a:gd name="T14" fmla="*/ 15 w 176"/>
                <a:gd name="T15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6" h="825">
                  <a:moveTo>
                    <a:pt x="86" y="0"/>
                  </a:moveTo>
                  <a:lnTo>
                    <a:pt x="74" y="58"/>
                  </a:lnTo>
                  <a:lnTo>
                    <a:pt x="0" y="121"/>
                  </a:lnTo>
                  <a:lnTo>
                    <a:pt x="100" y="365"/>
                  </a:lnTo>
                  <a:lnTo>
                    <a:pt x="176" y="412"/>
                  </a:lnTo>
                  <a:lnTo>
                    <a:pt x="89" y="554"/>
                  </a:lnTo>
                  <a:lnTo>
                    <a:pt x="3" y="576"/>
                  </a:lnTo>
                  <a:lnTo>
                    <a:pt x="15" y="825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Line 28">
              <a:extLst>
                <a:ext uri="{FF2B5EF4-FFF2-40B4-BE49-F238E27FC236}">
                  <a16:creationId xmlns:a16="http://schemas.microsoft.com/office/drawing/2014/main" id="{4C124A86-1608-6092-F72D-AD72B08581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16" y="635"/>
              <a:ext cx="1" cy="1"/>
            </a:xfrm>
            <a:prstGeom prst="line">
              <a:avLst/>
            </a:pr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15031525-0734-4126-E3E7-FE9C1F2F2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1" y="1198"/>
              <a:ext cx="1127" cy="354"/>
            </a:xfrm>
            <a:custGeom>
              <a:avLst/>
              <a:gdLst>
                <a:gd name="T0" fmla="*/ 0 w 4509"/>
                <a:gd name="T1" fmla="*/ 0 h 1417"/>
                <a:gd name="T2" fmla="*/ 107 w 4509"/>
                <a:gd name="T3" fmla="*/ 41 h 1417"/>
                <a:gd name="T4" fmla="*/ 236 w 4509"/>
                <a:gd name="T5" fmla="*/ 202 h 1417"/>
                <a:gd name="T6" fmla="*/ 308 w 4509"/>
                <a:gd name="T7" fmla="*/ 444 h 1417"/>
                <a:gd name="T8" fmla="*/ 365 w 4509"/>
                <a:gd name="T9" fmla="*/ 379 h 1417"/>
                <a:gd name="T10" fmla="*/ 469 w 4509"/>
                <a:gd name="T11" fmla="*/ 499 h 1417"/>
                <a:gd name="T12" fmla="*/ 614 w 4509"/>
                <a:gd name="T13" fmla="*/ 814 h 1417"/>
                <a:gd name="T14" fmla="*/ 980 w 4509"/>
                <a:gd name="T15" fmla="*/ 770 h 1417"/>
                <a:gd name="T16" fmla="*/ 1066 w 4509"/>
                <a:gd name="T17" fmla="*/ 808 h 1417"/>
                <a:gd name="T18" fmla="*/ 1128 w 4509"/>
                <a:gd name="T19" fmla="*/ 752 h 1417"/>
                <a:gd name="T20" fmla="*/ 1304 w 4509"/>
                <a:gd name="T21" fmla="*/ 725 h 1417"/>
                <a:gd name="T22" fmla="*/ 1440 w 4509"/>
                <a:gd name="T23" fmla="*/ 612 h 1417"/>
                <a:gd name="T24" fmla="*/ 1654 w 4509"/>
                <a:gd name="T25" fmla="*/ 644 h 1417"/>
                <a:gd name="T26" fmla="*/ 1672 w 4509"/>
                <a:gd name="T27" fmla="*/ 725 h 1417"/>
                <a:gd name="T28" fmla="*/ 1746 w 4509"/>
                <a:gd name="T29" fmla="*/ 755 h 1417"/>
                <a:gd name="T30" fmla="*/ 1737 w 4509"/>
                <a:gd name="T31" fmla="*/ 839 h 1417"/>
                <a:gd name="T32" fmla="*/ 1822 w 4509"/>
                <a:gd name="T33" fmla="*/ 847 h 1417"/>
                <a:gd name="T34" fmla="*/ 1871 w 4509"/>
                <a:gd name="T35" fmla="*/ 914 h 1417"/>
                <a:gd name="T36" fmla="*/ 1905 w 4509"/>
                <a:gd name="T37" fmla="*/ 1000 h 1417"/>
                <a:gd name="T38" fmla="*/ 1821 w 4509"/>
                <a:gd name="T39" fmla="*/ 1070 h 1417"/>
                <a:gd name="T40" fmla="*/ 1889 w 4509"/>
                <a:gd name="T41" fmla="*/ 1211 h 1417"/>
                <a:gd name="T42" fmla="*/ 2155 w 4509"/>
                <a:gd name="T43" fmla="*/ 1267 h 1417"/>
                <a:gd name="T44" fmla="*/ 2242 w 4509"/>
                <a:gd name="T45" fmla="*/ 1313 h 1417"/>
                <a:gd name="T46" fmla="*/ 2242 w 4509"/>
                <a:gd name="T47" fmla="*/ 1395 h 1417"/>
                <a:gd name="T48" fmla="*/ 2382 w 4509"/>
                <a:gd name="T49" fmla="*/ 1340 h 1417"/>
                <a:gd name="T50" fmla="*/ 2385 w 4509"/>
                <a:gd name="T51" fmla="*/ 1338 h 1417"/>
                <a:gd name="T52" fmla="*/ 2414 w 4509"/>
                <a:gd name="T53" fmla="*/ 1267 h 1417"/>
                <a:gd name="T54" fmla="*/ 2606 w 4509"/>
                <a:gd name="T55" fmla="*/ 1154 h 1417"/>
                <a:gd name="T56" fmla="*/ 2667 w 4509"/>
                <a:gd name="T57" fmla="*/ 1206 h 1417"/>
                <a:gd name="T58" fmla="*/ 2759 w 4509"/>
                <a:gd name="T59" fmla="*/ 1177 h 1417"/>
                <a:gd name="T60" fmla="*/ 2768 w 4509"/>
                <a:gd name="T61" fmla="*/ 936 h 1417"/>
                <a:gd name="T62" fmla="*/ 2829 w 4509"/>
                <a:gd name="T63" fmla="*/ 867 h 1417"/>
                <a:gd name="T64" fmla="*/ 2910 w 4509"/>
                <a:gd name="T65" fmla="*/ 878 h 1417"/>
                <a:gd name="T66" fmla="*/ 2975 w 4509"/>
                <a:gd name="T67" fmla="*/ 782 h 1417"/>
                <a:gd name="T68" fmla="*/ 2971 w 4509"/>
                <a:gd name="T69" fmla="*/ 741 h 1417"/>
                <a:gd name="T70" fmla="*/ 2971 w 4509"/>
                <a:gd name="T71" fmla="*/ 740 h 1417"/>
                <a:gd name="T72" fmla="*/ 3204 w 4509"/>
                <a:gd name="T73" fmla="*/ 572 h 1417"/>
                <a:gd name="T74" fmla="*/ 3408 w 4509"/>
                <a:gd name="T75" fmla="*/ 696 h 1417"/>
                <a:gd name="T76" fmla="*/ 3571 w 4509"/>
                <a:gd name="T77" fmla="*/ 649 h 1417"/>
                <a:gd name="T78" fmla="*/ 3716 w 4509"/>
                <a:gd name="T79" fmla="*/ 756 h 1417"/>
                <a:gd name="T80" fmla="*/ 3864 w 4509"/>
                <a:gd name="T81" fmla="*/ 692 h 1417"/>
                <a:gd name="T82" fmla="*/ 4107 w 4509"/>
                <a:gd name="T83" fmla="*/ 884 h 1417"/>
                <a:gd name="T84" fmla="*/ 4132 w 4509"/>
                <a:gd name="T85" fmla="*/ 865 h 1417"/>
                <a:gd name="T86" fmla="*/ 4134 w 4509"/>
                <a:gd name="T87" fmla="*/ 865 h 1417"/>
                <a:gd name="T88" fmla="*/ 4352 w 4509"/>
                <a:gd name="T89" fmla="*/ 1011 h 1417"/>
                <a:gd name="T90" fmla="*/ 4366 w 4509"/>
                <a:gd name="T91" fmla="*/ 1270 h 1417"/>
                <a:gd name="T92" fmla="*/ 4447 w 4509"/>
                <a:gd name="T93" fmla="*/ 1267 h 1417"/>
                <a:gd name="T94" fmla="*/ 4509 w 4509"/>
                <a:gd name="T95" fmla="*/ 1417 h 1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09" h="1417">
                  <a:moveTo>
                    <a:pt x="0" y="0"/>
                  </a:moveTo>
                  <a:lnTo>
                    <a:pt x="107" y="41"/>
                  </a:lnTo>
                  <a:lnTo>
                    <a:pt x="236" y="202"/>
                  </a:lnTo>
                  <a:lnTo>
                    <a:pt x="308" y="444"/>
                  </a:lnTo>
                  <a:lnTo>
                    <a:pt x="365" y="379"/>
                  </a:lnTo>
                  <a:lnTo>
                    <a:pt x="469" y="499"/>
                  </a:lnTo>
                  <a:lnTo>
                    <a:pt x="614" y="814"/>
                  </a:lnTo>
                  <a:lnTo>
                    <a:pt x="980" y="770"/>
                  </a:lnTo>
                  <a:lnTo>
                    <a:pt x="1066" y="808"/>
                  </a:lnTo>
                  <a:lnTo>
                    <a:pt x="1128" y="752"/>
                  </a:lnTo>
                  <a:lnTo>
                    <a:pt x="1304" y="725"/>
                  </a:lnTo>
                  <a:lnTo>
                    <a:pt x="1440" y="612"/>
                  </a:lnTo>
                  <a:lnTo>
                    <a:pt x="1654" y="644"/>
                  </a:lnTo>
                  <a:lnTo>
                    <a:pt x="1672" y="725"/>
                  </a:lnTo>
                  <a:lnTo>
                    <a:pt x="1746" y="755"/>
                  </a:lnTo>
                  <a:lnTo>
                    <a:pt x="1737" y="839"/>
                  </a:lnTo>
                  <a:lnTo>
                    <a:pt x="1822" y="847"/>
                  </a:lnTo>
                  <a:lnTo>
                    <a:pt x="1871" y="914"/>
                  </a:lnTo>
                  <a:lnTo>
                    <a:pt x="1905" y="1000"/>
                  </a:lnTo>
                  <a:lnTo>
                    <a:pt x="1821" y="1070"/>
                  </a:lnTo>
                  <a:lnTo>
                    <a:pt x="1889" y="1211"/>
                  </a:lnTo>
                  <a:lnTo>
                    <a:pt x="2155" y="1267"/>
                  </a:lnTo>
                  <a:lnTo>
                    <a:pt x="2242" y="1313"/>
                  </a:lnTo>
                  <a:lnTo>
                    <a:pt x="2242" y="1395"/>
                  </a:lnTo>
                  <a:lnTo>
                    <a:pt x="2382" y="1340"/>
                  </a:lnTo>
                  <a:lnTo>
                    <a:pt x="2385" y="1338"/>
                  </a:lnTo>
                  <a:lnTo>
                    <a:pt x="2414" y="1267"/>
                  </a:lnTo>
                  <a:lnTo>
                    <a:pt x="2606" y="1154"/>
                  </a:lnTo>
                  <a:lnTo>
                    <a:pt x="2667" y="1206"/>
                  </a:lnTo>
                  <a:lnTo>
                    <a:pt x="2759" y="1177"/>
                  </a:lnTo>
                  <a:lnTo>
                    <a:pt x="2768" y="936"/>
                  </a:lnTo>
                  <a:lnTo>
                    <a:pt x="2829" y="867"/>
                  </a:lnTo>
                  <a:lnTo>
                    <a:pt x="2910" y="878"/>
                  </a:lnTo>
                  <a:lnTo>
                    <a:pt x="2975" y="782"/>
                  </a:lnTo>
                  <a:lnTo>
                    <a:pt x="2971" y="741"/>
                  </a:lnTo>
                  <a:lnTo>
                    <a:pt x="2971" y="740"/>
                  </a:lnTo>
                  <a:lnTo>
                    <a:pt x="3204" y="572"/>
                  </a:lnTo>
                  <a:lnTo>
                    <a:pt x="3408" y="696"/>
                  </a:lnTo>
                  <a:lnTo>
                    <a:pt x="3571" y="649"/>
                  </a:lnTo>
                  <a:lnTo>
                    <a:pt x="3716" y="756"/>
                  </a:lnTo>
                  <a:lnTo>
                    <a:pt x="3864" y="692"/>
                  </a:lnTo>
                  <a:lnTo>
                    <a:pt x="4107" y="884"/>
                  </a:lnTo>
                  <a:lnTo>
                    <a:pt x="4132" y="865"/>
                  </a:lnTo>
                  <a:lnTo>
                    <a:pt x="4134" y="865"/>
                  </a:lnTo>
                  <a:lnTo>
                    <a:pt x="4352" y="1011"/>
                  </a:lnTo>
                  <a:lnTo>
                    <a:pt x="4366" y="1270"/>
                  </a:lnTo>
                  <a:lnTo>
                    <a:pt x="4447" y="1267"/>
                  </a:lnTo>
                  <a:lnTo>
                    <a:pt x="4509" y="1417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AACBA3A3-5690-2712-41DD-0CAF64D522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5" y="952"/>
              <a:ext cx="425" cy="368"/>
            </a:xfrm>
            <a:custGeom>
              <a:avLst/>
              <a:gdLst>
                <a:gd name="T0" fmla="*/ 1700 w 1700"/>
                <a:gd name="T1" fmla="*/ 1393 h 1472"/>
                <a:gd name="T2" fmla="*/ 1698 w 1700"/>
                <a:gd name="T3" fmla="*/ 1392 h 1472"/>
                <a:gd name="T4" fmla="*/ 1374 w 1700"/>
                <a:gd name="T5" fmla="*/ 1472 h 1472"/>
                <a:gd name="T6" fmla="*/ 1110 w 1700"/>
                <a:gd name="T7" fmla="*/ 1453 h 1472"/>
                <a:gd name="T8" fmla="*/ 1183 w 1700"/>
                <a:gd name="T9" fmla="*/ 1408 h 1472"/>
                <a:gd name="T10" fmla="*/ 1201 w 1700"/>
                <a:gd name="T11" fmla="*/ 1326 h 1472"/>
                <a:gd name="T12" fmla="*/ 1080 w 1700"/>
                <a:gd name="T13" fmla="*/ 1205 h 1472"/>
                <a:gd name="T14" fmla="*/ 1061 w 1700"/>
                <a:gd name="T15" fmla="*/ 1114 h 1472"/>
                <a:gd name="T16" fmla="*/ 953 w 1700"/>
                <a:gd name="T17" fmla="*/ 1098 h 1472"/>
                <a:gd name="T18" fmla="*/ 873 w 1700"/>
                <a:gd name="T19" fmla="*/ 1148 h 1472"/>
                <a:gd name="T20" fmla="*/ 827 w 1700"/>
                <a:gd name="T21" fmla="*/ 1071 h 1472"/>
                <a:gd name="T22" fmla="*/ 773 w 1700"/>
                <a:gd name="T23" fmla="*/ 1155 h 1472"/>
                <a:gd name="T24" fmla="*/ 573 w 1700"/>
                <a:gd name="T25" fmla="*/ 1174 h 1472"/>
                <a:gd name="T26" fmla="*/ 490 w 1700"/>
                <a:gd name="T27" fmla="*/ 868 h 1472"/>
                <a:gd name="T28" fmla="*/ 401 w 1700"/>
                <a:gd name="T29" fmla="*/ 887 h 1472"/>
                <a:gd name="T30" fmla="*/ 338 w 1700"/>
                <a:gd name="T31" fmla="*/ 824 h 1472"/>
                <a:gd name="T32" fmla="*/ 302 w 1700"/>
                <a:gd name="T33" fmla="*/ 664 h 1472"/>
                <a:gd name="T34" fmla="*/ 120 w 1700"/>
                <a:gd name="T35" fmla="*/ 505 h 1472"/>
                <a:gd name="T36" fmla="*/ 107 w 1700"/>
                <a:gd name="T37" fmla="*/ 192 h 1472"/>
                <a:gd name="T38" fmla="*/ 1 w 1700"/>
                <a:gd name="T39" fmla="*/ 3 h 1472"/>
                <a:gd name="T40" fmla="*/ 0 w 1700"/>
                <a:gd name="T41" fmla="*/ 0 h 1472"/>
                <a:gd name="T42" fmla="*/ 0 w 1700"/>
                <a:gd name="T43" fmla="*/ 3 h 1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00" h="1472">
                  <a:moveTo>
                    <a:pt x="1700" y="1393"/>
                  </a:moveTo>
                  <a:lnTo>
                    <a:pt x="1698" y="1392"/>
                  </a:lnTo>
                  <a:lnTo>
                    <a:pt x="1374" y="1472"/>
                  </a:lnTo>
                  <a:lnTo>
                    <a:pt x="1110" y="1453"/>
                  </a:lnTo>
                  <a:lnTo>
                    <a:pt x="1183" y="1408"/>
                  </a:lnTo>
                  <a:lnTo>
                    <a:pt x="1201" y="1326"/>
                  </a:lnTo>
                  <a:lnTo>
                    <a:pt x="1080" y="1205"/>
                  </a:lnTo>
                  <a:lnTo>
                    <a:pt x="1061" y="1114"/>
                  </a:lnTo>
                  <a:lnTo>
                    <a:pt x="953" y="1098"/>
                  </a:lnTo>
                  <a:lnTo>
                    <a:pt x="873" y="1148"/>
                  </a:lnTo>
                  <a:lnTo>
                    <a:pt x="827" y="1071"/>
                  </a:lnTo>
                  <a:lnTo>
                    <a:pt x="773" y="1155"/>
                  </a:lnTo>
                  <a:lnTo>
                    <a:pt x="573" y="1174"/>
                  </a:lnTo>
                  <a:lnTo>
                    <a:pt x="490" y="868"/>
                  </a:lnTo>
                  <a:lnTo>
                    <a:pt x="401" y="887"/>
                  </a:lnTo>
                  <a:lnTo>
                    <a:pt x="338" y="824"/>
                  </a:lnTo>
                  <a:lnTo>
                    <a:pt x="302" y="664"/>
                  </a:lnTo>
                  <a:lnTo>
                    <a:pt x="120" y="505"/>
                  </a:lnTo>
                  <a:lnTo>
                    <a:pt x="107" y="192"/>
                  </a:lnTo>
                  <a:lnTo>
                    <a:pt x="1" y="3"/>
                  </a:lnTo>
                  <a:lnTo>
                    <a:pt x="0" y="0"/>
                  </a:lnTo>
                  <a:lnTo>
                    <a:pt x="0" y="3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C5D1E005-AC26-7C50-2C73-5B005EC2CF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0" y="1198"/>
              <a:ext cx="141" cy="103"/>
            </a:xfrm>
            <a:custGeom>
              <a:avLst/>
              <a:gdLst>
                <a:gd name="T0" fmla="*/ 564 w 564"/>
                <a:gd name="T1" fmla="*/ 0 h 410"/>
                <a:gd name="T2" fmla="*/ 117 w 564"/>
                <a:gd name="T3" fmla="*/ 86 h 410"/>
                <a:gd name="T4" fmla="*/ 111 w 564"/>
                <a:gd name="T5" fmla="*/ 258 h 410"/>
                <a:gd name="T6" fmla="*/ 0 w 564"/>
                <a:gd name="T7" fmla="*/ 41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4" h="410">
                  <a:moveTo>
                    <a:pt x="564" y="0"/>
                  </a:moveTo>
                  <a:lnTo>
                    <a:pt x="117" y="86"/>
                  </a:lnTo>
                  <a:lnTo>
                    <a:pt x="111" y="258"/>
                  </a:lnTo>
                  <a:lnTo>
                    <a:pt x="0" y="41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050F1872-B0E5-D651-566F-789E942E5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5" y="1301"/>
              <a:ext cx="75" cy="610"/>
            </a:xfrm>
            <a:custGeom>
              <a:avLst/>
              <a:gdLst>
                <a:gd name="T0" fmla="*/ 229 w 299"/>
                <a:gd name="T1" fmla="*/ 2440 h 2440"/>
                <a:gd name="T2" fmla="*/ 269 w 299"/>
                <a:gd name="T3" fmla="*/ 2183 h 2440"/>
                <a:gd name="T4" fmla="*/ 276 w 299"/>
                <a:gd name="T5" fmla="*/ 2014 h 2440"/>
                <a:gd name="T6" fmla="*/ 211 w 299"/>
                <a:gd name="T7" fmla="*/ 1956 h 2440"/>
                <a:gd name="T8" fmla="*/ 204 w 299"/>
                <a:gd name="T9" fmla="*/ 1784 h 2440"/>
                <a:gd name="T10" fmla="*/ 112 w 299"/>
                <a:gd name="T11" fmla="*/ 1566 h 2440"/>
                <a:gd name="T12" fmla="*/ 37 w 299"/>
                <a:gd name="T13" fmla="*/ 1506 h 2440"/>
                <a:gd name="T14" fmla="*/ 85 w 299"/>
                <a:gd name="T15" fmla="*/ 1338 h 2440"/>
                <a:gd name="T16" fmla="*/ 28 w 299"/>
                <a:gd name="T17" fmla="*/ 1147 h 2440"/>
                <a:gd name="T18" fmla="*/ 71 w 299"/>
                <a:gd name="T19" fmla="*/ 1077 h 2440"/>
                <a:gd name="T20" fmla="*/ 152 w 299"/>
                <a:gd name="T21" fmla="*/ 1058 h 2440"/>
                <a:gd name="T22" fmla="*/ 86 w 299"/>
                <a:gd name="T23" fmla="*/ 857 h 2440"/>
                <a:gd name="T24" fmla="*/ 0 w 299"/>
                <a:gd name="T25" fmla="*/ 776 h 2440"/>
                <a:gd name="T26" fmla="*/ 153 w 299"/>
                <a:gd name="T27" fmla="*/ 678 h 2440"/>
                <a:gd name="T28" fmla="*/ 200 w 299"/>
                <a:gd name="T29" fmla="*/ 612 h 2440"/>
                <a:gd name="T30" fmla="*/ 169 w 299"/>
                <a:gd name="T31" fmla="*/ 528 h 2440"/>
                <a:gd name="T32" fmla="*/ 299 w 299"/>
                <a:gd name="T33" fmla="*/ 384 h 2440"/>
                <a:gd name="T34" fmla="*/ 290 w 299"/>
                <a:gd name="T35" fmla="*/ 218 h 2440"/>
                <a:gd name="T36" fmla="*/ 97 w 299"/>
                <a:gd name="T37" fmla="*/ 0 h 2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9" h="2440">
                  <a:moveTo>
                    <a:pt x="229" y="2440"/>
                  </a:moveTo>
                  <a:lnTo>
                    <a:pt x="269" y="2183"/>
                  </a:lnTo>
                  <a:lnTo>
                    <a:pt x="276" y="2014"/>
                  </a:lnTo>
                  <a:lnTo>
                    <a:pt x="211" y="1956"/>
                  </a:lnTo>
                  <a:lnTo>
                    <a:pt x="204" y="1784"/>
                  </a:lnTo>
                  <a:lnTo>
                    <a:pt x="112" y="1566"/>
                  </a:lnTo>
                  <a:lnTo>
                    <a:pt x="37" y="1506"/>
                  </a:lnTo>
                  <a:lnTo>
                    <a:pt x="85" y="1338"/>
                  </a:lnTo>
                  <a:lnTo>
                    <a:pt x="28" y="1147"/>
                  </a:lnTo>
                  <a:lnTo>
                    <a:pt x="71" y="1077"/>
                  </a:lnTo>
                  <a:lnTo>
                    <a:pt x="152" y="1058"/>
                  </a:lnTo>
                  <a:lnTo>
                    <a:pt x="86" y="857"/>
                  </a:lnTo>
                  <a:lnTo>
                    <a:pt x="0" y="776"/>
                  </a:lnTo>
                  <a:lnTo>
                    <a:pt x="153" y="678"/>
                  </a:lnTo>
                  <a:lnTo>
                    <a:pt x="200" y="612"/>
                  </a:lnTo>
                  <a:lnTo>
                    <a:pt x="169" y="528"/>
                  </a:lnTo>
                  <a:lnTo>
                    <a:pt x="299" y="384"/>
                  </a:lnTo>
                  <a:lnTo>
                    <a:pt x="290" y="218"/>
                  </a:lnTo>
                  <a:lnTo>
                    <a:pt x="97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A1C1DF12-D2B3-04BA-397B-146B54396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" y="1911"/>
              <a:ext cx="230" cy="168"/>
            </a:xfrm>
            <a:custGeom>
              <a:avLst/>
              <a:gdLst>
                <a:gd name="T0" fmla="*/ 0 w 920"/>
                <a:gd name="T1" fmla="*/ 673 h 673"/>
                <a:gd name="T2" fmla="*/ 103 w 920"/>
                <a:gd name="T3" fmla="*/ 500 h 673"/>
                <a:gd name="T4" fmla="*/ 356 w 920"/>
                <a:gd name="T5" fmla="*/ 471 h 673"/>
                <a:gd name="T6" fmla="*/ 403 w 920"/>
                <a:gd name="T7" fmla="*/ 400 h 673"/>
                <a:gd name="T8" fmla="*/ 356 w 920"/>
                <a:gd name="T9" fmla="*/ 247 h 673"/>
                <a:gd name="T10" fmla="*/ 422 w 920"/>
                <a:gd name="T11" fmla="*/ 192 h 673"/>
                <a:gd name="T12" fmla="*/ 666 w 920"/>
                <a:gd name="T13" fmla="*/ 110 h 673"/>
                <a:gd name="T14" fmla="*/ 803 w 920"/>
                <a:gd name="T15" fmla="*/ 1 h 673"/>
                <a:gd name="T16" fmla="*/ 920 w 920"/>
                <a:gd name="T17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0" h="673">
                  <a:moveTo>
                    <a:pt x="0" y="673"/>
                  </a:moveTo>
                  <a:lnTo>
                    <a:pt x="103" y="500"/>
                  </a:lnTo>
                  <a:lnTo>
                    <a:pt x="356" y="471"/>
                  </a:lnTo>
                  <a:lnTo>
                    <a:pt x="403" y="400"/>
                  </a:lnTo>
                  <a:lnTo>
                    <a:pt x="356" y="247"/>
                  </a:lnTo>
                  <a:lnTo>
                    <a:pt x="422" y="192"/>
                  </a:lnTo>
                  <a:lnTo>
                    <a:pt x="666" y="110"/>
                  </a:lnTo>
                  <a:lnTo>
                    <a:pt x="803" y="1"/>
                  </a:lnTo>
                  <a:lnTo>
                    <a:pt x="920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4DA6B398-A599-4552-0A12-7CC7E76851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3" y="1911"/>
              <a:ext cx="704" cy="278"/>
            </a:xfrm>
            <a:custGeom>
              <a:avLst/>
              <a:gdLst>
                <a:gd name="T0" fmla="*/ 2817 w 2817"/>
                <a:gd name="T1" fmla="*/ 557 h 1113"/>
                <a:gd name="T2" fmla="*/ 2675 w 2817"/>
                <a:gd name="T3" fmla="*/ 462 h 1113"/>
                <a:gd name="T4" fmla="*/ 2519 w 2817"/>
                <a:gd name="T5" fmla="*/ 498 h 1113"/>
                <a:gd name="T6" fmla="*/ 2347 w 2817"/>
                <a:gd name="T7" fmla="*/ 455 h 1113"/>
                <a:gd name="T8" fmla="*/ 2177 w 2817"/>
                <a:gd name="T9" fmla="*/ 1061 h 1113"/>
                <a:gd name="T10" fmla="*/ 2014 w 2817"/>
                <a:gd name="T11" fmla="*/ 841 h 1113"/>
                <a:gd name="T12" fmla="*/ 1967 w 2817"/>
                <a:gd name="T13" fmla="*/ 908 h 1113"/>
                <a:gd name="T14" fmla="*/ 1897 w 2817"/>
                <a:gd name="T15" fmla="*/ 860 h 1113"/>
                <a:gd name="T16" fmla="*/ 1831 w 2817"/>
                <a:gd name="T17" fmla="*/ 910 h 1113"/>
                <a:gd name="T18" fmla="*/ 1766 w 2817"/>
                <a:gd name="T19" fmla="*/ 860 h 1113"/>
                <a:gd name="T20" fmla="*/ 1698 w 2817"/>
                <a:gd name="T21" fmla="*/ 914 h 1113"/>
                <a:gd name="T22" fmla="*/ 1690 w 2817"/>
                <a:gd name="T23" fmla="*/ 999 h 1113"/>
                <a:gd name="T24" fmla="*/ 1525 w 2817"/>
                <a:gd name="T25" fmla="*/ 1113 h 1113"/>
                <a:gd name="T26" fmla="*/ 1465 w 2817"/>
                <a:gd name="T27" fmla="*/ 1050 h 1113"/>
                <a:gd name="T28" fmla="*/ 1233 w 2817"/>
                <a:gd name="T29" fmla="*/ 1095 h 1113"/>
                <a:gd name="T30" fmla="*/ 1081 w 2817"/>
                <a:gd name="T31" fmla="*/ 999 h 1113"/>
                <a:gd name="T32" fmla="*/ 1082 w 2817"/>
                <a:gd name="T33" fmla="*/ 912 h 1113"/>
                <a:gd name="T34" fmla="*/ 1188 w 2817"/>
                <a:gd name="T35" fmla="*/ 776 h 1113"/>
                <a:gd name="T36" fmla="*/ 1205 w 2817"/>
                <a:gd name="T37" fmla="*/ 615 h 1113"/>
                <a:gd name="T38" fmla="*/ 1156 w 2817"/>
                <a:gd name="T39" fmla="*/ 547 h 1113"/>
                <a:gd name="T40" fmla="*/ 927 w 2817"/>
                <a:gd name="T41" fmla="*/ 462 h 1113"/>
                <a:gd name="T42" fmla="*/ 735 w 2817"/>
                <a:gd name="T43" fmla="*/ 72 h 1113"/>
                <a:gd name="T44" fmla="*/ 562 w 2817"/>
                <a:gd name="T45" fmla="*/ 244 h 1113"/>
                <a:gd name="T46" fmla="*/ 435 w 2817"/>
                <a:gd name="T47" fmla="*/ 141 h 1113"/>
                <a:gd name="T48" fmla="*/ 355 w 2817"/>
                <a:gd name="T49" fmla="*/ 187 h 1113"/>
                <a:gd name="T50" fmla="*/ 168 w 2817"/>
                <a:gd name="T51" fmla="*/ 183 h 1113"/>
                <a:gd name="T52" fmla="*/ 0 w 2817"/>
                <a:gd name="T53" fmla="*/ 0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817" h="1113">
                  <a:moveTo>
                    <a:pt x="2817" y="557"/>
                  </a:moveTo>
                  <a:lnTo>
                    <a:pt x="2675" y="462"/>
                  </a:lnTo>
                  <a:lnTo>
                    <a:pt x="2519" y="498"/>
                  </a:lnTo>
                  <a:lnTo>
                    <a:pt x="2347" y="455"/>
                  </a:lnTo>
                  <a:lnTo>
                    <a:pt x="2177" y="1061"/>
                  </a:lnTo>
                  <a:lnTo>
                    <a:pt x="2014" y="841"/>
                  </a:lnTo>
                  <a:lnTo>
                    <a:pt x="1967" y="908"/>
                  </a:lnTo>
                  <a:lnTo>
                    <a:pt x="1897" y="860"/>
                  </a:lnTo>
                  <a:lnTo>
                    <a:pt x="1831" y="910"/>
                  </a:lnTo>
                  <a:lnTo>
                    <a:pt x="1766" y="860"/>
                  </a:lnTo>
                  <a:lnTo>
                    <a:pt x="1698" y="914"/>
                  </a:lnTo>
                  <a:lnTo>
                    <a:pt x="1690" y="999"/>
                  </a:lnTo>
                  <a:lnTo>
                    <a:pt x="1525" y="1113"/>
                  </a:lnTo>
                  <a:lnTo>
                    <a:pt x="1465" y="1050"/>
                  </a:lnTo>
                  <a:lnTo>
                    <a:pt x="1233" y="1095"/>
                  </a:lnTo>
                  <a:lnTo>
                    <a:pt x="1081" y="999"/>
                  </a:lnTo>
                  <a:lnTo>
                    <a:pt x="1082" y="912"/>
                  </a:lnTo>
                  <a:lnTo>
                    <a:pt x="1188" y="776"/>
                  </a:lnTo>
                  <a:lnTo>
                    <a:pt x="1205" y="615"/>
                  </a:lnTo>
                  <a:lnTo>
                    <a:pt x="1156" y="547"/>
                  </a:lnTo>
                  <a:lnTo>
                    <a:pt x="927" y="462"/>
                  </a:lnTo>
                  <a:lnTo>
                    <a:pt x="735" y="72"/>
                  </a:lnTo>
                  <a:lnTo>
                    <a:pt x="562" y="244"/>
                  </a:lnTo>
                  <a:lnTo>
                    <a:pt x="435" y="141"/>
                  </a:lnTo>
                  <a:lnTo>
                    <a:pt x="355" y="187"/>
                  </a:lnTo>
                  <a:lnTo>
                    <a:pt x="168" y="183"/>
                  </a:lnTo>
                  <a:lnTo>
                    <a:pt x="0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62A2776A-197D-9D91-034B-13B628E392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6" y="1737"/>
              <a:ext cx="677" cy="373"/>
            </a:xfrm>
            <a:custGeom>
              <a:avLst/>
              <a:gdLst>
                <a:gd name="T0" fmla="*/ 0 w 2705"/>
                <a:gd name="T1" fmla="*/ 0 h 1491"/>
                <a:gd name="T2" fmla="*/ 153 w 2705"/>
                <a:gd name="T3" fmla="*/ 93 h 1491"/>
                <a:gd name="T4" fmla="*/ 165 w 2705"/>
                <a:gd name="T5" fmla="*/ 184 h 1491"/>
                <a:gd name="T6" fmla="*/ 249 w 2705"/>
                <a:gd name="T7" fmla="*/ 176 h 1491"/>
                <a:gd name="T8" fmla="*/ 286 w 2705"/>
                <a:gd name="T9" fmla="*/ 349 h 1491"/>
                <a:gd name="T10" fmla="*/ 366 w 2705"/>
                <a:gd name="T11" fmla="*/ 395 h 1491"/>
                <a:gd name="T12" fmla="*/ 657 w 2705"/>
                <a:gd name="T13" fmla="*/ 382 h 1491"/>
                <a:gd name="T14" fmla="*/ 617 w 2705"/>
                <a:gd name="T15" fmla="*/ 297 h 1491"/>
                <a:gd name="T16" fmla="*/ 770 w 2705"/>
                <a:gd name="T17" fmla="*/ 384 h 1491"/>
                <a:gd name="T18" fmla="*/ 779 w 2705"/>
                <a:gd name="T19" fmla="*/ 472 h 1491"/>
                <a:gd name="T20" fmla="*/ 1043 w 2705"/>
                <a:gd name="T21" fmla="*/ 852 h 1491"/>
                <a:gd name="T22" fmla="*/ 1020 w 2705"/>
                <a:gd name="T23" fmla="*/ 1019 h 1491"/>
                <a:gd name="T24" fmla="*/ 1154 w 2705"/>
                <a:gd name="T25" fmla="*/ 1145 h 1491"/>
                <a:gd name="T26" fmla="*/ 1240 w 2705"/>
                <a:gd name="T27" fmla="*/ 1145 h 1491"/>
                <a:gd name="T28" fmla="*/ 1312 w 2705"/>
                <a:gd name="T29" fmla="*/ 1301 h 1491"/>
                <a:gd name="T30" fmla="*/ 1387 w 2705"/>
                <a:gd name="T31" fmla="*/ 1340 h 1491"/>
                <a:gd name="T32" fmla="*/ 1345 w 2705"/>
                <a:gd name="T33" fmla="*/ 1422 h 1491"/>
                <a:gd name="T34" fmla="*/ 1418 w 2705"/>
                <a:gd name="T35" fmla="*/ 1454 h 1491"/>
                <a:gd name="T36" fmla="*/ 1587 w 2705"/>
                <a:gd name="T37" fmla="*/ 1422 h 1491"/>
                <a:gd name="T38" fmla="*/ 1638 w 2705"/>
                <a:gd name="T39" fmla="*/ 1491 h 1491"/>
                <a:gd name="T40" fmla="*/ 1716 w 2705"/>
                <a:gd name="T41" fmla="*/ 1408 h 1491"/>
                <a:gd name="T42" fmla="*/ 2049 w 2705"/>
                <a:gd name="T43" fmla="*/ 1380 h 1491"/>
                <a:gd name="T44" fmla="*/ 2105 w 2705"/>
                <a:gd name="T45" fmla="*/ 1306 h 1491"/>
                <a:gd name="T46" fmla="*/ 2487 w 2705"/>
                <a:gd name="T47" fmla="*/ 1383 h 1491"/>
                <a:gd name="T48" fmla="*/ 2566 w 2705"/>
                <a:gd name="T49" fmla="*/ 1362 h 1491"/>
                <a:gd name="T50" fmla="*/ 2705 w 2705"/>
                <a:gd name="T51" fmla="*/ 1367 h 1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05" h="1491">
                  <a:moveTo>
                    <a:pt x="0" y="0"/>
                  </a:moveTo>
                  <a:lnTo>
                    <a:pt x="153" y="93"/>
                  </a:lnTo>
                  <a:lnTo>
                    <a:pt x="165" y="184"/>
                  </a:lnTo>
                  <a:lnTo>
                    <a:pt x="249" y="176"/>
                  </a:lnTo>
                  <a:lnTo>
                    <a:pt x="286" y="349"/>
                  </a:lnTo>
                  <a:lnTo>
                    <a:pt x="366" y="395"/>
                  </a:lnTo>
                  <a:lnTo>
                    <a:pt x="657" y="382"/>
                  </a:lnTo>
                  <a:lnTo>
                    <a:pt x="617" y="297"/>
                  </a:lnTo>
                  <a:lnTo>
                    <a:pt x="770" y="384"/>
                  </a:lnTo>
                  <a:lnTo>
                    <a:pt x="779" y="472"/>
                  </a:lnTo>
                  <a:lnTo>
                    <a:pt x="1043" y="852"/>
                  </a:lnTo>
                  <a:lnTo>
                    <a:pt x="1020" y="1019"/>
                  </a:lnTo>
                  <a:lnTo>
                    <a:pt x="1154" y="1145"/>
                  </a:lnTo>
                  <a:lnTo>
                    <a:pt x="1240" y="1145"/>
                  </a:lnTo>
                  <a:lnTo>
                    <a:pt x="1312" y="1301"/>
                  </a:lnTo>
                  <a:lnTo>
                    <a:pt x="1387" y="1340"/>
                  </a:lnTo>
                  <a:lnTo>
                    <a:pt x="1345" y="1422"/>
                  </a:lnTo>
                  <a:lnTo>
                    <a:pt x="1418" y="1454"/>
                  </a:lnTo>
                  <a:lnTo>
                    <a:pt x="1587" y="1422"/>
                  </a:lnTo>
                  <a:lnTo>
                    <a:pt x="1638" y="1491"/>
                  </a:lnTo>
                  <a:lnTo>
                    <a:pt x="1716" y="1408"/>
                  </a:lnTo>
                  <a:lnTo>
                    <a:pt x="2049" y="1380"/>
                  </a:lnTo>
                  <a:lnTo>
                    <a:pt x="2105" y="1306"/>
                  </a:lnTo>
                  <a:lnTo>
                    <a:pt x="2487" y="1383"/>
                  </a:lnTo>
                  <a:lnTo>
                    <a:pt x="2566" y="1362"/>
                  </a:lnTo>
                  <a:lnTo>
                    <a:pt x="2705" y="1367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A247AEC0-6697-957A-B051-C373CD023E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4" y="2079"/>
              <a:ext cx="170" cy="644"/>
            </a:xfrm>
            <a:custGeom>
              <a:avLst/>
              <a:gdLst>
                <a:gd name="T0" fmla="*/ 0 w 683"/>
                <a:gd name="T1" fmla="*/ 2576 h 2576"/>
                <a:gd name="T2" fmla="*/ 94 w 683"/>
                <a:gd name="T3" fmla="*/ 2520 h 2576"/>
                <a:gd name="T4" fmla="*/ 49 w 683"/>
                <a:gd name="T5" fmla="*/ 2424 h 2576"/>
                <a:gd name="T6" fmla="*/ 139 w 683"/>
                <a:gd name="T7" fmla="*/ 2389 h 2576"/>
                <a:gd name="T8" fmla="*/ 146 w 683"/>
                <a:gd name="T9" fmla="*/ 2292 h 2576"/>
                <a:gd name="T10" fmla="*/ 214 w 683"/>
                <a:gd name="T11" fmla="*/ 2236 h 2576"/>
                <a:gd name="T12" fmla="*/ 163 w 683"/>
                <a:gd name="T13" fmla="*/ 2171 h 2576"/>
                <a:gd name="T14" fmla="*/ 381 w 683"/>
                <a:gd name="T15" fmla="*/ 1896 h 2576"/>
                <a:gd name="T16" fmla="*/ 401 w 683"/>
                <a:gd name="T17" fmla="*/ 1795 h 2576"/>
                <a:gd name="T18" fmla="*/ 581 w 683"/>
                <a:gd name="T19" fmla="*/ 1852 h 2576"/>
                <a:gd name="T20" fmla="*/ 524 w 683"/>
                <a:gd name="T21" fmla="*/ 1448 h 2576"/>
                <a:gd name="T22" fmla="*/ 574 w 683"/>
                <a:gd name="T23" fmla="*/ 1380 h 2576"/>
                <a:gd name="T24" fmla="*/ 541 w 683"/>
                <a:gd name="T25" fmla="*/ 1216 h 2576"/>
                <a:gd name="T26" fmla="*/ 410 w 683"/>
                <a:gd name="T27" fmla="*/ 1057 h 2576"/>
                <a:gd name="T28" fmla="*/ 683 w 683"/>
                <a:gd name="T29" fmla="*/ 809 h 2576"/>
                <a:gd name="T30" fmla="*/ 616 w 683"/>
                <a:gd name="T31" fmla="*/ 613 h 2576"/>
                <a:gd name="T32" fmla="*/ 629 w 683"/>
                <a:gd name="T33" fmla="*/ 495 h 2576"/>
                <a:gd name="T34" fmla="*/ 524 w 683"/>
                <a:gd name="T35" fmla="*/ 251 h 2576"/>
                <a:gd name="T36" fmla="*/ 314 w 683"/>
                <a:gd name="T37" fmla="*/ 113 h 2576"/>
                <a:gd name="T38" fmla="*/ 276 w 683"/>
                <a:gd name="T39" fmla="*/ 0 h 2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3" h="2576">
                  <a:moveTo>
                    <a:pt x="0" y="2576"/>
                  </a:moveTo>
                  <a:lnTo>
                    <a:pt x="94" y="2520"/>
                  </a:lnTo>
                  <a:lnTo>
                    <a:pt x="49" y="2424"/>
                  </a:lnTo>
                  <a:lnTo>
                    <a:pt x="139" y="2389"/>
                  </a:lnTo>
                  <a:lnTo>
                    <a:pt x="146" y="2292"/>
                  </a:lnTo>
                  <a:lnTo>
                    <a:pt x="214" y="2236"/>
                  </a:lnTo>
                  <a:lnTo>
                    <a:pt x="163" y="2171"/>
                  </a:lnTo>
                  <a:lnTo>
                    <a:pt x="381" y="1896"/>
                  </a:lnTo>
                  <a:lnTo>
                    <a:pt x="401" y="1795"/>
                  </a:lnTo>
                  <a:lnTo>
                    <a:pt x="581" y="1852"/>
                  </a:lnTo>
                  <a:lnTo>
                    <a:pt x="524" y="1448"/>
                  </a:lnTo>
                  <a:lnTo>
                    <a:pt x="574" y="1380"/>
                  </a:lnTo>
                  <a:lnTo>
                    <a:pt x="541" y="1216"/>
                  </a:lnTo>
                  <a:lnTo>
                    <a:pt x="410" y="1057"/>
                  </a:lnTo>
                  <a:lnTo>
                    <a:pt x="683" y="809"/>
                  </a:lnTo>
                  <a:lnTo>
                    <a:pt x="616" y="613"/>
                  </a:lnTo>
                  <a:lnTo>
                    <a:pt x="629" y="495"/>
                  </a:lnTo>
                  <a:lnTo>
                    <a:pt x="524" y="251"/>
                  </a:lnTo>
                  <a:lnTo>
                    <a:pt x="314" y="113"/>
                  </a:lnTo>
                  <a:lnTo>
                    <a:pt x="276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38FA2422-5583-477D-0346-CB5509CEB4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6" y="2049"/>
              <a:ext cx="1" cy="1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0 h 2"/>
                <a:gd name="T4" fmla="*/ 3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lnTo>
                    <a:pt x="0" y="0"/>
                  </a:lnTo>
                  <a:lnTo>
                    <a:pt x="3" y="2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2BDB03A9-BD27-EE01-296D-B7008C31E5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7" y="2050"/>
              <a:ext cx="235" cy="77"/>
            </a:xfrm>
            <a:custGeom>
              <a:avLst/>
              <a:gdLst>
                <a:gd name="T0" fmla="*/ 941 w 941"/>
                <a:gd name="T1" fmla="*/ 15 h 311"/>
                <a:gd name="T2" fmla="*/ 791 w 941"/>
                <a:gd name="T3" fmla="*/ 205 h 311"/>
                <a:gd name="T4" fmla="*/ 632 w 941"/>
                <a:gd name="T5" fmla="*/ 300 h 311"/>
                <a:gd name="T6" fmla="*/ 520 w 941"/>
                <a:gd name="T7" fmla="*/ 305 h 311"/>
                <a:gd name="T8" fmla="*/ 507 w 941"/>
                <a:gd name="T9" fmla="*/ 225 h 311"/>
                <a:gd name="T10" fmla="*/ 409 w 941"/>
                <a:gd name="T11" fmla="*/ 179 h 311"/>
                <a:gd name="T12" fmla="*/ 293 w 941"/>
                <a:gd name="T13" fmla="*/ 304 h 311"/>
                <a:gd name="T14" fmla="*/ 209 w 941"/>
                <a:gd name="T15" fmla="*/ 311 h 311"/>
                <a:gd name="T16" fmla="*/ 206 w 941"/>
                <a:gd name="T17" fmla="*/ 223 h 311"/>
                <a:gd name="T18" fmla="*/ 124 w 941"/>
                <a:gd name="T19" fmla="*/ 222 h 311"/>
                <a:gd name="T20" fmla="*/ 0 w 941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41" h="311">
                  <a:moveTo>
                    <a:pt x="941" y="15"/>
                  </a:moveTo>
                  <a:lnTo>
                    <a:pt x="791" y="205"/>
                  </a:lnTo>
                  <a:lnTo>
                    <a:pt x="632" y="300"/>
                  </a:lnTo>
                  <a:lnTo>
                    <a:pt x="520" y="305"/>
                  </a:lnTo>
                  <a:lnTo>
                    <a:pt x="507" y="225"/>
                  </a:lnTo>
                  <a:lnTo>
                    <a:pt x="409" y="179"/>
                  </a:lnTo>
                  <a:lnTo>
                    <a:pt x="293" y="304"/>
                  </a:lnTo>
                  <a:lnTo>
                    <a:pt x="209" y="311"/>
                  </a:lnTo>
                  <a:lnTo>
                    <a:pt x="206" y="223"/>
                  </a:lnTo>
                  <a:lnTo>
                    <a:pt x="124" y="222"/>
                  </a:lnTo>
                  <a:lnTo>
                    <a:pt x="0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9F29004F-C84F-0CFC-8273-EA831AE7E5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6" y="452"/>
              <a:ext cx="118" cy="372"/>
            </a:xfrm>
            <a:custGeom>
              <a:avLst/>
              <a:gdLst>
                <a:gd name="T0" fmla="*/ 360 w 472"/>
                <a:gd name="T1" fmla="*/ 1487 h 1487"/>
                <a:gd name="T2" fmla="*/ 472 w 472"/>
                <a:gd name="T3" fmla="*/ 1414 h 1487"/>
                <a:gd name="T4" fmla="*/ 371 w 472"/>
                <a:gd name="T5" fmla="*/ 1171 h 1487"/>
                <a:gd name="T6" fmla="*/ 409 w 472"/>
                <a:gd name="T7" fmla="*/ 937 h 1487"/>
                <a:gd name="T8" fmla="*/ 368 w 472"/>
                <a:gd name="T9" fmla="*/ 684 h 1487"/>
                <a:gd name="T10" fmla="*/ 458 w 472"/>
                <a:gd name="T11" fmla="*/ 548 h 1487"/>
                <a:gd name="T12" fmla="*/ 359 w 472"/>
                <a:gd name="T13" fmla="*/ 306 h 1487"/>
                <a:gd name="T14" fmla="*/ 4 w 472"/>
                <a:gd name="T15" fmla="*/ 2 h 1487"/>
                <a:gd name="T16" fmla="*/ 2 w 472"/>
                <a:gd name="T17" fmla="*/ 0 h 1487"/>
                <a:gd name="T18" fmla="*/ 0 w 472"/>
                <a:gd name="T19" fmla="*/ 2 h 1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2" h="1487">
                  <a:moveTo>
                    <a:pt x="360" y="1487"/>
                  </a:moveTo>
                  <a:lnTo>
                    <a:pt x="472" y="1414"/>
                  </a:lnTo>
                  <a:lnTo>
                    <a:pt x="371" y="1171"/>
                  </a:lnTo>
                  <a:lnTo>
                    <a:pt x="409" y="937"/>
                  </a:lnTo>
                  <a:lnTo>
                    <a:pt x="368" y="684"/>
                  </a:lnTo>
                  <a:lnTo>
                    <a:pt x="458" y="548"/>
                  </a:lnTo>
                  <a:lnTo>
                    <a:pt x="359" y="306"/>
                  </a:lnTo>
                  <a:lnTo>
                    <a:pt x="4" y="2"/>
                  </a:lnTo>
                  <a:lnTo>
                    <a:pt x="2" y="0"/>
                  </a:lnTo>
                  <a:lnTo>
                    <a:pt x="0" y="2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E27FF78B-5918-3C2E-84C5-621C6D4A83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" y="452"/>
              <a:ext cx="1837" cy="932"/>
            </a:xfrm>
            <a:custGeom>
              <a:avLst/>
              <a:gdLst>
                <a:gd name="T0" fmla="*/ 7044 w 7350"/>
                <a:gd name="T1" fmla="*/ 215 h 3725"/>
                <a:gd name="T2" fmla="*/ 5989 w 7350"/>
                <a:gd name="T3" fmla="*/ 597 h 3725"/>
                <a:gd name="T4" fmla="*/ 5872 w 7350"/>
                <a:gd name="T5" fmla="*/ 1027 h 3725"/>
                <a:gd name="T6" fmla="*/ 6084 w 7350"/>
                <a:gd name="T7" fmla="*/ 1105 h 3725"/>
                <a:gd name="T8" fmla="*/ 5744 w 7350"/>
                <a:gd name="T9" fmla="*/ 1274 h 3725"/>
                <a:gd name="T10" fmla="*/ 5219 w 7350"/>
                <a:gd name="T11" fmla="*/ 1248 h 3725"/>
                <a:gd name="T12" fmla="*/ 4581 w 7350"/>
                <a:gd name="T13" fmla="*/ 1112 h 3725"/>
                <a:gd name="T14" fmla="*/ 4242 w 7350"/>
                <a:gd name="T15" fmla="*/ 875 h 3725"/>
                <a:gd name="T16" fmla="*/ 4282 w 7350"/>
                <a:gd name="T17" fmla="*/ 568 h 3725"/>
                <a:gd name="T18" fmla="*/ 4021 w 7350"/>
                <a:gd name="T19" fmla="*/ 599 h 3725"/>
                <a:gd name="T20" fmla="*/ 3502 w 7350"/>
                <a:gd name="T21" fmla="*/ 480 h 3725"/>
                <a:gd name="T22" fmla="*/ 3593 w 7350"/>
                <a:gd name="T23" fmla="*/ 613 h 3725"/>
                <a:gd name="T24" fmla="*/ 3551 w 7350"/>
                <a:gd name="T25" fmla="*/ 813 h 3725"/>
                <a:gd name="T26" fmla="*/ 3871 w 7350"/>
                <a:gd name="T27" fmla="*/ 1374 h 3725"/>
                <a:gd name="T28" fmla="*/ 3889 w 7350"/>
                <a:gd name="T29" fmla="*/ 1746 h 3725"/>
                <a:gd name="T30" fmla="*/ 3809 w 7350"/>
                <a:gd name="T31" fmla="*/ 2086 h 3725"/>
                <a:gd name="T32" fmla="*/ 4006 w 7350"/>
                <a:gd name="T33" fmla="*/ 2394 h 3725"/>
                <a:gd name="T34" fmla="*/ 4051 w 7350"/>
                <a:gd name="T35" fmla="*/ 2434 h 3725"/>
                <a:gd name="T36" fmla="*/ 3825 w 7350"/>
                <a:gd name="T37" fmla="*/ 2456 h 3725"/>
                <a:gd name="T38" fmla="*/ 3519 w 7350"/>
                <a:gd name="T39" fmla="*/ 2295 h 3725"/>
                <a:gd name="T40" fmla="*/ 3310 w 7350"/>
                <a:gd name="T41" fmla="*/ 2428 h 3725"/>
                <a:gd name="T42" fmla="*/ 3315 w 7350"/>
                <a:gd name="T43" fmla="*/ 2536 h 3725"/>
                <a:gd name="T44" fmla="*/ 3183 w 7350"/>
                <a:gd name="T45" fmla="*/ 2406 h 3725"/>
                <a:gd name="T46" fmla="*/ 3065 w 7350"/>
                <a:gd name="T47" fmla="*/ 2470 h 3725"/>
                <a:gd name="T48" fmla="*/ 2946 w 7350"/>
                <a:gd name="T49" fmla="*/ 2421 h 3725"/>
                <a:gd name="T50" fmla="*/ 2813 w 7350"/>
                <a:gd name="T51" fmla="*/ 2355 h 3725"/>
                <a:gd name="T52" fmla="*/ 2476 w 7350"/>
                <a:gd name="T53" fmla="*/ 2506 h 3725"/>
                <a:gd name="T54" fmla="*/ 2356 w 7350"/>
                <a:gd name="T55" fmla="*/ 2341 h 3725"/>
                <a:gd name="T56" fmla="*/ 2139 w 7350"/>
                <a:gd name="T57" fmla="*/ 2096 h 3725"/>
                <a:gd name="T58" fmla="*/ 2071 w 7350"/>
                <a:gd name="T59" fmla="*/ 2024 h 3725"/>
                <a:gd name="T60" fmla="*/ 2060 w 7350"/>
                <a:gd name="T61" fmla="*/ 1918 h 3725"/>
                <a:gd name="T62" fmla="*/ 1908 w 7350"/>
                <a:gd name="T63" fmla="*/ 1909 h 3725"/>
                <a:gd name="T64" fmla="*/ 1610 w 7350"/>
                <a:gd name="T65" fmla="*/ 1944 h 3725"/>
                <a:gd name="T66" fmla="*/ 1471 w 7350"/>
                <a:gd name="T67" fmla="*/ 2229 h 3725"/>
                <a:gd name="T68" fmla="*/ 1232 w 7350"/>
                <a:gd name="T69" fmla="*/ 2157 h 3725"/>
                <a:gd name="T70" fmla="*/ 1134 w 7350"/>
                <a:gd name="T71" fmla="*/ 2272 h 3725"/>
                <a:gd name="T72" fmla="*/ 1023 w 7350"/>
                <a:gd name="T73" fmla="*/ 2288 h 3725"/>
                <a:gd name="T74" fmla="*/ 602 w 7350"/>
                <a:gd name="T75" fmla="*/ 2224 h 3725"/>
                <a:gd name="T76" fmla="*/ 262 w 7350"/>
                <a:gd name="T77" fmla="*/ 2306 h 3725"/>
                <a:gd name="T78" fmla="*/ 96 w 7350"/>
                <a:gd name="T79" fmla="*/ 2322 h 3725"/>
                <a:gd name="T80" fmla="*/ 0 w 7350"/>
                <a:gd name="T81" fmla="*/ 2652 h 3725"/>
                <a:gd name="T82" fmla="*/ 131 w 7350"/>
                <a:gd name="T83" fmla="*/ 2686 h 3725"/>
                <a:gd name="T84" fmla="*/ 562 w 7350"/>
                <a:gd name="T85" fmla="*/ 2614 h 3725"/>
                <a:gd name="T86" fmla="*/ 439 w 7350"/>
                <a:gd name="T87" fmla="*/ 2763 h 3725"/>
                <a:gd name="T88" fmla="*/ 598 w 7350"/>
                <a:gd name="T89" fmla="*/ 2806 h 3725"/>
                <a:gd name="T90" fmla="*/ 593 w 7350"/>
                <a:gd name="T91" fmla="*/ 2861 h 3725"/>
                <a:gd name="T92" fmla="*/ 603 w 7350"/>
                <a:gd name="T93" fmla="*/ 2898 h 3725"/>
                <a:gd name="T94" fmla="*/ 455 w 7350"/>
                <a:gd name="T95" fmla="*/ 2855 h 3725"/>
                <a:gd name="T96" fmla="*/ 238 w 7350"/>
                <a:gd name="T97" fmla="*/ 2752 h 3725"/>
                <a:gd name="T98" fmla="*/ 264 w 7350"/>
                <a:gd name="T99" fmla="*/ 3009 h 3725"/>
                <a:gd name="T100" fmla="*/ 395 w 7350"/>
                <a:gd name="T101" fmla="*/ 2936 h 3725"/>
                <a:gd name="T102" fmla="*/ 577 w 7350"/>
                <a:gd name="T103" fmla="*/ 3120 h 3725"/>
                <a:gd name="T104" fmla="*/ 461 w 7350"/>
                <a:gd name="T105" fmla="*/ 3156 h 3725"/>
                <a:gd name="T106" fmla="*/ 51 w 7350"/>
                <a:gd name="T107" fmla="*/ 3263 h 3725"/>
                <a:gd name="T108" fmla="*/ 434 w 7350"/>
                <a:gd name="T109" fmla="*/ 3547 h 3725"/>
                <a:gd name="T110" fmla="*/ 616 w 7350"/>
                <a:gd name="T111" fmla="*/ 3725 h 3725"/>
                <a:gd name="T112" fmla="*/ 723 w 7350"/>
                <a:gd name="T113" fmla="*/ 3591 h 3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50" h="3725">
                  <a:moveTo>
                    <a:pt x="7350" y="0"/>
                  </a:moveTo>
                  <a:lnTo>
                    <a:pt x="7044" y="215"/>
                  </a:lnTo>
                  <a:lnTo>
                    <a:pt x="6401" y="373"/>
                  </a:lnTo>
                  <a:lnTo>
                    <a:pt x="5989" y="597"/>
                  </a:lnTo>
                  <a:lnTo>
                    <a:pt x="5823" y="961"/>
                  </a:lnTo>
                  <a:lnTo>
                    <a:pt x="5872" y="1027"/>
                  </a:lnTo>
                  <a:lnTo>
                    <a:pt x="6133" y="1086"/>
                  </a:lnTo>
                  <a:lnTo>
                    <a:pt x="6084" y="1105"/>
                  </a:lnTo>
                  <a:lnTo>
                    <a:pt x="5885" y="1150"/>
                  </a:lnTo>
                  <a:lnTo>
                    <a:pt x="5744" y="1274"/>
                  </a:lnTo>
                  <a:lnTo>
                    <a:pt x="5464" y="1351"/>
                  </a:lnTo>
                  <a:lnTo>
                    <a:pt x="5219" y="1248"/>
                  </a:lnTo>
                  <a:lnTo>
                    <a:pt x="4856" y="1210"/>
                  </a:lnTo>
                  <a:lnTo>
                    <a:pt x="4581" y="1112"/>
                  </a:lnTo>
                  <a:lnTo>
                    <a:pt x="4426" y="1181"/>
                  </a:lnTo>
                  <a:lnTo>
                    <a:pt x="4242" y="875"/>
                  </a:lnTo>
                  <a:lnTo>
                    <a:pt x="4311" y="648"/>
                  </a:lnTo>
                  <a:lnTo>
                    <a:pt x="4282" y="568"/>
                  </a:lnTo>
                  <a:lnTo>
                    <a:pt x="4093" y="547"/>
                  </a:lnTo>
                  <a:lnTo>
                    <a:pt x="4021" y="599"/>
                  </a:lnTo>
                  <a:lnTo>
                    <a:pt x="3831" y="613"/>
                  </a:lnTo>
                  <a:lnTo>
                    <a:pt x="3502" y="480"/>
                  </a:lnTo>
                  <a:lnTo>
                    <a:pt x="3497" y="559"/>
                  </a:lnTo>
                  <a:lnTo>
                    <a:pt x="3593" y="613"/>
                  </a:lnTo>
                  <a:lnTo>
                    <a:pt x="3607" y="755"/>
                  </a:lnTo>
                  <a:lnTo>
                    <a:pt x="3551" y="813"/>
                  </a:lnTo>
                  <a:lnTo>
                    <a:pt x="3626" y="1108"/>
                  </a:lnTo>
                  <a:lnTo>
                    <a:pt x="3871" y="1374"/>
                  </a:lnTo>
                  <a:lnTo>
                    <a:pt x="3833" y="1666"/>
                  </a:lnTo>
                  <a:lnTo>
                    <a:pt x="3889" y="1746"/>
                  </a:lnTo>
                  <a:lnTo>
                    <a:pt x="3875" y="1920"/>
                  </a:lnTo>
                  <a:lnTo>
                    <a:pt x="3809" y="2086"/>
                  </a:lnTo>
                  <a:lnTo>
                    <a:pt x="3929" y="2358"/>
                  </a:lnTo>
                  <a:lnTo>
                    <a:pt x="4006" y="2394"/>
                  </a:lnTo>
                  <a:lnTo>
                    <a:pt x="4078" y="2348"/>
                  </a:lnTo>
                  <a:lnTo>
                    <a:pt x="4051" y="2434"/>
                  </a:lnTo>
                  <a:lnTo>
                    <a:pt x="3836" y="2456"/>
                  </a:lnTo>
                  <a:lnTo>
                    <a:pt x="3825" y="2456"/>
                  </a:lnTo>
                  <a:lnTo>
                    <a:pt x="3511" y="2459"/>
                  </a:lnTo>
                  <a:lnTo>
                    <a:pt x="3519" y="2295"/>
                  </a:lnTo>
                  <a:lnTo>
                    <a:pt x="3423" y="2315"/>
                  </a:lnTo>
                  <a:lnTo>
                    <a:pt x="3310" y="2428"/>
                  </a:lnTo>
                  <a:lnTo>
                    <a:pt x="3383" y="2590"/>
                  </a:lnTo>
                  <a:lnTo>
                    <a:pt x="3315" y="2536"/>
                  </a:lnTo>
                  <a:lnTo>
                    <a:pt x="3266" y="2406"/>
                  </a:lnTo>
                  <a:lnTo>
                    <a:pt x="3183" y="2406"/>
                  </a:lnTo>
                  <a:lnTo>
                    <a:pt x="3182" y="2460"/>
                  </a:lnTo>
                  <a:lnTo>
                    <a:pt x="3065" y="2470"/>
                  </a:lnTo>
                  <a:lnTo>
                    <a:pt x="3036" y="2381"/>
                  </a:lnTo>
                  <a:lnTo>
                    <a:pt x="2946" y="2421"/>
                  </a:lnTo>
                  <a:lnTo>
                    <a:pt x="2915" y="2346"/>
                  </a:lnTo>
                  <a:lnTo>
                    <a:pt x="2813" y="2355"/>
                  </a:lnTo>
                  <a:lnTo>
                    <a:pt x="2502" y="2614"/>
                  </a:lnTo>
                  <a:lnTo>
                    <a:pt x="2476" y="2506"/>
                  </a:lnTo>
                  <a:lnTo>
                    <a:pt x="2359" y="2430"/>
                  </a:lnTo>
                  <a:lnTo>
                    <a:pt x="2356" y="2341"/>
                  </a:lnTo>
                  <a:lnTo>
                    <a:pt x="2224" y="2113"/>
                  </a:lnTo>
                  <a:lnTo>
                    <a:pt x="2139" y="2096"/>
                  </a:lnTo>
                  <a:lnTo>
                    <a:pt x="2157" y="2013"/>
                  </a:lnTo>
                  <a:lnTo>
                    <a:pt x="2071" y="2024"/>
                  </a:lnTo>
                  <a:lnTo>
                    <a:pt x="2022" y="2110"/>
                  </a:lnTo>
                  <a:lnTo>
                    <a:pt x="2060" y="1918"/>
                  </a:lnTo>
                  <a:lnTo>
                    <a:pt x="1924" y="2011"/>
                  </a:lnTo>
                  <a:lnTo>
                    <a:pt x="1908" y="1909"/>
                  </a:lnTo>
                  <a:lnTo>
                    <a:pt x="1651" y="2015"/>
                  </a:lnTo>
                  <a:lnTo>
                    <a:pt x="1610" y="1944"/>
                  </a:lnTo>
                  <a:lnTo>
                    <a:pt x="1477" y="2050"/>
                  </a:lnTo>
                  <a:lnTo>
                    <a:pt x="1471" y="2229"/>
                  </a:lnTo>
                  <a:lnTo>
                    <a:pt x="1375" y="2242"/>
                  </a:lnTo>
                  <a:lnTo>
                    <a:pt x="1232" y="2157"/>
                  </a:lnTo>
                  <a:lnTo>
                    <a:pt x="1150" y="2173"/>
                  </a:lnTo>
                  <a:lnTo>
                    <a:pt x="1134" y="2272"/>
                  </a:lnTo>
                  <a:lnTo>
                    <a:pt x="1068" y="2194"/>
                  </a:lnTo>
                  <a:lnTo>
                    <a:pt x="1023" y="2288"/>
                  </a:lnTo>
                  <a:lnTo>
                    <a:pt x="1019" y="2100"/>
                  </a:lnTo>
                  <a:lnTo>
                    <a:pt x="602" y="2224"/>
                  </a:lnTo>
                  <a:lnTo>
                    <a:pt x="558" y="2148"/>
                  </a:lnTo>
                  <a:lnTo>
                    <a:pt x="262" y="2306"/>
                  </a:lnTo>
                  <a:lnTo>
                    <a:pt x="337" y="2346"/>
                  </a:lnTo>
                  <a:lnTo>
                    <a:pt x="96" y="2322"/>
                  </a:lnTo>
                  <a:lnTo>
                    <a:pt x="40" y="2392"/>
                  </a:lnTo>
                  <a:lnTo>
                    <a:pt x="0" y="2652"/>
                  </a:lnTo>
                  <a:lnTo>
                    <a:pt x="51" y="2719"/>
                  </a:lnTo>
                  <a:lnTo>
                    <a:pt x="131" y="2686"/>
                  </a:lnTo>
                  <a:lnTo>
                    <a:pt x="208" y="2721"/>
                  </a:lnTo>
                  <a:lnTo>
                    <a:pt x="562" y="2614"/>
                  </a:lnTo>
                  <a:lnTo>
                    <a:pt x="453" y="2665"/>
                  </a:lnTo>
                  <a:lnTo>
                    <a:pt x="439" y="2763"/>
                  </a:lnTo>
                  <a:lnTo>
                    <a:pt x="612" y="2722"/>
                  </a:lnTo>
                  <a:lnTo>
                    <a:pt x="598" y="2806"/>
                  </a:lnTo>
                  <a:lnTo>
                    <a:pt x="683" y="2842"/>
                  </a:lnTo>
                  <a:lnTo>
                    <a:pt x="593" y="2861"/>
                  </a:lnTo>
                  <a:lnTo>
                    <a:pt x="776" y="2938"/>
                  </a:lnTo>
                  <a:lnTo>
                    <a:pt x="603" y="2898"/>
                  </a:lnTo>
                  <a:lnTo>
                    <a:pt x="564" y="2824"/>
                  </a:lnTo>
                  <a:lnTo>
                    <a:pt x="455" y="2855"/>
                  </a:lnTo>
                  <a:lnTo>
                    <a:pt x="287" y="2823"/>
                  </a:lnTo>
                  <a:lnTo>
                    <a:pt x="238" y="2752"/>
                  </a:lnTo>
                  <a:lnTo>
                    <a:pt x="193" y="2859"/>
                  </a:lnTo>
                  <a:lnTo>
                    <a:pt x="264" y="3009"/>
                  </a:lnTo>
                  <a:lnTo>
                    <a:pt x="315" y="2930"/>
                  </a:lnTo>
                  <a:lnTo>
                    <a:pt x="395" y="2936"/>
                  </a:lnTo>
                  <a:lnTo>
                    <a:pt x="552" y="3028"/>
                  </a:lnTo>
                  <a:lnTo>
                    <a:pt x="577" y="3120"/>
                  </a:lnTo>
                  <a:lnTo>
                    <a:pt x="532" y="3193"/>
                  </a:lnTo>
                  <a:lnTo>
                    <a:pt x="461" y="3156"/>
                  </a:lnTo>
                  <a:lnTo>
                    <a:pt x="96" y="3192"/>
                  </a:lnTo>
                  <a:lnTo>
                    <a:pt x="51" y="3263"/>
                  </a:lnTo>
                  <a:lnTo>
                    <a:pt x="327" y="3366"/>
                  </a:lnTo>
                  <a:lnTo>
                    <a:pt x="434" y="3547"/>
                  </a:lnTo>
                  <a:lnTo>
                    <a:pt x="404" y="3707"/>
                  </a:lnTo>
                  <a:lnTo>
                    <a:pt x="616" y="3725"/>
                  </a:lnTo>
                  <a:lnTo>
                    <a:pt x="722" y="3605"/>
                  </a:lnTo>
                  <a:lnTo>
                    <a:pt x="723" y="3591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5E1E7D2E-29CA-17C4-A370-2633ECB043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5" y="1066"/>
              <a:ext cx="145" cy="77"/>
            </a:xfrm>
            <a:custGeom>
              <a:avLst/>
              <a:gdLst>
                <a:gd name="T0" fmla="*/ 0 w 581"/>
                <a:gd name="T1" fmla="*/ 0 h 306"/>
                <a:gd name="T2" fmla="*/ 2 w 581"/>
                <a:gd name="T3" fmla="*/ 5 h 306"/>
                <a:gd name="T4" fmla="*/ 139 w 581"/>
                <a:gd name="T5" fmla="*/ 280 h 306"/>
                <a:gd name="T6" fmla="*/ 217 w 581"/>
                <a:gd name="T7" fmla="*/ 306 h 306"/>
                <a:gd name="T8" fmla="*/ 422 w 581"/>
                <a:gd name="T9" fmla="*/ 168 h 306"/>
                <a:gd name="T10" fmla="*/ 581 w 581"/>
                <a:gd name="T11" fmla="*/ 235 h 306"/>
                <a:gd name="T12" fmla="*/ 581 w 581"/>
                <a:gd name="T13" fmla="*/ 236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1" h="306">
                  <a:moveTo>
                    <a:pt x="0" y="0"/>
                  </a:moveTo>
                  <a:lnTo>
                    <a:pt x="2" y="5"/>
                  </a:lnTo>
                  <a:lnTo>
                    <a:pt x="139" y="280"/>
                  </a:lnTo>
                  <a:lnTo>
                    <a:pt x="217" y="306"/>
                  </a:lnTo>
                  <a:lnTo>
                    <a:pt x="422" y="168"/>
                  </a:lnTo>
                  <a:lnTo>
                    <a:pt x="581" y="235"/>
                  </a:lnTo>
                  <a:lnTo>
                    <a:pt x="581" y="236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4EF875A2-B358-24F0-201C-14FCE33047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0" y="1115"/>
              <a:ext cx="551" cy="168"/>
            </a:xfrm>
            <a:custGeom>
              <a:avLst/>
              <a:gdLst>
                <a:gd name="T0" fmla="*/ 2204 w 2204"/>
                <a:gd name="T1" fmla="*/ 672 h 672"/>
                <a:gd name="T2" fmla="*/ 2113 w 2204"/>
                <a:gd name="T3" fmla="*/ 648 h 672"/>
                <a:gd name="T4" fmla="*/ 2021 w 2204"/>
                <a:gd name="T5" fmla="*/ 546 h 672"/>
                <a:gd name="T6" fmla="*/ 1940 w 2204"/>
                <a:gd name="T7" fmla="*/ 576 h 672"/>
                <a:gd name="T8" fmla="*/ 1729 w 2204"/>
                <a:gd name="T9" fmla="*/ 433 h 672"/>
                <a:gd name="T10" fmla="*/ 1681 w 2204"/>
                <a:gd name="T11" fmla="*/ 188 h 672"/>
                <a:gd name="T12" fmla="*/ 1603 w 2204"/>
                <a:gd name="T13" fmla="*/ 145 h 672"/>
                <a:gd name="T14" fmla="*/ 1284 w 2204"/>
                <a:gd name="T15" fmla="*/ 314 h 672"/>
                <a:gd name="T16" fmla="*/ 1197 w 2204"/>
                <a:gd name="T17" fmla="*/ 310 h 672"/>
                <a:gd name="T18" fmla="*/ 1196 w 2204"/>
                <a:gd name="T19" fmla="*/ 226 h 672"/>
                <a:gd name="T20" fmla="*/ 1102 w 2204"/>
                <a:gd name="T21" fmla="*/ 181 h 672"/>
                <a:gd name="T22" fmla="*/ 1046 w 2204"/>
                <a:gd name="T23" fmla="*/ 8 h 672"/>
                <a:gd name="T24" fmla="*/ 965 w 2204"/>
                <a:gd name="T25" fmla="*/ 0 h 672"/>
                <a:gd name="T26" fmla="*/ 947 w 2204"/>
                <a:gd name="T27" fmla="*/ 79 h 672"/>
                <a:gd name="T28" fmla="*/ 685 w 2204"/>
                <a:gd name="T29" fmla="*/ 79 h 672"/>
                <a:gd name="T30" fmla="*/ 489 w 2204"/>
                <a:gd name="T31" fmla="*/ 176 h 672"/>
                <a:gd name="T32" fmla="*/ 415 w 2204"/>
                <a:gd name="T33" fmla="*/ 126 h 672"/>
                <a:gd name="T34" fmla="*/ 347 w 2204"/>
                <a:gd name="T35" fmla="*/ 172 h 672"/>
                <a:gd name="T36" fmla="*/ 247 w 2204"/>
                <a:gd name="T37" fmla="*/ 64 h 672"/>
                <a:gd name="T38" fmla="*/ 0 w 2204"/>
                <a:gd name="T39" fmla="*/ 4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04" h="672">
                  <a:moveTo>
                    <a:pt x="2204" y="672"/>
                  </a:moveTo>
                  <a:lnTo>
                    <a:pt x="2113" y="648"/>
                  </a:lnTo>
                  <a:lnTo>
                    <a:pt x="2021" y="546"/>
                  </a:lnTo>
                  <a:lnTo>
                    <a:pt x="1940" y="576"/>
                  </a:lnTo>
                  <a:lnTo>
                    <a:pt x="1729" y="433"/>
                  </a:lnTo>
                  <a:lnTo>
                    <a:pt x="1681" y="188"/>
                  </a:lnTo>
                  <a:lnTo>
                    <a:pt x="1603" y="145"/>
                  </a:lnTo>
                  <a:lnTo>
                    <a:pt x="1284" y="314"/>
                  </a:lnTo>
                  <a:lnTo>
                    <a:pt x="1197" y="310"/>
                  </a:lnTo>
                  <a:lnTo>
                    <a:pt x="1196" y="226"/>
                  </a:lnTo>
                  <a:lnTo>
                    <a:pt x="1102" y="181"/>
                  </a:lnTo>
                  <a:lnTo>
                    <a:pt x="1046" y="8"/>
                  </a:lnTo>
                  <a:lnTo>
                    <a:pt x="965" y="0"/>
                  </a:lnTo>
                  <a:lnTo>
                    <a:pt x="947" y="79"/>
                  </a:lnTo>
                  <a:lnTo>
                    <a:pt x="685" y="79"/>
                  </a:lnTo>
                  <a:lnTo>
                    <a:pt x="489" y="176"/>
                  </a:lnTo>
                  <a:lnTo>
                    <a:pt x="415" y="126"/>
                  </a:lnTo>
                  <a:lnTo>
                    <a:pt x="347" y="172"/>
                  </a:lnTo>
                  <a:lnTo>
                    <a:pt x="247" y="64"/>
                  </a:lnTo>
                  <a:lnTo>
                    <a:pt x="0" y="4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DAABD760-FC04-9285-F016-C1C5BC279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2" y="824"/>
              <a:ext cx="74" cy="129"/>
            </a:xfrm>
            <a:custGeom>
              <a:avLst/>
              <a:gdLst>
                <a:gd name="T0" fmla="*/ 51 w 296"/>
                <a:gd name="T1" fmla="*/ 518 h 518"/>
                <a:gd name="T2" fmla="*/ 49 w 296"/>
                <a:gd name="T3" fmla="*/ 515 h 518"/>
                <a:gd name="T4" fmla="*/ 0 w 296"/>
                <a:gd name="T5" fmla="*/ 346 h 518"/>
                <a:gd name="T6" fmla="*/ 66 w 296"/>
                <a:gd name="T7" fmla="*/ 274 h 518"/>
                <a:gd name="T8" fmla="*/ 180 w 296"/>
                <a:gd name="T9" fmla="*/ 274 h 518"/>
                <a:gd name="T10" fmla="*/ 295 w 296"/>
                <a:gd name="T11" fmla="*/ 0 h 518"/>
                <a:gd name="T12" fmla="*/ 296 w 296"/>
                <a:gd name="T13" fmla="*/ 0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6" h="518">
                  <a:moveTo>
                    <a:pt x="51" y="518"/>
                  </a:moveTo>
                  <a:lnTo>
                    <a:pt x="49" y="515"/>
                  </a:lnTo>
                  <a:lnTo>
                    <a:pt x="0" y="346"/>
                  </a:lnTo>
                  <a:lnTo>
                    <a:pt x="66" y="274"/>
                  </a:lnTo>
                  <a:lnTo>
                    <a:pt x="180" y="274"/>
                  </a:lnTo>
                  <a:lnTo>
                    <a:pt x="295" y="0"/>
                  </a:lnTo>
                  <a:lnTo>
                    <a:pt x="296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CAFCDD85-4D00-F515-1958-27CAD2EAA0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4" y="953"/>
              <a:ext cx="221" cy="330"/>
            </a:xfrm>
            <a:custGeom>
              <a:avLst/>
              <a:gdLst>
                <a:gd name="T0" fmla="*/ 883 w 883"/>
                <a:gd name="T1" fmla="*/ 0 h 1321"/>
                <a:gd name="T2" fmla="*/ 711 w 883"/>
                <a:gd name="T3" fmla="*/ 199 h 1321"/>
                <a:gd name="T4" fmla="*/ 717 w 883"/>
                <a:gd name="T5" fmla="*/ 279 h 1321"/>
                <a:gd name="T6" fmla="*/ 544 w 883"/>
                <a:gd name="T7" fmla="*/ 318 h 1321"/>
                <a:gd name="T8" fmla="*/ 462 w 883"/>
                <a:gd name="T9" fmla="*/ 272 h 1321"/>
                <a:gd name="T10" fmla="*/ 308 w 883"/>
                <a:gd name="T11" fmla="*/ 364 h 1321"/>
                <a:gd name="T12" fmla="*/ 135 w 883"/>
                <a:gd name="T13" fmla="*/ 395 h 1321"/>
                <a:gd name="T14" fmla="*/ 64 w 883"/>
                <a:gd name="T15" fmla="*/ 470 h 1321"/>
                <a:gd name="T16" fmla="*/ 68 w 883"/>
                <a:gd name="T17" fmla="*/ 563 h 1321"/>
                <a:gd name="T18" fmla="*/ 206 w 883"/>
                <a:gd name="T19" fmla="*/ 689 h 1321"/>
                <a:gd name="T20" fmla="*/ 214 w 883"/>
                <a:gd name="T21" fmla="*/ 953 h 1321"/>
                <a:gd name="T22" fmla="*/ 0 w 883"/>
                <a:gd name="T23" fmla="*/ 1102 h 1321"/>
                <a:gd name="T24" fmla="*/ 28 w 883"/>
                <a:gd name="T25" fmla="*/ 1319 h 1321"/>
                <a:gd name="T26" fmla="*/ 28 w 883"/>
                <a:gd name="T27" fmla="*/ 1321 h 1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3" h="1321">
                  <a:moveTo>
                    <a:pt x="883" y="0"/>
                  </a:moveTo>
                  <a:lnTo>
                    <a:pt x="711" y="199"/>
                  </a:lnTo>
                  <a:lnTo>
                    <a:pt x="717" y="279"/>
                  </a:lnTo>
                  <a:lnTo>
                    <a:pt x="544" y="318"/>
                  </a:lnTo>
                  <a:lnTo>
                    <a:pt x="462" y="272"/>
                  </a:lnTo>
                  <a:lnTo>
                    <a:pt x="308" y="364"/>
                  </a:lnTo>
                  <a:lnTo>
                    <a:pt x="135" y="395"/>
                  </a:lnTo>
                  <a:lnTo>
                    <a:pt x="64" y="470"/>
                  </a:lnTo>
                  <a:lnTo>
                    <a:pt x="68" y="563"/>
                  </a:lnTo>
                  <a:lnTo>
                    <a:pt x="206" y="689"/>
                  </a:lnTo>
                  <a:lnTo>
                    <a:pt x="214" y="953"/>
                  </a:lnTo>
                  <a:lnTo>
                    <a:pt x="0" y="1102"/>
                  </a:lnTo>
                  <a:lnTo>
                    <a:pt x="28" y="1319"/>
                  </a:lnTo>
                  <a:lnTo>
                    <a:pt x="28" y="1321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B1B8F6B9-8228-AA7E-9F54-955D90CA66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3" y="1125"/>
              <a:ext cx="439" cy="451"/>
            </a:xfrm>
            <a:custGeom>
              <a:avLst/>
              <a:gdLst>
                <a:gd name="T0" fmla="*/ 1748 w 1757"/>
                <a:gd name="T1" fmla="*/ 0 h 1801"/>
                <a:gd name="T2" fmla="*/ 1746 w 1757"/>
                <a:gd name="T3" fmla="*/ 350 h 1801"/>
                <a:gd name="T4" fmla="*/ 1702 w 1757"/>
                <a:gd name="T5" fmla="*/ 419 h 1801"/>
                <a:gd name="T6" fmla="*/ 1757 w 1757"/>
                <a:gd name="T7" fmla="*/ 921 h 1801"/>
                <a:gd name="T8" fmla="*/ 1598 w 1757"/>
                <a:gd name="T9" fmla="*/ 985 h 1801"/>
                <a:gd name="T10" fmla="*/ 1493 w 1757"/>
                <a:gd name="T11" fmla="*/ 1236 h 1801"/>
                <a:gd name="T12" fmla="*/ 1482 w 1757"/>
                <a:gd name="T13" fmla="*/ 1295 h 1801"/>
                <a:gd name="T14" fmla="*/ 1284 w 1757"/>
                <a:gd name="T15" fmla="*/ 1196 h 1801"/>
                <a:gd name="T16" fmla="*/ 1024 w 1757"/>
                <a:gd name="T17" fmla="*/ 1308 h 1801"/>
                <a:gd name="T18" fmla="*/ 977 w 1757"/>
                <a:gd name="T19" fmla="*/ 1389 h 1801"/>
                <a:gd name="T20" fmla="*/ 595 w 1757"/>
                <a:gd name="T21" fmla="*/ 1402 h 1801"/>
                <a:gd name="T22" fmla="*/ 445 w 1757"/>
                <a:gd name="T23" fmla="*/ 1502 h 1801"/>
                <a:gd name="T24" fmla="*/ 432 w 1757"/>
                <a:gd name="T25" fmla="*/ 1676 h 1801"/>
                <a:gd name="T26" fmla="*/ 0 w 1757"/>
                <a:gd name="T27" fmla="*/ 1801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7" h="1801">
                  <a:moveTo>
                    <a:pt x="1748" y="0"/>
                  </a:moveTo>
                  <a:lnTo>
                    <a:pt x="1746" y="350"/>
                  </a:lnTo>
                  <a:lnTo>
                    <a:pt x="1702" y="419"/>
                  </a:lnTo>
                  <a:lnTo>
                    <a:pt x="1757" y="921"/>
                  </a:lnTo>
                  <a:lnTo>
                    <a:pt x="1598" y="985"/>
                  </a:lnTo>
                  <a:lnTo>
                    <a:pt x="1493" y="1236"/>
                  </a:lnTo>
                  <a:lnTo>
                    <a:pt x="1482" y="1295"/>
                  </a:lnTo>
                  <a:lnTo>
                    <a:pt x="1284" y="1196"/>
                  </a:lnTo>
                  <a:lnTo>
                    <a:pt x="1024" y="1308"/>
                  </a:lnTo>
                  <a:lnTo>
                    <a:pt x="977" y="1389"/>
                  </a:lnTo>
                  <a:lnTo>
                    <a:pt x="595" y="1402"/>
                  </a:lnTo>
                  <a:lnTo>
                    <a:pt x="445" y="1502"/>
                  </a:lnTo>
                  <a:lnTo>
                    <a:pt x="432" y="1676"/>
                  </a:lnTo>
                  <a:lnTo>
                    <a:pt x="0" y="1801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A50A3B50-D92E-F76E-C498-CBD77D0C6BF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9" y="1350"/>
              <a:ext cx="495" cy="225"/>
            </a:xfrm>
            <a:custGeom>
              <a:avLst/>
              <a:gdLst>
                <a:gd name="T0" fmla="*/ 0 w 1979"/>
                <a:gd name="T1" fmla="*/ 0 h 900"/>
                <a:gd name="T2" fmla="*/ 85 w 1979"/>
                <a:gd name="T3" fmla="*/ 59 h 900"/>
                <a:gd name="T4" fmla="*/ 218 w 1979"/>
                <a:gd name="T5" fmla="*/ 10 h 900"/>
                <a:gd name="T6" fmla="*/ 355 w 1979"/>
                <a:gd name="T7" fmla="*/ 182 h 900"/>
                <a:gd name="T8" fmla="*/ 437 w 1979"/>
                <a:gd name="T9" fmla="*/ 164 h 900"/>
                <a:gd name="T10" fmla="*/ 437 w 1979"/>
                <a:gd name="T11" fmla="*/ 81 h 900"/>
                <a:gd name="T12" fmla="*/ 448 w 1979"/>
                <a:gd name="T13" fmla="*/ 162 h 900"/>
                <a:gd name="T14" fmla="*/ 448 w 1979"/>
                <a:gd name="T15" fmla="*/ 164 h 900"/>
                <a:gd name="T16" fmla="*/ 524 w 1979"/>
                <a:gd name="T17" fmla="*/ 137 h 900"/>
                <a:gd name="T18" fmla="*/ 505 w 1979"/>
                <a:gd name="T19" fmla="*/ 218 h 900"/>
                <a:gd name="T20" fmla="*/ 589 w 1979"/>
                <a:gd name="T21" fmla="*/ 239 h 900"/>
                <a:gd name="T22" fmla="*/ 697 w 1979"/>
                <a:gd name="T23" fmla="*/ 193 h 900"/>
                <a:gd name="T24" fmla="*/ 705 w 1979"/>
                <a:gd name="T25" fmla="*/ 106 h 900"/>
                <a:gd name="T26" fmla="*/ 724 w 1979"/>
                <a:gd name="T27" fmla="*/ 328 h 900"/>
                <a:gd name="T28" fmla="*/ 798 w 1979"/>
                <a:gd name="T29" fmla="*/ 373 h 900"/>
                <a:gd name="T30" fmla="*/ 877 w 1979"/>
                <a:gd name="T31" fmla="*/ 334 h 900"/>
                <a:gd name="T32" fmla="*/ 862 w 1979"/>
                <a:gd name="T33" fmla="*/ 164 h 900"/>
                <a:gd name="T34" fmla="*/ 881 w 1979"/>
                <a:gd name="T35" fmla="*/ 252 h 900"/>
                <a:gd name="T36" fmla="*/ 966 w 1979"/>
                <a:gd name="T37" fmla="*/ 270 h 900"/>
                <a:gd name="T38" fmla="*/ 904 w 1979"/>
                <a:gd name="T39" fmla="*/ 332 h 900"/>
                <a:gd name="T40" fmla="*/ 945 w 1979"/>
                <a:gd name="T41" fmla="*/ 406 h 900"/>
                <a:gd name="T42" fmla="*/ 1052 w 1979"/>
                <a:gd name="T43" fmla="*/ 452 h 900"/>
                <a:gd name="T44" fmla="*/ 1131 w 1979"/>
                <a:gd name="T45" fmla="*/ 417 h 900"/>
                <a:gd name="T46" fmla="*/ 1060 w 1979"/>
                <a:gd name="T47" fmla="*/ 454 h 900"/>
                <a:gd name="T48" fmla="*/ 1068 w 1979"/>
                <a:gd name="T49" fmla="*/ 534 h 900"/>
                <a:gd name="T50" fmla="*/ 1130 w 1979"/>
                <a:gd name="T51" fmla="*/ 616 h 900"/>
                <a:gd name="T52" fmla="*/ 1112 w 1979"/>
                <a:gd name="T53" fmla="*/ 702 h 900"/>
                <a:gd name="T54" fmla="*/ 1106 w 1979"/>
                <a:gd name="T55" fmla="*/ 723 h 900"/>
                <a:gd name="T56" fmla="*/ 1168 w 1979"/>
                <a:gd name="T57" fmla="*/ 791 h 900"/>
                <a:gd name="T58" fmla="*/ 1133 w 1979"/>
                <a:gd name="T59" fmla="*/ 706 h 900"/>
                <a:gd name="T60" fmla="*/ 1214 w 1979"/>
                <a:gd name="T61" fmla="*/ 639 h 900"/>
                <a:gd name="T62" fmla="*/ 1305 w 1979"/>
                <a:gd name="T63" fmla="*/ 616 h 900"/>
                <a:gd name="T64" fmla="*/ 1376 w 1979"/>
                <a:gd name="T65" fmla="*/ 669 h 900"/>
                <a:gd name="T66" fmla="*/ 1340 w 1979"/>
                <a:gd name="T67" fmla="*/ 498 h 900"/>
                <a:gd name="T68" fmla="*/ 1429 w 1979"/>
                <a:gd name="T69" fmla="*/ 640 h 900"/>
                <a:gd name="T70" fmla="*/ 1473 w 1979"/>
                <a:gd name="T71" fmla="*/ 567 h 900"/>
                <a:gd name="T72" fmla="*/ 1580 w 1979"/>
                <a:gd name="T73" fmla="*/ 583 h 900"/>
                <a:gd name="T74" fmla="*/ 1641 w 1979"/>
                <a:gd name="T75" fmla="*/ 653 h 900"/>
                <a:gd name="T76" fmla="*/ 1583 w 1979"/>
                <a:gd name="T77" fmla="*/ 724 h 900"/>
                <a:gd name="T78" fmla="*/ 1402 w 1979"/>
                <a:gd name="T79" fmla="*/ 701 h 900"/>
                <a:gd name="T80" fmla="*/ 1540 w 1979"/>
                <a:gd name="T81" fmla="*/ 812 h 900"/>
                <a:gd name="T82" fmla="*/ 1900 w 1979"/>
                <a:gd name="T83" fmla="*/ 782 h 900"/>
                <a:gd name="T84" fmla="*/ 1979 w 1979"/>
                <a:gd name="T85" fmla="*/ 827 h 900"/>
                <a:gd name="T86" fmla="*/ 1892 w 1979"/>
                <a:gd name="T87" fmla="*/ 831 h 900"/>
                <a:gd name="T88" fmla="*/ 1932 w 1979"/>
                <a:gd name="T89" fmla="*/ 90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79" h="900">
                  <a:moveTo>
                    <a:pt x="0" y="0"/>
                  </a:moveTo>
                  <a:lnTo>
                    <a:pt x="85" y="59"/>
                  </a:lnTo>
                  <a:lnTo>
                    <a:pt x="218" y="10"/>
                  </a:lnTo>
                  <a:lnTo>
                    <a:pt x="355" y="182"/>
                  </a:lnTo>
                  <a:lnTo>
                    <a:pt x="437" y="164"/>
                  </a:lnTo>
                  <a:lnTo>
                    <a:pt x="437" y="81"/>
                  </a:lnTo>
                  <a:lnTo>
                    <a:pt x="448" y="162"/>
                  </a:lnTo>
                  <a:lnTo>
                    <a:pt x="448" y="164"/>
                  </a:lnTo>
                  <a:lnTo>
                    <a:pt x="524" y="137"/>
                  </a:lnTo>
                  <a:lnTo>
                    <a:pt x="505" y="218"/>
                  </a:lnTo>
                  <a:lnTo>
                    <a:pt x="589" y="239"/>
                  </a:lnTo>
                  <a:lnTo>
                    <a:pt x="697" y="193"/>
                  </a:lnTo>
                  <a:lnTo>
                    <a:pt x="705" y="106"/>
                  </a:lnTo>
                  <a:lnTo>
                    <a:pt x="724" y="328"/>
                  </a:lnTo>
                  <a:lnTo>
                    <a:pt x="798" y="373"/>
                  </a:lnTo>
                  <a:lnTo>
                    <a:pt x="877" y="334"/>
                  </a:lnTo>
                  <a:lnTo>
                    <a:pt x="862" y="164"/>
                  </a:lnTo>
                  <a:lnTo>
                    <a:pt x="881" y="252"/>
                  </a:lnTo>
                  <a:lnTo>
                    <a:pt x="966" y="270"/>
                  </a:lnTo>
                  <a:lnTo>
                    <a:pt x="904" y="332"/>
                  </a:lnTo>
                  <a:lnTo>
                    <a:pt x="945" y="406"/>
                  </a:lnTo>
                  <a:lnTo>
                    <a:pt x="1052" y="452"/>
                  </a:lnTo>
                  <a:lnTo>
                    <a:pt x="1131" y="417"/>
                  </a:lnTo>
                  <a:lnTo>
                    <a:pt x="1060" y="454"/>
                  </a:lnTo>
                  <a:lnTo>
                    <a:pt x="1068" y="534"/>
                  </a:lnTo>
                  <a:lnTo>
                    <a:pt x="1130" y="616"/>
                  </a:lnTo>
                  <a:lnTo>
                    <a:pt x="1112" y="702"/>
                  </a:lnTo>
                  <a:lnTo>
                    <a:pt x="1106" y="723"/>
                  </a:lnTo>
                  <a:lnTo>
                    <a:pt x="1168" y="791"/>
                  </a:lnTo>
                  <a:lnTo>
                    <a:pt x="1133" y="706"/>
                  </a:lnTo>
                  <a:lnTo>
                    <a:pt x="1214" y="639"/>
                  </a:lnTo>
                  <a:lnTo>
                    <a:pt x="1305" y="616"/>
                  </a:lnTo>
                  <a:lnTo>
                    <a:pt x="1376" y="669"/>
                  </a:lnTo>
                  <a:lnTo>
                    <a:pt x="1340" y="498"/>
                  </a:lnTo>
                  <a:lnTo>
                    <a:pt x="1429" y="640"/>
                  </a:lnTo>
                  <a:lnTo>
                    <a:pt x="1473" y="567"/>
                  </a:lnTo>
                  <a:lnTo>
                    <a:pt x="1580" y="583"/>
                  </a:lnTo>
                  <a:lnTo>
                    <a:pt x="1641" y="653"/>
                  </a:lnTo>
                  <a:lnTo>
                    <a:pt x="1583" y="724"/>
                  </a:lnTo>
                  <a:lnTo>
                    <a:pt x="1402" y="701"/>
                  </a:lnTo>
                  <a:lnTo>
                    <a:pt x="1540" y="812"/>
                  </a:lnTo>
                  <a:lnTo>
                    <a:pt x="1900" y="782"/>
                  </a:lnTo>
                  <a:lnTo>
                    <a:pt x="1979" y="827"/>
                  </a:lnTo>
                  <a:lnTo>
                    <a:pt x="1892" y="831"/>
                  </a:lnTo>
                  <a:lnTo>
                    <a:pt x="1932" y="90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Line 47">
              <a:extLst>
                <a:ext uri="{FF2B5EF4-FFF2-40B4-BE49-F238E27FC236}">
                  <a16:creationId xmlns:a16="http://schemas.microsoft.com/office/drawing/2014/main" id="{EB3B9D4C-C95B-B4D1-68C3-27D5C4E438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82" y="1575"/>
              <a:ext cx="1" cy="1"/>
            </a:xfrm>
            <a:prstGeom prst="line">
              <a:avLst/>
            </a:pr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880D7B41-C454-EF12-37F9-27E866AE68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1" y="1576"/>
              <a:ext cx="522" cy="971"/>
            </a:xfrm>
            <a:custGeom>
              <a:avLst/>
              <a:gdLst>
                <a:gd name="T0" fmla="*/ 126 w 2085"/>
                <a:gd name="T1" fmla="*/ 0 h 3884"/>
                <a:gd name="T2" fmla="*/ 127 w 2085"/>
                <a:gd name="T3" fmla="*/ 4 h 3884"/>
                <a:gd name="T4" fmla="*/ 0 w 2085"/>
                <a:gd name="T5" fmla="*/ 129 h 3884"/>
                <a:gd name="T6" fmla="*/ 69 w 2085"/>
                <a:gd name="T7" fmla="*/ 309 h 3884"/>
                <a:gd name="T8" fmla="*/ 245 w 2085"/>
                <a:gd name="T9" fmla="*/ 338 h 3884"/>
                <a:gd name="T10" fmla="*/ 303 w 2085"/>
                <a:gd name="T11" fmla="*/ 396 h 3884"/>
                <a:gd name="T12" fmla="*/ 447 w 2085"/>
                <a:gd name="T13" fmla="*/ 291 h 3884"/>
                <a:gd name="T14" fmla="*/ 655 w 2085"/>
                <a:gd name="T15" fmla="*/ 274 h 3884"/>
                <a:gd name="T16" fmla="*/ 460 w 2085"/>
                <a:gd name="T17" fmla="*/ 346 h 3884"/>
                <a:gd name="T18" fmla="*/ 441 w 2085"/>
                <a:gd name="T19" fmla="*/ 540 h 3884"/>
                <a:gd name="T20" fmla="*/ 354 w 2085"/>
                <a:gd name="T21" fmla="*/ 577 h 3884"/>
                <a:gd name="T22" fmla="*/ 525 w 2085"/>
                <a:gd name="T23" fmla="*/ 638 h 3884"/>
                <a:gd name="T24" fmla="*/ 664 w 2085"/>
                <a:gd name="T25" fmla="*/ 785 h 3884"/>
                <a:gd name="T26" fmla="*/ 438 w 2085"/>
                <a:gd name="T27" fmla="*/ 1024 h 3884"/>
                <a:gd name="T28" fmla="*/ 450 w 2085"/>
                <a:gd name="T29" fmla="*/ 1153 h 3884"/>
                <a:gd name="T30" fmla="*/ 752 w 2085"/>
                <a:gd name="T31" fmla="*/ 1507 h 3884"/>
                <a:gd name="T32" fmla="*/ 814 w 2085"/>
                <a:gd name="T33" fmla="*/ 1711 h 3884"/>
                <a:gd name="T34" fmla="*/ 1049 w 2085"/>
                <a:gd name="T35" fmla="*/ 1906 h 3884"/>
                <a:gd name="T36" fmla="*/ 1187 w 2085"/>
                <a:gd name="T37" fmla="*/ 1937 h 3884"/>
                <a:gd name="T38" fmla="*/ 1232 w 2085"/>
                <a:gd name="T39" fmla="*/ 2040 h 3884"/>
                <a:gd name="T40" fmla="*/ 1405 w 2085"/>
                <a:gd name="T41" fmla="*/ 2073 h 3884"/>
                <a:gd name="T42" fmla="*/ 1541 w 2085"/>
                <a:gd name="T43" fmla="*/ 2186 h 3884"/>
                <a:gd name="T44" fmla="*/ 1561 w 2085"/>
                <a:gd name="T45" fmla="*/ 2104 h 3884"/>
                <a:gd name="T46" fmla="*/ 1634 w 2085"/>
                <a:gd name="T47" fmla="*/ 2116 h 3884"/>
                <a:gd name="T48" fmla="*/ 1644 w 2085"/>
                <a:gd name="T49" fmla="*/ 2117 h 3884"/>
                <a:gd name="T50" fmla="*/ 1512 w 2085"/>
                <a:gd name="T51" fmla="*/ 2397 h 3884"/>
                <a:gd name="T52" fmla="*/ 1596 w 2085"/>
                <a:gd name="T53" fmla="*/ 2423 h 3884"/>
                <a:gd name="T54" fmla="*/ 1717 w 2085"/>
                <a:gd name="T55" fmla="*/ 2654 h 3884"/>
                <a:gd name="T56" fmla="*/ 1636 w 2085"/>
                <a:gd name="T57" fmla="*/ 2668 h 3884"/>
                <a:gd name="T58" fmla="*/ 1683 w 2085"/>
                <a:gd name="T59" fmla="*/ 2822 h 3884"/>
                <a:gd name="T60" fmla="*/ 1596 w 2085"/>
                <a:gd name="T61" fmla="*/ 2990 h 3884"/>
                <a:gd name="T62" fmla="*/ 1461 w 2085"/>
                <a:gd name="T63" fmla="*/ 3084 h 3884"/>
                <a:gd name="T64" fmla="*/ 1497 w 2085"/>
                <a:gd name="T65" fmla="*/ 3207 h 3884"/>
                <a:gd name="T66" fmla="*/ 1724 w 2085"/>
                <a:gd name="T67" fmla="*/ 3349 h 3884"/>
                <a:gd name="T68" fmla="*/ 2025 w 2085"/>
                <a:gd name="T69" fmla="*/ 3675 h 3884"/>
                <a:gd name="T70" fmla="*/ 2085 w 2085"/>
                <a:gd name="T71" fmla="*/ 3884 h 3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85" h="3884">
                  <a:moveTo>
                    <a:pt x="126" y="0"/>
                  </a:moveTo>
                  <a:lnTo>
                    <a:pt x="127" y="4"/>
                  </a:lnTo>
                  <a:lnTo>
                    <a:pt x="0" y="129"/>
                  </a:lnTo>
                  <a:lnTo>
                    <a:pt x="69" y="309"/>
                  </a:lnTo>
                  <a:lnTo>
                    <a:pt x="245" y="338"/>
                  </a:lnTo>
                  <a:lnTo>
                    <a:pt x="303" y="396"/>
                  </a:lnTo>
                  <a:lnTo>
                    <a:pt x="447" y="291"/>
                  </a:lnTo>
                  <a:lnTo>
                    <a:pt x="655" y="274"/>
                  </a:lnTo>
                  <a:lnTo>
                    <a:pt x="460" y="346"/>
                  </a:lnTo>
                  <a:lnTo>
                    <a:pt x="441" y="540"/>
                  </a:lnTo>
                  <a:lnTo>
                    <a:pt x="354" y="577"/>
                  </a:lnTo>
                  <a:lnTo>
                    <a:pt x="525" y="638"/>
                  </a:lnTo>
                  <a:lnTo>
                    <a:pt x="664" y="785"/>
                  </a:lnTo>
                  <a:lnTo>
                    <a:pt x="438" y="1024"/>
                  </a:lnTo>
                  <a:lnTo>
                    <a:pt x="450" y="1153"/>
                  </a:lnTo>
                  <a:lnTo>
                    <a:pt x="752" y="1507"/>
                  </a:lnTo>
                  <a:lnTo>
                    <a:pt x="814" y="1711"/>
                  </a:lnTo>
                  <a:lnTo>
                    <a:pt x="1049" y="1906"/>
                  </a:lnTo>
                  <a:lnTo>
                    <a:pt x="1187" y="1937"/>
                  </a:lnTo>
                  <a:lnTo>
                    <a:pt x="1232" y="2040"/>
                  </a:lnTo>
                  <a:lnTo>
                    <a:pt x="1405" y="2073"/>
                  </a:lnTo>
                  <a:lnTo>
                    <a:pt x="1541" y="2186"/>
                  </a:lnTo>
                  <a:lnTo>
                    <a:pt x="1561" y="2104"/>
                  </a:lnTo>
                  <a:lnTo>
                    <a:pt x="1634" y="2116"/>
                  </a:lnTo>
                  <a:lnTo>
                    <a:pt x="1644" y="2117"/>
                  </a:lnTo>
                  <a:lnTo>
                    <a:pt x="1512" y="2397"/>
                  </a:lnTo>
                  <a:lnTo>
                    <a:pt x="1596" y="2423"/>
                  </a:lnTo>
                  <a:lnTo>
                    <a:pt x="1717" y="2654"/>
                  </a:lnTo>
                  <a:lnTo>
                    <a:pt x="1636" y="2668"/>
                  </a:lnTo>
                  <a:lnTo>
                    <a:pt x="1683" y="2822"/>
                  </a:lnTo>
                  <a:lnTo>
                    <a:pt x="1596" y="2990"/>
                  </a:lnTo>
                  <a:lnTo>
                    <a:pt x="1461" y="3084"/>
                  </a:lnTo>
                  <a:lnTo>
                    <a:pt x="1497" y="3207"/>
                  </a:lnTo>
                  <a:lnTo>
                    <a:pt x="1724" y="3349"/>
                  </a:lnTo>
                  <a:lnTo>
                    <a:pt x="2025" y="3675"/>
                  </a:lnTo>
                  <a:lnTo>
                    <a:pt x="2085" y="3884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2A0F9583-05E9-A5F2-24AC-7FFB66D5DA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8" y="1598"/>
              <a:ext cx="58" cy="34"/>
            </a:xfrm>
            <a:custGeom>
              <a:avLst/>
              <a:gdLst>
                <a:gd name="T0" fmla="*/ 0 w 230"/>
                <a:gd name="T1" fmla="*/ 11 h 134"/>
                <a:gd name="T2" fmla="*/ 24 w 230"/>
                <a:gd name="T3" fmla="*/ 107 h 134"/>
                <a:gd name="T4" fmla="*/ 118 w 230"/>
                <a:gd name="T5" fmla="*/ 134 h 134"/>
                <a:gd name="T6" fmla="*/ 230 w 230"/>
                <a:gd name="T7" fmla="*/ 100 h 134"/>
                <a:gd name="T8" fmla="*/ 83 w 230"/>
                <a:gd name="T9" fmla="*/ 0 h 134"/>
                <a:gd name="T10" fmla="*/ 0 w 230"/>
                <a:gd name="T11" fmla="*/ 11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0" h="134">
                  <a:moveTo>
                    <a:pt x="0" y="11"/>
                  </a:moveTo>
                  <a:lnTo>
                    <a:pt x="24" y="107"/>
                  </a:lnTo>
                  <a:lnTo>
                    <a:pt x="118" y="134"/>
                  </a:lnTo>
                  <a:lnTo>
                    <a:pt x="230" y="100"/>
                  </a:lnTo>
                  <a:lnTo>
                    <a:pt x="83" y="0"/>
                  </a:lnTo>
                  <a:lnTo>
                    <a:pt x="0" y="11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2C067F72-EB48-F0B4-749F-12CF54DCCC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9" y="1767"/>
              <a:ext cx="43" cy="59"/>
            </a:xfrm>
            <a:custGeom>
              <a:avLst/>
              <a:gdLst>
                <a:gd name="T0" fmla="*/ 0 w 175"/>
                <a:gd name="T1" fmla="*/ 66 h 235"/>
                <a:gd name="T2" fmla="*/ 175 w 175"/>
                <a:gd name="T3" fmla="*/ 235 h 235"/>
                <a:gd name="T4" fmla="*/ 169 w 175"/>
                <a:gd name="T5" fmla="*/ 143 h 235"/>
                <a:gd name="T6" fmla="*/ 80 w 175"/>
                <a:gd name="T7" fmla="*/ 90 h 235"/>
                <a:gd name="T8" fmla="*/ 53 w 175"/>
                <a:gd name="T9" fmla="*/ 0 h 235"/>
                <a:gd name="T10" fmla="*/ 0 w 175"/>
                <a:gd name="T11" fmla="*/ 66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5" h="235">
                  <a:moveTo>
                    <a:pt x="0" y="66"/>
                  </a:moveTo>
                  <a:lnTo>
                    <a:pt x="175" y="235"/>
                  </a:lnTo>
                  <a:lnTo>
                    <a:pt x="169" y="143"/>
                  </a:lnTo>
                  <a:lnTo>
                    <a:pt x="80" y="90"/>
                  </a:lnTo>
                  <a:lnTo>
                    <a:pt x="53" y="0"/>
                  </a:lnTo>
                  <a:lnTo>
                    <a:pt x="0" y="66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B6767763-3FF4-1A2D-4137-403CAAF4F4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1" y="1305"/>
              <a:ext cx="13" cy="23"/>
            </a:xfrm>
            <a:custGeom>
              <a:avLst/>
              <a:gdLst>
                <a:gd name="T0" fmla="*/ 0 w 50"/>
                <a:gd name="T1" fmla="*/ 90 h 90"/>
                <a:gd name="T2" fmla="*/ 50 w 50"/>
                <a:gd name="T3" fmla="*/ 84 h 90"/>
                <a:gd name="T4" fmla="*/ 9 w 50"/>
                <a:gd name="T5" fmla="*/ 0 h 90"/>
                <a:gd name="T6" fmla="*/ 0 w 50"/>
                <a:gd name="T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90">
                  <a:moveTo>
                    <a:pt x="0" y="90"/>
                  </a:moveTo>
                  <a:lnTo>
                    <a:pt x="50" y="84"/>
                  </a:lnTo>
                  <a:lnTo>
                    <a:pt x="9" y="0"/>
                  </a:lnTo>
                  <a:lnTo>
                    <a:pt x="0" y="9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15A1B501-2687-9549-DBE7-29BD656BB5A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4" y="1328"/>
              <a:ext cx="7" cy="22"/>
            </a:xfrm>
            <a:custGeom>
              <a:avLst/>
              <a:gdLst>
                <a:gd name="T0" fmla="*/ 31 w 31"/>
                <a:gd name="T1" fmla="*/ 0 h 88"/>
                <a:gd name="T2" fmla="*/ 0 w 31"/>
                <a:gd name="T3" fmla="*/ 5 h 88"/>
                <a:gd name="T4" fmla="*/ 22 w 31"/>
                <a:gd name="T5" fmla="*/ 88 h 88"/>
                <a:gd name="T6" fmla="*/ 23 w 31"/>
                <a:gd name="T7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88">
                  <a:moveTo>
                    <a:pt x="31" y="0"/>
                  </a:moveTo>
                  <a:lnTo>
                    <a:pt x="0" y="5"/>
                  </a:lnTo>
                  <a:lnTo>
                    <a:pt x="22" y="88"/>
                  </a:lnTo>
                  <a:lnTo>
                    <a:pt x="23" y="88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Line 53">
              <a:extLst>
                <a:ext uri="{FF2B5EF4-FFF2-40B4-BE49-F238E27FC236}">
                  <a16:creationId xmlns:a16="http://schemas.microsoft.com/office/drawing/2014/main" id="{307097FB-E46D-9718-F841-C8BFE4E3DE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99" y="1328"/>
              <a:ext cx="2" cy="22"/>
            </a:xfrm>
            <a:prstGeom prst="line">
              <a:avLst/>
            </a:pr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E78119FF-68E6-2FF8-BB02-9FBD8266A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9" y="2125"/>
              <a:ext cx="18" cy="20"/>
            </a:xfrm>
            <a:custGeom>
              <a:avLst/>
              <a:gdLst>
                <a:gd name="T0" fmla="*/ 72 w 72"/>
                <a:gd name="T1" fmla="*/ 64 h 79"/>
                <a:gd name="T2" fmla="*/ 0 w 72"/>
                <a:gd name="T3" fmla="*/ 0 h 79"/>
                <a:gd name="T4" fmla="*/ 32 w 72"/>
                <a:gd name="T5" fmla="*/ 79 h 79"/>
                <a:gd name="T6" fmla="*/ 72 w 72"/>
                <a:gd name="T7" fmla="*/ 6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" h="79">
                  <a:moveTo>
                    <a:pt x="72" y="64"/>
                  </a:moveTo>
                  <a:lnTo>
                    <a:pt x="0" y="0"/>
                  </a:lnTo>
                  <a:lnTo>
                    <a:pt x="32" y="79"/>
                  </a:lnTo>
                  <a:lnTo>
                    <a:pt x="72" y="64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571C1A72-2CA4-C2EA-DDB6-020044B18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6" y="1283"/>
              <a:ext cx="251" cy="454"/>
            </a:xfrm>
            <a:custGeom>
              <a:avLst/>
              <a:gdLst>
                <a:gd name="T0" fmla="*/ 941 w 1003"/>
                <a:gd name="T1" fmla="*/ 0 h 1815"/>
                <a:gd name="T2" fmla="*/ 1003 w 1003"/>
                <a:gd name="T3" fmla="*/ 108 h 1815"/>
                <a:gd name="T4" fmla="*/ 992 w 1003"/>
                <a:gd name="T5" fmla="*/ 162 h 1815"/>
                <a:gd name="T6" fmla="*/ 932 w 1003"/>
                <a:gd name="T7" fmla="*/ 222 h 1815"/>
                <a:gd name="T8" fmla="*/ 985 w 1003"/>
                <a:gd name="T9" fmla="*/ 287 h 1815"/>
                <a:gd name="T10" fmla="*/ 994 w 1003"/>
                <a:gd name="T11" fmla="*/ 446 h 1815"/>
                <a:gd name="T12" fmla="*/ 813 w 1003"/>
                <a:gd name="T13" fmla="*/ 754 h 1815"/>
                <a:gd name="T14" fmla="*/ 720 w 1003"/>
                <a:gd name="T15" fmla="*/ 783 h 1815"/>
                <a:gd name="T16" fmla="*/ 704 w 1003"/>
                <a:gd name="T17" fmla="*/ 885 h 1815"/>
                <a:gd name="T18" fmla="*/ 480 w 1003"/>
                <a:gd name="T19" fmla="*/ 1016 h 1815"/>
                <a:gd name="T20" fmla="*/ 399 w 1003"/>
                <a:gd name="T21" fmla="*/ 1008 h 1815"/>
                <a:gd name="T22" fmla="*/ 415 w 1003"/>
                <a:gd name="T23" fmla="*/ 1102 h 1815"/>
                <a:gd name="T24" fmla="*/ 235 w 1003"/>
                <a:gd name="T25" fmla="*/ 1027 h 1815"/>
                <a:gd name="T26" fmla="*/ 216 w 1003"/>
                <a:gd name="T27" fmla="*/ 1097 h 1815"/>
                <a:gd name="T28" fmla="*/ 168 w 1003"/>
                <a:gd name="T29" fmla="*/ 1368 h 1815"/>
                <a:gd name="T30" fmla="*/ 0 w 1003"/>
                <a:gd name="T31" fmla="*/ 1813 h 1815"/>
                <a:gd name="T32" fmla="*/ 3 w 1003"/>
                <a:gd name="T33" fmla="*/ 1815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3" h="1815">
                  <a:moveTo>
                    <a:pt x="941" y="0"/>
                  </a:moveTo>
                  <a:lnTo>
                    <a:pt x="1003" y="108"/>
                  </a:lnTo>
                  <a:lnTo>
                    <a:pt x="992" y="162"/>
                  </a:lnTo>
                  <a:lnTo>
                    <a:pt x="932" y="222"/>
                  </a:lnTo>
                  <a:lnTo>
                    <a:pt x="985" y="287"/>
                  </a:lnTo>
                  <a:lnTo>
                    <a:pt x="994" y="446"/>
                  </a:lnTo>
                  <a:lnTo>
                    <a:pt x="813" y="754"/>
                  </a:lnTo>
                  <a:lnTo>
                    <a:pt x="720" y="783"/>
                  </a:lnTo>
                  <a:lnTo>
                    <a:pt x="704" y="885"/>
                  </a:lnTo>
                  <a:lnTo>
                    <a:pt x="480" y="1016"/>
                  </a:lnTo>
                  <a:lnTo>
                    <a:pt x="399" y="1008"/>
                  </a:lnTo>
                  <a:lnTo>
                    <a:pt x="415" y="1102"/>
                  </a:lnTo>
                  <a:lnTo>
                    <a:pt x="235" y="1027"/>
                  </a:lnTo>
                  <a:lnTo>
                    <a:pt x="216" y="1097"/>
                  </a:lnTo>
                  <a:lnTo>
                    <a:pt x="168" y="1368"/>
                  </a:lnTo>
                  <a:lnTo>
                    <a:pt x="0" y="1813"/>
                  </a:lnTo>
                  <a:lnTo>
                    <a:pt x="3" y="1815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2228F11F-4F11-C06B-7DAA-34790508F8B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0" y="1737"/>
              <a:ext cx="376" cy="375"/>
            </a:xfrm>
            <a:custGeom>
              <a:avLst/>
              <a:gdLst>
                <a:gd name="T0" fmla="*/ 0 w 1506"/>
                <a:gd name="T1" fmla="*/ 1470 h 1500"/>
                <a:gd name="T2" fmla="*/ 9 w 1506"/>
                <a:gd name="T3" fmla="*/ 1466 h 1500"/>
                <a:gd name="T4" fmla="*/ 251 w 1506"/>
                <a:gd name="T5" fmla="*/ 1372 h 1500"/>
                <a:gd name="T6" fmla="*/ 210 w 1506"/>
                <a:gd name="T7" fmla="*/ 1454 h 1500"/>
                <a:gd name="T8" fmla="*/ 398 w 1506"/>
                <a:gd name="T9" fmla="*/ 1448 h 1500"/>
                <a:gd name="T10" fmla="*/ 466 w 1506"/>
                <a:gd name="T11" fmla="*/ 1500 h 1500"/>
                <a:gd name="T12" fmla="*/ 730 w 1506"/>
                <a:gd name="T13" fmla="*/ 1368 h 1500"/>
                <a:gd name="T14" fmla="*/ 658 w 1506"/>
                <a:gd name="T15" fmla="*/ 1312 h 1500"/>
                <a:gd name="T16" fmla="*/ 664 w 1506"/>
                <a:gd name="T17" fmla="*/ 1098 h 1500"/>
                <a:gd name="T18" fmla="*/ 526 w 1506"/>
                <a:gd name="T19" fmla="*/ 578 h 1500"/>
                <a:gd name="T20" fmla="*/ 407 w 1506"/>
                <a:gd name="T21" fmla="*/ 460 h 1500"/>
                <a:gd name="T22" fmla="*/ 340 w 1506"/>
                <a:gd name="T23" fmla="*/ 295 h 1500"/>
                <a:gd name="T24" fmla="*/ 697 w 1506"/>
                <a:gd name="T25" fmla="*/ 271 h 1500"/>
                <a:gd name="T26" fmla="*/ 801 w 1506"/>
                <a:gd name="T27" fmla="*/ 134 h 1500"/>
                <a:gd name="T28" fmla="*/ 964 w 1506"/>
                <a:gd name="T29" fmla="*/ 111 h 1500"/>
                <a:gd name="T30" fmla="*/ 1244 w 1506"/>
                <a:gd name="T31" fmla="*/ 104 h 1500"/>
                <a:gd name="T32" fmla="*/ 1308 w 1506"/>
                <a:gd name="T33" fmla="*/ 171 h 1500"/>
                <a:gd name="T34" fmla="*/ 1506 w 1506"/>
                <a:gd name="T35" fmla="*/ 0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06" h="1500">
                  <a:moveTo>
                    <a:pt x="0" y="1470"/>
                  </a:moveTo>
                  <a:lnTo>
                    <a:pt x="9" y="1466"/>
                  </a:lnTo>
                  <a:lnTo>
                    <a:pt x="251" y="1372"/>
                  </a:lnTo>
                  <a:lnTo>
                    <a:pt x="210" y="1454"/>
                  </a:lnTo>
                  <a:lnTo>
                    <a:pt x="398" y="1448"/>
                  </a:lnTo>
                  <a:lnTo>
                    <a:pt x="466" y="1500"/>
                  </a:lnTo>
                  <a:lnTo>
                    <a:pt x="730" y="1368"/>
                  </a:lnTo>
                  <a:lnTo>
                    <a:pt x="658" y="1312"/>
                  </a:lnTo>
                  <a:lnTo>
                    <a:pt x="664" y="1098"/>
                  </a:lnTo>
                  <a:lnTo>
                    <a:pt x="526" y="578"/>
                  </a:lnTo>
                  <a:lnTo>
                    <a:pt x="407" y="460"/>
                  </a:lnTo>
                  <a:lnTo>
                    <a:pt x="340" y="295"/>
                  </a:lnTo>
                  <a:lnTo>
                    <a:pt x="697" y="271"/>
                  </a:lnTo>
                  <a:lnTo>
                    <a:pt x="801" y="134"/>
                  </a:lnTo>
                  <a:lnTo>
                    <a:pt x="964" y="111"/>
                  </a:lnTo>
                  <a:lnTo>
                    <a:pt x="1244" y="104"/>
                  </a:lnTo>
                  <a:lnTo>
                    <a:pt x="1308" y="171"/>
                  </a:lnTo>
                  <a:lnTo>
                    <a:pt x="1506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6FA5D59E-4785-9DC8-272C-F18DEDBAD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4" y="2229"/>
              <a:ext cx="56" cy="101"/>
            </a:xfrm>
            <a:custGeom>
              <a:avLst/>
              <a:gdLst>
                <a:gd name="T0" fmla="*/ 50 w 226"/>
                <a:gd name="T1" fmla="*/ 0 h 404"/>
                <a:gd name="T2" fmla="*/ 0 w 226"/>
                <a:gd name="T3" fmla="*/ 81 h 404"/>
                <a:gd name="T4" fmla="*/ 187 w 226"/>
                <a:gd name="T5" fmla="*/ 404 h 404"/>
                <a:gd name="T6" fmla="*/ 226 w 226"/>
                <a:gd name="T7" fmla="*/ 312 h 404"/>
                <a:gd name="T8" fmla="*/ 199 w 226"/>
                <a:gd name="T9" fmla="*/ 98 h 404"/>
                <a:gd name="T10" fmla="*/ 50 w 226"/>
                <a:gd name="T1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6" h="404">
                  <a:moveTo>
                    <a:pt x="50" y="0"/>
                  </a:moveTo>
                  <a:lnTo>
                    <a:pt x="0" y="81"/>
                  </a:lnTo>
                  <a:lnTo>
                    <a:pt x="187" y="404"/>
                  </a:lnTo>
                  <a:lnTo>
                    <a:pt x="226" y="312"/>
                  </a:lnTo>
                  <a:lnTo>
                    <a:pt x="199" y="98"/>
                  </a:lnTo>
                  <a:lnTo>
                    <a:pt x="50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9049DCC8-7FDB-669E-737F-647913AC8A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" y="2136"/>
              <a:ext cx="54" cy="35"/>
            </a:xfrm>
            <a:custGeom>
              <a:avLst/>
              <a:gdLst>
                <a:gd name="T0" fmla="*/ 61 w 217"/>
                <a:gd name="T1" fmla="*/ 0 h 137"/>
                <a:gd name="T2" fmla="*/ 0 w 217"/>
                <a:gd name="T3" fmla="*/ 19 h 137"/>
                <a:gd name="T4" fmla="*/ 132 w 217"/>
                <a:gd name="T5" fmla="*/ 137 h 137"/>
                <a:gd name="T6" fmla="*/ 217 w 217"/>
                <a:gd name="T7" fmla="*/ 100 h 137"/>
                <a:gd name="T8" fmla="*/ 61 w 217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" h="137">
                  <a:moveTo>
                    <a:pt x="61" y="0"/>
                  </a:moveTo>
                  <a:lnTo>
                    <a:pt x="0" y="19"/>
                  </a:lnTo>
                  <a:lnTo>
                    <a:pt x="132" y="137"/>
                  </a:lnTo>
                  <a:lnTo>
                    <a:pt x="217" y="100"/>
                  </a:lnTo>
                  <a:lnTo>
                    <a:pt x="61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10FA6889-8EB9-5221-F25B-F880A7C3ED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0" y="2697"/>
              <a:ext cx="784" cy="962"/>
            </a:xfrm>
            <a:custGeom>
              <a:avLst/>
              <a:gdLst>
                <a:gd name="T0" fmla="*/ 3134 w 3134"/>
                <a:gd name="T1" fmla="*/ 103 h 3847"/>
                <a:gd name="T2" fmla="*/ 2936 w 3134"/>
                <a:gd name="T3" fmla="*/ 98 h 3847"/>
                <a:gd name="T4" fmla="*/ 2785 w 3134"/>
                <a:gd name="T5" fmla="*/ 176 h 3847"/>
                <a:gd name="T6" fmla="*/ 2589 w 3134"/>
                <a:gd name="T7" fmla="*/ 0 h 3847"/>
                <a:gd name="T8" fmla="*/ 2356 w 3134"/>
                <a:gd name="T9" fmla="*/ 19 h 3847"/>
                <a:gd name="T10" fmla="*/ 2335 w 3134"/>
                <a:gd name="T11" fmla="*/ 167 h 3847"/>
                <a:gd name="T12" fmla="*/ 2294 w 3134"/>
                <a:gd name="T13" fmla="*/ 320 h 3847"/>
                <a:gd name="T14" fmla="*/ 2165 w 3134"/>
                <a:gd name="T15" fmla="*/ 413 h 3847"/>
                <a:gd name="T16" fmla="*/ 2181 w 3134"/>
                <a:gd name="T17" fmla="*/ 515 h 3847"/>
                <a:gd name="T18" fmla="*/ 2008 w 3134"/>
                <a:gd name="T19" fmla="*/ 617 h 3847"/>
                <a:gd name="T20" fmla="*/ 1872 w 3134"/>
                <a:gd name="T21" fmla="*/ 803 h 3847"/>
                <a:gd name="T22" fmla="*/ 1775 w 3134"/>
                <a:gd name="T23" fmla="*/ 895 h 3847"/>
                <a:gd name="T24" fmla="*/ 1851 w 3134"/>
                <a:gd name="T25" fmla="*/ 1157 h 3847"/>
                <a:gd name="T26" fmla="*/ 1633 w 3134"/>
                <a:gd name="T27" fmla="*/ 1216 h 3847"/>
                <a:gd name="T28" fmla="*/ 1633 w 3134"/>
                <a:gd name="T29" fmla="*/ 1299 h 3847"/>
                <a:gd name="T30" fmla="*/ 1704 w 3134"/>
                <a:gd name="T31" fmla="*/ 1339 h 3847"/>
                <a:gd name="T32" fmla="*/ 1576 w 3134"/>
                <a:gd name="T33" fmla="*/ 1499 h 3847"/>
                <a:gd name="T34" fmla="*/ 1614 w 3134"/>
                <a:gd name="T35" fmla="*/ 1579 h 3847"/>
                <a:gd name="T36" fmla="*/ 1532 w 3134"/>
                <a:gd name="T37" fmla="*/ 1571 h 3847"/>
                <a:gd name="T38" fmla="*/ 1428 w 3134"/>
                <a:gd name="T39" fmla="*/ 1709 h 3847"/>
                <a:gd name="T40" fmla="*/ 1351 w 3134"/>
                <a:gd name="T41" fmla="*/ 1748 h 3847"/>
                <a:gd name="T42" fmla="*/ 1101 w 3134"/>
                <a:gd name="T43" fmla="*/ 1718 h 3847"/>
                <a:gd name="T44" fmla="*/ 957 w 3134"/>
                <a:gd name="T45" fmla="*/ 1800 h 3847"/>
                <a:gd name="T46" fmla="*/ 714 w 3134"/>
                <a:gd name="T47" fmla="*/ 1782 h 3847"/>
                <a:gd name="T48" fmla="*/ 675 w 3134"/>
                <a:gd name="T49" fmla="*/ 1853 h 3847"/>
                <a:gd name="T50" fmla="*/ 567 w 3134"/>
                <a:gd name="T51" fmla="*/ 1834 h 3847"/>
                <a:gd name="T52" fmla="*/ 556 w 3134"/>
                <a:gd name="T53" fmla="*/ 1920 h 3847"/>
                <a:gd name="T54" fmla="*/ 485 w 3134"/>
                <a:gd name="T55" fmla="*/ 1958 h 3847"/>
                <a:gd name="T56" fmla="*/ 467 w 3134"/>
                <a:gd name="T57" fmla="*/ 1872 h 3847"/>
                <a:gd name="T58" fmla="*/ 195 w 3134"/>
                <a:gd name="T59" fmla="*/ 1949 h 3847"/>
                <a:gd name="T60" fmla="*/ 209 w 3134"/>
                <a:gd name="T61" fmla="*/ 2134 h 3847"/>
                <a:gd name="T62" fmla="*/ 88 w 3134"/>
                <a:gd name="T63" fmla="*/ 2455 h 3847"/>
                <a:gd name="T64" fmla="*/ 133 w 3134"/>
                <a:gd name="T65" fmla="*/ 2533 h 3847"/>
                <a:gd name="T66" fmla="*/ 322 w 3134"/>
                <a:gd name="T67" fmla="*/ 2543 h 3847"/>
                <a:gd name="T68" fmla="*/ 395 w 3134"/>
                <a:gd name="T69" fmla="*/ 2712 h 3847"/>
                <a:gd name="T70" fmla="*/ 354 w 3134"/>
                <a:gd name="T71" fmla="*/ 2791 h 3847"/>
                <a:gd name="T72" fmla="*/ 438 w 3134"/>
                <a:gd name="T73" fmla="*/ 2792 h 3847"/>
                <a:gd name="T74" fmla="*/ 451 w 3134"/>
                <a:gd name="T75" fmla="*/ 3001 h 3847"/>
                <a:gd name="T76" fmla="*/ 374 w 3134"/>
                <a:gd name="T77" fmla="*/ 3044 h 3847"/>
                <a:gd name="T78" fmla="*/ 396 w 3134"/>
                <a:gd name="T79" fmla="*/ 3133 h 3847"/>
                <a:gd name="T80" fmla="*/ 164 w 3134"/>
                <a:gd name="T81" fmla="*/ 3400 h 3847"/>
                <a:gd name="T82" fmla="*/ 176 w 3134"/>
                <a:gd name="T83" fmla="*/ 3487 h 3847"/>
                <a:gd name="T84" fmla="*/ 79 w 3134"/>
                <a:gd name="T85" fmla="*/ 3509 h 3847"/>
                <a:gd name="T86" fmla="*/ 32 w 3134"/>
                <a:gd name="T87" fmla="*/ 3589 h 3847"/>
                <a:gd name="T88" fmla="*/ 0 w 3134"/>
                <a:gd name="T89" fmla="*/ 3843 h 3847"/>
                <a:gd name="T90" fmla="*/ 0 w 3134"/>
                <a:gd name="T91" fmla="*/ 3847 h 3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4" h="3847">
                  <a:moveTo>
                    <a:pt x="3134" y="103"/>
                  </a:moveTo>
                  <a:lnTo>
                    <a:pt x="2936" y="98"/>
                  </a:lnTo>
                  <a:lnTo>
                    <a:pt x="2785" y="176"/>
                  </a:lnTo>
                  <a:lnTo>
                    <a:pt x="2589" y="0"/>
                  </a:lnTo>
                  <a:lnTo>
                    <a:pt x="2356" y="19"/>
                  </a:lnTo>
                  <a:lnTo>
                    <a:pt x="2335" y="167"/>
                  </a:lnTo>
                  <a:lnTo>
                    <a:pt x="2294" y="320"/>
                  </a:lnTo>
                  <a:lnTo>
                    <a:pt x="2165" y="413"/>
                  </a:lnTo>
                  <a:lnTo>
                    <a:pt x="2181" y="515"/>
                  </a:lnTo>
                  <a:lnTo>
                    <a:pt x="2008" y="617"/>
                  </a:lnTo>
                  <a:lnTo>
                    <a:pt x="1872" y="803"/>
                  </a:lnTo>
                  <a:lnTo>
                    <a:pt x="1775" y="895"/>
                  </a:lnTo>
                  <a:lnTo>
                    <a:pt x="1851" y="1157"/>
                  </a:lnTo>
                  <a:lnTo>
                    <a:pt x="1633" y="1216"/>
                  </a:lnTo>
                  <a:lnTo>
                    <a:pt x="1633" y="1299"/>
                  </a:lnTo>
                  <a:lnTo>
                    <a:pt x="1704" y="1339"/>
                  </a:lnTo>
                  <a:lnTo>
                    <a:pt x="1576" y="1499"/>
                  </a:lnTo>
                  <a:lnTo>
                    <a:pt x="1614" y="1579"/>
                  </a:lnTo>
                  <a:lnTo>
                    <a:pt x="1532" y="1571"/>
                  </a:lnTo>
                  <a:lnTo>
                    <a:pt x="1428" y="1709"/>
                  </a:lnTo>
                  <a:lnTo>
                    <a:pt x="1351" y="1748"/>
                  </a:lnTo>
                  <a:lnTo>
                    <a:pt x="1101" y="1718"/>
                  </a:lnTo>
                  <a:lnTo>
                    <a:pt x="957" y="1800"/>
                  </a:lnTo>
                  <a:lnTo>
                    <a:pt x="714" y="1782"/>
                  </a:lnTo>
                  <a:lnTo>
                    <a:pt x="675" y="1853"/>
                  </a:lnTo>
                  <a:lnTo>
                    <a:pt x="567" y="1834"/>
                  </a:lnTo>
                  <a:lnTo>
                    <a:pt x="556" y="1920"/>
                  </a:lnTo>
                  <a:lnTo>
                    <a:pt x="485" y="1958"/>
                  </a:lnTo>
                  <a:lnTo>
                    <a:pt x="467" y="1872"/>
                  </a:lnTo>
                  <a:lnTo>
                    <a:pt x="195" y="1949"/>
                  </a:lnTo>
                  <a:lnTo>
                    <a:pt x="209" y="2134"/>
                  </a:lnTo>
                  <a:lnTo>
                    <a:pt x="88" y="2455"/>
                  </a:lnTo>
                  <a:lnTo>
                    <a:pt x="133" y="2533"/>
                  </a:lnTo>
                  <a:lnTo>
                    <a:pt x="322" y="2543"/>
                  </a:lnTo>
                  <a:lnTo>
                    <a:pt x="395" y="2712"/>
                  </a:lnTo>
                  <a:lnTo>
                    <a:pt x="354" y="2791"/>
                  </a:lnTo>
                  <a:lnTo>
                    <a:pt x="438" y="2792"/>
                  </a:lnTo>
                  <a:lnTo>
                    <a:pt x="451" y="3001"/>
                  </a:lnTo>
                  <a:lnTo>
                    <a:pt x="374" y="3044"/>
                  </a:lnTo>
                  <a:lnTo>
                    <a:pt x="396" y="3133"/>
                  </a:lnTo>
                  <a:lnTo>
                    <a:pt x="164" y="3400"/>
                  </a:lnTo>
                  <a:lnTo>
                    <a:pt x="176" y="3487"/>
                  </a:lnTo>
                  <a:lnTo>
                    <a:pt x="79" y="3509"/>
                  </a:lnTo>
                  <a:lnTo>
                    <a:pt x="32" y="3589"/>
                  </a:lnTo>
                  <a:lnTo>
                    <a:pt x="0" y="3843"/>
                  </a:lnTo>
                  <a:lnTo>
                    <a:pt x="0" y="3847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Line 60">
              <a:extLst>
                <a:ext uri="{FF2B5EF4-FFF2-40B4-BE49-F238E27FC236}">
                  <a16:creationId xmlns:a16="http://schemas.microsoft.com/office/drawing/2014/main" id="{1E4A7BCA-CD8E-0291-3B20-247290534E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3" y="2547"/>
              <a:ext cx="0" cy="0"/>
            </a:xfrm>
            <a:prstGeom prst="line">
              <a:avLst/>
            </a:pr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99D58F6C-2D4E-70F2-8E49-DBBA19F6E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3" y="3459"/>
              <a:ext cx="17" cy="19"/>
            </a:xfrm>
            <a:custGeom>
              <a:avLst/>
              <a:gdLst>
                <a:gd name="T0" fmla="*/ 0 w 66"/>
                <a:gd name="T1" fmla="*/ 31 h 78"/>
                <a:gd name="T2" fmla="*/ 64 w 66"/>
                <a:gd name="T3" fmla="*/ 0 h 78"/>
                <a:gd name="T4" fmla="*/ 66 w 66"/>
                <a:gd name="T5" fmla="*/ 78 h 78"/>
                <a:gd name="T6" fmla="*/ 0 w 66"/>
                <a:gd name="T7" fmla="*/ 3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78">
                  <a:moveTo>
                    <a:pt x="0" y="31"/>
                  </a:moveTo>
                  <a:lnTo>
                    <a:pt x="64" y="0"/>
                  </a:lnTo>
                  <a:lnTo>
                    <a:pt x="66" y="78"/>
                  </a:lnTo>
                  <a:lnTo>
                    <a:pt x="0" y="31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Line 62">
              <a:extLst>
                <a:ext uri="{FF2B5EF4-FFF2-40B4-BE49-F238E27FC236}">
                  <a16:creationId xmlns:a16="http://schemas.microsoft.com/office/drawing/2014/main" id="{27B0DA96-EA4B-E1CF-DA80-DEC5F7FB06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49" y="3794"/>
              <a:ext cx="2" cy="0"/>
            </a:xfrm>
            <a:prstGeom prst="line">
              <a:avLst/>
            </a:pr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121C9837-DAD4-910C-F1CC-937EECCF7F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1" y="2625"/>
              <a:ext cx="617" cy="462"/>
            </a:xfrm>
            <a:custGeom>
              <a:avLst/>
              <a:gdLst>
                <a:gd name="T0" fmla="*/ 2470 w 2470"/>
                <a:gd name="T1" fmla="*/ 9 h 1847"/>
                <a:gd name="T2" fmla="*/ 2276 w 2470"/>
                <a:gd name="T3" fmla="*/ 45 h 1847"/>
                <a:gd name="T4" fmla="*/ 2218 w 2470"/>
                <a:gd name="T5" fmla="*/ 103 h 1847"/>
                <a:gd name="T6" fmla="*/ 1990 w 2470"/>
                <a:gd name="T7" fmla="*/ 0 h 1847"/>
                <a:gd name="T8" fmla="*/ 1944 w 2470"/>
                <a:gd name="T9" fmla="*/ 112 h 1847"/>
                <a:gd name="T10" fmla="*/ 1996 w 2470"/>
                <a:gd name="T11" fmla="*/ 234 h 1847"/>
                <a:gd name="T12" fmla="*/ 2125 w 2470"/>
                <a:gd name="T13" fmla="*/ 323 h 1847"/>
                <a:gd name="T14" fmla="*/ 2112 w 2470"/>
                <a:gd name="T15" fmla="*/ 492 h 1847"/>
                <a:gd name="T16" fmla="*/ 2024 w 2470"/>
                <a:gd name="T17" fmla="*/ 461 h 1847"/>
                <a:gd name="T18" fmla="*/ 1657 w 2470"/>
                <a:gd name="T19" fmla="*/ 569 h 1847"/>
                <a:gd name="T20" fmla="*/ 1632 w 2470"/>
                <a:gd name="T21" fmla="*/ 653 h 1847"/>
                <a:gd name="T22" fmla="*/ 1473 w 2470"/>
                <a:gd name="T23" fmla="*/ 687 h 1847"/>
                <a:gd name="T24" fmla="*/ 1444 w 2470"/>
                <a:gd name="T25" fmla="*/ 776 h 1847"/>
                <a:gd name="T26" fmla="*/ 1437 w 2470"/>
                <a:gd name="T27" fmla="*/ 874 h 1847"/>
                <a:gd name="T28" fmla="*/ 1268 w 2470"/>
                <a:gd name="T29" fmla="*/ 883 h 1847"/>
                <a:gd name="T30" fmla="*/ 1197 w 2470"/>
                <a:gd name="T31" fmla="*/ 1079 h 1847"/>
                <a:gd name="T32" fmla="*/ 1284 w 2470"/>
                <a:gd name="T33" fmla="*/ 1145 h 1847"/>
                <a:gd name="T34" fmla="*/ 1212 w 2470"/>
                <a:gd name="T35" fmla="*/ 1219 h 1847"/>
                <a:gd name="T36" fmla="*/ 1091 w 2470"/>
                <a:gd name="T37" fmla="*/ 1176 h 1847"/>
                <a:gd name="T38" fmla="*/ 996 w 2470"/>
                <a:gd name="T39" fmla="*/ 1322 h 1847"/>
                <a:gd name="T40" fmla="*/ 1039 w 2470"/>
                <a:gd name="T41" fmla="*/ 1399 h 1847"/>
                <a:gd name="T42" fmla="*/ 1329 w 2470"/>
                <a:gd name="T43" fmla="*/ 1563 h 1847"/>
                <a:gd name="T44" fmla="*/ 1324 w 2470"/>
                <a:gd name="T45" fmla="*/ 1703 h 1847"/>
                <a:gd name="T46" fmla="*/ 1226 w 2470"/>
                <a:gd name="T47" fmla="*/ 1710 h 1847"/>
                <a:gd name="T48" fmla="*/ 1104 w 2470"/>
                <a:gd name="T49" fmla="*/ 1847 h 1847"/>
                <a:gd name="T50" fmla="*/ 951 w 2470"/>
                <a:gd name="T51" fmla="*/ 1781 h 1847"/>
                <a:gd name="T52" fmla="*/ 950 w 2470"/>
                <a:gd name="T53" fmla="*/ 1700 h 1847"/>
                <a:gd name="T54" fmla="*/ 680 w 2470"/>
                <a:gd name="T55" fmla="*/ 1674 h 1847"/>
                <a:gd name="T56" fmla="*/ 666 w 2470"/>
                <a:gd name="T57" fmla="*/ 1510 h 1847"/>
                <a:gd name="T58" fmla="*/ 592 w 2470"/>
                <a:gd name="T59" fmla="*/ 1572 h 1847"/>
                <a:gd name="T60" fmla="*/ 523 w 2470"/>
                <a:gd name="T61" fmla="*/ 1530 h 1847"/>
                <a:gd name="T62" fmla="*/ 271 w 2470"/>
                <a:gd name="T63" fmla="*/ 1645 h 1847"/>
                <a:gd name="T64" fmla="*/ 169 w 2470"/>
                <a:gd name="T65" fmla="*/ 1519 h 1847"/>
                <a:gd name="T66" fmla="*/ 0 w 2470"/>
                <a:gd name="T67" fmla="*/ 1503 h 1847"/>
                <a:gd name="T68" fmla="*/ 3 w 2470"/>
                <a:gd name="T69" fmla="*/ 1607 h 1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470" h="1847">
                  <a:moveTo>
                    <a:pt x="2470" y="9"/>
                  </a:moveTo>
                  <a:lnTo>
                    <a:pt x="2276" y="45"/>
                  </a:lnTo>
                  <a:lnTo>
                    <a:pt x="2218" y="103"/>
                  </a:lnTo>
                  <a:lnTo>
                    <a:pt x="1990" y="0"/>
                  </a:lnTo>
                  <a:lnTo>
                    <a:pt x="1944" y="112"/>
                  </a:lnTo>
                  <a:lnTo>
                    <a:pt x="1996" y="234"/>
                  </a:lnTo>
                  <a:lnTo>
                    <a:pt x="2125" y="323"/>
                  </a:lnTo>
                  <a:lnTo>
                    <a:pt x="2112" y="492"/>
                  </a:lnTo>
                  <a:lnTo>
                    <a:pt x="2024" y="461"/>
                  </a:lnTo>
                  <a:lnTo>
                    <a:pt x="1657" y="569"/>
                  </a:lnTo>
                  <a:lnTo>
                    <a:pt x="1632" y="653"/>
                  </a:lnTo>
                  <a:lnTo>
                    <a:pt x="1473" y="687"/>
                  </a:lnTo>
                  <a:lnTo>
                    <a:pt x="1444" y="776"/>
                  </a:lnTo>
                  <a:lnTo>
                    <a:pt x="1437" y="874"/>
                  </a:lnTo>
                  <a:lnTo>
                    <a:pt x="1268" y="883"/>
                  </a:lnTo>
                  <a:lnTo>
                    <a:pt x="1197" y="1079"/>
                  </a:lnTo>
                  <a:lnTo>
                    <a:pt x="1284" y="1145"/>
                  </a:lnTo>
                  <a:lnTo>
                    <a:pt x="1212" y="1219"/>
                  </a:lnTo>
                  <a:lnTo>
                    <a:pt x="1091" y="1176"/>
                  </a:lnTo>
                  <a:lnTo>
                    <a:pt x="996" y="1322"/>
                  </a:lnTo>
                  <a:lnTo>
                    <a:pt x="1039" y="1399"/>
                  </a:lnTo>
                  <a:lnTo>
                    <a:pt x="1329" y="1563"/>
                  </a:lnTo>
                  <a:lnTo>
                    <a:pt x="1324" y="1703"/>
                  </a:lnTo>
                  <a:lnTo>
                    <a:pt x="1226" y="1710"/>
                  </a:lnTo>
                  <a:lnTo>
                    <a:pt x="1104" y="1847"/>
                  </a:lnTo>
                  <a:lnTo>
                    <a:pt x="951" y="1781"/>
                  </a:lnTo>
                  <a:lnTo>
                    <a:pt x="950" y="1700"/>
                  </a:lnTo>
                  <a:lnTo>
                    <a:pt x="680" y="1674"/>
                  </a:lnTo>
                  <a:lnTo>
                    <a:pt x="666" y="1510"/>
                  </a:lnTo>
                  <a:lnTo>
                    <a:pt x="592" y="1572"/>
                  </a:lnTo>
                  <a:lnTo>
                    <a:pt x="523" y="1530"/>
                  </a:lnTo>
                  <a:lnTo>
                    <a:pt x="271" y="1645"/>
                  </a:lnTo>
                  <a:lnTo>
                    <a:pt x="169" y="1519"/>
                  </a:lnTo>
                  <a:lnTo>
                    <a:pt x="0" y="1503"/>
                  </a:lnTo>
                  <a:lnTo>
                    <a:pt x="3" y="1607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8FBAE3F7-F7B0-1AD0-35A7-C645DCEE27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9" y="3354"/>
              <a:ext cx="72" cy="56"/>
            </a:xfrm>
            <a:custGeom>
              <a:avLst/>
              <a:gdLst>
                <a:gd name="T0" fmla="*/ 226 w 291"/>
                <a:gd name="T1" fmla="*/ 188 h 220"/>
                <a:gd name="T2" fmla="*/ 133 w 291"/>
                <a:gd name="T3" fmla="*/ 220 h 220"/>
                <a:gd name="T4" fmla="*/ 0 w 291"/>
                <a:gd name="T5" fmla="*/ 95 h 220"/>
                <a:gd name="T6" fmla="*/ 16 w 291"/>
                <a:gd name="T7" fmla="*/ 0 h 220"/>
                <a:gd name="T8" fmla="*/ 133 w 291"/>
                <a:gd name="T9" fmla="*/ 0 h 220"/>
                <a:gd name="T10" fmla="*/ 194 w 291"/>
                <a:gd name="T11" fmla="*/ 118 h 220"/>
                <a:gd name="T12" fmla="*/ 291 w 291"/>
                <a:gd name="T13" fmla="*/ 78 h 220"/>
                <a:gd name="T14" fmla="*/ 226 w 291"/>
                <a:gd name="T15" fmla="*/ 18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1" h="220">
                  <a:moveTo>
                    <a:pt x="226" y="188"/>
                  </a:moveTo>
                  <a:lnTo>
                    <a:pt x="133" y="220"/>
                  </a:lnTo>
                  <a:lnTo>
                    <a:pt x="0" y="95"/>
                  </a:lnTo>
                  <a:lnTo>
                    <a:pt x="16" y="0"/>
                  </a:lnTo>
                  <a:lnTo>
                    <a:pt x="133" y="0"/>
                  </a:lnTo>
                  <a:lnTo>
                    <a:pt x="194" y="118"/>
                  </a:lnTo>
                  <a:lnTo>
                    <a:pt x="291" y="78"/>
                  </a:lnTo>
                  <a:lnTo>
                    <a:pt x="226" y="188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65">
              <a:extLst>
                <a:ext uri="{FF2B5EF4-FFF2-40B4-BE49-F238E27FC236}">
                  <a16:creationId xmlns:a16="http://schemas.microsoft.com/office/drawing/2014/main" id="{12112CE9-01D5-4DBC-BDB6-A3D67E221E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3" y="3582"/>
              <a:ext cx="338" cy="736"/>
            </a:xfrm>
            <a:custGeom>
              <a:avLst/>
              <a:gdLst>
                <a:gd name="T0" fmla="*/ 703 w 1352"/>
                <a:gd name="T1" fmla="*/ 525 h 2948"/>
                <a:gd name="T2" fmla="*/ 599 w 1352"/>
                <a:gd name="T3" fmla="*/ 667 h 2948"/>
                <a:gd name="T4" fmla="*/ 290 w 1352"/>
                <a:gd name="T5" fmla="*/ 789 h 2948"/>
                <a:gd name="T6" fmla="*/ 265 w 1352"/>
                <a:gd name="T7" fmla="*/ 872 h 2948"/>
                <a:gd name="T8" fmla="*/ 184 w 1352"/>
                <a:gd name="T9" fmla="*/ 881 h 2948"/>
                <a:gd name="T10" fmla="*/ 120 w 1352"/>
                <a:gd name="T11" fmla="*/ 962 h 2948"/>
                <a:gd name="T12" fmla="*/ 130 w 1352"/>
                <a:gd name="T13" fmla="*/ 1062 h 2948"/>
                <a:gd name="T14" fmla="*/ 16 w 1352"/>
                <a:gd name="T15" fmla="*/ 1207 h 2948"/>
                <a:gd name="T16" fmla="*/ 0 w 1352"/>
                <a:gd name="T17" fmla="*/ 1291 h 2948"/>
                <a:gd name="T18" fmla="*/ 75 w 1352"/>
                <a:gd name="T19" fmla="*/ 1263 h 2948"/>
                <a:gd name="T20" fmla="*/ 185 w 1352"/>
                <a:gd name="T21" fmla="*/ 1384 h 2948"/>
                <a:gd name="T22" fmla="*/ 35 w 1352"/>
                <a:gd name="T23" fmla="*/ 1493 h 2948"/>
                <a:gd name="T24" fmla="*/ 65 w 1352"/>
                <a:gd name="T25" fmla="*/ 1653 h 2948"/>
                <a:gd name="T26" fmla="*/ 292 w 1352"/>
                <a:gd name="T27" fmla="*/ 1781 h 2948"/>
                <a:gd name="T28" fmla="*/ 219 w 1352"/>
                <a:gd name="T29" fmla="*/ 1828 h 2948"/>
                <a:gd name="T30" fmla="*/ 132 w 1352"/>
                <a:gd name="T31" fmla="*/ 2070 h 2948"/>
                <a:gd name="T32" fmla="*/ 342 w 1352"/>
                <a:gd name="T33" fmla="*/ 1996 h 2948"/>
                <a:gd name="T34" fmla="*/ 368 w 1352"/>
                <a:gd name="T35" fmla="*/ 2163 h 2948"/>
                <a:gd name="T36" fmla="*/ 292 w 1352"/>
                <a:gd name="T37" fmla="*/ 2367 h 2948"/>
                <a:gd name="T38" fmla="*/ 567 w 1352"/>
                <a:gd name="T39" fmla="*/ 2421 h 2948"/>
                <a:gd name="T40" fmla="*/ 425 w 1352"/>
                <a:gd name="T41" fmla="*/ 2516 h 2948"/>
                <a:gd name="T42" fmla="*/ 419 w 1352"/>
                <a:gd name="T43" fmla="*/ 2604 h 2948"/>
                <a:gd name="T44" fmla="*/ 558 w 1352"/>
                <a:gd name="T45" fmla="*/ 2731 h 2948"/>
                <a:gd name="T46" fmla="*/ 881 w 1352"/>
                <a:gd name="T47" fmla="*/ 2830 h 2948"/>
                <a:gd name="T48" fmla="*/ 917 w 1352"/>
                <a:gd name="T49" fmla="*/ 2911 h 2948"/>
                <a:gd name="T50" fmla="*/ 1006 w 1352"/>
                <a:gd name="T51" fmla="*/ 2948 h 2948"/>
                <a:gd name="T52" fmla="*/ 1176 w 1352"/>
                <a:gd name="T53" fmla="*/ 2519 h 2948"/>
                <a:gd name="T54" fmla="*/ 1079 w 1352"/>
                <a:gd name="T55" fmla="*/ 2509 h 2948"/>
                <a:gd name="T56" fmla="*/ 1157 w 1352"/>
                <a:gd name="T57" fmla="*/ 2453 h 2948"/>
                <a:gd name="T58" fmla="*/ 1216 w 1352"/>
                <a:gd name="T59" fmla="*/ 2296 h 2948"/>
                <a:gd name="T60" fmla="*/ 1194 w 1352"/>
                <a:gd name="T61" fmla="*/ 2045 h 2948"/>
                <a:gd name="T62" fmla="*/ 1196 w 1352"/>
                <a:gd name="T63" fmla="*/ 1866 h 2948"/>
                <a:gd name="T64" fmla="*/ 1352 w 1352"/>
                <a:gd name="T65" fmla="*/ 1521 h 2948"/>
                <a:gd name="T66" fmla="*/ 1242 w 1352"/>
                <a:gd name="T67" fmla="*/ 767 h 2948"/>
                <a:gd name="T68" fmla="*/ 1125 w 1352"/>
                <a:gd name="T69" fmla="*/ 603 h 2948"/>
                <a:gd name="T70" fmla="*/ 1141 w 1352"/>
                <a:gd name="T71" fmla="*/ 295 h 2948"/>
                <a:gd name="T72" fmla="*/ 1090 w 1352"/>
                <a:gd name="T73" fmla="*/ 31 h 2948"/>
                <a:gd name="T74" fmla="*/ 1007 w 1352"/>
                <a:gd name="T75" fmla="*/ 0 h 2948"/>
                <a:gd name="T76" fmla="*/ 938 w 1352"/>
                <a:gd name="T77" fmla="*/ 59 h 2948"/>
                <a:gd name="T78" fmla="*/ 953 w 1352"/>
                <a:gd name="T79" fmla="*/ 565 h 2948"/>
                <a:gd name="T80" fmla="*/ 703 w 1352"/>
                <a:gd name="T81" fmla="*/ 525 h 2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52" h="2948">
                  <a:moveTo>
                    <a:pt x="703" y="525"/>
                  </a:moveTo>
                  <a:lnTo>
                    <a:pt x="599" y="667"/>
                  </a:lnTo>
                  <a:lnTo>
                    <a:pt x="290" y="789"/>
                  </a:lnTo>
                  <a:lnTo>
                    <a:pt x="265" y="872"/>
                  </a:lnTo>
                  <a:lnTo>
                    <a:pt x="184" y="881"/>
                  </a:lnTo>
                  <a:lnTo>
                    <a:pt x="120" y="962"/>
                  </a:lnTo>
                  <a:lnTo>
                    <a:pt x="130" y="1062"/>
                  </a:lnTo>
                  <a:lnTo>
                    <a:pt x="16" y="1207"/>
                  </a:lnTo>
                  <a:lnTo>
                    <a:pt x="0" y="1291"/>
                  </a:lnTo>
                  <a:lnTo>
                    <a:pt x="75" y="1263"/>
                  </a:lnTo>
                  <a:lnTo>
                    <a:pt x="185" y="1384"/>
                  </a:lnTo>
                  <a:lnTo>
                    <a:pt x="35" y="1493"/>
                  </a:lnTo>
                  <a:lnTo>
                    <a:pt x="65" y="1653"/>
                  </a:lnTo>
                  <a:lnTo>
                    <a:pt x="292" y="1781"/>
                  </a:lnTo>
                  <a:lnTo>
                    <a:pt x="219" y="1828"/>
                  </a:lnTo>
                  <a:lnTo>
                    <a:pt x="132" y="2070"/>
                  </a:lnTo>
                  <a:lnTo>
                    <a:pt x="342" y="1996"/>
                  </a:lnTo>
                  <a:lnTo>
                    <a:pt x="368" y="2163"/>
                  </a:lnTo>
                  <a:lnTo>
                    <a:pt x="292" y="2367"/>
                  </a:lnTo>
                  <a:lnTo>
                    <a:pt x="567" y="2421"/>
                  </a:lnTo>
                  <a:lnTo>
                    <a:pt x="425" y="2516"/>
                  </a:lnTo>
                  <a:lnTo>
                    <a:pt x="419" y="2604"/>
                  </a:lnTo>
                  <a:lnTo>
                    <a:pt x="558" y="2731"/>
                  </a:lnTo>
                  <a:lnTo>
                    <a:pt x="881" y="2830"/>
                  </a:lnTo>
                  <a:lnTo>
                    <a:pt x="917" y="2911"/>
                  </a:lnTo>
                  <a:lnTo>
                    <a:pt x="1006" y="2948"/>
                  </a:lnTo>
                  <a:lnTo>
                    <a:pt x="1176" y="2519"/>
                  </a:lnTo>
                  <a:lnTo>
                    <a:pt x="1079" y="2509"/>
                  </a:lnTo>
                  <a:lnTo>
                    <a:pt x="1157" y="2453"/>
                  </a:lnTo>
                  <a:lnTo>
                    <a:pt x="1216" y="2296"/>
                  </a:lnTo>
                  <a:lnTo>
                    <a:pt x="1194" y="2045"/>
                  </a:lnTo>
                  <a:lnTo>
                    <a:pt x="1196" y="1866"/>
                  </a:lnTo>
                  <a:lnTo>
                    <a:pt x="1352" y="1521"/>
                  </a:lnTo>
                  <a:lnTo>
                    <a:pt x="1242" y="767"/>
                  </a:lnTo>
                  <a:lnTo>
                    <a:pt x="1125" y="603"/>
                  </a:lnTo>
                  <a:lnTo>
                    <a:pt x="1141" y="295"/>
                  </a:lnTo>
                  <a:lnTo>
                    <a:pt x="1090" y="31"/>
                  </a:lnTo>
                  <a:lnTo>
                    <a:pt x="1007" y="0"/>
                  </a:lnTo>
                  <a:lnTo>
                    <a:pt x="938" y="59"/>
                  </a:lnTo>
                  <a:lnTo>
                    <a:pt x="953" y="565"/>
                  </a:lnTo>
                  <a:lnTo>
                    <a:pt x="703" y="525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66">
              <a:extLst>
                <a:ext uri="{FF2B5EF4-FFF2-40B4-BE49-F238E27FC236}">
                  <a16:creationId xmlns:a16="http://schemas.microsoft.com/office/drawing/2014/main" id="{4E92D1EC-2E34-A5F2-10F7-945DC0C9FE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4" y="2723"/>
              <a:ext cx="827" cy="304"/>
            </a:xfrm>
            <a:custGeom>
              <a:avLst/>
              <a:gdLst>
                <a:gd name="T0" fmla="*/ 3311 w 3311"/>
                <a:gd name="T1" fmla="*/ 1215 h 1218"/>
                <a:gd name="T2" fmla="*/ 3135 w 3311"/>
                <a:gd name="T3" fmla="*/ 1117 h 1218"/>
                <a:gd name="T4" fmla="*/ 3054 w 3311"/>
                <a:gd name="T5" fmla="*/ 1114 h 1218"/>
                <a:gd name="T6" fmla="*/ 2982 w 3311"/>
                <a:gd name="T7" fmla="*/ 1182 h 1218"/>
                <a:gd name="T8" fmla="*/ 2976 w 3311"/>
                <a:gd name="T9" fmla="*/ 1089 h 1218"/>
                <a:gd name="T10" fmla="*/ 2775 w 3311"/>
                <a:gd name="T11" fmla="*/ 1218 h 1218"/>
                <a:gd name="T12" fmla="*/ 2548 w 3311"/>
                <a:gd name="T13" fmla="*/ 1073 h 1218"/>
                <a:gd name="T14" fmla="*/ 2345 w 3311"/>
                <a:gd name="T15" fmla="*/ 659 h 1218"/>
                <a:gd name="T16" fmla="*/ 2286 w 3311"/>
                <a:gd name="T17" fmla="*/ 397 h 1218"/>
                <a:gd name="T18" fmla="*/ 2025 w 3311"/>
                <a:gd name="T19" fmla="*/ 176 h 1218"/>
                <a:gd name="T20" fmla="*/ 1942 w 3311"/>
                <a:gd name="T21" fmla="*/ 167 h 1218"/>
                <a:gd name="T22" fmla="*/ 1936 w 3311"/>
                <a:gd name="T23" fmla="*/ 251 h 1218"/>
                <a:gd name="T24" fmla="*/ 1753 w 3311"/>
                <a:gd name="T25" fmla="*/ 213 h 1218"/>
                <a:gd name="T26" fmla="*/ 1709 w 3311"/>
                <a:gd name="T27" fmla="*/ 48 h 1218"/>
                <a:gd name="T28" fmla="*/ 1644 w 3311"/>
                <a:gd name="T29" fmla="*/ 2 h 1218"/>
                <a:gd name="T30" fmla="*/ 1417 w 3311"/>
                <a:gd name="T31" fmla="*/ 194 h 1218"/>
                <a:gd name="T32" fmla="*/ 1368 w 3311"/>
                <a:gd name="T33" fmla="*/ 127 h 1218"/>
                <a:gd name="T34" fmla="*/ 1169 w 3311"/>
                <a:gd name="T35" fmla="*/ 589 h 1218"/>
                <a:gd name="T36" fmla="*/ 1168 w 3311"/>
                <a:gd name="T37" fmla="*/ 589 h 1218"/>
                <a:gd name="T38" fmla="*/ 1092 w 3311"/>
                <a:gd name="T39" fmla="*/ 439 h 1218"/>
                <a:gd name="T40" fmla="*/ 1107 w 3311"/>
                <a:gd name="T41" fmla="*/ 351 h 1218"/>
                <a:gd name="T42" fmla="*/ 1035 w 3311"/>
                <a:gd name="T43" fmla="*/ 308 h 1218"/>
                <a:gd name="T44" fmla="*/ 999 w 3311"/>
                <a:gd name="T45" fmla="*/ 186 h 1218"/>
                <a:gd name="T46" fmla="*/ 849 w 3311"/>
                <a:gd name="T47" fmla="*/ 66 h 1218"/>
                <a:gd name="T48" fmla="*/ 714 w 3311"/>
                <a:gd name="T49" fmla="*/ 191 h 1218"/>
                <a:gd name="T50" fmla="*/ 625 w 3311"/>
                <a:gd name="T51" fmla="*/ 453 h 1218"/>
                <a:gd name="T52" fmla="*/ 514 w 3311"/>
                <a:gd name="T53" fmla="*/ 595 h 1218"/>
                <a:gd name="T54" fmla="*/ 330 w 3311"/>
                <a:gd name="T55" fmla="*/ 549 h 1218"/>
                <a:gd name="T56" fmla="*/ 181 w 3311"/>
                <a:gd name="T57" fmla="*/ 644 h 1218"/>
                <a:gd name="T58" fmla="*/ 86 w 3311"/>
                <a:gd name="T59" fmla="*/ 499 h 1218"/>
                <a:gd name="T60" fmla="*/ 135 w 3311"/>
                <a:gd name="T61" fmla="*/ 332 h 1218"/>
                <a:gd name="T62" fmla="*/ 26 w 3311"/>
                <a:gd name="T63" fmla="*/ 158 h 1218"/>
                <a:gd name="T64" fmla="*/ 0 w 3311"/>
                <a:gd name="T65" fmla="*/ 0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311" h="1218">
                  <a:moveTo>
                    <a:pt x="3311" y="1215"/>
                  </a:moveTo>
                  <a:lnTo>
                    <a:pt x="3135" y="1117"/>
                  </a:lnTo>
                  <a:lnTo>
                    <a:pt x="3054" y="1114"/>
                  </a:lnTo>
                  <a:lnTo>
                    <a:pt x="2982" y="1182"/>
                  </a:lnTo>
                  <a:lnTo>
                    <a:pt x="2976" y="1089"/>
                  </a:lnTo>
                  <a:lnTo>
                    <a:pt x="2775" y="1218"/>
                  </a:lnTo>
                  <a:lnTo>
                    <a:pt x="2548" y="1073"/>
                  </a:lnTo>
                  <a:lnTo>
                    <a:pt x="2345" y="659"/>
                  </a:lnTo>
                  <a:lnTo>
                    <a:pt x="2286" y="397"/>
                  </a:lnTo>
                  <a:lnTo>
                    <a:pt x="2025" y="176"/>
                  </a:lnTo>
                  <a:lnTo>
                    <a:pt x="1942" y="167"/>
                  </a:lnTo>
                  <a:lnTo>
                    <a:pt x="1936" y="251"/>
                  </a:lnTo>
                  <a:lnTo>
                    <a:pt x="1753" y="213"/>
                  </a:lnTo>
                  <a:lnTo>
                    <a:pt x="1709" y="48"/>
                  </a:lnTo>
                  <a:lnTo>
                    <a:pt x="1644" y="2"/>
                  </a:lnTo>
                  <a:lnTo>
                    <a:pt x="1417" y="194"/>
                  </a:lnTo>
                  <a:lnTo>
                    <a:pt x="1368" y="127"/>
                  </a:lnTo>
                  <a:lnTo>
                    <a:pt x="1169" y="589"/>
                  </a:lnTo>
                  <a:lnTo>
                    <a:pt x="1168" y="589"/>
                  </a:lnTo>
                  <a:lnTo>
                    <a:pt x="1092" y="439"/>
                  </a:lnTo>
                  <a:lnTo>
                    <a:pt x="1107" y="351"/>
                  </a:lnTo>
                  <a:lnTo>
                    <a:pt x="1035" y="308"/>
                  </a:lnTo>
                  <a:lnTo>
                    <a:pt x="999" y="186"/>
                  </a:lnTo>
                  <a:lnTo>
                    <a:pt x="849" y="66"/>
                  </a:lnTo>
                  <a:lnTo>
                    <a:pt x="714" y="191"/>
                  </a:lnTo>
                  <a:lnTo>
                    <a:pt x="625" y="453"/>
                  </a:lnTo>
                  <a:lnTo>
                    <a:pt x="514" y="595"/>
                  </a:lnTo>
                  <a:lnTo>
                    <a:pt x="330" y="549"/>
                  </a:lnTo>
                  <a:lnTo>
                    <a:pt x="181" y="644"/>
                  </a:lnTo>
                  <a:lnTo>
                    <a:pt x="86" y="499"/>
                  </a:lnTo>
                  <a:lnTo>
                    <a:pt x="135" y="332"/>
                  </a:lnTo>
                  <a:lnTo>
                    <a:pt x="26" y="158"/>
                  </a:lnTo>
                  <a:lnTo>
                    <a:pt x="0" y="0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67">
              <a:extLst>
                <a:ext uri="{FF2B5EF4-FFF2-40B4-BE49-F238E27FC236}">
                  <a16:creationId xmlns:a16="http://schemas.microsoft.com/office/drawing/2014/main" id="{F4530D81-45E9-F9D3-1996-2A58D5FB46E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6" y="3027"/>
              <a:ext cx="191" cy="365"/>
            </a:xfrm>
            <a:custGeom>
              <a:avLst/>
              <a:gdLst>
                <a:gd name="T0" fmla="*/ 502 w 765"/>
                <a:gd name="T1" fmla="*/ 0 h 1461"/>
                <a:gd name="T2" fmla="*/ 575 w 765"/>
                <a:gd name="T3" fmla="*/ 129 h 1461"/>
                <a:gd name="T4" fmla="*/ 583 w 765"/>
                <a:gd name="T5" fmla="*/ 288 h 1461"/>
                <a:gd name="T6" fmla="*/ 765 w 765"/>
                <a:gd name="T7" fmla="*/ 474 h 1461"/>
                <a:gd name="T8" fmla="*/ 520 w 765"/>
                <a:gd name="T9" fmla="*/ 736 h 1461"/>
                <a:gd name="T10" fmla="*/ 466 w 765"/>
                <a:gd name="T11" fmla="*/ 1043 h 1461"/>
                <a:gd name="T12" fmla="*/ 370 w 765"/>
                <a:gd name="T13" fmla="*/ 1019 h 1461"/>
                <a:gd name="T14" fmla="*/ 247 w 765"/>
                <a:gd name="T15" fmla="*/ 1158 h 1461"/>
                <a:gd name="T16" fmla="*/ 277 w 765"/>
                <a:gd name="T17" fmla="*/ 1233 h 1461"/>
                <a:gd name="T18" fmla="*/ 111 w 765"/>
                <a:gd name="T19" fmla="*/ 1285 h 1461"/>
                <a:gd name="T20" fmla="*/ 2 w 765"/>
                <a:gd name="T21" fmla="*/ 1459 h 1461"/>
                <a:gd name="T22" fmla="*/ 0 w 765"/>
                <a:gd name="T23" fmla="*/ 1461 h 1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5" h="1461">
                  <a:moveTo>
                    <a:pt x="502" y="0"/>
                  </a:moveTo>
                  <a:lnTo>
                    <a:pt x="575" y="129"/>
                  </a:lnTo>
                  <a:lnTo>
                    <a:pt x="583" y="288"/>
                  </a:lnTo>
                  <a:lnTo>
                    <a:pt x="765" y="474"/>
                  </a:lnTo>
                  <a:lnTo>
                    <a:pt x="520" y="736"/>
                  </a:lnTo>
                  <a:lnTo>
                    <a:pt x="466" y="1043"/>
                  </a:lnTo>
                  <a:lnTo>
                    <a:pt x="370" y="1019"/>
                  </a:lnTo>
                  <a:lnTo>
                    <a:pt x="247" y="1158"/>
                  </a:lnTo>
                  <a:lnTo>
                    <a:pt x="277" y="1233"/>
                  </a:lnTo>
                  <a:lnTo>
                    <a:pt x="111" y="1285"/>
                  </a:lnTo>
                  <a:lnTo>
                    <a:pt x="2" y="1459"/>
                  </a:lnTo>
                  <a:lnTo>
                    <a:pt x="0" y="1461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68">
              <a:extLst>
                <a:ext uri="{FF2B5EF4-FFF2-40B4-BE49-F238E27FC236}">
                  <a16:creationId xmlns:a16="http://schemas.microsoft.com/office/drawing/2014/main" id="{361529D2-3BAE-C667-1AFA-9912E1389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4" y="2953"/>
              <a:ext cx="61" cy="54"/>
            </a:xfrm>
            <a:custGeom>
              <a:avLst/>
              <a:gdLst>
                <a:gd name="T0" fmla="*/ 174 w 244"/>
                <a:gd name="T1" fmla="*/ 184 h 219"/>
                <a:gd name="T2" fmla="*/ 59 w 244"/>
                <a:gd name="T3" fmla="*/ 219 h 219"/>
                <a:gd name="T4" fmla="*/ 0 w 244"/>
                <a:gd name="T5" fmla="*/ 155 h 219"/>
                <a:gd name="T6" fmla="*/ 38 w 244"/>
                <a:gd name="T7" fmla="*/ 65 h 219"/>
                <a:gd name="T8" fmla="*/ 113 w 244"/>
                <a:gd name="T9" fmla="*/ 0 h 219"/>
                <a:gd name="T10" fmla="*/ 244 w 244"/>
                <a:gd name="T11" fmla="*/ 80 h 219"/>
                <a:gd name="T12" fmla="*/ 174 w 244"/>
                <a:gd name="T13" fmla="*/ 184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219">
                  <a:moveTo>
                    <a:pt x="174" y="184"/>
                  </a:moveTo>
                  <a:lnTo>
                    <a:pt x="59" y="219"/>
                  </a:lnTo>
                  <a:lnTo>
                    <a:pt x="0" y="155"/>
                  </a:lnTo>
                  <a:lnTo>
                    <a:pt x="38" y="65"/>
                  </a:lnTo>
                  <a:lnTo>
                    <a:pt x="113" y="0"/>
                  </a:lnTo>
                  <a:lnTo>
                    <a:pt x="244" y="80"/>
                  </a:lnTo>
                  <a:lnTo>
                    <a:pt x="174" y="184"/>
                  </a:lnTo>
                </a:path>
              </a:pathLst>
            </a:custGeom>
            <a:noFill/>
            <a:ln w="4763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69">
              <a:extLst>
                <a:ext uri="{FF2B5EF4-FFF2-40B4-BE49-F238E27FC236}">
                  <a16:creationId xmlns:a16="http://schemas.microsoft.com/office/drawing/2014/main" id="{90124333-9C2C-BEF3-C096-3F346532841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8" y="1307"/>
              <a:ext cx="11" cy="11"/>
            </a:xfrm>
            <a:custGeom>
              <a:avLst/>
              <a:gdLst>
                <a:gd name="T0" fmla="*/ 42 w 42"/>
                <a:gd name="T1" fmla="*/ 0 h 43"/>
                <a:gd name="T2" fmla="*/ 26 w 42"/>
                <a:gd name="T3" fmla="*/ 0 h 43"/>
                <a:gd name="T4" fmla="*/ 0 w 42"/>
                <a:gd name="T5" fmla="*/ 26 h 43"/>
                <a:gd name="T6" fmla="*/ 0 w 42"/>
                <a:gd name="T7" fmla="*/ 43 h 43"/>
                <a:gd name="T8" fmla="*/ 33 w 42"/>
                <a:gd name="T9" fmla="*/ 43 h 43"/>
                <a:gd name="T10" fmla="*/ 42 w 42"/>
                <a:gd name="T11" fmla="*/ 34 h 43"/>
                <a:gd name="T12" fmla="*/ 42 w 42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3">
                  <a:moveTo>
                    <a:pt x="42" y="0"/>
                  </a:moveTo>
                  <a:lnTo>
                    <a:pt x="26" y="0"/>
                  </a:lnTo>
                  <a:lnTo>
                    <a:pt x="0" y="26"/>
                  </a:lnTo>
                  <a:lnTo>
                    <a:pt x="0" y="43"/>
                  </a:lnTo>
                  <a:lnTo>
                    <a:pt x="33" y="43"/>
                  </a:lnTo>
                  <a:lnTo>
                    <a:pt x="42" y="34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8D90BA17-2E5D-72DC-2B8B-015F1E3422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6" y="3558"/>
              <a:ext cx="15" cy="11"/>
            </a:xfrm>
            <a:custGeom>
              <a:avLst/>
              <a:gdLst>
                <a:gd name="T0" fmla="*/ 0 w 59"/>
                <a:gd name="T1" fmla="*/ 26 h 43"/>
                <a:gd name="T2" fmla="*/ 0 w 59"/>
                <a:gd name="T3" fmla="*/ 34 h 43"/>
                <a:gd name="T4" fmla="*/ 16 w 59"/>
                <a:gd name="T5" fmla="*/ 34 h 43"/>
                <a:gd name="T6" fmla="*/ 35 w 59"/>
                <a:gd name="T7" fmla="*/ 43 h 43"/>
                <a:gd name="T8" fmla="*/ 59 w 59"/>
                <a:gd name="T9" fmla="*/ 17 h 43"/>
                <a:gd name="T10" fmla="*/ 59 w 59"/>
                <a:gd name="T11" fmla="*/ 8 h 43"/>
                <a:gd name="T12" fmla="*/ 51 w 59"/>
                <a:gd name="T13" fmla="*/ 8 h 43"/>
                <a:gd name="T14" fmla="*/ 51 w 59"/>
                <a:gd name="T15" fmla="*/ 0 h 43"/>
                <a:gd name="T16" fmla="*/ 42 w 59"/>
                <a:gd name="T17" fmla="*/ 0 h 43"/>
                <a:gd name="T18" fmla="*/ 26 w 59"/>
                <a:gd name="T19" fmla="*/ 10 h 43"/>
                <a:gd name="T20" fmla="*/ 16 w 59"/>
                <a:gd name="T21" fmla="*/ 10 h 43"/>
                <a:gd name="T22" fmla="*/ 0 w 59"/>
                <a:gd name="T2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43">
                  <a:moveTo>
                    <a:pt x="0" y="26"/>
                  </a:moveTo>
                  <a:lnTo>
                    <a:pt x="0" y="34"/>
                  </a:lnTo>
                  <a:lnTo>
                    <a:pt x="16" y="34"/>
                  </a:lnTo>
                  <a:lnTo>
                    <a:pt x="35" y="43"/>
                  </a:lnTo>
                  <a:lnTo>
                    <a:pt x="59" y="17"/>
                  </a:lnTo>
                  <a:lnTo>
                    <a:pt x="59" y="8"/>
                  </a:lnTo>
                  <a:lnTo>
                    <a:pt x="51" y="8"/>
                  </a:lnTo>
                  <a:lnTo>
                    <a:pt x="51" y="0"/>
                  </a:lnTo>
                  <a:lnTo>
                    <a:pt x="42" y="0"/>
                  </a:lnTo>
                  <a:lnTo>
                    <a:pt x="26" y="10"/>
                  </a:lnTo>
                  <a:lnTo>
                    <a:pt x="16" y="10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74ACA851-C474-C7CD-B91D-D3F17CE850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5" y="3541"/>
              <a:ext cx="26" cy="22"/>
            </a:xfrm>
            <a:custGeom>
              <a:avLst/>
              <a:gdLst>
                <a:gd name="T0" fmla="*/ 94 w 102"/>
                <a:gd name="T1" fmla="*/ 17 h 85"/>
                <a:gd name="T2" fmla="*/ 102 w 102"/>
                <a:gd name="T3" fmla="*/ 8 h 85"/>
                <a:gd name="T4" fmla="*/ 94 w 102"/>
                <a:gd name="T5" fmla="*/ 0 h 85"/>
                <a:gd name="T6" fmla="*/ 68 w 102"/>
                <a:gd name="T7" fmla="*/ 8 h 85"/>
                <a:gd name="T8" fmla="*/ 51 w 102"/>
                <a:gd name="T9" fmla="*/ 8 h 85"/>
                <a:gd name="T10" fmla="*/ 51 w 102"/>
                <a:gd name="T11" fmla="*/ 17 h 85"/>
                <a:gd name="T12" fmla="*/ 42 w 102"/>
                <a:gd name="T13" fmla="*/ 17 h 85"/>
                <a:gd name="T14" fmla="*/ 42 w 102"/>
                <a:gd name="T15" fmla="*/ 26 h 85"/>
                <a:gd name="T16" fmla="*/ 35 w 102"/>
                <a:gd name="T17" fmla="*/ 43 h 85"/>
                <a:gd name="T18" fmla="*/ 9 w 102"/>
                <a:gd name="T19" fmla="*/ 52 h 85"/>
                <a:gd name="T20" fmla="*/ 0 w 102"/>
                <a:gd name="T21" fmla="*/ 59 h 85"/>
                <a:gd name="T22" fmla="*/ 9 w 102"/>
                <a:gd name="T23" fmla="*/ 68 h 85"/>
                <a:gd name="T24" fmla="*/ 0 w 102"/>
                <a:gd name="T25" fmla="*/ 76 h 85"/>
                <a:gd name="T26" fmla="*/ 9 w 102"/>
                <a:gd name="T27" fmla="*/ 85 h 85"/>
                <a:gd name="T28" fmla="*/ 26 w 102"/>
                <a:gd name="T29" fmla="*/ 68 h 85"/>
                <a:gd name="T30" fmla="*/ 42 w 102"/>
                <a:gd name="T31" fmla="*/ 67 h 85"/>
                <a:gd name="T32" fmla="*/ 51 w 102"/>
                <a:gd name="T33" fmla="*/ 59 h 85"/>
                <a:gd name="T34" fmla="*/ 51 w 102"/>
                <a:gd name="T35" fmla="*/ 50 h 85"/>
                <a:gd name="T36" fmla="*/ 59 w 102"/>
                <a:gd name="T37" fmla="*/ 43 h 85"/>
                <a:gd name="T38" fmla="*/ 68 w 102"/>
                <a:gd name="T39" fmla="*/ 17 h 85"/>
                <a:gd name="T40" fmla="*/ 94 w 102"/>
                <a:gd name="T41" fmla="*/ 1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85">
                  <a:moveTo>
                    <a:pt x="94" y="17"/>
                  </a:moveTo>
                  <a:lnTo>
                    <a:pt x="102" y="8"/>
                  </a:lnTo>
                  <a:lnTo>
                    <a:pt x="94" y="0"/>
                  </a:lnTo>
                  <a:lnTo>
                    <a:pt x="68" y="8"/>
                  </a:lnTo>
                  <a:lnTo>
                    <a:pt x="51" y="8"/>
                  </a:lnTo>
                  <a:lnTo>
                    <a:pt x="51" y="17"/>
                  </a:lnTo>
                  <a:lnTo>
                    <a:pt x="42" y="17"/>
                  </a:lnTo>
                  <a:lnTo>
                    <a:pt x="42" y="26"/>
                  </a:lnTo>
                  <a:lnTo>
                    <a:pt x="35" y="43"/>
                  </a:lnTo>
                  <a:lnTo>
                    <a:pt x="9" y="52"/>
                  </a:lnTo>
                  <a:lnTo>
                    <a:pt x="0" y="59"/>
                  </a:lnTo>
                  <a:lnTo>
                    <a:pt x="9" y="68"/>
                  </a:lnTo>
                  <a:lnTo>
                    <a:pt x="0" y="76"/>
                  </a:lnTo>
                  <a:lnTo>
                    <a:pt x="9" y="85"/>
                  </a:lnTo>
                  <a:lnTo>
                    <a:pt x="26" y="68"/>
                  </a:lnTo>
                  <a:lnTo>
                    <a:pt x="42" y="67"/>
                  </a:lnTo>
                  <a:lnTo>
                    <a:pt x="51" y="59"/>
                  </a:lnTo>
                  <a:lnTo>
                    <a:pt x="51" y="50"/>
                  </a:lnTo>
                  <a:lnTo>
                    <a:pt x="59" y="43"/>
                  </a:lnTo>
                  <a:lnTo>
                    <a:pt x="68" y="17"/>
                  </a:lnTo>
                  <a:lnTo>
                    <a:pt x="94" y="17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72">
              <a:extLst>
                <a:ext uri="{FF2B5EF4-FFF2-40B4-BE49-F238E27FC236}">
                  <a16:creationId xmlns:a16="http://schemas.microsoft.com/office/drawing/2014/main" id="{53C12A57-60C9-9ABA-81E1-FD40C9C9F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8" y="3556"/>
              <a:ext cx="28" cy="22"/>
            </a:xfrm>
            <a:custGeom>
              <a:avLst/>
              <a:gdLst>
                <a:gd name="T0" fmla="*/ 18 w 111"/>
                <a:gd name="T1" fmla="*/ 35 h 85"/>
                <a:gd name="T2" fmla="*/ 0 w 111"/>
                <a:gd name="T3" fmla="*/ 51 h 85"/>
                <a:gd name="T4" fmla="*/ 35 w 111"/>
                <a:gd name="T5" fmla="*/ 68 h 85"/>
                <a:gd name="T6" fmla="*/ 43 w 111"/>
                <a:gd name="T7" fmla="*/ 68 h 85"/>
                <a:gd name="T8" fmla="*/ 43 w 111"/>
                <a:gd name="T9" fmla="*/ 85 h 85"/>
                <a:gd name="T10" fmla="*/ 61 w 111"/>
                <a:gd name="T11" fmla="*/ 77 h 85"/>
                <a:gd name="T12" fmla="*/ 69 w 111"/>
                <a:gd name="T13" fmla="*/ 68 h 85"/>
                <a:gd name="T14" fmla="*/ 86 w 111"/>
                <a:gd name="T15" fmla="*/ 59 h 85"/>
                <a:gd name="T16" fmla="*/ 95 w 111"/>
                <a:gd name="T17" fmla="*/ 51 h 85"/>
                <a:gd name="T18" fmla="*/ 111 w 111"/>
                <a:gd name="T19" fmla="*/ 51 h 85"/>
                <a:gd name="T20" fmla="*/ 111 w 111"/>
                <a:gd name="T21" fmla="*/ 17 h 85"/>
                <a:gd name="T22" fmla="*/ 102 w 111"/>
                <a:gd name="T23" fmla="*/ 9 h 85"/>
                <a:gd name="T24" fmla="*/ 102 w 111"/>
                <a:gd name="T25" fmla="*/ 0 h 85"/>
                <a:gd name="T26" fmla="*/ 95 w 111"/>
                <a:gd name="T27" fmla="*/ 0 h 85"/>
                <a:gd name="T28" fmla="*/ 95 w 111"/>
                <a:gd name="T29" fmla="*/ 26 h 85"/>
                <a:gd name="T30" fmla="*/ 69 w 111"/>
                <a:gd name="T31" fmla="*/ 26 h 85"/>
                <a:gd name="T32" fmla="*/ 69 w 111"/>
                <a:gd name="T33" fmla="*/ 35 h 85"/>
                <a:gd name="T34" fmla="*/ 61 w 111"/>
                <a:gd name="T35" fmla="*/ 42 h 85"/>
                <a:gd name="T36" fmla="*/ 43 w 111"/>
                <a:gd name="T37" fmla="*/ 42 h 85"/>
                <a:gd name="T38" fmla="*/ 18 w 111"/>
                <a:gd name="T39" fmla="*/ 3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1" h="85">
                  <a:moveTo>
                    <a:pt x="18" y="35"/>
                  </a:moveTo>
                  <a:lnTo>
                    <a:pt x="0" y="51"/>
                  </a:lnTo>
                  <a:lnTo>
                    <a:pt x="35" y="68"/>
                  </a:lnTo>
                  <a:lnTo>
                    <a:pt x="43" y="68"/>
                  </a:lnTo>
                  <a:lnTo>
                    <a:pt x="43" y="85"/>
                  </a:lnTo>
                  <a:lnTo>
                    <a:pt x="61" y="77"/>
                  </a:lnTo>
                  <a:lnTo>
                    <a:pt x="69" y="68"/>
                  </a:lnTo>
                  <a:lnTo>
                    <a:pt x="86" y="59"/>
                  </a:lnTo>
                  <a:lnTo>
                    <a:pt x="95" y="51"/>
                  </a:lnTo>
                  <a:lnTo>
                    <a:pt x="111" y="51"/>
                  </a:lnTo>
                  <a:lnTo>
                    <a:pt x="111" y="17"/>
                  </a:lnTo>
                  <a:lnTo>
                    <a:pt x="102" y="9"/>
                  </a:lnTo>
                  <a:lnTo>
                    <a:pt x="102" y="0"/>
                  </a:lnTo>
                  <a:lnTo>
                    <a:pt x="95" y="0"/>
                  </a:lnTo>
                  <a:lnTo>
                    <a:pt x="95" y="26"/>
                  </a:lnTo>
                  <a:lnTo>
                    <a:pt x="69" y="26"/>
                  </a:lnTo>
                  <a:lnTo>
                    <a:pt x="69" y="35"/>
                  </a:lnTo>
                  <a:lnTo>
                    <a:pt x="61" y="42"/>
                  </a:lnTo>
                  <a:lnTo>
                    <a:pt x="43" y="42"/>
                  </a:lnTo>
                  <a:lnTo>
                    <a:pt x="18" y="35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73">
              <a:extLst>
                <a:ext uri="{FF2B5EF4-FFF2-40B4-BE49-F238E27FC236}">
                  <a16:creationId xmlns:a16="http://schemas.microsoft.com/office/drawing/2014/main" id="{2CFE3E8A-59C3-6520-4A35-B98676807B9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8" y="826"/>
              <a:ext cx="108" cy="89"/>
            </a:xfrm>
            <a:custGeom>
              <a:avLst/>
              <a:gdLst>
                <a:gd name="T0" fmla="*/ 50 w 432"/>
                <a:gd name="T1" fmla="*/ 26 h 357"/>
                <a:gd name="T2" fmla="*/ 58 w 432"/>
                <a:gd name="T3" fmla="*/ 43 h 357"/>
                <a:gd name="T4" fmla="*/ 41 w 432"/>
                <a:gd name="T5" fmla="*/ 60 h 357"/>
                <a:gd name="T6" fmla="*/ 8 w 432"/>
                <a:gd name="T7" fmla="*/ 77 h 357"/>
                <a:gd name="T8" fmla="*/ 0 w 432"/>
                <a:gd name="T9" fmla="*/ 95 h 357"/>
                <a:gd name="T10" fmla="*/ 17 w 432"/>
                <a:gd name="T11" fmla="*/ 128 h 357"/>
                <a:gd name="T12" fmla="*/ 33 w 432"/>
                <a:gd name="T13" fmla="*/ 145 h 357"/>
                <a:gd name="T14" fmla="*/ 42 w 432"/>
                <a:gd name="T15" fmla="*/ 179 h 357"/>
                <a:gd name="T16" fmla="*/ 35 w 432"/>
                <a:gd name="T17" fmla="*/ 204 h 357"/>
                <a:gd name="T18" fmla="*/ 51 w 432"/>
                <a:gd name="T19" fmla="*/ 195 h 357"/>
                <a:gd name="T20" fmla="*/ 68 w 432"/>
                <a:gd name="T21" fmla="*/ 212 h 357"/>
                <a:gd name="T22" fmla="*/ 85 w 432"/>
                <a:gd name="T23" fmla="*/ 212 h 357"/>
                <a:gd name="T24" fmla="*/ 119 w 432"/>
                <a:gd name="T25" fmla="*/ 238 h 357"/>
                <a:gd name="T26" fmla="*/ 137 w 432"/>
                <a:gd name="T27" fmla="*/ 212 h 357"/>
                <a:gd name="T28" fmla="*/ 144 w 432"/>
                <a:gd name="T29" fmla="*/ 195 h 357"/>
                <a:gd name="T30" fmla="*/ 144 w 432"/>
                <a:gd name="T31" fmla="*/ 220 h 357"/>
                <a:gd name="T32" fmla="*/ 137 w 432"/>
                <a:gd name="T33" fmla="*/ 262 h 357"/>
                <a:gd name="T34" fmla="*/ 128 w 432"/>
                <a:gd name="T35" fmla="*/ 272 h 357"/>
                <a:gd name="T36" fmla="*/ 128 w 432"/>
                <a:gd name="T37" fmla="*/ 322 h 357"/>
                <a:gd name="T38" fmla="*/ 146 w 432"/>
                <a:gd name="T39" fmla="*/ 357 h 357"/>
                <a:gd name="T40" fmla="*/ 179 w 432"/>
                <a:gd name="T41" fmla="*/ 348 h 357"/>
                <a:gd name="T42" fmla="*/ 246 w 432"/>
                <a:gd name="T43" fmla="*/ 305 h 357"/>
                <a:gd name="T44" fmla="*/ 239 w 432"/>
                <a:gd name="T45" fmla="*/ 288 h 357"/>
                <a:gd name="T46" fmla="*/ 272 w 432"/>
                <a:gd name="T47" fmla="*/ 253 h 357"/>
                <a:gd name="T48" fmla="*/ 298 w 432"/>
                <a:gd name="T49" fmla="*/ 246 h 357"/>
                <a:gd name="T50" fmla="*/ 306 w 432"/>
                <a:gd name="T51" fmla="*/ 253 h 357"/>
                <a:gd name="T52" fmla="*/ 341 w 432"/>
                <a:gd name="T53" fmla="*/ 287 h 357"/>
                <a:gd name="T54" fmla="*/ 391 w 432"/>
                <a:gd name="T55" fmla="*/ 278 h 357"/>
                <a:gd name="T56" fmla="*/ 374 w 432"/>
                <a:gd name="T57" fmla="*/ 211 h 357"/>
                <a:gd name="T58" fmla="*/ 408 w 432"/>
                <a:gd name="T59" fmla="*/ 228 h 357"/>
                <a:gd name="T60" fmla="*/ 408 w 432"/>
                <a:gd name="T61" fmla="*/ 211 h 357"/>
                <a:gd name="T62" fmla="*/ 424 w 432"/>
                <a:gd name="T63" fmla="*/ 202 h 357"/>
                <a:gd name="T64" fmla="*/ 432 w 432"/>
                <a:gd name="T65" fmla="*/ 176 h 357"/>
                <a:gd name="T66" fmla="*/ 391 w 432"/>
                <a:gd name="T67" fmla="*/ 185 h 357"/>
                <a:gd name="T68" fmla="*/ 365 w 432"/>
                <a:gd name="T69" fmla="*/ 168 h 357"/>
                <a:gd name="T70" fmla="*/ 356 w 432"/>
                <a:gd name="T71" fmla="*/ 159 h 357"/>
                <a:gd name="T72" fmla="*/ 313 w 432"/>
                <a:gd name="T73" fmla="*/ 160 h 357"/>
                <a:gd name="T74" fmla="*/ 323 w 432"/>
                <a:gd name="T75" fmla="*/ 135 h 357"/>
                <a:gd name="T76" fmla="*/ 313 w 432"/>
                <a:gd name="T77" fmla="*/ 126 h 357"/>
                <a:gd name="T78" fmla="*/ 356 w 432"/>
                <a:gd name="T79" fmla="*/ 92 h 357"/>
                <a:gd name="T80" fmla="*/ 339 w 432"/>
                <a:gd name="T81" fmla="*/ 92 h 357"/>
                <a:gd name="T82" fmla="*/ 313 w 432"/>
                <a:gd name="T83" fmla="*/ 75 h 357"/>
                <a:gd name="T84" fmla="*/ 297 w 432"/>
                <a:gd name="T85" fmla="*/ 59 h 357"/>
                <a:gd name="T86" fmla="*/ 279 w 432"/>
                <a:gd name="T87" fmla="*/ 42 h 357"/>
                <a:gd name="T88" fmla="*/ 262 w 432"/>
                <a:gd name="T89" fmla="*/ 33 h 357"/>
                <a:gd name="T90" fmla="*/ 236 w 432"/>
                <a:gd name="T91" fmla="*/ 25 h 357"/>
                <a:gd name="T92" fmla="*/ 195 w 432"/>
                <a:gd name="T93" fmla="*/ 8 h 357"/>
                <a:gd name="T94" fmla="*/ 202 w 432"/>
                <a:gd name="T95" fmla="*/ 42 h 357"/>
                <a:gd name="T96" fmla="*/ 169 w 432"/>
                <a:gd name="T97" fmla="*/ 51 h 357"/>
                <a:gd name="T98" fmla="*/ 126 w 432"/>
                <a:gd name="T99" fmla="*/ 42 h 357"/>
                <a:gd name="T100" fmla="*/ 101 w 432"/>
                <a:gd name="T101" fmla="*/ 25 h 357"/>
                <a:gd name="T102" fmla="*/ 84 w 432"/>
                <a:gd name="T103" fmla="*/ 0 h 357"/>
                <a:gd name="T104" fmla="*/ 41 w 432"/>
                <a:gd name="T105" fmla="*/ 8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32" h="357">
                  <a:moveTo>
                    <a:pt x="41" y="8"/>
                  </a:moveTo>
                  <a:lnTo>
                    <a:pt x="50" y="26"/>
                  </a:lnTo>
                  <a:lnTo>
                    <a:pt x="67" y="43"/>
                  </a:lnTo>
                  <a:lnTo>
                    <a:pt x="58" y="43"/>
                  </a:lnTo>
                  <a:lnTo>
                    <a:pt x="59" y="51"/>
                  </a:lnTo>
                  <a:lnTo>
                    <a:pt x="41" y="60"/>
                  </a:lnTo>
                  <a:lnTo>
                    <a:pt x="33" y="77"/>
                  </a:lnTo>
                  <a:lnTo>
                    <a:pt x="8" y="77"/>
                  </a:lnTo>
                  <a:lnTo>
                    <a:pt x="17" y="86"/>
                  </a:lnTo>
                  <a:lnTo>
                    <a:pt x="0" y="95"/>
                  </a:lnTo>
                  <a:lnTo>
                    <a:pt x="17" y="111"/>
                  </a:lnTo>
                  <a:lnTo>
                    <a:pt x="17" y="128"/>
                  </a:lnTo>
                  <a:lnTo>
                    <a:pt x="26" y="145"/>
                  </a:lnTo>
                  <a:lnTo>
                    <a:pt x="33" y="145"/>
                  </a:lnTo>
                  <a:lnTo>
                    <a:pt x="33" y="170"/>
                  </a:lnTo>
                  <a:lnTo>
                    <a:pt x="42" y="179"/>
                  </a:lnTo>
                  <a:lnTo>
                    <a:pt x="33" y="188"/>
                  </a:lnTo>
                  <a:lnTo>
                    <a:pt x="35" y="204"/>
                  </a:lnTo>
                  <a:lnTo>
                    <a:pt x="51" y="204"/>
                  </a:lnTo>
                  <a:lnTo>
                    <a:pt x="51" y="195"/>
                  </a:lnTo>
                  <a:lnTo>
                    <a:pt x="59" y="195"/>
                  </a:lnTo>
                  <a:lnTo>
                    <a:pt x="68" y="212"/>
                  </a:lnTo>
                  <a:lnTo>
                    <a:pt x="76" y="221"/>
                  </a:lnTo>
                  <a:lnTo>
                    <a:pt x="85" y="212"/>
                  </a:lnTo>
                  <a:lnTo>
                    <a:pt x="94" y="212"/>
                  </a:lnTo>
                  <a:lnTo>
                    <a:pt x="119" y="238"/>
                  </a:lnTo>
                  <a:lnTo>
                    <a:pt x="119" y="221"/>
                  </a:lnTo>
                  <a:lnTo>
                    <a:pt x="137" y="212"/>
                  </a:lnTo>
                  <a:lnTo>
                    <a:pt x="135" y="195"/>
                  </a:lnTo>
                  <a:lnTo>
                    <a:pt x="144" y="195"/>
                  </a:lnTo>
                  <a:lnTo>
                    <a:pt x="153" y="203"/>
                  </a:lnTo>
                  <a:lnTo>
                    <a:pt x="144" y="220"/>
                  </a:lnTo>
                  <a:lnTo>
                    <a:pt x="144" y="238"/>
                  </a:lnTo>
                  <a:lnTo>
                    <a:pt x="137" y="262"/>
                  </a:lnTo>
                  <a:lnTo>
                    <a:pt x="119" y="264"/>
                  </a:lnTo>
                  <a:lnTo>
                    <a:pt x="128" y="272"/>
                  </a:lnTo>
                  <a:lnTo>
                    <a:pt x="137" y="314"/>
                  </a:lnTo>
                  <a:lnTo>
                    <a:pt x="128" y="322"/>
                  </a:lnTo>
                  <a:lnTo>
                    <a:pt x="128" y="340"/>
                  </a:lnTo>
                  <a:lnTo>
                    <a:pt x="146" y="357"/>
                  </a:lnTo>
                  <a:lnTo>
                    <a:pt x="170" y="355"/>
                  </a:lnTo>
                  <a:lnTo>
                    <a:pt x="179" y="348"/>
                  </a:lnTo>
                  <a:lnTo>
                    <a:pt x="230" y="331"/>
                  </a:lnTo>
                  <a:lnTo>
                    <a:pt x="246" y="305"/>
                  </a:lnTo>
                  <a:lnTo>
                    <a:pt x="246" y="296"/>
                  </a:lnTo>
                  <a:lnTo>
                    <a:pt x="239" y="288"/>
                  </a:lnTo>
                  <a:lnTo>
                    <a:pt x="237" y="272"/>
                  </a:lnTo>
                  <a:lnTo>
                    <a:pt x="272" y="253"/>
                  </a:lnTo>
                  <a:lnTo>
                    <a:pt x="280" y="246"/>
                  </a:lnTo>
                  <a:lnTo>
                    <a:pt x="298" y="246"/>
                  </a:lnTo>
                  <a:lnTo>
                    <a:pt x="298" y="262"/>
                  </a:lnTo>
                  <a:lnTo>
                    <a:pt x="306" y="253"/>
                  </a:lnTo>
                  <a:lnTo>
                    <a:pt x="332" y="262"/>
                  </a:lnTo>
                  <a:lnTo>
                    <a:pt x="341" y="287"/>
                  </a:lnTo>
                  <a:lnTo>
                    <a:pt x="357" y="287"/>
                  </a:lnTo>
                  <a:lnTo>
                    <a:pt x="391" y="278"/>
                  </a:lnTo>
                  <a:lnTo>
                    <a:pt x="365" y="253"/>
                  </a:lnTo>
                  <a:lnTo>
                    <a:pt x="374" y="211"/>
                  </a:lnTo>
                  <a:lnTo>
                    <a:pt x="391" y="211"/>
                  </a:lnTo>
                  <a:lnTo>
                    <a:pt x="408" y="228"/>
                  </a:lnTo>
                  <a:lnTo>
                    <a:pt x="399" y="211"/>
                  </a:lnTo>
                  <a:lnTo>
                    <a:pt x="408" y="211"/>
                  </a:lnTo>
                  <a:lnTo>
                    <a:pt x="408" y="202"/>
                  </a:lnTo>
                  <a:lnTo>
                    <a:pt x="424" y="202"/>
                  </a:lnTo>
                  <a:lnTo>
                    <a:pt x="432" y="193"/>
                  </a:lnTo>
                  <a:lnTo>
                    <a:pt x="432" y="176"/>
                  </a:lnTo>
                  <a:lnTo>
                    <a:pt x="399" y="177"/>
                  </a:lnTo>
                  <a:lnTo>
                    <a:pt x="391" y="185"/>
                  </a:lnTo>
                  <a:lnTo>
                    <a:pt x="374" y="177"/>
                  </a:lnTo>
                  <a:lnTo>
                    <a:pt x="365" y="168"/>
                  </a:lnTo>
                  <a:lnTo>
                    <a:pt x="365" y="159"/>
                  </a:lnTo>
                  <a:lnTo>
                    <a:pt x="356" y="159"/>
                  </a:lnTo>
                  <a:lnTo>
                    <a:pt x="323" y="168"/>
                  </a:lnTo>
                  <a:lnTo>
                    <a:pt x="313" y="160"/>
                  </a:lnTo>
                  <a:lnTo>
                    <a:pt x="323" y="142"/>
                  </a:lnTo>
                  <a:lnTo>
                    <a:pt x="323" y="135"/>
                  </a:lnTo>
                  <a:lnTo>
                    <a:pt x="306" y="126"/>
                  </a:lnTo>
                  <a:lnTo>
                    <a:pt x="313" y="126"/>
                  </a:lnTo>
                  <a:lnTo>
                    <a:pt x="347" y="109"/>
                  </a:lnTo>
                  <a:lnTo>
                    <a:pt x="356" y="92"/>
                  </a:lnTo>
                  <a:lnTo>
                    <a:pt x="356" y="75"/>
                  </a:lnTo>
                  <a:lnTo>
                    <a:pt x="339" y="92"/>
                  </a:lnTo>
                  <a:lnTo>
                    <a:pt x="323" y="75"/>
                  </a:lnTo>
                  <a:lnTo>
                    <a:pt x="313" y="75"/>
                  </a:lnTo>
                  <a:lnTo>
                    <a:pt x="313" y="49"/>
                  </a:lnTo>
                  <a:lnTo>
                    <a:pt x="297" y="59"/>
                  </a:lnTo>
                  <a:lnTo>
                    <a:pt x="288" y="42"/>
                  </a:lnTo>
                  <a:lnTo>
                    <a:pt x="279" y="42"/>
                  </a:lnTo>
                  <a:lnTo>
                    <a:pt x="262" y="59"/>
                  </a:lnTo>
                  <a:lnTo>
                    <a:pt x="262" y="33"/>
                  </a:lnTo>
                  <a:lnTo>
                    <a:pt x="254" y="25"/>
                  </a:lnTo>
                  <a:lnTo>
                    <a:pt x="236" y="25"/>
                  </a:lnTo>
                  <a:lnTo>
                    <a:pt x="228" y="7"/>
                  </a:lnTo>
                  <a:lnTo>
                    <a:pt x="195" y="8"/>
                  </a:lnTo>
                  <a:lnTo>
                    <a:pt x="195" y="16"/>
                  </a:lnTo>
                  <a:lnTo>
                    <a:pt x="202" y="42"/>
                  </a:lnTo>
                  <a:lnTo>
                    <a:pt x="178" y="42"/>
                  </a:lnTo>
                  <a:lnTo>
                    <a:pt x="169" y="51"/>
                  </a:lnTo>
                  <a:lnTo>
                    <a:pt x="143" y="51"/>
                  </a:lnTo>
                  <a:lnTo>
                    <a:pt x="126" y="42"/>
                  </a:lnTo>
                  <a:lnTo>
                    <a:pt x="101" y="34"/>
                  </a:lnTo>
                  <a:lnTo>
                    <a:pt x="101" y="25"/>
                  </a:lnTo>
                  <a:lnTo>
                    <a:pt x="84" y="34"/>
                  </a:lnTo>
                  <a:lnTo>
                    <a:pt x="84" y="0"/>
                  </a:lnTo>
                  <a:lnTo>
                    <a:pt x="50" y="0"/>
                  </a:lnTo>
                  <a:lnTo>
                    <a:pt x="41" y="8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C1FFE9EF-EED2-ACD7-4CED-CE16CE608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5" y="1025"/>
              <a:ext cx="64" cy="62"/>
            </a:xfrm>
            <a:custGeom>
              <a:avLst/>
              <a:gdLst>
                <a:gd name="T0" fmla="*/ 255 w 255"/>
                <a:gd name="T1" fmla="*/ 43 h 246"/>
                <a:gd name="T2" fmla="*/ 246 w 255"/>
                <a:gd name="T3" fmla="*/ 33 h 246"/>
                <a:gd name="T4" fmla="*/ 238 w 255"/>
                <a:gd name="T5" fmla="*/ 43 h 246"/>
                <a:gd name="T6" fmla="*/ 229 w 255"/>
                <a:gd name="T7" fmla="*/ 33 h 246"/>
                <a:gd name="T8" fmla="*/ 212 w 255"/>
                <a:gd name="T9" fmla="*/ 33 h 246"/>
                <a:gd name="T10" fmla="*/ 203 w 255"/>
                <a:gd name="T11" fmla="*/ 43 h 246"/>
                <a:gd name="T12" fmla="*/ 178 w 255"/>
                <a:gd name="T13" fmla="*/ 43 h 246"/>
                <a:gd name="T14" fmla="*/ 169 w 255"/>
                <a:gd name="T15" fmla="*/ 33 h 246"/>
                <a:gd name="T16" fmla="*/ 162 w 255"/>
                <a:gd name="T17" fmla="*/ 33 h 246"/>
                <a:gd name="T18" fmla="*/ 144 w 255"/>
                <a:gd name="T19" fmla="*/ 26 h 246"/>
                <a:gd name="T20" fmla="*/ 118 w 255"/>
                <a:gd name="T21" fmla="*/ 0 h 246"/>
                <a:gd name="T22" fmla="*/ 110 w 255"/>
                <a:gd name="T23" fmla="*/ 18 h 246"/>
                <a:gd name="T24" fmla="*/ 110 w 255"/>
                <a:gd name="T25" fmla="*/ 43 h 246"/>
                <a:gd name="T26" fmla="*/ 93 w 255"/>
                <a:gd name="T27" fmla="*/ 43 h 246"/>
                <a:gd name="T28" fmla="*/ 67 w 255"/>
                <a:gd name="T29" fmla="*/ 61 h 246"/>
                <a:gd name="T30" fmla="*/ 34 w 255"/>
                <a:gd name="T31" fmla="*/ 94 h 246"/>
                <a:gd name="T32" fmla="*/ 0 w 255"/>
                <a:gd name="T33" fmla="*/ 103 h 246"/>
                <a:gd name="T34" fmla="*/ 9 w 255"/>
                <a:gd name="T35" fmla="*/ 146 h 246"/>
                <a:gd name="T36" fmla="*/ 17 w 255"/>
                <a:gd name="T37" fmla="*/ 146 h 246"/>
                <a:gd name="T38" fmla="*/ 43 w 255"/>
                <a:gd name="T39" fmla="*/ 179 h 246"/>
                <a:gd name="T40" fmla="*/ 52 w 255"/>
                <a:gd name="T41" fmla="*/ 188 h 246"/>
                <a:gd name="T42" fmla="*/ 60 w 255"/>
                <a:gd name="T43" fmla="*/ 179 h 246"/>
                <a:gd name="T44" fmla="*/ 93 w 255"/>
                <a:gd name="T45" fmla="*/ 179 h 246"/>
                <a:gd name="T46" fmla="*/ 93 w 255"/>
                <a:gd name="T47" fmla="*/ 196 h 246"/>
                <a:gd name="T48" fmla="*/ 85 w 255"/>
                <a:gd name="T49" fmla="*/ 204 h 246"/>
                <a:gd name="T50" fmla="*/ 93 w 255"/>
                <a:gd name="T51" fmla="*/ 213 h 246"/>
                <a:gd name="T52" fmla="*/ 94 w 255"/>
                <a:gd name="T53" fmla="*/ 230 h 246"/>
                <a:gd name="T54" fmla="*/ 119 w 255"/>
                <a:gd name="T55" fmla="*/ 246 h 246"/>
                <a:gd name="T56" fmla="*/ 154 w 255"/>
                <a:gd name="T57" fmla="*/ 246 h 246"/>
                <a:gd name="T58" fmla="*/ 154 w 255"/>
                <a:gd name="T59" fmla="*/ 237 h 246"/>
                <a:gd name="T60" fmla="*/ 171 w 255"/>
                <a:gd name="T61" fmla="*/ 230 h 246"/>
                <a:gd name="T62" fmla="*/ 180 w 255"/>
                <a:gd name="T63" fmla="*/ 204 h 246"/>
                <a:gd name="T64" fmla="*/ 171 w 255"/>
                <a:gd name="T65" fmla="*/ 196 h 246"/>
                <a:gd name="T66" fmla="*/ 221 w 255"/>
                <a:gd name="T67" fmla="*/ 195 h 246"/>
                <a:gd name="T68" fmla="*/ 230 w 255"/>
                <a:gd name="T69" fmla="*/ 204 h 246"/>
                <a:gd name="T70" fmla="*/ 247 w 255"/>
                <a:gd name="T71" fmla="*/ 195 h 246"/>
                <a:gd name="T72" fmla="*/ 247 w 255"/>
                <a:gd name="T73" fmla="*/ 178 h 246"/>
                <a:gd name="T74" fmla="*/ 255 w 255"/>
                <a:gd name="T75" fmla="*/ 161 h 246"/>
                <a:gd name="T76" fmla="*/ 230 w 255"/>
                <a:gd name="T77" fmla="*/ 110 h 246"/>
                <a:gd name="T78" fmla="*/ 247 w 255"/>
                <a:gd name="T79" fmla="*/ 85 h 246"/>
                <a:gd name="T80" fmla="*/ 247 w 255"/>
                <a:gd name="T81" fmla="*/ 76 h 246"/>
                <a:gd name="T82" fmla="*/ 229 w 255"/>
                <a:gd name="T83" fmla="*/ 68 h 246"/>
                <a:gd name="T84" fmla="*/ 246 w 255"/>
                <a:gd name="T85" fmla="*/ 59 h 246"/>
                <a:gd name="T86" fmla="*/ 255 w 255"/>
                <a:gd name="T87" fmla="*/ 43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55" h="246">
                  <a:moveTo>
                    <a:pt x="255" y="43"/>
                  </a:moveTo>
                  <a:lnTo>
                    <a:pt x="246" y="33"/>
                  </a:lnTo>
                  <a:lnTo>
                    <a:pt x="238" y="43"/>
                  </a:lnTo>
                  <a:lnTo>
                    <a:pt x="229" y="33"/>
                  </a:lnTo>
                  <a:lnTo>
                    <a:pt x="212" y="33"/>
                  </a:lnTo>
                  <a:lnTo>
                    <a:pt x="203" y="43"/>
                  </a:lnTo>
                  <a:lnTo>
                    <a:pt x="178" y="43"/>
                  </a:lnTo>
                  <a:lnTo>
                    <a:pt x="169" y="33"/>
                  </a:lnTo>
                  <a:lnTo>
                    <a:pt x="162" y="33"/>
                  </a:lnTo>
                  <a:lnTo>
                    <a:pt x="144" y="26"/>
                  </a:lnTo>
                  <a:lnTo>
                    <a:pt x="118" y="0"/>
                  </a:lnTo>
                  <a:lnTo>
                    <a:pt x="110" y="18"/>
                  </a:lnTo>
                  <a:lnTo>
                    <a:pt x="110" y="43"/>
                  </a:lnTo>
                  <a:lnTo>
                    <a:pt x="93" y="43"/>
                  </a:lnTo>
                  <a:lnTo>
                    <a:pt x="67" y="61"/>
                  </a:lnTo>
                  <a:lnTo>
                    <a:pt x="34" y="94"/>
                  </a:lnTo>
                  <a:lnTo>
                    <a:pt x="0" y="103"/>
                  </a:lnTo>
                  <a:lnTo>
                    <a:pt x="9" y="146"/>
                  </a:lnTo>
                  <a:lnTo>
                    <a:pt x="17" y="146"/>
                  </a:lnTo>
                  <a:lnTo>
                    <a:pt x="43" y="179"/>
                  </a:lnTo>
                  <a:lnTo>
                    <a:pt x="52" y="188"/>
                  </a:lnTo>
                  <a:lnTo>
                    <a:pt x="60" y="179"/>
                  </a:lnTo>
                  <a:lnTo>
                    <a:pt x="93" y="179"/>
                  </a:lnTo>
                  <a:lnTo>
                    <a:pt x="93" y="196"/>
                  </a:lnTo>
                  <a:lnTo>
                    <a:pt x="85" y="204"/>
                  </a:lnTo>
                  <a:lnTo>
                    <a:pt x="93" y="213"/>
                  </a:lnTo>
                  <a:lnTo>
                    <a:pt x="94" y="230"/>
                  </a:lnTo>
                  <a:lnTo>
                    <a:pt x="119" y="246"/>
                  </a:lnTo>
                  <a:lnTo>
                    <a:pt x="154" y="246"/>
                  </a:lnTo>
                  <a:lnTo>
                    <a:pt x="154" y="237"/>
                  </a:lnTo>
                  <a:lnTo>
                    <a:pt x="171" y="230"/>
                  </a:lnTo>
                  <a:lnTo>
                    <a:pt x="180" y="204"/>
                  </a:lnTo>
                  <a:lnTo>
                    <a:pt x="171" y="196"/>
                  </a:lnTo>
                  <a:lnTo>
                    <a:pt x="221" y="195"/>
                  </a:lnTo>
                  <a:lnTo>
                    <a:pt x="230" y="204"/>
                  </a:lnTo>
                  <a:lnTo>
                    <a:pt x="247" y="195"/>
                  </a:lnTo>
                  <a:lnTo>
                    <a:pt x="247" y="178"/>
                  </a:lnTo>
                  <a:lnTo>
                    <a:pt x="255" y="161"/>
                  </a:lnTo>
                  <a:lnTo>
                    <a:pt x="230" y="110"/>
                  </a:lnTo>
                  <a:lnTo>
                    <a:pt x="247" y="85"/>
                  </a:lnTo>
                  <a:lnTo>
                    <a:pt x="247" y="76"/>
                  </a:lnTo>
                  <a:lnTo>
                    <a:pt x="229" y="68"/>
                  </a:lnTo>
                  <a:lnTo>
                    <a:pt x="246" y="59"/>
                  </a:lnTo>
                  <a:lnTo>
                    <a:pt x="255" y="43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AAD7B8C6-51F1-1F03-4D78-7F09B1789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5" y="1020"/>
              <a:ext cx="85" cy="117"/>
            </a:xfrm>
            <a:custGeom>
              <a:avLst/>
              <a:gdLst>
                <a:gd name="T0" fmla="*/ 50 w 338"/>
                <a:gd name="T1" fmla="*/ 162 h 467"/>
                <a:gd name="T2" fmla="*/ 41 w 338"/>
                <a:gd name="T3" fmla="*/ 187 h 467"/>
                <a:gd name="T4" fmla="*/ 59 w 338"/>
                <a:gd name="T5" fmla="*/ 230 h 467"/>
                <a:gd name="T6" fmla="*/ 67 w 338"/>
                <a:gd name="T7" fmla="*/ 239 h 467"/>
                <a:gd name="T8" fmla="*/ 42 w 338"/>
                <a:gd name="T9" fmla="*/ 239 h 467"/>
                <a:gd name="T10" fmla="*/ 33 w 338"/>
                <a:gd name="T11" fmla="*/ 246 h 467"/>
                <a:gd name="T12" fmla="*/ 42 w 338"/>
                <a:gd name="T13" fmla="*/ 255 h 467"/>
                <a:gd name="T14" fmla="*/ 33 w 338"/>
                <a:gd name="T15" fmla="*/ 263 h 467"/>
                <a:gd name="T16" fmla="*/ 33 w 338"/>
                <a:gd name="T17" fmla="*/ 281 h 467"/>
                <a:gd name="T18" fmla="*/ 17 w 338"/>
                <a:gd name="T19" fmla="*/ 289 h 467"/>
                <a:gd name="T20" fmla="*/ 24 w 338"/>
                <a:gd name="T21" fmla="*/ 315 h 467"/>
                <a:gd name="T22" fmla="*/ 26 w 338"/>
                <a:gd name="T23" fmla="*/ 324 h 467"/>
                <a:gd name="T24" fmla="*/ 9 w 338"/>
                <a:gd name="T25" fmla="*/ 341 h 467"/>
                <a:gd name="T26" fmla="*/ 0 w 338"/>
                <a:gd name="T27" fmla="*/ 341 h 467"/>
                <a:gd name="T28" fmla="*/ 0 w 338"/>
                <a:gd name="T29" fmla="*/ 350 h 467"/>
                <a:gd name="T30" fmla="*/ 9 w 338"/>
                <a:gd name="T31" fmla="*/ 366 h 467"/>
                <a:gd name="T32" fmla="*/ 9 w 338"/>
                <a:gd name="T33" fmla="*/ 383 h 467"/>
                <a:gd name="T34" fmla="*/ 26 w 338"/>
                <a:gd name="T35" fmla="*/ 408 h 467"/>
                <a:gd name="T36" fmla="*/ 35 w 338"/>
                <a:gd name="T37" fmla="*/ 400 h 467"/>
                <a:gd name="T38" fmla="*/ 51 w 338"/>
                <a:gd name="T39" fmla="*/ 400 h 467"/>
                <a:gd name="T40" fmla="*/ 59 w 338"/>
                <a:gd name="T41" fmla="*/ 391 h 467"/>
                <a:gd name="T42" fmla="*/ 68 w 338"/>
                <a:gd name="T43" fmla="*/ 400 h 467"/>
                <a:gd name="T44" fmla="*/ 77 w 338"/>
                <a:gd name="T45" fmla="*/ 399 h 467"/>
                <a:gd name="T46" fmla="*/ 94 w 338"/>
                <a:gd name="T47" fmla="*/ 382 h 467"/>
                <a:gd name="T48" fmla="*/ 102 w 338"/>
                <a:gd name="T49" fmla="*/ 382 h 467"/>
                <a:gd name="T50" fmla="*/ 137 w 338"/>
                <a:gd name="T51" fmla="*/ 391 h 467"/>
                <a:gd name="T52" fmla="*/ 137 w 338"/>
                <a:gd name="T53" fmla="*/ 441 h 467"/>
                <a:gd name="T54" fmla="*/ 153 w 338"/>
                <a:gd name="T55" fmla="*/ 441 h 467"/>
                <a:gd name="T56" fmla="*/ 187 w 338"/>
                <a:gd name="T57" fmla="*/ 449 h 467"/>
                <a:gd name="T58" fmla="*/ 188 w 338"/>
                <a:gd name="T59" fmla="*/ 458 h 467"/>
                <a:gd name="T60" fmla="*/ 204 w 338"/>
                <a:gd name="T61" fmla="*/ 467 h 467"/>
                <a:gd name="T62" fmla="*/ 221 w 338"/>
                <a:gd name="T63" fmla="*/ 415 h 467"/>
                <a:gd name="T64" fmla="*/ 213 w 338"/>
                <a:gd name="T65" fmla="*/ 375 h 467"/>
                <a:gd name="T66" fmla="*/ 221 w 338"/>
                <a:gd name="T67" fmla="*/ 366 h 467"/>
                <a:gd name="T68" fmla="*/ 244 w 338"/>
                <a:gd name="T69" fmla="*/ 323 h 467"/>
                <a:gd name="T70" fmla="*/ 262 w 338"/>
                <a:gd name="T71" fmla="*/ 133 h 467"/>
                <a:gd name="T72" fmla="*/ 279 w 338"/>
                <a:gd name="T73" fmla="*/ 110 h 467"/>
                <a:gd name="T74" fmla="*/ 292 w 338"/>
                <a:gd name="T75" fmla="*/ 95 h 467"/>
                <a:gd name="T76" fmla="*/ 338 w 338"/>
                <a:gd name="T77" fmla="*/ 33 h 467"/>
                <a:gd name="T78" fmla="*/ 321 w 338"/>
                <a:gd name="T79" fmla="*/ 33 h 467"/>
                <a:gd name="T80" fmla="*/ 295 w 338"/>
                <a:gd name="T81" fmla="*/ 42 h 467"/>
                <a:gd name="T82" fmla="*/ 279 w 338"/>
                <a:gd name="T83" fmla="*/ 24 h 467"/>
                <a:gd name="T84" fmla="*/ 253 w 338"/>
                <a:gd name="T85" fmla="*/ 8 h 467"/>
                <a:gd name="T86" fmla="*/ 228 w 338"/>
                <a:gd name="T87" fmla="*/ 42 h 467"/>
                <a:gd name="T88" fmla="*/ 193 w 338"/>
                <a:gd name="T89" fmla="*/ 50 h 467"/>
                <a:gd name="T90" fmla="*/ 168 w 338"/>
                <a:gd name="T91" fmla="*/ 42 h 467"/>
                <a:gd name="T92" fmla="*/ 168 w 338"/>
                <a:gd name="T93" fmla="*/ 17 h 467"/>
                <a:gd name="T94" fmla="*/ 134 w 338"/>
                <a:gd name="T95" fmla="*/ 26 h 467"/>
                <a:gd name="T96" fmla="*/ 125 w 338"/>
                <a:gd name="T97" fmla="*/ 0 h 467"/>
                <a:gd name="T98" fmla="*/ 108 w 338"/>
                <a:gd name="T99" fmla="*/ 9 h 467"/>
                <a:gd name="T100" fmla="*/ 100 w 338"/>
                <a:gd name="T101" fmla="*/ 9 h 467"/>
                <a:gd name="T102" fmla="*/ 75 w 338"/>
                <a:gd name="T103" fmla="*/ 26 h 467"/>
                <a:gd name="T104" fmla="*/ 100 w 338"/>
                <a:gd name="T105" fmla="*/ 51 h 467"/>
                <a:gd name="T106" fmla="*/ 84 w 338"/>
                <a:gd name="T107" fmla="*/ 59 h 467"/>
                <a:gd name="T108" fmla="*/ 84 w 338"/>
                <a:gd name="T109" fmla="*/ 85 h 467"/>
                <a:gd name="T110" fmla="*/ 117 w 338"/>
                <a:gd name="T111" fmla="*/ 102 h 467"/>
                <a:gd name="T112" fmla="*/ 117 w 338"/>
                <a:gd name="T113" fmla="*/ 111 h 467"/>
                <a:gd name="T114" fmla="*/ 110 w 338"/>
                <a:gd name="T115" fmla="*/ 128 h 467"/>
                <a:gd name="T116" fmla="*/ 110 w 338"/>
                <a:gd name="T117" fmla="*/ 135 h 467"/>
                <a:gd name="T118" fmla="*/ 100 w 338"/>
                <a:gd name="T119" fmla="*/ 144 h 467"/>
                <a:gd name="T120" fmla="*/ 93 w 338"/>
                <a:gd name="T121" fmla="*/ 144 h 467"/>
                <a:gd name="T122" fmla="*/ 84 w 338"/>
                <a:gd name="T123" fmla="*/ 161 h 467"/>
                <a:gd name="T124" fmla="*/ 50 w 338"/>
                <a:gd name="T125" fmla="*/ 162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8" h="467">
                  <a:moveTo>
                    <a:pt x="50" y="162"/>
                  </a:moveTo>
                  <a:lnTo>
                    <a:pt x="41" y="187"/>
                  </a:lnTo>
                  <a:lnTo>
                    <a:pt x="59" y="230"/>
                  </a:lnTo>
                  <a:lnTo>
                    <a:pt x="67" y="239"/>
                  </a:lnTo>
                  <a:lnTo>
                    <a:pt x="42" y="239"/>
                  </a:lnTo>
                  <a:lnTo>
                    <a:pt x="33" y="246"/>
                  </a:lnTo>
                  <a:lnTo>
                    <a:pt x="42" y="255"/>
                  </a:lnTo>
                  <a:lnTo>
                    <a:pt x="33" y="263"/>
                  </a:lnTo>
                  <a:lnTo>
                    <a:pt x="33" y="281"/>
                  </a:lnTo>
                  <a:lnTo>
                    <a:pt x="17" y="289"/>
                  </a:lnTo>
                  <a:lnTo>
                    <a:pt x="24" y="315"/>
                  </a:lnTo>
                  <a:lnTo>
                    <a:pt x="26" y="324"/>
                  </a:lnTo>
                  <a:lnTo>
                    <a:pt x="9" y="341"/>
                  </a:lnTo>
                  <a:lnTo>
                    <a:pt x="0" y="341"/>
                  </a:lnTo>
                  <a:lnTo>
                    <a:pt x="0" y="350"/>
                  </a:lnTo>
                  <a:lnTo>
                    <a:pt x="9" y="366"/>
                  </a:lnTo>
                  <a:lnTo>
                    <a:pt x="9" y="383"/>
                  </a:lnTo>
                  <a:lnTo>
                    <a:pt x="26" y="408"/>
                  </a:lnTo>
                  <a:lnTo>
                    <a:pt x="35" y="400"/>
                  </a:lnTo>
                  <a:lnTo>
                    <a:pt x="51" y="400"/>
                  </a:lnTo>
                  <a:lnTo>
                    <a:pt x="59" y="391"/>
                  </a:lnTo>
                  <a:lnTo>
                    <a:pt x="68" y="400"/>
                  </a:lnTo>
                  <a:lnTo>
                    <a:pt x="77" y="399"/>
                  </a:lnTo>
                  <a:lnTo>
                    <a:pt x="94" y="382"/>
                  </a:lnTo>
                  <a:lnTo>
                    <a:pt x="102" y="382"/>
                  </a:lnTo>
                  <a:lnTo>
                    <a:pt x="137" y="391"/>
                  </a:lnTo>
                  <a:lnTo>
                    <a:pt x="137" y="441"/>
                  </a:lnTo>
                  <a:lnTo>
                    <a:pt x="153" y="441"/>
                  </a:lnTo>
                  <a:lnTo>
                    <a:pt x="187" y="449"/>
                  </a:lnTo>
                  <a:lnTo>
                    <a:pt x="188" y="458"/>
                  </a:lnTo>
                  <a:lnTo>
                    <a:pt x="204" y="467"/>
                  </a:lnTo>
                  <a:lnTo>
                    <a:pt x="221" y="415"/>
                  </a:lnTo>
                  <a:lnTo>
                    <a:pt x="213" y="375"/>
                  </a:lnTo>
                  <a:lnTo>
                    <a:pt x="221" y="366"/>
                  </a:lnTo>
                  <a:lnTo>
                    <a:pt x="244" y="323"/>
                  </a:lnTo>
                  <a:lnTo>
                    <a:pt x="262" y="133"/>
                  </a:lnTo>
                  <a:lnTo>
                    <a:pt x="279" y="110"/>
                  </a:lnTo>
                  <a:lnTo>
                    <a:pt x="292" y="95"/>
                  </a:lnTo>
                  <a:lnTo>
                    <a:pt x="338" y="33"/>
                  </a:lnTo>
                  <a:lnTo>
                    <a:pt x="321" y="33"/>
                  </a:lnTo>
                  <a:lnTo>
                    <a:pt x="295" y="42"/>
                  </a:lnTo>
                  <a:lnTo>
                    <a:pt x="279" y="24"/>
                  </a:lnTo>
                  <a:lnTo>
                    <a:pt x="253" y="8"/>
                  </a:lnTo>
                  <a:lnTo>
                    <a:pt x="228" y="42"/>
                  </a:lnTo>
                  <a:lnTo>
                    <a:pt x="193" y="50"/>
                  </a:lnTo>
                  <a:lnTo>
                    <a:pt x="168" y="42"/>
                  </a:lnTo>
                  <a:lnTo>
                    <a:pt x="168" y="17"/>
                  </a:lnTo>
                  <a:lnTo>
                    <a:pt x="134" y="26"/>
                  </a:lnTo>
                  <a:lnTo>
                    <a:pt x="125" y="0"/>
                  </a:lnTo>
                  <a:lnTo>
                    <a:pt x="108" y="9"/>
                  </a:lnTo>
                  <a:lnTo>
                    <a:pt x="100" y="9"/>
                  </a:lnTo>
                  <a:lnTo>
                    <a:pt x="75" y="26"/>
                  </a:lnTo>
                  <a:lnTo>
                    <a:pt x="100" y="51"/>
                  </a:lnTo>
                  <a:lnTo>
                    <a:pt x="84" y="59"/>
                  </a:lnTo>
                  <a:lnTo>
                    <a:pt x="84" y="85"/>
                  </a:lnTo>
                  <a:lnTo>
                    <a:pt x="117" y="102"/>
                  </a:lnTo>
                  <a:lnTo>
                    <a:pt x="117" y="111"/>
                  </a:lnTo>
                  <a:lnTo>
                    <a:pt x="110" y="128"/>
                  </a:lnTo>
                  <a:lnTo>
                    <a:pt x="110" y="135"/>
                  </a:lnTo>
                  <a:lnTo>
                    <a:pt x="100" y="144"/>
                  </a:lnTo>
                  <a:lnTo>
                    <a:pt x="93" y="144"/>
                  </a:lnTo>
                  <a:lnTo>
                    <a:pt x="84" y="161"/>
                  </a:lnTo>
                  <a:lnTo>
                    <a:pt x="50" y="162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65522BD4-3BDD-B5AE-EBFF-10318DB91E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64" y="134"/>
              <a:ext cx="134" cy="118"/>
            </a:xfrm>
            <a:custGeom>
              <a:avLst/>
              <a:gdLst>
                <a:gd name="T0" fmla="*/ 302 w 534"/>
                <a:gd name="T1" fmla="*/ 9 h 474"/>
                <a:gd name="T2" fmla="*/ 239 w 534"/>
                <a:gd name="T3" fmla="*/ 16 h 474"/>
                <a:gd name="T4" fmla="*/ 160 w 534"/>
                <a:gd name="T5" fmla="*/ 75 h 474"/>
                <a:gd name="T6" fmla="*/ 160 w 534"/>
                <a:gd name="T7" fmla="*/ 93 h 474"/>
                <a:gd name="T8" fmla="*/ 152 w 534"/>
                <a:gd name="T9" fmla="*/ 127 h 474"/>
                <a:gd name="T10" fmla="*/ 126 w 534"/>
                <a:gd name="T11" fmla="*/ 144 h 474"/>
                <a:gd name="T12" fmla="*/ 119 w 534"/>
                <a:gd name="T13" fmla="*/ 161 h 474"/>
                <a:gd name="T14" fmla="*/ 84 w 534"/>
                <a:gd name="T15" fmla="*/ 144 h 474"/>
                <a:gd name="T16" fmla="*/ 41 w 534"/>
                <a:gd name="T17" fmla="*/ 186 h 474"/>
                <a:gd name="T18" fmla="*/ 17 w 534"/>
                <a:gd name="T19" fmla="*/ 204 h 474"/>
                <a:gd name="T20" fmla="*/ 41 w 534"/>
                <a:gd name="T21" fmla="*/ 221 h 474"/>
                <a:gd name="T22" fmla="*/ 76 w 534"/>
                <a:gd name="T23" fmla="*/ 220 h 474"/>
                <a:gd name="T24" fmla="*/ 110 w 534"/>
                <a:gd name="T25" fmla="*/ 229 h 474"/>
                <a:gd name="T26" fmla="*/ 144 w 534"/>
                <a:gd name="T27" fmla="*/ 279 h 474"/>
                <a:gd name="T28" fmla="*/ 111 w 534"/>
                <a:gd name="T29" fmla="*/ 297 h 474"/>
                <a:gd name="T30" fmla="*/ 94 w 534"/>
                <a:gd name="T31" fmla="*/ 322 h 474"/>
                <a:gd name="T32" fmla="*/ 68 w 534"/>
                <a:gd name="T33" fmla="*/ 331 h 474"/>
                <a:gd name="T34" fmla="*/ 51 w 534"/>
                <a:gd name="T35" fmla="*/ 357 h 474"/>
                <a:gd name="T36" fmla="*/ 9 w 534"/>
                <a:gd name="T37" fmla="*/ 366 h 474"/>
                <a:gd name="T38" fmla="*/ 18 w 534"/>
                <a:gd name="T39" fmla="*/ 416 h 474"/>
                <a:gd name="T40" fmla="*/ 9 w 534"/>
                <a:gd name="T41" fmla="*/ 442 h 474"/>
                <a:gd name="T42" fmla="*/ 60 w 534"/>
                <a:gd name="T43" fmla="*/ 459 h 474"/>
                <a:gd name="T44" fmla="*/ 103 w 534"/>
                <a:gd name="T45" fmla="*/ 441 h 474"/>
                <a:gd name="T46" fmla="*/ 111 w 534"/>
                <a:gd name="T47" fmla="*/ 450 h 474"/>
                <a:gd name="T48" fmla="*/ 137 w 534"/>
                <a:gd name="T49" fmla="*/ 441 h 474"/>
                <a:gd name="T50" fmla="*/ 153 w 534"/>
                <a:gd name="T51" fmla="*/ 415 h 474"/>
                <a:gd name="T52" fmla="*/ 179 w 534"/>
                <a:gd name="T53" fmla="*/ 398 h 474"/>
                <a:gd name="T54" fmla="*/ 239 w 534"/>
                <a:gd name="T55" fmla="*/ 424 h 474"/>
                <a:gd name="T56" fmla="*/ 248 w 534"/>
                <a:gd name="T57" fmla="*/ 448 h 474"/>
                <a:gd name="T58" fmla="*/ 289 w 534"/>
                <a:gd name="T59" fmla="*/ 457 h 474"/>
                <a:gd name="T60" fmla="*/ 306 w 534"/>
                <a:gd name="T61" fmla="*/ 406 h 474"/>
                <a:gd name="T62" fmla="*/ 339 w 534"/>
                <a:gd name="T63" fmla="*/ 380 h 474"/>
                <a:gd name="T64" fmla="*/ 391 w 534"/>
                <a:gd name="T65" fmla="*/ 414 h 474"/>
                <a:gd name="T66" fmla="*/ 417 w 534"/>
                <a:gd name="T67" fmla="*/ 397 h 474"/>
                <a:gd name="T68" fmla="*/ 433 w 534"/>
                <a:gd name="T69" fmla="*/ 389 h 474"/>
                <a:gd name="T70" fmla="*/ 450 w 534"/>
                <a:gd name="T71" fmla="*/ 380 h 474"/>
                <a:gd name="T72" fmla="*/ 459 w 534"/>
                <a:gd name="T73" fmla="*/ 371 h 474"/>
                <a:gd name="T74" fmla="*/ 467 w 534"/>
                <a:gd name="T75" fmla="*/ 345 h 474"/>
                <a:gd name="T76" fmla="*/ 493 w 534"/>
                <a:gd name="T77" fmla="*/ 354 h 474"/>
                <a:gd name="T78" fmla="*/ 517 w 534"/>
                <a:gd name="T79" fmla="*/ 321 h 474"/>
                <a:gd name="T80" fmla="*/ 534 w 534"/>
                <a:gd name="T81" fmla="*/ 303 h 474"/>
                <a:gd name="T82" fmla="*/ 526 w 534"/>
                <a:gd name="T83" fmla="*/ 278 h 474"/>
                <a:gd name="T84" fmla="*/ 508 w 534"/>
                <a:gd name="T85" fmla="*/ 210 h 474"/>
                <a:gd name="T86" fmla="*/ 517 w 534"/>
                <a:gd name="T87" fmla="*/ 161 h 474"/>
                <a:gd name="T88" fmla="*/ 406 w 534"/>
                <a:gd name="T89" fmla="*/ 0 h 474"/>
                <a:gd name="T90" fmla="*/ 467 w 534"/>
                <a:gd name="T91" fmla="*/ 210 h 474"/>
                <a:gd name="T92" fmla="*/ 475 w 534"/>
                <a:gd name="T93" fmla="*/ 21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34" h="474">
                  <a:moveTo>
                    <a:pt x="303" y="9"/>
                  </a:moveTo>
                  <a:lnTo>
                    <a:pt x="302" y="9"/>
                  </a:lnTo>
                  <a:lnTo>
                    <a:pt x="245" y="16"/>
                  </a:lnTo>
                  <a:lnTo>
                    <a:pt x="239" y="16"/>
                  </a:lnTo>
                  <a:lnTo>
                    <a:pt x="177" y="59"/>
                  </a:lnTo>
                  <a:lnTo>
                    <a:pt x="160" y="75"/>
                  </a:lnTo>
                  <a:lnTo>
                    <a:pt x="168" y="92"/>
                  </a:lnTo>
                  <a:lnTo>
                    <a:pt x="160" y="93"/>
                  </a:lnTo>
                  <a:lnTo>
                    <a:pt x="151" y="101"/>
                  </a:lnTo>
                  <a:lnTo>
                    <a:pt x="152" y="127"/>
                  </a:lnTo>
                  <a:lnTo>
                    <a:pt x="143" y="144"/>
                  </a:lnTo>
                  <a:lnTo>
                    <a:pt x="126" y="144"/>
                  </a:lnTo>
                  <a:lnTo>
                    <a:pt x="126" y="161"/>
                  </a:lnTo>
                  <a:lnTo>
                    <a:pt x="119" y="161"/>
                  </a:lnTo>
                  <a:lnTo>
                    <a:pt x="100" y="136"/>
                  </a:lnTo>
                  <a:lnTo>
                    <a:pt x="84" y="144"/>
                  </a:lnTo>
                  <a:lnTo>
                    <a:pt x="67" y="179"/>
                  </a:lnTo>
                  <a:lnTo>
                    <a:pt x="41" y="186"/>
                  </a:lnTo>
                  <a:lnTo>
                    <a:pt x="24" y="179"/>
                  </a:lnTo>
                  <a:lnTo>
                    <a:pt x="17" y="204"/>
                  </a:lnTo>
                  <a:lnTo>
                    <a:pt x="24" y="221"/>
                  </a:lnTo>
                  <a:lnTo>
                    <a:pt x="41" y="221"/>
                  </a:lnTo>
                  <a:lnTo>
                    <a:pt x="50" y="238"/>
                  </a:lnTo>
                  <a:lnTo>
                    <a:pt x="76" y="220"/>
                  </a:lnTo>
                  <a:lnTo>
                    <a:pt x="93" y="220"/>
                  </a:lnTo>
                  <a:lnTo>
                    <a:pt x="110" y="229"/>
                  </a:lnTo>
                  <a:lnTo>
                    <a:pt x="110" y="246"/>
                  </a:lnTo>
                  <a:lnTo>
                    <a:pt x="144" y="279"/>
                  </a:lnTo>
                  <a:lnTo>
                    <a:pt x="135" y="296"/>
                  </a:lnTo>
                  <a:lnTo>
                    <a:pt x="111" y="297"/>
                  </a:lnTo>
                  <a:lnTo>
                    <a:pt x="111" y="305"/>
                  </a:lnTo>
                  <a:lnTo>
                    <a:pt x="94" y="322"/>
                  </a:lnTo>
                  <a:lnTo>
                    <a:pt x="85" y="339"/>
                  </a:lnTo>
                  <a:lnTo>
                    <a:pt x="68" y="331"/>
                  </a:lnTo>
                  <a:lnTo>
                    <a:pt x="59" y="339"/>
                  </a:lnTo>
                  <a:lnTo>
                    <a:pt x="51" y="357"/>
                  </a:lnTo>
                  <a:lnTo>
                    <a:pt x="33" y="357"/>
                  </a:lnTo>
                  <a:lnTo>
                    <a:pt x="9" y="366"/>
                  </a:lnTo>
                  <a:lnTo>
                    <a:pt x="18" y="390"/>
                  </a:lnTo>
                  <a:lnTo>
                    <a:pt x="18" y="416"/>
                  </a:lnTo>
                  <a:lnTo>
                    <a:pt x="0" y="416"/>
                  </a:lnTo>
                  <a:lnTo>
                    <a:pt x="9" y="442"/>
                  </a:lnTo>
                  <a:lnTo>
                    <a:pt x="1" y="459"/>
                  </a:lnTo>
                  <a:lnTo>
                    <a:pt x="60" y="459"/>
                  </a:lnTo>
                  <a:lnTo>
                    <a:pt x="94" y="442"/>
                  </a:lnTo>
                  <a:lnTo>
                    <a:pt x="103" y="441"/>
                  </a:lnTo>
                  <a:lnTo>
                    <a:pt x="103" y="450"/>
                  </a:lnTo>
                  <a:lnTo>
                    <a:pt x="111" y="450"/>
                  </a:lnTo>
                  <a:lnTo>
                    <a:pt x="120" y="441"/>
                  </a:lnTo>
                  <a:lnTo>
                    <a:pt x="137" y="441"/>
                  </a:lnTo>
                  <a:lnTo>
                    <a:pt x="153" y="424"/>
                  </a:lnTo>
                  <a:lnTo>
                    <a:pt x="153" y="415"/>
                  </a:lnTo>
                  <a:lnTo>
                    <a:pt x="179" y="407"/>
                  </a:lnTo>
                  <a:lnTo>
                    <a:pt x="179" y="398"/>
                  </a:lnTo>
                  <a:lnTo>
                    <a:pt x="196" y="381"/>
                  </a:lnTo>
                  <a:lnTo>
                    <a:pt x="239" y="424"/>
                  </a:lnTo>
                  <a:lnTo>
                    <a:pt x="239" y="432"/>
                  </a:lnTo>
                  <a:lnTo>
                    <a:pt x="248" y="448"/>
                  </a:lnTo>
                  <a:lnTo>
                    <a:pt x="272" y="474"/>
                  </a:lnTo>
                  <a:lnTo>
                    <a:pt x="289" y="457"/>
                  </a:lnTo>
                  <a:lnTo>
                    <a:pt x="307" y="448"/>
                  </a:lnTo>
                  <a:lnTo>
                    <a:pt x="306" y="406"/>
                  </a:lnTo>
                  <a:lnTo>
                    <a:pt x="315" y="389"/>
                  </a:lnTo>
                  <a:lnTo>
                    <a:pt x="339" y="380"/>
                  </a:lnTo>
                  <a:lnTo>
                    <a:pt x="357" y="415"/>
                  </a:lnTo>
                  <a:lnTo>
                    <a:pt x="391" y="414"/>
                  </a:lnTo>
                  <a:lnTo>
                    <a:pt x="408" y="406"/>
                  </a:lnTo>
                  <a:lnTo>
                    <a:pt x="417" y="397"/>
                  </a:lnTo>
                  <a:lnTo>
                    <a:pt x="433" y="406"/>
                  </a:lnTo>
                  <a:lnTo>
                    <a:pt x="433" y="389"/>
                  </a:lnTo>
                  <a:lnTo>
                    <a:pt x="443" y="371"/>
                  </a:lnTo>
                  <a:lnTo>
                    <a:pt x="450" y="380"/>
                  </a:lnTo>
                  <a:lnTo>
                    <a:pt x="459" y="380"/>
                  </a:lnTo>
                  <a:lnTo>
                    <a:pt x="459" y="371"/>
                  </a:lnTo>
                  <a:lnTo>
                    <a:pt x="450" y="363"/>
                  </a:lnTo>
                  <a:lnTo>
                    <a:pt x="467" y="345"/>
                  </a:lnTo>
                  <a:lnTo>
                    <a:pt x="476" y="354"/>
                  </a:lnTo>
                  <a:lnTo>
                    <a:pt x="493" y="354"/>
                  </a:lnTo>
                  <a:lnTo>
                    <a:pt x="501" y="337"/>
                  </a:lnTo>
                  <a:lnTo>
                    <a:pt x="517" y="321"/>
                  </a:lnTo>
                  <a:lnTo>
                    <a:pt x="534" y="312"/>
                  </a:lnTo>
                  <a:lnTo>
                    <a:pt x="534" y="303"/>
                  </a:lnTo>
                  <a:lnTo>
                    <a:pt x="519" y="287"/>
                  </a:lnTo>
                  <a:lnTo>
                    <a:pt x="526" y="278"/>
                  </a:lnTo>
                  <a:lnTo>
                    <a:pt x="511" y="226"/>
                  </a:lnTo>
                  <a:lnTo>
                    <a:pt x="508" y="210"/>
                  </a:lnTo>
                  <a:lnTo>
                    <a:pt x="508" y="202"/>
                  </a:lnTo>
                  <a:lnTo>
                    <a:pt x="517" y="161"/>
                  </a:lnTo>
                  <a:lnTo>
                    <a:pt x="521" y="131"/>
                  </a:lnTo>
                  <a:lnTo>
                    <a:pt x="406" y="0"/>
                  </a:lnTo>
                  <a:lnTo>
                    <a:pt x="303" y="9"/>
                  </a:lnTo>
                  <a:close/>
                  <a:moveTo>
                    <a:pt x="467" y="210"/>
                  </a:moveTo>
                  <a:lnTo>
                    <a:pt x="466" y="202"/>
                  </a:lnTo>
                  <a:lnTo>
                    <a:pt x="475" y="210"/>
                  </a:lnTo>
                  <a:lnTo>
                    <a:pt x="467" y="210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9193F656-F90D-922F-60BB-A5FDB42E1E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6" y="929"/>
              <a:ext cx="137" cy="144"/>
            </a:xfrm>
            <a:custGeom>
              <a:avLst/>
              <a:gdLst>
                <a:gd name="T0" fmla="*/ 492 w 551"/>
                <a:gd name="T1" fmla="*/ 0 h 577"/>
                <a:gd name="T2" fmla="*/ 475 w 551"/>
                <a:gd name="T3" fmla="*/ 17 h 577"/>
                <a:gd name="T4" fmla="*/ 432 w 551"/>
                <a:gd name="T5" fmla="*/ 60 h 577"/>
                <a:gd name="T6" fmla="*/ 406 w 551"/>
                <a:gd name="T7" fmla="*/ 76 h 577"/>
                <a:gd name="T8" fmla="*/ 365 w 551"/>
                <a:gd name="T9" fmla="*/ 102 h 577"/>
                <a:gd name="T10" fmla="*/ 280 w 551"/>
                <a:gd name="T11" fmla="*/ 78 h 577"/>
                <a:gd name="T12" fmla="*/ 254 w 551"/>
                <a:gd name="T13" fmla="*/ 69 h 577"/>
                <a:gd name="T14" fmla="*/ 228 w 551"/>
                <a:gd name="T15" fmla="*/ 87 h 577"/>
                <a:gd name="T16" fmla="*/ 211 w 551"/>
                <a:gd name="T17" fmla="*/ 94 h 577"/>
                <a:gd name="T18" fmla="*/ 195 w 551"/>
                <a:gd name="T19" fmla="*/ 94 h 577"/>
                <a:gd name="T20" fmla="*/ 169 w 551"/>
                <a:gd name="T21" fmla="*/ 96 h 577"/>
                <a:gd name="T22" fmla="*/ 144 w 551"/>
                <a:gd name="T23" fmla="*/ 120 h 577"/>
                <a:gd name="T24" fmla="*/ 102 w 551"/>
                <a:gd name="T25" fmla="*/ 155 h 577"/>
                <a:gd name="T26" fmla="*/ 59 w 551"/>
                <a:gd name="T27" fmla="*/ 189 h 577"/>
                <a:gd name="T28" fmla="*/ 26 w 551"/>
                <a:gd name="T29" fmla="*/ 215 h 577"/>
                <a:gd name="T30" fmla="*/ 0 w 551"/>
                <a:gd name="T31" fmla="*/ 257 h 577"/>
                <a:gd name="T32" fmla="*/ 0 w 551"/>
                <a:gd name="T33" fmla="*/ 274 h 577"/>
                <a:gd name="T34" fmla="*/ 0 w 551"/>
                <a:gd name="T35" fmla="*/ 300 h 577"/>
                <a:gd name="T36" fmla="*/ 18 w 551"/>
                <a:gd name="T37" fmla="*/ 359 h 577"/>
                <a:gd name="T38" fmla="*/ 44 w 551"/>
                <a:gd name="T39" fmla="*/ 385 h 577"/>
                <a:gd name="T40" fmla="*/ 68 w 551"/>
                <a:gd name="T41" fmla="*/ 393 h 577"/>
                <a:gd name="T42" fmla="*/ 94 w 551"/>
                <a:gd name="T43" fmla="*/ 426 h 577"/>
                <a:gd name="T44" fmla="*/ 120 w 551"/>
                <a:gd name="T45" fmla="*/ 452 h 577"/>
                <a:gd name="T46" fmla="*/ 153 w 551"/>
                <a:gd name="T47" fmla="*/ 460 h 577"/>
                <a:gd name="T48" fmla="*/ 146 w 551"/>
                <a:gd name="T49" fmla="*/ 486 h 577"/>
                <a:gd name="T50" fmla="*/ 162 w 551"/>
                <a:gd name="T51" fmla="*/ 502 h 577"/>
                <a:gd name="T52" fmla="*/ 180 w 551"/>
                <a:gd name="T53" fmla="*/ 511 h 577"/>
                <a:gd name="T54" fmla="*/ 205 w 551"/>
                <a:gd name="T55" fmla="*/ 477 h 577"/>
                <a:gd name="T56" fmla="*/ 214 w 551"/>
                <a:gd name="T57" fmla="*/ 477 h 577"/>
                <a:gd name="T58" fmla="*/ 239 w 551"/>
                <a:gd name="T59" fmla="*/ 493 h 577"/>
                <a:gd name="T60" fmla="*/ 264 w 551"/>
                <a:gd name="T61" fmla="*/ 528 h 577"/>
                <a:gd name="T62" fmla="*/ 307 w 551"/>
                <a:gd name="T63" fmla="*/ 510 h 577"/>
                <a:gd name="T64" fmla="*/ 342 w 551"/>
                <a:gd name="T65" fmla="*/ 519 h 577"/>
                <a:gd name="T66" fmla="*/ 359 w 551"/>
                <a:gd name="T67" fmla="*/ 519 h 577"/>
                <a:gd name="T68" fmla="*/ 400 w 551"/>
                <a:gd name="T69" fmla="*/ 510 h 577"/>
                <a:gd name="T70" fmla="*/ 451 w 551"/>
                <a:gd name="T71" fmla="*/ 553 h 577"/>
                <a:gd name="T72" fmla="*/ 451 w 551"/>
                <a:gd name="T73" fmla="*/ 560 h 577"/>
                <a:gd name="T74" fmla="*/ 470 w 551"/>
                <a:gd name="T75" fmla="*/ 577 h 577"/>
                <a:gd name="T76" fmla="*/ 503 w 551"/>
                <a:gd name="T77" fmla="*/ 560 h 577"/>
                <a:gd name="T78" fmla="*/ 494 w 551"/>
                <a:gd name="T79" fmla="*/ 544 h 577"/>
                <a:gd name="T80" fmla="*/ 526 w 551"/>
                <a:gd name="T81" fmla="*/ 501 h 577"/>
                <a:gd name="T82" fmla="*/ 534 w 551"/>
                <a:gd name="T83" fmla="*/ 466 h 577"/>
                <a:gd name="T84" fmla="*/ 551 w 551"/>
                <a:gd name="T85" fmla="*/ 449 h 577"/>
                <a:gd name="T86" fmla="*/ 517 w 551"/>
                <a:gd name="T87" fmla="*/ 433 h 577"/>
                <a:gd name="T88" fmla="*/ 526 w 551"/>
                <a:gd name="T89" fmla="*/ 390 h 577"/>
                <a:gd name="T90" fmla="*/ 526 w 551"/>
                <a:gd name="T91" fmla="*/ 373 h 577"/>
                <a:gd name="T92" fmla="*/ 517 w 551"/>
                <a:gd name="T93" fmla="*/ 323 h 577"/>
                <a:gd name="T94" fmla="*/ 508 w 551"/>
                <a:gd name="T95" fmla="*/ 279 h 577"/>
                <a:gd name="T96" fmla="*/ 493 w 551"/>
                <a:gd name="T97" fmla="*/ 264 h 577"/>
                <a:gd name="T98" fmla="*/ 484 w 551"/>
                <a:gd name="T99" fmla="*/ 229 h 577"/>
                <a:gd name="T100" fmla="*/ 516 w 551"/>
                <a:gd name="T101" fmla="*/ 212 h 577"/>
                <a:gd name="T102" fmla="*/ 525 w 551"/>
                <a:gd name="T103" fmla="*/ 195 h 577"/>
                <a:gd name="T104" fmla="*/ 516 w 551"/>
                <a:gd name="T105" fmla="*/ 186 h 577"/>
                <a:gd name="T106" fmla="*/ 533 w 551"/>
                <a:gd name="T107" fmla="*/ 153 h 577"/>
                <a:gd name="T108" fmla="*/ 525 w 551"/>
                <a:gd name="T109" fmla="*/ 136 h 577"/>
                <a:gd name="T110" fmla="*/ 492 w 551"/>
                <a:gd name="T111" fmla="*/ 67 h 577"/>
                <a:gd name="T112" fmla="*/ 507 w 551"/>
                <a:gd name="T113" fmla="*/ 25 h 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51" h="577">
                  <a:moveTo>
                    <a:pt x="499" y="25"/>
                  </a:moveTo>
                  <a:lnTo>
                    <a:pt x="492" y="0"/>
                  </a:lnTo>
                  <a:lnTo>
                    <a:pt x="475" y="8"/>
                  </a:lnTo>
                  <a:lnTo>
                    <a:pt x="475" y="17"/>
                  </a:lnTo>
                  <a:lnTo>
                    <a:pt x="457" y="17"/>
                  </a:lnTo>
                  <a:lnTo>
                    <a:pt x="432" y="60"/>
                  </a:lnTo>
                  <a:lnTo>
                    <a:pt x="415" y="69"/>
                  </a:lnTo>
                  <a:lnTo>
                    <a:pt x="406" y="76"/>
                  </a:lnTo>
                  <a:lnTo>
                    <a:pt x="373" y="94"/>
                  </a:lnTo>
                  <a:lnTo>
                    <a:pt x="365" y="102"/>
                  </a:lnTo>
                  <a:lnTo>
                    <a:pt x="304" y="102"/>
                  </a:lnTo>
                  <a:lnTo>
                    <a:pt x="280" y="78"/>
                  </a:lnTo>
                  <a:lnTo>
                    <a:pt x="271" y="78"/>
                  </a:lnTo>
                  <a:lnTo>
                    <a:pt x="254" y="69"/>
                  </a:lnTo>
                  <a:lnTo>
                    <a:pt x="245" y="85"/>
                  </a:lnTo>
                  <a:lnTo>
                    <a:pt x="228" y="87"/>
                  </a:lnTo>
                  <a:lnTo>
                    <a:pt x="220" y="103"/>
                  </a:lnTo>
                  <a:lnTo>
                    <a:pt x="211" y="94"/>
                  </a:lnTo>
                  <a:lnTo>
                    <a:pt x="204" y="103"/>
                  </a:lnTo>
                  <a:lnTo>
                    <a:pt x="195" y="94"/>
                  </a:lnTo>
                  <a:lnTo>
                    <a:pt x="178" y="87"/>
                  </a:lnTo>
                  <a:lnTo>
                    <a:pt x="169" y="96"/>
                  </a:lnTo>
                  <a:lnTo>
                    <a:pt x="169" y="111"/>
                  </a:lnTo>
                  <a:lnTo>
                    <a:pt x="144" y="120"/>
                  </a:lnTo>
                  <a:lnTo>
                    <a:pt x="118" y="137"/>
                  </a:lnTo>
                  <a:lnTo>
                    <a:pt x="102" y="155"/>
                  </a:lnTo>
                  <a:lnTo>
                    <a:pt x="85" y="163"/>
                  </a:lnTo>
                  <a:lnTo>
                    <a:pt x="59" y="189"/>
                  </a:lnTo>
                  <a:lnTo>
                    <a:pt x="33" y="205"/>
                  </a:lnTo>
                  <a:lnTo>
                    <a:pt x="26" y="215"/>
                  </a:lnTo>
                  <a:lnTo>
                    <a:pt x="17" y="240"/>
                  </a:lnTo>
                  <a:lnTo>
                    <a:pt x="0" y="257"/>
                  </a:lnTo>
                  <a:lnTo>
                    <a:pt x="9" y="266"/>
                  </a:lnTo>
                  <a:lnTo>
                    <a:pt x="0" y="274"/>
                  </a:lnTo>
                  <a:lnTo>
                    <a:pt x="18" y="300"/>
                  </a:lnTo>
                  <a:lnTo>
                    <a:pt x="0" y="300"/>
                  </a:lnTo>
                  <a:lnTo>
                    <a:pt x="1" y="350"/>
                  </a:lnTo>
                  <a:lnTo>
                    <a:pt x="18" y="359"/>
                  </a:lnTo>
                  <a:lnTo>
                    <a:pt x="35" y="359"/>
                  </a:lnTo>
                  <a:lnTo>
                    <a:pt x="44" y="385"/>
                  </a:lnTo>
                  <a:lnTo>
                    <a:pt x="68" y="384"/>
                  </a:lnTo>
                  <a:lnTo>
                    <a:pt x="68" y="393"/>
                  </a:lnTo>
                  <a:lnTo>
                    <a:pt x="94" y="418"/>
                  </a:lnTo>
                  <a:lnTo>
                    <a:pt x="94" y="426"/>
                  </a:lnTo>
                  <a:lnTo>
                    <a:pt x="103" y="444"/>
                  </a:lnTo>
                  <a:lnTo>
                    <a:pt x="120" y="452"/>
                  </a:lnTo>
                  <a:lnTo>
                    <a:pt x="146" y="452"/>
                  </a:lnTo>
                  <a:lnTo>
                    <a:pt x="153" y="460"/>
                  </a:lnTo>
                  <a:lnTo>
                    <a:pt x="162" y="477"/>
                  </a:lnTo>
                  <a:lnTo>
                    <a:pt x="146" y="486"/>
                  </a:lnTo>
                  <a:lnTo>
                    <a:pt x="155" y="502"/>
                  </a:lnTo>
                  <a:lnTo>
                    <a:pt x="162" y="502"/>
                  </a:lnTo>
                  <a:lnTo>
                    <a:pt x="179" y="493"/>
                  </a:lnTo>
                  <a:lnTo>
                    <a:pt x="180" y="511"/>
                  </a:lnTo>
                  <a:lnTo>
                    <a:pt x="197" y="502"/>
                  </a:lnTo>
                  <a:lnTo>
                    <a:pt x="205" y="477"/>
                  </a:lnTo>
                  <a:lnTo>
                    <a:pt x="205" y="469"/>
                  </a:lnTo>
                  <a:lnTo>
                    <a:pt x="214" y="477"/>
                  </a:lnTo>
                  <a:lnTo>
                    <a:pt x="231" y="486"/>
                  </a:lnTo>
                  <a:lnTo>
                    <a:pt x="239" y="493"/>
                  </a:lnTo>
                  <a:lnTo>
                    <a:pt x="264" y="477"/>
                  </a:lnTo>
                  <a:lnTo>
                    <a:pt x="264" y="528"/>
                  </a:lnTo>
                  <a:lnTo>
                    <a:pt x="282" y="527"/>
                  </a:lnTo>
                  <a:lnTo>
                    <a:pt x="307" y="510"/>
                  </a:lnTo>
                  <a:lnTo>
                    <a:pt x="316" y="527"/>
                  </a:lnTo>
                  <a:lnTo>
                    <a:pt x="342" y="519"/>
                  </a:lnTo>
                  <a:lnTo>
                    <a:pt x="359" y="536"/>
                  </a:lnTo>
                  <a:lnTo>
                    <a:pt x="359" y="519"/>
                  </a:lnTo>
                  <a:lnTo>
                    <a:pt x="375" y="510"/>
                  </a:lnTo>
                  <a:lnTo>
                    <a:pt x="400" y="510"/>
                  </a:lnTo>
                  <a:lnTo>
                    <a:pt x="426" y="501"/>
                  </a:lnTo>
                  <a:lnTo>
                    <a:pt x="451" y="553"/>
                  </a:lnTo>
                  <a:lnTo>
                    <a:pt x="444" y="553"/>
                  </a:lnTo>
                  <a:lnTo>
                    <a:pt x="451" y="560"/>
                  </a:lnTo>
                  <a:lnTo>
                    <a:pt x="468" y="560"/>
                  </a:lnTo>
                  <a:lnTo>
                    <a:pt x="470" y="577"/>
                  </a:lnTo>
                  <a:lnTo>
                    <a:pt x="503" y="577"/>
                  </a:lnTo>
                  <a:lnTo>
                    <a:pt x="503" y="560"/>
                  </a:lnTo>
                  <a:lnTo>
                    <a:pt x="494" y="551"/>
                  </a:lnTo>
                  <a:lnTo>
                    <a:pt x="494" y="544"/>
                  </a:lnTo>
                  <a:lnTo>
                    <a:pt x="510" y="518"/>
                  </a:lnTo>
                  <a:lnTo>
                    <a:pt x="526" y="501"/>
                  </a:lnTo>
                  <a:lnTo>
                    <a:pt x="517" y="484"/>
                  </a:lnTo>
                  <a:lnTo>
                    <a:pt x="534" y="466"/>
                  </a:lnTo>
                  <a:lnTo>
                    <a:pt x="526" y="449"/>
                  </a:lnTo>
                  <a:lnTo>
                    <a:pt x="551" y="449"/>
                  </a:lnTo>
                  <a:lnTo>
                    <a:pt x="543" y="433"/>
                  </a:lnTo>
                  <a:lnTo>
                    <a:pt x="517" y="433"/>
                  </a:lnTo>
                  <a:lnTo>
                    <a:pt x="517" y="425"/>
                  </a:lnTo>
                  <a:lnTo>
                    <a:pt x="526" y="390"/>
                  </a:lnTo>
                  <a:lnTo>
                    <a:pt x="517" y="390"/>
                  </a:lnTo>
                  <a:lnTo>
                    <a:pt x="526" y="373"/>
                  </a:lnTo>
                  <a:lnTo>
                    <a:pt x="525" y="357"/>
                  </a:lnTo>
                  <a:lnTo>
                    <a:pt x="517" y="323"/>
                  </a:lnTo>
                  <a:lnTo>
                    <a:pt x="502" y="288"/>
                  </a:lnTo>
                  <a:lnTo>
                    <a:pt x="508" y="279"/>
                  </a:lnTo>
                  <a:lnTo>
                    <a:pt x="516" y="264"/>
                  </a:lnTo>
                  <a:lnTo>
                    <a:pt x="493" y="264"/>
                  </a:lnTo>
                  <a:lnTo>
                    <a:pt x="501" y="247"/>
                  </a:lnTo>
                  <a:lnTo>
                    <a:pt x="484" y="229"/>
                  </a:lnTo>
                  <a:lnTo>
                    <a:pt x="493" y="221"/>
                  </a:lnTo>
                  <a:lnTo>
                    <a:pt x="516" y="212"/>
                  </a:lnTo>
                  <a:lnTo>
                    <a:pt x="516" y="203"/>
                  </a:lnTo>
                  <a:lnTo>
                    <a:pt x="525" y="195"/>
                  </a:lnTo>
                  <a:lnTo>
                    <a:pt x="525" y="186"/>
                  </a:lnTo>
                  <a:lnTo>
                    <a:pt x="516" y="186"/>
                  </a:lnTo>
                  <a:lnTo>
                    <a:pt x="525" y="160"/>
                  </a:lnTo>
                  <a:lnTo>
                    <a:pt x="533" y="153"/>
                  </a:lnTo>
                  <a:lnTo>
                    <a:pt x="533" y="144"/>
                  </a:lnTo>
                  <a:lnTo>
                    <a:pt x="525" y="136"/>
                  </a:lnTo>
                  <a:lnTo>
                    <a:pt x="524" y="118"/>
                  </a:lnTo>
                  <a:lnTo>
                    <a:pt x="492" y="67"/>
                  </a:lnTo>
                  <a:lnTo>
                    <a:pt x="507" y="60"/>
                  </a:lnTo>
                  <a:lnTo>
                    <a:pt x="507" y="25"/>
                  </a:lnTo>
                  <a:lnTo>
                    <a:pt x="499" y="25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DC131A23-57E0-6E28-CBDD-1D070319D9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5" y="1639"/>
              <a:ext cx="94" cy="78"/>
            </a:xfrm>
            <a:custGeom>
              <a:avLst/>
              <a:gdLst>
                <a:gd name="T0" fmla="*/ 62 w 374"/>
                <a:gd name="T1" fmla="*/ 40 h 314"/>
                <a:gd name="T2" fmla="*/ 50 w 374"/>
                <a:gd name="T3" fmla="*/ 26 h 314"/>
                <a:gd name="T4" fmla="*/ 41 w 374"/>
                <a:gd name="T5" fmla="*/ 76 h 314"/>
                <a:gd name="T6" fmla="*/ 8 w 374"/>
                <a:gd name="T7" fmla="*/ 78 h 314"/>
                <a:gd name="T8" fmla="*/ 0 w 374"/>
                <a:gd name="T9" fmla="*/ 111 h 314"/>
                <a:gd name="T10" fmla="*/ 17 w 374"/>
                <a:gd name="T11" fmla="*/ 94 h 314"/>
                <a:gd name="T12" fmla="*/ 33 w 374"/>
                <a:gd name="T13" fmla="*/ 102 h 314"/>
                <a:gd name="T14" fmla="*/ 42 w 374"/>
                <a:gd name="T15" fmla="*/ 128 h 314"/>
                <a:gd name="T16" fmla="*/ 17 w 374"/>
                <a:gd name="T17" fmla="*/ 162 h 314"/>
                <a:gd name="T18" fmla="*/ 18 w 374"/>
                <a:gd name="T19" fmla="*/ 187 h 314"/>
                <a:gd name="T20" fmla="*/ 0 w 374"/>
                <a:gd name="T21" fmla="*/ 221 h 314"/>
                <a:gd name="T22" fmla="*/ 18 w 374"/>
                <a:gd name="T23" fmla="*/ 238 h 314"/>
                <a:gd name="T24" fmla="*/ 52 w 374"/>
                <a:gd name="T25" fmla="*/ 213 h 314"/>
                <a:gd name="T26" fmla="*/ 68 w 374"/>
                <a:gd name="T27" fmla="*/ 221 h 314"/>
                <a:gd name="T28" fmla="*/ 153 w 374"/>
                <a:gd name="T29" fmla="*/ 271 h 314"/>
                <a:gd name="T30" fmla="*/ 179 w 374"/>
                <a:gd name="T31" fmla="*/ 289 h 314"/>
                <a:gd name="T32" fmla="*/ 222 w 374"/>
                <a:gd name="T33" fmla="*/ 314 h 314"/>
                <a:gd name="T34" fmla="*/ 264 w 374"/>
                <a:gd name="T35" fmla="*/ 314 h 314"/>
                <a:gd name="T36" fmla="*/ 272 w 374"/>
                <a:gd name="T37" fmla="*/ 279 h 314"/>
                <a:gd name="T38" fmla="*/ 246 w 374"/>
                <a:gd name="T39" fmla="*/ 255 h 314"/>
                <a:gd name="T40" fmla="*/ 263 w 374"/>
                <a:gd name="T41" fmla="*/ 245 h 314"/>
                <a:gd name="T42" fmla="*/ 298 w 374"/>
                <a:gd name="T43" fmla="*/ 212 h 314"/>
                <a:gd name="T44" fmla="*/ 315 w 374"/>
                <a:gd name="T45" fmla="*/ 203 h 314"/>
                <a:gd name="T46" fmla="*/ 341 w 374"/>
                <a:gd name="T47" fmla="*/ 245 h 314"/>
                <a:gd name="T48" fmla="*/ 366 w 374"/>
                <a:gd name="T49" fmla="*/ 262 h 314"/>
                <a:gd name="T50" fmla="*/ 348 w 374"/>
                <a:gd name="T51" fmla="*/ 203 h 314"/>
                <a:gd name="T52" fmla="*/ 374 w 374"/>
                <a:gd name="T53" fmla="*/ 177 h 314"/>
                <a:gd name="T54" fmla="*/ 365 w 374"/>
                <a:gd name="T55" fmla="*/ 134 h 314"/>
                <a:gd name="T56" fmla="*/ 314 w 374"/>
                <a:gd name="T57" fmla="*/ 143 h 314"/>
                <a:gd name="T58" fmla="*/ 280 w 374"/>
                <a:gd name="T59" fmla="*/ 101 h 314"/>
                <a:gd name="T60" fmla="*/ 246 w 374"/>
                <a:gd name="T61" fmla="*/ 76 h 314"/>
                <a:gd name="T62" fmla="*/ 203 w 374"/>
                <a:gd name="T63" fmla="*/ 76 h 314"/>
                <a:gd name="T64" fmla="*/ 186 w 374"/>
                <a:gd name="T65" fmla="*/ 34 h 314"/>
                <a:gd name="T66" fmla="*/ 161 w 374"/>
                <a:gd name="T67" fmla="*/ 25 h 314"/>
                <a:gd name="T68" fmla="*/ 126 w 374"/>
                <a:gd name="T69" fmla="*/ 34 h 314"/>
                <a:gd name="T70" fmla="*/ 84 w 374"/>
                <a:gd name="T71" fmla="*/ 9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4" h="314">
                  <a:moveTo>
                    <a:pt x="76" y="26"/>
                  </a:moveTo>
                  <a:lnTo>
                    <a:pt x="62" y="40"/>
                  </a:lnTo>
                  <a:lnTo>
                    <a:pt x="59" y="34"/>
                  </a:lnTo>
                  <a:lnTo>
                    <a:pt x="50" y="26"/>
                  </a:lnTo>
                  <a:lnTo>
                    <a:pt x="33" y="69"/>
                  </a:lnTo>
                  <a:lnTo>
                    <a:pt x="41" y="76"/>
                  </a:lnTo>
                  <a:lnTo>
                    <a:pt x="33" y="85"/>
                  </a:lnTo>
                  <a:lnTo>
                    <a:pt x="8" y="78"/>
                  </a:lnTo>
                  <a:lnTo>
                    <a:pt x="17" y="85"/>
                  </a:lnTo>
                  <a:lnTo>
                    <a:pt x="0" y="111"/>
                  </a:lnTo>
                  <a:lnTo>
                    <a:pt x="17" y="111"/>
                  </a:lnTo>
                  <a:lnTo>
                    <a:pt x="17" y="94"/>
                  </a:lnTo>
                  <a:lnTo>
                    <a:pt x="26" y="94"/>
                  </a:lnTo>
                  <a:lnTo>
                    <a:pt x="33" y="102"/>
                  </a:lnTo>
                  <a:lnTo>
                    <a:pt x="26" y="111"/>
                  </a:lnTo>
                  <a:lnTo>
                    <a:pt x="42" y="128"/>
                  </a:lnTo>
                  <a:lnTo>
                    <a:pt x="33" y="154"/>
                  </a:lnTo>
                  <a:lnTo>
                    <a:pt x="17" y="162"/>
                  </a:lnTo>
                  <a:lnTo>
                    <a:pt x="26" y="180"/>
                  </a:lnTo>
                  <a:lnTo>
                    <a:pt x="18" y="187"/>
                  </a:lnTo>
                  <a:lnTo>
                    <a:pt x="9" y="213"/>
                  </a:lnTo>
                  <a:lnTo>
                    <a:pt x="0" y="221"/>
                  </a:lnTo>
                  <a:lnTo>
                    <a:pt x="9" y="247"/>
                  </a:lnTo>
                  <a:lnTo>
                    <a:pt x="18" y="238"/>
                  </a:lnTo>
                  <a:lnTo>
                    <a:pt x="42" y="238"/>
                  </a:lnTo>
                  <a:lnTo>
                    <a:pt x="52" y="213"/>
                  </a:lnTo>
                  <a:lnTo>
                    <a:pt x="59" y="213"/>
                  </a:lnTo>
                  <a:lnTo>
                    <a:pt x="68" y="221"/>
                  </a:lnTo>
                  <a:lnTo>
                    <a:pt x="128" y="238"/>
                  </a:lnTo>
                  <a:lnTo>
                    <a:pt x="153" y="271"/>
                  </a:lnTo>
                  <a:lnTo>
                    <a:pt x="153" y="289"/>
                  </a:lnTo>
                  <a:lnTo>
                    <a:pt x="179" y="289"/>
                  </a:lnTo>
                  <a:lnTo>
                    <a:pt x="213" y="297"/>
                  </a:lnTo>
                  <a:lnTo>
                    <a:pt x="222" y="314"/>
                  </a:lnTo>
                  <a:lnTo>
                    <a:pt x="230" y="297"/>
                  </a:lnTo>
                  <a:lnTo>
                    <a:pt x="264" y="314"/>
                  </a:lnTo>
                  <a:lnTo>
                    <a:pt x="272" y="305"/>
                  </a:lnTo>
                  <a:lnTo>
                    <a:pt x="272" y="279"/>
                  </a:lnTo>
                  <a:lnTo>
                    <a:pt x="255" y="255"/>
                  </a:lnTo>
                  <a:lnTo>
                    <a:pt x="246" y="255"/>
                  </a:lnTo>
                  <a:lnTo>
                    <a:pt x="255" y="238"/>
                  </a:lnTo>
                  <a:lnTo>
                    <a:pt x="263" y="245"/>
                  </a:lnTo>
                  <a:lnTo>
                    <a:pt x="280" y="236"/>
                  </a:lnTo>
                  <a:lnTo>
                    <a:pt x="298" y="212"/>
                  </a:lnTo>
                  <a:lnTo>
                    <a:pt x="298" y="203"/>
                  </a:lnTo>
                  <a:lnTo>
                    <a:pt x="315" y="203"/>
                  </a:lnTo>
                  <a:lnTo>
                    <a:pt x="324" y="229"/>
                  </a:lnTo>
                  <a:lnTo>
                    <a:pt x="341" y="245"/>
                  </a:lnTo>
                  <a:lnTo>
                    <a:pt x="332" y="255"/>
                  </a:lnTo>
                  <a:lnTo>
                    <a:pt x="366" y="262"/>
                  </a:lnTo>
                  <a:lnTo>
                    <a:pt x="365" y="236"/>
                  </a:lnTo>
                  <a:lnTo>
                    <a:pt x="348" y="203"/>
                  </a:lnTo>
                  <a:lnTo>
                    <a:pt x="339" y="169"/>
                  </a:lnTo>
                  <a:lnTo>
                    <a:pt x="374" y="177"/>
                  </a:lnTo>
                  <a:lnTo>
                    <a:pt x="374" y="169"/>
                  </a:lnTo>
                  <a:lnTo>
                    <a:pt x="365" y="134"/>
                  </a:lnTo>
                  <a:lnTo>
                    <a:pt x="348" y="127"/>
                  </a:lnTo>
                  <a:lnTo>
                    <a:pt x="314" y="143"/>
                  </a:lnTo>
                  <a:lnTo>
                    <a:pt x="297" y="136"/>
                  </a:lnTo>
                  <a:lnTo>
                    <a:pt x="280" y="101"/>
                  </a:lnTo>
                  <a:lnTo>
                    <a:pt x="263" y="110"/>
                  </a:lnTo>
                  <a:lnTo>
                    <a:pt x="246" y="76"/>
                  </a:lnTo>
                  <a:lnTo>
                    <a:pt x="221" y="84"/>
                  </a:lnTo>
                  <a:lnTo>
                    <a:pt x="203" y="76"/>
                  </a:lnTo>
                  <a:lnTo>
                    <a:pt x="187" y="60"/>
                  </a:lnTo>
                  <a:lnTo>
                    <a:pt x="186" y="34"/>
                  </a:lnTo>
                  <a:lnTo>
                    <a:pt x="169" y="43"/>
                  </a:lnTo>
                  <a:lnTo>
                    <a:pt x="161" y="25"/>
                  </a:lnTo>
                  <a:lnTo>
                    <a:pt x="143" y="26"/>
                  </a:lnTo>
                  <a:lnTo>
                    <a:pt x="126" y="34"/>
                  </a:lnTo>
                  <a:lnTo>
                    <a:pt x="93" y="0"/>
                  </a:lnTo>
                  <a:lnTo>
                    <a:pt x="84" y="9"/>
                  </a:lnTo>
                  <a:lnTo>
                    <a:pt x="76" y="26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47F38717-F18B-CD36-EC8B-503D97BD4B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" y="1376"/>
              <a:ext cx="102" cy="110"/>
            </a:xfrm>
            <a:custGeom>
              <a:avLst/>
              <a:gdLst>
                <a:gd name="T0" fmla="*/ 271 w 408"/>
                <a:gd name="T1" fmla="*/ 0 h 442"/>
                <a:gd name="T2" fmla="*/ 202 w 408"/>
                <a:gd name="T3" fmla="*/ 34 h 442"/>
                <a:gd name="T4" fmla="*/ 187 w 408"/>
                <a:gd name="T5" fmla="*/ 85 h 442"/>
                <a:gd name="T6" fmla="*/ 119 w 408"/>
                <a:gd name="T7" fmla="*/ 69 h 442"/>
                <a:gd name="T8" fmla="*/ 93 w 408"/>
                <a:gd name="T9" fmla="*/ 85 h 442"/>
                <a:gd name="T10" fmla="*/ 59 w 408"/>
                <a:gd name="T11" fmla="*/ 69 h 442"/>
                <a:gd name="T12" fmla="*/ 17 w 408"/>
                <a:gd name="T13" fmla="*/ 78 h 442"/>
                <a:gd name="T14" fmla="*/ 8 w 408"/>
                <a:gd name="T15" fmla="*/ 94 h 442"/>
                <a:gd name="T16" fmla="*/ 26 w 408"/>
                <a:gd name="T17" fmla="*/ 145 h 442"/>
                <a:gd name="T18" fmla="*/ 9 w 408"/>
                <a:gd name="T19" fmla="*/ 163 h 442"/>
                <a:gd name="T20" fmla="*/ 17 w 408"/>
                <a:gd name="T21" fmla="*/ 180 h 442"/>
                <a:gd name="T22" fmla="*/ 51 w 408"/>
                <a:gd name="T23" fmla="*/ 204 h 442"/>
                <a:gd name="T24" fmla="*/ 51 w 408"/>
                <a:gd name="T25" fmla="*/ 247 h 442"/>
                <a:gd name="T26" fmla="*/ 51 w 408"/>
                <a:gd name="T27" fmla="*/ 263 h 442"/>
                <a:gd name="T28" fmla="*/ 60 w 408"/>
                <a:gd name="T29" fmla="*/ 298 h 442"/>
                <a:gd name="T30" fmla="*/ 77 w 408"/>
                <a:gd name="T31" fmla="*/ 323 h 442"/>
                <a:gd name="T32" fmla="*/ 170 w 408"/>
                <a:gd name="T33" fmla="*/ 314 h 442"/>
                <a:gd name="T34" fmla="*/ 188 w 408"/>
                <a:gd name="T35" fmla="*/ 331 h 442"/>
                <a:gd name="T36" fmla="*/ 188 w 408"/>
                <a:gd name="T37" fmla="*/ 399 h 442"/>
                <a:gd name="T38" fmla="*/ 188 w 408"/>
                <a:gd name="T39" fmla="*/ 442 h 442"/>
                <a:gd name="T40" fmla="*/ 248 w 408"/>
                <a:gd name="T41" fmla="*/ 382 h 442"/>
                <a:gd name="T42" fmla="*/ 273 w 408"/>
                <a:gd name="T43" fmla="*/ 390 h 442"/>
                <a:gd name="T44" fmla="*/ 281 w 408"/>
                <a:gd name="T45" fmla="*/ 382 h 442"/>
                <a:gd name="T46" fmla="*/ 281 w 408"/>
                <a:gd name="T47" fmla="*/ 347 h 442"/>
                <a:gd name="T48" fmla="*/ 255 w 408"/>
                <a:gd name="T49" fmla="*/ 280 h 442"/>
                <a:gd name="T50" fmla="*/ 289 w 408"/>
                <a:gd name="T51" fmla="*/ 220 h 442"/>
                <a:gd name="T52" fmla="*/ 315 w 408"/>
                <a:gd name="T53" fmla="*/ 229 h 442"/>
                <a:gd name="T54" fmla="*/ 332 w 408"/>
                <a:gd name="T55" fmla="*/ 279 h 442"/>
                <a:gd name="T56" fmla="*/ 374 w 408"/>
                <a:gd name="T57" fmla="*/ 253 h 442"/>
                <a:gd name="T58" fmla="*/ 408 w 408"/>
                <a:gd name="T59" fmla="*/ 236 h 442"/>
                <a:gd name="T60" fmla="*/ 400 w 408"/>
                <a:gd name="T61" fmla="*/ 211 h 442"/>
                <a:gd name="T62" fmla="*/ 356 w 408"/>
                <a:gd name="T63" fmla="*/ 160 h 442"/>
                <a:gd name="T64" fmla="*/ 332 w 408"/>
                <a:gd name="T65" fmla="*/ 134 h 442"/>
                <a:gd name="T66" fmla="*/ 313 w 408"/>
                <a:gd name="T67" fmla="*/ 118 h 442"/>
                <a:gd name="T68" fmla="*/ 332 w 408"/>
                <a:gd name="T69" fmla="*/ 75 h 442"/>
                <a:gd name="T70" fmla="*/ 289 w 408"/>
                <a:gd name="T71" fmla="*/ 67 h 442"/>
                <a:gd name="T72" fmla="*/ 271 w 408"/>
                <a:gd name="T73" fmla="*/ 34 h 442"/>
                <a:gd name="T74" fmla="*/ 280 w 408"/>
                <a:gd name="T75" fmla="*/ 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8" h="442">
                  <a:moveTo>
                    <a:pt x="280" y="0"/>
                  </a:moveTo>
                  <a:lnTo>
                    <a:pt x="271" y="0"/>
                  </a:lnTo>
                  <a:lnTo>
                    <a:pt x="221" y="17"/>
                  </a:lnTo>
                  <a:lnTo>
                    <a:pt x="202" y="34"/>
                  </a:lnTo>
                  <a:lnTo>
                    <a:pt x="195" y="76"/>
                  </a:lnTo>
                  <a:lnTo>
                    <a:pt x="187" y="85"/>
                  </a:lnTo>
                  <a:lnTo>
                    <a:pt x="128" y="76"/>
                  </a:lnTo>
                  <a:lnTo>
                    <a:pt x="119" y="69"/>
                  </a:lnTo>
                  <a:lnTo>
                    <a:pt x="102" y="76"/>
                  </a:lnTo>
                  <a:lnTo>
                    <a:pt x="93" y="85"/>
                  </a:lnTo>
                  <a:lnTo>
                    <a:pt x="76" y="93"/>
                  </a:lnTo>
                  <a:lnTo>
                    <a:pt x="59" y="69"/>
                  </a:lnTo>
                  <a:lnTo>
                    <a:pt x="33" y="85"/>
                  </a:lnTo>
                  <a:lnTo>
                    <a:pt x="17" y="78"/>
                  </a:lnTo>
                  <a:lnTo>
                    <a:pt x="8" y="85"/>
                  </a:lnTo>
                  <a:lnTo>
                    <a:pt x="8" y="94"/>
                  </a:lnTo>
                  <a:lnTo>
                    <a:pt x="26" y="137"/>
                  </a:lnTo>
                  <a:lnTo>
                    <a:pt x="26" y="145"/>
                  </a:lnTo>
                  <a:lnTo>
                    <a:pt x="9" y="154"/>
                  </a:lnTo>
                  <a:lnTo>
                    <a:pt x="9" y="163"/>
                  </a:lnTo>
                  <a:lnTo>
                    <a:pt x="0" y="163"/>
                  </a:lnTo>
                  <a:lnTo>
                    <a:pt x="17" y="180"/>
                  </a:lnTo>
                  <a:lnTo>
                    <a:pt x="42" y="196"/>
                  </a:lnTo>
                  <a:lnTo>
                    <a:pt x="51" y="204"/>
                  </a:lnTo>
                  <a:lnTo>
                    <a:pt x="42" y="221"/>
                  </a:lnTo>
                  <a:lnTo>
                    <a:pt x="51" y="247"/>
                  </a:lnTo>
                  <a:lnTo>
                    <a:pt x="42" y="256"/>
                  </a:lnTo>
                  <a:lnTo>
                    <a:pt x="51" y="263"/>
                  </a:lnTo>
                  <a:lnTo>
                    <a:pt x="42" y="272"/>
                  </a:lnTo>
                  <a:lnTo>
                    <a:pt x="60" y="298"/>
                  </a:lnTo>
                  <a:lnTo>
                    <a:pt x="51" y="306"/>
                  </a:lnTo>
                  <a:lnTo>
                    <a:pt x="77" y="323"/>
                  </a:lnTo>
                  <a:lnTo>
                    <a:pt x="111" y="315"/>
                  </a:lnTo>
                  <a:lnTo>
                    <a:pt x="170" y="314"/>
                  </a:lnTo>
                  <a:lnTo>
                    <a:pt x="179" y="306"/>
                  </a:lnTo>
                  <a:lnTo>
                    <a:pt x="188" y="331"/>
                  </a:lnTo>
                  <a:lnTo>
                    <a:pt x="179" y="349"/>
                  </a:lnTo>
                  <a:lnTo>
                    <a:pt x="188" y="399"/>
                  </a:lnTo>
                  <a:lnTo>
                    <a:pt x="179" y="407"/>
                  </a:lnTo>
                  <a:lnTo>
                    <a:pt x="188" y="442"/>
                  </a:lnTo>
                  <a:lnTo>
                    <a:pt x="231" y="442"/>
                  </a:lnTo>
                  <a:lnTo>
                    <a:pt x="248" y="382"/>
                  </a:lnTo>
                  <a:lnTo>
                    <a:pt x="257" y="382"/>
                  </a:lnTo>
                  <a:lnTo>
                    <a:pt x="273" y="390"/>
                  </a:lnTo>
                  <a:lnTo>
                    <a:pt x="281" y="398"/>
                  </a:lnTo>
                  <a:lnTo>
                    <a:pt x="281" y="382"/>
                  </a:lnTo>
                  <a:lnTo>
                    <a:pt x="273" y="373"/>
                  </a:lnTo>
                  <a:lnTo>
                    <a:pt x="281" y="347"/>
                  </a:lnTo>
                  <a:lnTo>
                    <a:pt x="281" y="297"/>
                  </a:lnTo>
                  <a:lnTo>
                    <a:pt x="255" y="280"/>
                  </a:lnTo>
                  <a:lnTo>
                    <a:pt x="289" y="245"/>
                  </a:lnTo>
                  <a:lnTo>
                    <a:pt x="289" y="220"/>
                  </a:lnTo>
                  <a:lnTo>
                    <a:pt x="298" y="220"/>
                  </a:lnTo>
                  <a:lnTo>
                    <a:pt x="315" y="229"/>
                  </a:lnTo>
                  <a:lnTo>
                    <a:pt x="324" y="271"/>
                  </a:lnTo>
                  <a:lnTo>
                    <a:pt x="332" y="279"/>
                  </a:lnTo>
                  <a:lnTo>
                    <a:pt x="357" y="253"/>
                  </a:lnTo>
                  <a:lnTo>
                    <a:pt x="374" y="253"/>
                  </a:lnTo>
                  <a:lnTo>
                    <a:pt x="400" y="245"/>
                  </a:lnTo>
                  <a:lnTo>
                    <a:pt x="408" y="236"/>
                  </a:lnTo>
                  <a:lnTo>
                    <a:pt x="400" y="220"/>
                  </a:lnTo>
                  <a:lnTo>
                    <a:pt x="400" y="211"/>
                  </a:lnTo>
                  <a:lnTo>
                    <a:pt x="365" y="194"/>
                  </a:lnTo>
                  <a:lnTo>
                    <a:pt x="356" y="160"/>
                  </a:lnTo>
                  <a:lnTo>
                    <a:pt x="365" y="152"/>
                  </a:lnTo>
                  <a:lnTo>
                    <a:pt x="332" y="134"/>
                  </a:lnTo>
                  <a:lnTo>
                    <a:pt x="339" y="134"/>
                  </a:lnTo>
                  <a:lnTo>
                    <a:pt x="313" y="118"/>
                  </a:lnTo>
                  <a:lnTo>
                    <a:pt x="306" y="110"/>
                  </a:lnTo>
                  <a:lnTo>
                    <a:pt x="332" y="75"/>
                  </a:lnTo>
                  <a:lnTo>
                    <a:pt x="313" y="67"/>
                  </a:lnTo>
                  <a:lnTo>
                    <a:pt x="289" y="67"/>
                  </a:lnTo>
                  <a:lnTo>
                    <a:pt x="271" y="50"/>
                  </a:lnTo>
                  <a:lnTo>
                    <a:pt x="271" y="34"/>
                  </a:lnTo>
                  <a:lnTo>
                    <a:pt x="280" y="17"/>
                  </a:lnTo>
                  <a:lnTo>
                    <a:pt x="280" y="0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83F237D8-0359-5C81-50DE-667B03E7C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7" y="2337"/>
              <a:ext cx="107" cy="82"/>
            </a:xfrm>
            <a:custGeom>
              <a:avLst/>
              <a:gdLst>
                <a:gd name="T0" fmla="*/ 153 w 426"/>
                <a:gd name="T1" fmla="*/ 26 h 332"/>
                <a:gd name="T2" fmla="*/ 162 w 426"/>
                <a:gd name="T3" fmla="*/ 43 h 332"/>
                <a:gd name="T4" fmla="*/ 136 w 426"/>
                <a:gd name="T5" fmla="*/ 60 h 332"/>
                <a:gd name="T6" fmla="*/ 128 w 426"/>
                <a:gd name="T7" fmla="*/ 85 h 332"/>
                <a:gd name="T8" fmla="*/ 120 w 426"/>
                <a:gd name="T9" fmla="*/ 111 h 332"/>
                <a:gd name="T10" fmla="*/ 102 w 426"/>
                <a:gd name="T11" fmla="*/ 102 h 332"/>
                <a:gd name="T12" fmla="*/ 60 w 426"/>
                <a:gd name="T13" fmla="*/ 78 h 332"/>
                <a:gd name="T14" fmla="*/ 9 w 426"/>
                <a:gd name="T15" fmla="*/ 94 h 332"/>
                <a:gd name="T16" fmla="*/ 9 w 426"/>
                <a:gd name="T17" fmla="*/ 111 h 332"/>
                <a:gd name="T18" fmla="*/ 18 w 426"/>
                <a:gd name="T19" fmla="*/ 187 h 332"/>
                <a:gd name="T20" fmla="*/ 9 w 426"/>
                <a:gd name="T21" fmla="*/ 222 h 332"/>
                <a:gd name="T22" fmla="*/ 9 w 426"/>
                <a:gd name="T23" fmla="*/ 256 h 332"/>
                <a:gd name="T24" fmla="*/ 35 w 426"/>
                <a:gd name="T25" fmla="*/ 307 h 332"/>
                <a:gd name="T26" fmla="*/ 103 w 426"/>
                <a:gd name="T27" fmla="*/ 323 h 332"/>
                <a:gd name="T28" fmla="*/ 138 w 426"/>
                <a:gd name="T29" fmla="*/ 332 h 332"/>
                <a:gd name="T30" fmla="*/ 120 w 426"/>
                <a:gd name="T31" fmla="*/ 298 h 332"/>
                <a:gd name="T32" fmla="*/ 137 w 426"/>
                <a:gd name="T33" fmla="*/ 280 h 332"/>
                <a:gd name="T34" fmla="*/ 180 w 426"/>
                <a:gd name="T35" fmla="*/ 298 h 332"/>
                <a:gd name="T36" fmla="*/ 198 w 426"/>
                <a:gd name="T37" fmla="*/ 273 h 332"/>
                <a:gd name="T38" fmla="*/ 205 w 426"/>
                <a:gd name="T39" fmla="*/ 254 h 332"/>
                <a:gd name="T40" fmla="*/ 248 w 426"/>
                <a:gd name="T41" fmla="*/ 254 h 332"/>
                <a:gd name="T42" fmla="*/ 282 w 426"/>
                <a:gd name="T43" fmla="*/ 254 h 332"/>
                <a:gd name="T44" fmla="*/ 291 w 426"/>
                <a:gd name="T45" fmla="*/ 271 h 332"/>
                <a:gd name="T46" fmla="*/ 316 w 426"/>
                <a:gd name="T47" fmla="*/ 288 h 332"/>
                <a:gd name="T48" fmla="*/ 333 w 426"/>
                <a:gd name="T49" fmla="*/ 245 h 332"/>
                <a:gd name="T50" fmla="*/ 350 w 426"/>
                <a:gd name="T51" fmla="*/ 221 h 332"/>
                <a:gd name="T52" fmla="*/ 350 w 426"/>
                <a:gd name="T53" fmla="*/ 195 h 332"/>
                <a:gd name="T54" fmla="*/ 341 w 426"/>
                <a:gd name="T55" fmla="*/ 169 h 332"/>
                <a:gd name="T56" fmla="*/ 367 w 426"/>
                <a:gd name="T57" fmla="*/ 160 h 332"/>
                <a:gd name="T58" fmla="*/ 375 w 426"/>
                <a:gd name="T59" fmla="*/ 143 h 332"/>
                <a:gd name="T60" fmla="*/ 426 w 426"/>
                <a:gd name="T61" fmla="*/ 134 h 332"/>
                <a:gd name="T62" fmla="*/ 408 w 426"/>
                <a:gd name="T63" fmla="*/ 92 h 332"/>
                <a:gd name="T64" fmla="*/ 367 w 426"/>
                <a:gd name="T65" fmla="*/ 101 h 332"/>
                <a:gd name="T66" fmla="*/ 332 w 426"/>
                <a:gd name="T67" fmla="*/ 93 h 332"/>
                <a:gd name="T68" fmla="*/ 324 w 426"/>
                <a:gd name="T69" fmla="*/ 127 h 332"/>
                <a:gd name="T70" fmla="*/ 273 w 426"/>
                <a:gd name="T71" fmla="*/ 110 h 332"/>
                <a:gd name="T72" fmla="*/ 306 w 426"/>
                <a:gd name="T73" fmla="*/ 76 h 332"/>
                <a:gd name="T74" fmla="*/ 306 w 426"/>
                <a:gd name="T75" fmla="*/ 67 h 332"/>
                <a:gd name="T76" fmla="*/ 238 w 426"/>
                <a:gd name="T77" fmla="*/ 34 h 332"/>
                <a:gd name="T78" fmla="*/ 204 w 426"/>
                <a:gd name="T79" fmla="*/ 8 h 332"/>
                <a:gd name="T80" fmla="*/ 171 w 426"/>
                <a:gd name="T8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26" h="332">
                  <a:moveTo>
                    <a:pt x="153" y="8"/>
                  </a:moveTo>
                  <a:lnTo>
                    <a:pt x="153" y="26"/>
                  </a:lnTo>
                  <a:lnTo>
                    <a:pt x="162" y="34"/>
                  </a:lnTo>
                  <a:lnTo>
                    <a:pt x="162" y="43"/>
                  </a:lnTo>
                  <a:lnTo>
                    <a:pt x="136" y="43"/>
                  </a:lnTo>
                  <a:lnTo>
                    <a:pt x="136" y="60"/>
                  </a:lnTo>
                  <a:lnTo>
                    <a:pt x="154" y="85"/>
                  </a:lnTo>
                  <a:lnTo>
                    <a:pt x="128" y="85"/>
                  </a:lnTo>
                  <a:lnTo>
                    <a:pt x="128" y="111"/>
                  </a:lnTo>
                  <a:lnTo>
                    <a:pt x="120" y="111"/>
                  </a:lnTo>
                  <a:lnTo>
                    <a:pt x="111" y="119"/>
                  </a:lnTo>
                  <a:lnTo>
                    <a:pt x="102" y="102"/>
                  </a:lnTo>
                  <a:lnTo>
                    <a:pt x="76" y="85"/>
                  </a:lnTo>
                  <a:lnTo>
                    <a:pt x="60" y="78"/>
                  </a:lnTo>
                  <a:lnTo>
                    <a:pt x="26" y="94"/>
                  </a:lnTo>
                  <a:lnTo>
                    <a:pt x="9" y="94"/>
                  </a:lnTo>
                  <a:lnTo>
                    <a:pt x="0" y="103"/>
                  </a:lnTo>
                  <a:lnTo>
                    <a:pt x="9" y="111"/>
                  </a:lnTo>
                  <a:lnTo>
                    <a:pt x="26" y="154"/>
                  </a:lnTo>
                  <a:lnTo>
                    <a:pt x="18" y="187"/>
                  </a:lnTo>
                  <a:lnTo>
                    <a:pt x="9" y="196"/>
                  </a:lnTo>
                  <a:lnTo>
                    <a:pt x="9" y="222"/>
                  </a:lnTo>
                  <a:lnTo>
                    <a:pt x="1" y="239"/>
                  </a:lnTo>
                  <a:lnTo>
                    <a:pt x="9" y="256"/>
                  </a:lnTo>
                  <a:lnTo>
                    <a:pt x="1" y="282"/>
                  </a:lnTo>
                  <a:lnTo>
                    <a:pt x="35" y="307"/>
                  </a:lnTo>
                  <a:lnTo>
                    <a:pt x="70" y="307"/>
                  </a:lnTo>
                  <a:lnTo>
                    <a:pt x="103" y="323"/>
                  </a:lnTo>
                  <a:lnTo>
                    <a:pt x="112" y="332"/>
                  </a:lnTo>
                  <a:lnTo>
                    <a:pt x="138" y="332"/>
                  </a:lnTo>
                  <a:lnTo>
                    <a:pt x="146" y="323"/>
                  </a:lnTo>
                  <a:lnTo>
                    <a:pt x="120" y="298"/>
                  </a:lnTo>
                  <a:lnTo>
                    <a:pt x="129" y="280"/>
                  </a:lnTo>
                  <a:lnTo>
                    <a:pt x="137" y="280"/>
                  </a:lnTo>
                  <a:lnTo>
                    <a:pt x="146" y="298"/>
                  </a:lnTo>
                  <a:lnTo>
                    <a:pt x="180" y="298"/>
                  </a:lnTo>
                  <a:lnTo>
                    <a:pt x="198" y="289"/>
                  </a:lnTo>
                  <a:lnTo>
                    <a:pt x="198" y="273"/>
                  </a:lnTo>
                  <a:lnTo>
                    <a:pt x="205" y="273"/>
                  </a:lnTo>
                  <a:lnTo>
                    <a:pt x="205" y="254"/>
                  </a:lnTo>
                  <a:lnTo>
                    <a:pt x="231" y="247"/>
                  </a:lnTo>
                  <a:lnTo>
                    <a:pt x="248" y="254"/>
                  </a:lnTo>
                  <a:lnTo>
                    <a:pt x="274" y="245"/>
                  </a:lnTo>
                  <a:lnTo>
                    <a:pt x="282" y="254"/>
                  </a:lnTo>
                  <a:lnTo>
                    <a:pt x="291" y="254"/>
                  </a:lnTo>
                  <a:lnTo>
                    <a:pt x="291" y="271"/>
                  </a:lnTo>
                  <a:lnTo>
                    <a:pt x="316" y="280"/>
                  </a:lnTo>
                  <a:lnTo>
                    <a:pt x="316" y="288"/>
                  </a:lnTo>
                  <a:lnTo>
                    <a:pt x="333" y="271"/>
                  </a:lnTo>
                  <a:lnTo>
                    <a:pt x="333" y="245"/>
                  </a:lnTo>
                  <a:lnTo>
                    <a:pt x="341" y="238"/>
                  </a:lnTo>
                  <a:lnTo>
                    <a:pt x="350" y="221"/>
                  </a:lnTo>
                  <a:lnTo>
                    <a:pt x="341" y="195"/>
                  </a:lnTo>
                  <a:lnTo>
                    <a:pt x="350" y="195"/>
                  </a:lnTo>
                  <a:lnTo>
                    <a:pt x="341" y="186"/>
                  </a:lnTo>
                  <a:lnTo>
                    <a:pt x="341" y="169"/>
                  </a:lnTo>
                  <a:lnTo>
                    <a:pt x="350" y="152"/>
                  </a:lnTo>
                  <a:lnTo>
                    <a:pt x="367" y="160"/>
                  </a:lnTo>
                  <a:lnTo>
                    <a:pt x="375" y="152"/>
                  </a:lnTo>
                  <a:lnTo>
                    <a:pt x="375" y="143"/>
                  </a:lnTo>
                  <a:lnTo>
                    <a:pt x="393" y="143"/>
                  </a:lnTo>
                  <a:lnTo>
                    <a:pt x="426" y="134"/>
                  </a:lnTo>
                  <a:lnTo>
                    <a:pt x="426" y="127"/>
                  </a:lnTo>
                  <a:lnTo>
                    <a:pt x="408" y="92"/>
                  </a:lnTo>
                  <a:lnTo>
                    <a:pt x="384" y="84"/>
                  </a:lnTo>
                  <a:lnTo>
                    <a:pt x="367" y="101"/>
                  </a:lnTo>
                  <a:lnTo>
                    <a:pt x="349" y="84"/>
                  </a:lnTo>
                  <a:lnTo>
                    <a:pt x="332" y="93"/>
                  </a:lnTo>
                  <a:lnTo>
                    <a:pt x="324" y="118"/>
                  </a:lnTo>
                  <a:lnTo>
                    <a:pt x="324" y="127"/>
                  </a:lnTo>
                  <a:lnTo>
                    <a:pt x="289" y="110"/>
                  </a:lnTo>
                  <a:lnTo>
                    <a:pt x="273" y="110"/>
                  </a:lnTo>
                  <a:lnTo>
                    <a:pt x="273" y="93"/>
                  </a:lnTo>
                  <a:lnTo>
                    <a:pt x="306" y="76"/>
                  </a:lnTo>
                  <a:lnTo>
                    <a:pt x="315" y="67"/>
                  </a:lnTo>
                  <a:lnTo>
                    <a:pt x="306" y="67"/>
                  </a:lnTo>
                  <a:lnTo>
                    <a:pt x="273" y="34"/>
                  </a:lnTo>
                  <a:lnTo>
                    <a:pt x="238" y="34"/>
                  </a:lnTo>
                  <a:lnTo>
                    <a:pt x="213" y="25"/>
                  </a:lnTo>
                  <a:lnTo>
                    <a:pt x="204" y="8"/>
                  </a:lnTo>
                  <a:lnTo>
                    <a:pt x="204" y="0"/>
                  </a:lnTo>
                  <a:lnTo>
                    <a:pt x="171" y="0"/>
                  </a:lnTo>
                  <a:lnTo>
                    <a:pt x="153" y="8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81">
              <a:extLst>
                <a:ext uri="{FF2B5EF4-FFF2-40B4-BE49-F238E27FC236}">
                  <a16:creationId xmlns:a16="http://schemas.microsoft.com/office/drawing/2014/main" id="{6FF67F72-ACE9-E0A2-7BE2-E316574856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" y="2301"/>
              <a:ext cx="114" cy="126"/>
            </a:xfrm>
            <a:custGeom>
              <a:avLst/>
              <a:gdLst>
                <a:gd name="T0" fmla="*/ 186 w 458"/>
                <a:gd name="T1" fmla="*/ 0 h 501"/>
                <a:gd name="T2" fmla="*/ 126 w 458"/>
                <a:gd name="T3" fmla="*/ 26 h 501"/>
                <a:gd name="T4" fmla="*/ 110 w 458"/>
                <a:gd name="T5" fmla="*/ 86 h 501"/>
                <a:gd name="T6" fmla="*/ 84 w 458"/>
                <a:gd name="T7" fmla="*/ 120 h 501"/>
                <a:gd name="T8" fmla="*/ 58 w 458"/>
                <a:gd name="T9" fmla="*/ 69 h 501"/>
                <a:gd name="T10" fmla="*/ 50 w 458"/>
                <a:gd name="T11" fmla="*/ 137 h 501"/>
                <a:gd name="T12" fmla="*/ 33 w 458"/>
                <a:gd name="T13" fmla="*/ 162 h 501"/>
                <a:gd name="T14" fmla="*/ 0 w 458"/>
                <a:gd name="T15" fmla="*/ 163 h 501"/>
                <a:gd name="T16" fmla="*/ 17 w 458"/>
                <a:gd name="T17" fmla="*/ 213 h 501"/>
                <a:gd name="T18" fmla="*/ 0 w 458"/>
                <a:gd name="T19" fmla="*/ 239 h 501"/>
                <a:gd name="T20" fmla="*/ 26 w 458"/>
                <a:gd name="T21" fmla="*/ 265 h 501"/>
                <a:gd name="T22" fmla="*/ 26 w 458"/>
                <a:gd name="T23" fmla="*/ 282 h 501"/>
                <a:gd name="T24" fmla="*/ 18 w 458"/>
                <a:gd name="T25" fmla="*/ 299 h 501"/>
                <a:gd name="T26" fmla="*/ 43 w 458"/>
                <a:gd name="T27" fmla="*/ 315 h 501"/>
                <a:gd name="T28" fmla="*/ 52 w 458"/>
                <a:gd name="T29" fmla="*/ 341 h 501"/>
                <a:gd name="T30" fmla="*/ 111 w 458"/>
                <a:gd name="T31" fmla="*/ 340 h 501"/>
                <a:gd name="T32" fmla="*/ 94 w 458"/>
                <a:gd name="T33" fmla="*/ 375 h 501"/>
                <a:gd name="T34" fmla="*/ 103 w 458"/>
                <a:gd name="T35" fmla="*/ 408 h 501"/>
                <a:gd name="T36" fmla="*/ 120 w 458"/>
                <a:gd name="T37" fmla="*/ 434 h 501"/>
                <a:gd name="T38" fmla="*/ 111 w 458"/>
                <a:gd name="T39" fmla="*/ 468 h 501"/>
                <a:gd name="T40" fmla="*/ 120 w 458"/>
                <a:gd name="T41" fmla="*/ 494 h 501"/>
                <a:gd name="T42" fmla="*/ 137 w 458"/>
                <a:gd name="T43" fmla="*/ 501 h 501"/>
                <a:gd name="T44" fmla="*/ 146 w 458"/>
                <a:gd name="T45" fmla="*/ 494 h 501"/>
                <a:gd name="T46" fmla="*/ 172 w 458"/>
                <a:gd name="T47" fmla="*/ 501 h 501"/>
                <a:gd name="T48" fmla="*/ 196 w 458"/>
                <a:gd name="T49" fmla="*/ 492 h 501"/>
                <a:gd name="T50" fmla="*/ 205 w 458"/>
                <a:gd name="T51" fmla="*/ 451 h 501"/>
                <a:gd name="T52" fmla="*/ 255 w 458"/>
                <a:gd name="T53" fmla="*/ 450 h 501"/>
                <a:gd name="T54" fmla="*/ 281 w 458"/>
                <a:gd name="T55" fmla="*/ 466 h 501"/>
                <a:gd name="T56" fmla="*/ 341 w 458"/>
                <a:gd name="T57" fmla="*/ 483 h 501"/>
                <a:gd name="T58" fmla="*/ 350 w 458"/>
                <a:gd name="T59" fmla="*/ 450 h 501"/>
                <a:gd name="T60" fmla="*/ 357 w 458"/>
                <a:gd name="T61" fmla="*/ 433 h 501"/>
                <a:gd name="T62" fmla="*/ 348 w 458"/>
                <a:gd name="T63" fmla="*/ 416 h 501"/>
                <a:gd name="T64" fmla="*/ 374 w 458"/>
                <a:gd name="T65" fmla="*/ 416 h 501"/>
                <a:gd name="T66" fmla="*/ 383 w 458"/>
                <a:gd name="T67" fmla="*/ 364 h 501"/>
                <a:gd name="T68" fmla="*/ 348 w 458"/>
                <a:gd name="T69" fmla="*/ 339 h 501"/>
                <a:gd name="T70" fmla="*/ 374 w 458"/>
                <a:gd name="T71" fmla="*/ 297 h 501"/>
                <a:gd name="T72" fmla="*/ 441 w 458"/>
                <a:gd name="T73" fmla="*/ 279 h 501"/>
                <a:gd name="T74" fmla="*/ 425 w 458"/>
                <a:gd name="T75" fmla="*/ 253 h 501"/>
                <a:gd name="T76" fmla="*/ 458 w 458"/>
                <a:gd name="T77" fmla="*/ 228 h 501"/>
                <a:gd name="T78" fmla="*/ 449 w 458"/>
                <a:gd name="T79" fmla="*/ 177 h 501"/>
                <a:gd name="T80" fmla="*/ 399 w 458"/>
                <a:gd name="T81" fmla="*/ 186 h 501"/>
                <a:gd name="T82" fmla="*/ 373 w 458"/>
                <a:gd name="T83" fmla="*/ 186 h 501"/>
                <a:gd name="T84" fmla="*/ 330 w 458"/>
                <a:gd name="T85" fmla="*/ 179 h 501"/>
                <a:gd name="T86" fmla="*/ 306 w 458"/>
                <a:gd name="T87" fmla="*/ 186 h 501"/>
                <a:gd name="T88" fmla="*/ 280 w 458"/>
                <a:gd name="T89" fmla="*/ 144 h 501"/>
                <a:gd name="T90" fmla="*/ 254 w 458"/>
                <a:gd name="T91" fmla="*/ 102 h 501"/>
                <a:gd name="T92" fmla="*/ 261 w 458"/>
                <a:gd name="T93" fmla="*/ 68 h 501"/>
                <a:gd name="T94" fmla="*/ 228 w 458"/>
                <a:gd name="T95" fmla="*/ 26 h 501"/>
                <a:gd name="T96" fmla="*/ 212 w 458"/>
                <a:gd name="T97" fmla="*/ 17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8" h="501">
                  <a:moveTo>
                    <a:pt x="194" y="8"/>
                  </a:moveTo>
                  <a:lnTo>
                    <a:pt x="186" y="0"/>
                  </a:lnTo>
                  <a:lnTo>
                    <a:pt x="134" y="34"/>
                  </a:lnTo>
                  <a:lnTo>
                    <a:pt x="126" y="26"/>
                  </a:lnTo>
                  <a:lnTo>
                    <a:pt x="117" y="35"/>
                  </a:lnTo>
                  <a:lnTo>
                    <a:pt x="110" y="86"/>
                  </a:lnTo>
                  <a:lnTo>
                    <a:pt x="93" y="119"/>
                  </a:lnTo>
                  <a:lnTo>
                    <a:pt x="84" y="120"/>
                  </a:lnTo>
                  <a:lnTo>
                    <a:pt x="67" y="104"/>
                  </a:lnTo>
                  <a:lnTo>
                    <a:pt x="58" y="69"/>
                  </a:lnTo>
                  <a:lnTo>
                    <a:pt x="41" y="111"/>
                  </a:lnTo>
                  <a:lnTo>
                    <a:pt x="50" y="137"/>
                  </a:lnTo>
                  <a:lnTo>
                    <a:pt x="50" y="154"/>
                  </a:lnTo>
                  <a:lnTo>
                    <a:pt x="33" y="162"/>
                  </a:lnTo>
                  <a:lnTo>
                    <a:pt x="24" y="154"/>
                  </a:lnTo>
                  <a:lnTo>
                    <a:pt x="0" y="163"/>
                  </a:lnTo>
                  <a:lnTo>
                    <a:pt x="0" y="188"/>
                  </a:lnTo>
                  <a:lnTo>
                    <a:pt x="17" y="213"/>
                  </a:lnTo>
                  <a:lnTo>
                    <a:pt x="0" y="222"/>
                  </a:lnTo>
                  <a:lnTo>
                    <a:pt x="0" y="239"/>
                  </a:lnTo>
                  <a:lnTo>
                    <a:pt x="26" y="256"/>
                  </a:lnTo>
                  <a:lnTo>
                    <a:pt x="26" y="265"/>
                  </a:lnTo>
                  <a:lnTo>
                    <a:pt x="17" y="282"/>
                  </a:lnTo>
                  <a:lnTo>
                    <a:pt x="26" y="282"/>
                  </a:lnTo>
                  <a:lnTo>
                    <a:pt x="26" y="290"/>
                  </a:lnTo>
                  <a:lnTo>
                    <a:pt x="18" y="299"/>
                  </a:lnTo>
                  <a:lnTo>
                    <a:pt x="26" y="323"/>
                  </a:lnTo>
                  <a:lnTo>
                    <a:pt x="43" y="315"/>
                  </a:lnTo>
                  <a:lnTo>
                    <a:pt x="43" y="323"/>
                  </a:lnTo>
                  <a:lnTo>
                    <a:pt x="52" y="341"/>
                  </a:lnTo>
                  <a:lnTo>
                    <a:pt x="102" y="332"/>
                  </a:lnTo>
                  <a:lnTo>
                    <a:pt x="111" y="340"/>
                  </a:lnTo>
                  <a:lnTo>
                    <a:pt x="111" y="349"/>
                  </a:lnTo>
                  <a:lnTo>
                    <a:pt x="94" y="375"/>
                  </a:lnTo>
                  <a:lnTo>
                    <a:pt x="94" y="399"/>
                  </a:lnTo>
                  <a:lnTo>
                    <a:pt x="103" y="408"/>
                  </a:lnTo>
                  <a:lnTo>
                    <a:pt x="111" y="434"/>
                  </a:lnTo>
                  <a:lnTo>
                    <a:pt x="120" y="434"/>
                  </a:lnTo>
                  <a:lnTo>
                    <a:pt x="120" y="451"/>
                  </a:lnTo>
                  <a:lnTo>
                    <a:pt x="111" y="468"/>
                  </a:lnTo>
                  <a:lnTo>
                    <a:pt x="94" y="477"/>
                  </a:lnTo>
                  <a:lnTo>
                    <a:pt x="120" y="494"/>
                  </a:lnTo>
                  <a:lnTo>
                    <a:pt x="137" y="494"/>
                  </a:lnTo>
                  <a:lnTo>
                    <a:pt x="137" y="501"/>
                  </a:lnTo>
                  <a:lnTo>
                    <a:pt x="146" y="501"/>
                  </a:lnTo>
                  <a:lnTo>
                    <a:pt x="146" y="494"/>
                  </a:lnTo>
                  <a:lnTo>
                    <a:pt x="163" y="485"/>
                  </a:lnTo>
                  <a:lnTo>
                    <a:pt x="172" y="501"/>
                  </a:lnTo>
                  <a:lnTo>
                    <a:pt x="179" y="501"/>
                  </a:lnTo>
                  <a:lnTo>
                    <a:pt x="196" y="492"/>
                  </a:lnTo>
                  <a:lnTo>
                    <a:pt x="205" y="485"/>
                  </a:lnTo>
                  <a:lnTo>
                    <a:pt x="205" y="451"/>
                  </a:lnTo>
                  <a:lnTo>
                    <a:pt x="248" y="442"/>
                  </a:lnTo>
                  <a:lnTo>
                    <a:pt x="255" y="450"/>
                  </a:lnTo>
                  <a:lnTo>
                    <a:pt x="255" y="485"/>
                  </a:lnTo>
                  <a:lnTo>
                    <a:pt x="281" y="466"/>
                  </a:lnTo>
                  <a:lnTo>
                    <a:pt x="281" y="450"/>
                  </a:lnTo>
                  <a:lnTo>
                    <a:pt x="341" y="483"/>
                  </a:lnTo>
                  <a:lnTo>
                    <a:pt x="341" y="466"/>
                  </a:lnTo>
                  <a:lnTo>
                    <a:pt x="350" y="450"/>
                  </a:lnTo>
                  <a:lnTo>
                    <a:pt x="348" y="433"/>
                  </a:lnTo>
                  <a:lnTo>
                    <a:pt x="357" y="433"/>
                  </a:lnTo>
                  <a:lnTo>
                    <a:pt x="357" y="416"/>
                  </a:lnTo>
                  <a:lnTo>
                    <a:pt x="348" y="416"/>
                  </a:lnTo>
                  <a:lnTo>
                    <a:pt x="357" y="407"/>
                  </a:lnTo>
                  <a:lnTo>
                    <a:pt x="374" y="416"/>
                  </a:lnTo>
                  <a:lnTo>
                    <a:pt x="374" y="398"/>
                  </a:lnTo>
                  <a:lnTo>
                    <a:pt x="383" y="364"/>
                  </a:lnTo>
                  <a:lnTo>
                    <a:pt x="357" y="348"/>
                  </a:lnTo>
                  <a:lnTo>
                    <a:pt x="348" y="339"/>
                  </a:lnTo>
                  <a:lnTo>
                    <a:pt x="357" y="314"/>
                  </a:lnTo>
                  <a:lnTo>
                    <a:pt x="374" y="297"/>
                  </a:lnTo>
                  <a:lnTo>
                    <a:pt x="408" y="279"/>
                  </a:lnTo>
                  <a:lnTo>
                    <a:pt x="441" y="279"/>
                  </a:lnTo>
                  <a:lnTo>
                    <a:pt x="425" y="262"/>
                  </a:lnTo>
                  <a:lnTo>
                    <a:pt x="425" y="253"/>
                  </a:lnTo>
                  <a:lnTo>
                    <a:pt x="441" y="253"/>
                  </a:lnTo>
                  <a:lnTo>
                    <a:pt x="458" y="228"/>
                  </a:lnTo>
                  <a:lnTo>
                    <a:pt x="450" y="211"/>
                  </a:lnTo>
                  <a:lnTo>
                    <a:pt x="449" y="177"/>
                  </a:lnTo>
                  <a:lnTo>
                    <a:pt x="416" y="177"/>
                  </a:lnTo>
                  <a:lnTo>
                    <a:pt x="399" y="186"/>
                  </a:lnTo>
                  <a:lnTo>
                    <a:pt x="382" y="177"/>
                  </a:lnTo>
                  <a:lnTo>
                    <a:pt x="373" y="186"/>
                  </a:lnTo>
                  <a:lnTo>
                    <a:pt x="339" y="186"/>
                  </a:lnTo>
                  <a:lnTo>
                    <a:pt x="330" y="179"/>
                  </a:lnTo>
                  <a:lnTo>
                    <a:pt x="323" y="186"/>
                  </a:lnTo>
                  <a:lnTo>
                    <a:pt x="306" y="186"/>
                  </a:lnTo>
                  <a:lnTo>
                    <a:pt x="280" y="195"/>
                  </a:lnTo>
                  <a:lnTo>
                    <a:pt x="280" y="144"/>
                  </a:lnTo>
                  <a:lnTo>
                    <a:pt x="262" y="110"/>
                  </a:lnTo>
                  <a:lnTo>
                    <a:pt x="254" y="102"/>
                  </a:lnTo>
                  <a:lnTo>
                    <a:pt x="262" y="68"/>
                  </a:lnTo>
                  <a:lnTo>
                    <a:pt x="261" y="68"/>
                  </a:lnTo>
                  <a:lnTo>
                    <a:pt x="228" y="60"/>
                  </a:lnTo>
                  <a:lnTo>
                    <a:pt x="228" y="26"/>
                  </a:lnTo>
                  <a:lnTo>
                    <a:pt x="212" y="34"/>
                  </a:lnTo>
                  <a:lnTo>
                    <a:pt x="212" y="17"/>
                  </a:lnTo>
                  <a:lnTo>
                    <a:pt x="194" y="8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82">
              <a:extLst>
                <a:ext uri="{FF2B5EF4-FFF2-40B4-BE49-F238E27FC236}">
                  <a16:creationId xmlns:a16="http://schemas.microsoft.com/office/drawing/2014/main" id="{DD9F611B-72E3-329F-0DEF-24171C60A0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6" y="2450"/>
              <a:ext cx="146" cy="103"/>
            </a:xfrm>
            <a:custGeom>
              <a:avLst/>
              <a:gdLst>
                <a:gd name="T0" fmla="*/ 304 w 585"/>
                <a:gd name="T1" fmla="*/ 1 h 409"/>
                <a:gd name="T2" fmla="*/ 295 w 585"/>
                <a:gd name="T3" fmla="*/ 35 h 409"/>
                <a:gd name="T4" fmla="*/ 254 w 585"/>
                <a:gd name="T5" fmla="*/ 35 h 409"/>
                <a:gd name="T6" fmla="*/ 254 w 585"/>
                <a:gd name="T7" fmla="*/ 60 h 409"/>
                <a:gd name="T8" fmla="*/ 245 w 585"/>
                <a:gd name="T9" fmla="*/ 68 h 409"/>
                <a:gd name="T10" fmla="*/ 228 w 585"/>
                <a:gd name="T11" fmla="*/ 53 h 409"/>
                <a:gd name="T12" fmla="*/ 193 w 585"/>
                <a:gd name="T13" fmla="*/ 60 h 409"/>
                <a:gd name="T14" fmla="*/ 152 w 585"/>
                <a:gd name="T15" fmla="*/ 77 h 409"/>
                <a:gd name="T16" fmla="*/ 160 w 585"/>
                <a:gd name="T17" fmla="*/ 129 h 409"/>
                <a:gd name="T18" fmla="*/ 110 w 585"/>
                <a:gd name="T19" fmla="*/ 79 h 409"/>
                <a:gd name="T20" fmla="*/ 67 w 585"/>
                <a:gd name="T21" fmla="*/ 62 h 409"/>
                <a:gd name="T22" fmla="*/ 24 w 585"/>
                <a:gd name="T23" fmla="*/ 88 h 409"/>
                <a:gd name="T24" fmla="*/ 33 w 585"/>
                <a:gd name="T25" fmla="*/ 129 h 409"/>
                <a:gd name="T26" fmla="*/ 76 w 585"/>
                <a:gd name="T27" fmla="*/ 121 h 409"/>
                <a:gd name="T28" fmla="*/ 102 w 585"/>
                <a:gd name="T29" fmla="*/ 172 h 409"/>
                <a:gd name="T30" fmla="*/ 102 w 585"/>
                <a:gd name="T31" fmla="*/ 223 h 409"/>
                <a:gd name="T32" fmla="*/ 50 w 585"/>
                <a:gd name="T33" fmla="*/ 232 h 409"/>
                <a:gd name="T34" fmla="*/ 50 w 585"/>
                <a:gd name="T35" fmla="*/ 264 h 409"/>
                <a:gd name="T36" fmla="*/ 33 w 585"/>
                <a:gd name="T37" fmla="*/ 283 h 409"/>
                <a:gd name="T38" fmla="*/ 9 w 585"/>
                <a:gd name="T39" fmla="*/ 308 h 409"/>
                <a:gd name="T40" fmla="*/ 9 w 585"/>
                <a:gd name="T41" fmla="*/ 333 h 409"/>
                <a:gd name="T42" fmla="*/ 26 w 585"/>
                <a:gd name="T43" fmla="*/ 368 h 409"/>
                <a:gd name="T44" fmla="*/ 51 w 585"/>
                <a:gd name="T45" fmla="*/ 384 h 409"/>
                <a:gd name="T46" fmla="*/ 68 w 585"/>
                <a:gd name="T47" fmla="*/ 409 h 409"/>
                <a:gd name="T48" fmla="*/ 103 w 585"/>
                <a:gd name="T49" fmla="*/ 401 h 409"/>
                <a:gd name="T50" fmla="*/ 119 w 585"/>
                <a:gd name="T51" fmla="*/ 384 h 409"/>
                <a:gd name="T52" fmla="*/ 153 w 585"/>
                <a:gd name="T53" fmla="*/ 384 h 409"/>
                <a:gd name="T54" fmla="*/ 179 w 585"/>
                <a:gd name="T55" fmla="*/ 359 h 409"/>
                <a:gd name="T56" fmla="*/ 230 w 585"/>
                <a:gd name="T57" fmla="*/ 333 h 409"/>
                <a:gd name="T58" fmla="*/ 263 w 585"/>
                <a:gd name="T59" fmla="*/ 324 h 409"/>
                <a:gd name="T60" fmla="*/ 289 w 585"/>
                <a:gd name="T61" fmla="*/ 341 h 409"/>
                <a:gd name="T62" fmla="*/ 315 w 585"/>
                <a:gd name="T63" fmla="*/ 383 h 409"/>
                <a:gd name="T64" fmla="*/ 341 w 585"/>
                <a:gd name="T65" fmla="*/ 357 h 409"/>
                <a:gd name="T66" fmla="*/ 357 w 585"/>
                <a:gd name="T67" fmla="*/ 341 h 409"/>
                <a:gd name="T68" fmla="*/ 382 w 585"/>
                <a:gd name="T69" fmla="*/ 357 h 409"/>
                <a:gd name="T70" fmla="*/ 408 w 585"/>
                <a:gd name="T71" fmla="*/ 374 h 409"/>
                <a:gd name="T72" fmla="*/ 433 w 585"/>
                <a:gd name="T73" fmla="*/ 374 h 409"/>
                <a:gd name="T74" fmla="*/ 467 w 585"/>
                <a:gd name="T75" fmla="*/ 356 h 409"/>
                <a:gd name="T76" fmla="*/ 501 w 585"/>
                <a:gd name="T77" fmla="*/ 288 h 409"/>
                <a:gd name="T78" fmla="*/ 517 w 585"/>
                <a:gd name="T79" fmla="*/ 271 h 409"/>
                <a:gd name="T80" fmla="*/ 526 w 585"/>
                <a:gd name="T81" fmla="*/ 237 h 409"/>
                <a:gd name="T82" fmla="*/ 569 w 585"/>
                <a:gd name="T83" fmla="*/ 228 h 409"/>
                <a:gd name="T84" fmla="*/ 577 w 585"/>
                <a:gd name="T85" fmla="*/ 178 h 409"/>
                <a:gd name="T86" fmla="*/ 551 w 585"/>
                <a:gd name="T87" fmla="*/ 169 h 409"/>
                <a:gd name="T88" fmla="*/ 543 w 585"/>
                <a:gd name="T89" fmla="*/ 143 h 409"/>
                <a:gd name="T90" fmla="*/ 542 w 585"/>
                <a:gd name="T91" fmla="*/ 93 h 409"/>
                <a:gd name="T92" fmla="*/ 560 w 585"/>
                <a:gd name="T93" fmla="*/ 67 h 409"/>
                <a:gd name="T94" fmla="*/ 585 w 585"/>
                <a:gd name="T95" fmla="*/ 42 h 409"/>
                <a:gd name="T96" fmla="*/ 559 w 585"/>
                <a:gd name="T97" fmla="*/ 24 h 409"/>
                <a:gd name="T98" fmla="*/ 534 w 585"/>
                <a:gd name="T99" fmla="*/ 33 h 409"/>
                <a:gd name="T100" fmla="*/ 551 w 585"/>
                <a:gd name="T101" fmla="*/ 67 h 409"/>
                <a:gd name="T102" fmla="*/ 517 w 585"/>
                <a:gd name="T103" fmla="*/ 59 h 409"/>
                <a:gd name="T104" fmla="*/ 492 w 585"/>
                <a:gd name="T105" fmla="*/ 17 h 409"/>
                <a:gd name="T106" fmla="*/ 457 w 585"/>
                <a:gd name="T107" fmla="*/ 26 h 409"/>
                <a:gd name="T108" fmla="*/ 373 w 585"/>
                <a:gd name="T109" fmla="*/ 18 h 409"/>
                <a:gd name="T110" fmla="*/ 355 w 585"/>
                <a:gd name="T111" fmla="*/ 1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85" h="409">
                  <a:moveTo>
                    <a:pt x="355" y="1"/>
                  </a:moveTo>
                  <a:lnTo>
                    <a:pt x="304" y="1"/>
                  </a:lnTo>
                  <a:lnTo>
                    <a:pt x="304" y="18"/>
                  </a:lnTo>
                  <a:lnTo>
                    <a:pt x="295" y="35"/>
                  </a:lnTo>
                  <a:lnTo>
                    <a:pt x="279" y="60"/>
                  </a:lnTo>
                  <a:lnTo>
                    <a:pt x="254" y="35"/>
                  </a:lnTo>
                  <a:lnTo>
                    <a:pt x="245" y="35"/>
                  </a:lnTo>
                  <a:lnTo>
                    <a:pt x="254" y="60"/>
                  </a:lnTo>
                  <a:lnTo>
                    <a:pt x="254" y="77"/>
                  </a:lnTo>
                  <a:lnTo>
                    <a:pt x="245" y="68"/>
                  </a:lnTo>
                  <a:lnTo>
                    <a:pt x="228" y="68"/>
                  </a:lnTo>
                  <a:lnTo>
                    <a:pt x="228" y="53"/>
                  </a:lnTo>
                  <a:lnTo>
                    <a:pt x="211" y="53"/>
                  </a:lnTo>
                  <a:lnTo>
                    <a:pt x="193" y="60"/>
                  </a:lnTo>
                  <a:lnTo>
                    <a:pt x="177" y="44"/>
                  </a:lnTo>
                  <a:lnTo>
                    <a:pt x="152" y="77"/>
                  </a:lnTo>
                  <a:lnTo>
                    <a:pt x="160" y="120"/>
                  </a:lnTo>
                  <a:lnTo>
                    <a:pt x="160" y="129"/>
                  </a:lnTo>
                  <a:lnTo>
                    <a:pt x="117" y="112"/>
                  </a:lnTo>
                  <a:lnTo>
                    <a:pt x="110" y="79"/>
                  </a:lnTo>
                  <a:lnTo>
                    <a:pt x="76" y="79"/>
                  </a:lnTo>
                  <a:lnTo>
                    <a:pt x="67" y="62"/>
                  </a:lnTo>
                  <a:lnTo>
                    <a:pt x="50" y="62"/>
                  </a:lnTo>
                  <a:lnTo>
                    <a:pt x="24" y="88"/>
                  </a:lnTo>
                  <a:lnTo>
                    <a:pt x="33" y="104"/>
                  </a:lnTo>
                  <a:lnTo>
                    <a:pt x="33" y="129"/>
                  </a:lnTo>
                  <a:lnTo>
                    <a:pt x="67" y="121"/>
                  </a:lnTo>
                  <a:lnTo>
                    <a:pt x="76" y="121"/>
                  </a:lnTo>
                  <a:lnTo>
                    <a:pt x="76" y="138"/>
                  </a:lnTo>
                  <a:lnTo>
                    <a:pt x="102" y="172"/>
                  </a:lnTo>
                  <a:lnTo>
                    <a:pt x="110" y="197"/>
                  </a:lnTo>
                  <a:lnTo>
                    <a:pt x="102" y="223"/>
                  </a:lnTo>
                  <a:lnTo>
                    <a:pt x="42" y="223"/>
                  </a:lnTo>
                  <a:lnTo>
                    <a:pt x="50" y="232"/>
                  </a:lnTo>
                  <a:lnTo>
                    <a:pt x="42" y="240"/>
                  </a:lnTo>
                  <a:lnTo>
                    <a:pt x="50" y="264"/>
                  </a:lnTo>
                  <a:lnTo>
                    <a:pt x="33" y="273"/>
                  </a:lnTo>
                  <a:lnTo>
                    <a:pt x="33" y="283"/>
                  </a:lnTo>
                  <a:lnTo>
                    <a:pt x="9" y="299"/>
                  </a:lnTo>
                  <a:lnTo>
                    <a:pt x="9" y="308"/>
                  </a:lnTo>
                  <a:lnTo>
                    <a:pt x="0" y="325"/>
                  </a:lnTo>
                  <a:lnTo>
                    <a:pt x="9" y="333"/>
                  </a:lnTo>
                  <a:lnTo>
                    <a:pt x="17" y="359"/>
                  </a:lnTo>
                  <a:lnTo>
                    <a:pt x="26" y="368"/>
                  </a:lnTo>
                  <a:lnTo>
                    <a:pt x="35" y="368"/>
                  </a:lnTo>
                  <a:lnTo>
                    <a:pt x="51" y="384"/>
                  </a:lnTo>
                  <a:lnTo>
                    <a:pt x="68" y="384"/>
                  </a:lnTo>
                  <a:lnTo>
                    <a:pt x="68" y="409"/>
                  </a:lnTo>
                  <a:lnTo>
                    <a:pt x="94" y="409"/>
                  </a:lnTo>
                  <a:lnTo>
                    <a:pt x="103" y="401"/>
                  </a:lnTo>
                  <a:lnTo>
                    <a:pt x="120" y="401"/>
                  </a:lnTo>
                  <a:lnTo>
                    <a:pt x="119" y="384"/>
                  </a:lnTo>
                  <a:lnTo>
                    <a:pt x="153" y="392"/>
                  </a:lnTo>
                  <a:lnTo>
                    <a:pt x="153" y="384"/>
                  </a:lnTo>
                  <a:lnTo>
                    <a:pt x="170" y="383"/>
                  </a:lnTo>
                  <a:lnTo>
                    <a:pt x="179" y="359"/>
                  </a:lnTo>
                  <a:lnTo>
                    <a:pt x="204" y="357"/>
                  </a:lnTo>
                  <a:lnTo>
                    <a:pt x="230" y="333"/>
                  </a:lnTo>
                  <a:lnTo>
                    <a:pt x="239" y="341"/>
                  </a:lnTo>
                  <a:lnTo>
                    <a:pt x="263" y="324"/>
                  </a:lnTo>
                  <a:lnTo>
                    <a:pt x="272" y="324"/>
                  </a:lnTo>
                  <a:lnTo>
                    <a:pt x="289" y="341"/>
                  </a:lnTo>
                  <a:lnTo>
                    <a:pt x="289" y="357"/>
                  </a:lnTo>
                  <a:lnTo>
                    <a:pt x="315" y="383"/>
                  </a:lnTo>
                  <a:lnTo>
                    <a:pt x="322" y="366"/>
                  </a:lnTo>
                  <a:lnTo>
                    <a:pt x="341" y="357"/>
                  </a:lnTo>
                  <a:lnTo>
                    <a:pt x="332" y="348"/>
                  </a:lnTo>
                  <a:lnTo>
                    <a:pt x="357" y="341"/>
                  </a:lnTo>
                  <a:lnTo>
                    <a:pt x="365" y="348"/>
                  </a:lnTo>
                  <a:lnTo>
                    <a:pt x="382" y="357"/>
                  </a:lnTo>
                  <a:lnTo>
                    <a:pt x="408" y="357"/>
                  </a:lnTo>
                  <a:lnTo>
                    <a:pt x="408" y="374"/>
                  </a:lnTo>
                  <a:lnTo>
                    <a:pt x="417" y="382"/>
                  </a:lnTo>
                  <a:lnTo>
                    <a:pt x="433" y="374"/>
                  </a:lnTo>
                  <a:lnTo>
                    <a:pt x="450" y="356"/>
                  </a:lnTo>
                  <a:lnTo>
                    <a:pt x="467" y="356"/>
                  </a:lnTo>
                  <a:lnTo>
                    <a:pt x="501" y="339"/>
                  </a:lnTo>
                  <a:lnTo>
                    <a:pt x="501" y="288"/>
                  </a:lnTo>
                  <a:lnTo>
                    <a:pt x="510" y="271"/>
                  </a:lnTo>
                  <a:lnTo>
                    <a:pt x="517" y="271"/>
                  </a:lnTo>
                  <a:lnTo>
                    <a:pt x="517" y="245"/>
                  </a:lnTo>
                  <a:lnTo>
                    <a:pt x="526" y="237"/>
                  </a:lnTo>
                  <a:lnTo>
                    <a:pt x="560" y="237"/>
                  </a:lnTo>
                  <a:lnTo>
                    <a:pt x="569" y="228"/>
                  </a:lnTo>
                  <a:lnTo>
                    <a:pt x="577" y="204"/>
                  </a:lnTo>
                  <a:lnTo>
                    <a:pt x="577" y="178"/>
                  </a:lnTo>
                  <a:lnTo>
                    <a:pt x="569" y="186"/>
                  </a:lnTo>
                  <a:lnTo>
                    <a:pt x="551" y="169"/>
                  </a:lnTo>
                  <a:lnTo>
                    <a:pt x="543" y="169"/>
                  </a:lnTo>
                  <a:lnTo>
                    <a:pt x="543" y="143"/>
                  </a:lnTo>
                  <a:lnTo>
                    <a:pt x="534" y="119"/>
                  </a:lnTo>
                  <a:lnTo>
                    <a:pt x="542" y="93"/>
                  </a:lnTo>
                  <a:lnTo>
                    <a:pt x="551" y="84"/>
                  </a:lnTo>
                  <a:lnTo>
                    <a:pt x="560" y="67"/>
                  </a:lnTo>
                  <a:lnTo>
                    <a:pt x="585" y="50"/>
                  </a:lnTo>
                  <a:lnTo>
                    <a:pt x="585" y="42"/>
                  </a:lnTo>
                  <a:lnTo>
                    <a:pt x="568" y="24"/>
                  </a:lnTo>
                  <a:lnTo>
                    <a:pt x="559" y="24"/>
                  </a:lnTo>
                  <a:lnTo>
                    <a:pt x="551" y="33"/>
                  </a:lnTo>
                  <a:lnTo>
                    <a:pt x="534" y="33"/>
                  </a:lnTo>
                  <a:lnTo>
                    <a:pt x="534" y="50"/>
                  </a:lnTo>
                  <a:lnTo>
                    <a:pt x="551" y="67"/>
                  </a:lnTo>
                  <a:lnTo>
                    <a:pt x="534" y="76"/>
                  </a:lnTo>
                  <a:lnTo>
                    <a:pt x="517" y="59"/>
                  </a:lnTo>
                  <a:lnTo>
                    <a:pt x="508" y="26"/>
                  </a:lnTo>
                  <a:lnTo>
                    <a:pt x="492" y="17"/>
                  </a:lnTo>
                  <a:lnTo>
                    <a:pt x="473" y="26"/>
                  </a:lnTo>
                  <a:lnTo>
                    <a:pt x="457" y="26"/>
                  </a:lnTo>
                  <a:lnTo>
                    <a:pt x="440" y="0"/>
                  </a:lnTo>
                  <a:lnTo>
                    <a:pt x="373" y="18"/>
                  </a:lnTo>
                  <a:lnTo>
                    <a:pt x="355" y="18"/>
                  </a:lnTo>
                  <a:lnTo>
                    <a:pt x="355" y="1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83">
              <a:extLst>
                <a:ext uri="{FF2B5EF4-FFF2-40B4-BE49-F238E27FC236}">
                  <a16:creationId xmlns:a16="http://schemas.microsoft.com/office/drawing/2014/main" id="{62E1CA77-C809-C7D2-F349-6D1871162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9" y="2431"/>
              <a:ext cx="31" cy="30"/>
            </a:xfrm>
            <a:custGeom>
              <a:avLst/>
              <a:gdLst>
                <a:gd name="T0" fmla="*/ 59 w 128"/>
                <a:gd name="T1" fmla="*/ 52 h 120"/>
                <a:gd name="T2" fmla="*/ 50 w 128"/>
                <a:gd name="T3" fmla="*/ 61 h 120"/>
                <a:gd name="T4" fmla="*/ 34 w 128"/>
                <a:gd name="T5" fmla="*/ 61 h 120"/>
                <a:gd name="T6" fmla="*/ 17 w 128"/>
                <a:gd name="T7" fmla="*/ 52 h 120"/>
                <a:gd name="T8" fmla="*/ 0 w 128"/>
                <a:gd name="T9" fmla="*/ 70 h 120"/>
                <a:gd name="T10" fmla="*/ 9 w 128"/>
                <a:gd name="T11" fmla="*/ 94 h 120"/>
                <a:gd name="T12" fmla="*/ 17 w 128"/>
                <a:gd name="T13" fmla="*/ 94 h 120"/>
                <a:gd name="T14" fmla="*/ 34 w 128"/>
                <a:gd name="T15" fmla="*/ 87 h 120"/>
                <a:gd name="T16" fmla="*/ 43 w 128"/>
                <a:gd name="T17" fmla="*/ 94 h 120"/>
                <a:gd name="T18" fmla="*/ 59 w 128"/>
                <a:gd name="T19" fmla="*/ 87 h 120"/>
                <a:gd name="T20" fmla="*/ 77 w 128"/>
                <a:gd name="T21" fmla="*/ 120 h 120"/>
                <a:gd name="T22" fmla="*/ 128 w 128"/>
                <a:gd name="T23" fmla="*/ 94 h 120"/>
                <a:gd name="T24" fmla="*/ 93 w 128"/>
                <a:gd name="T25" fmla="*/ 78 h 120"/>
                <a:gd name="T26" fmla="*/ 85 w 128"/>
                <a:gd name="T27" fmla="*/ 68 h 120"/>
                <a:gd name="T28" fmla="*/ 85 w 128"/>
                <a:gd name="T29" fmla="*/ 61 h 120"/>
                <a:gd name="T30" fmla="*/ 111 w 128"/>
                <a:gd name="T31" fmla="*/ 35 h 120"/>
                <a:gd name="T32" fmla="*/ 119 w 128"/>
                <a:gd name="T33" fmla="*/ 0 h 120"/>
                <a:gd name="T34" fmla="*/ 102 w 128"/>
                <a:gd name="T35" fmla="*/ 0 h 120"/>
                <a:gd name="T36" fmla="*/ 76 w 128"/>
                <a:gd name="T37" fmla="*/ 26 h 120"/>
                <a:gd name="T38" fmla="*/ 59 w 128"/>
                <a:gd name="T39" fmla="*/ 26 h 120"/>
                <a:gd name="T40" fmla="*/ 59 w 128"/>
                <a:gd name="T41" fmla="*/ 5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" h="120">
                  <a:moveTo>
                    <a:pt x="59" y="52"/>
                  </a:moveTo>
                  <a:lnTo>
                    <a:pt x="50" y="61"/>
                  </a:lnTo>
                  <a:lnTo>
                    <a:pt x="34" y="61"/>
                  </a:lnTo>
                  <a:lnTo>
                    <a:pt x="17" y="52"/>
                  </a:lnTo>
                  <a:lnTo>
                    <a:pt x="0" y="70"/>
                  </a:lnTo>
                  <a:lnTo>
                    <a:pt x="9" y="94"/>
                  </a:lnTo>
                  <a:lnTo>
                    <a:pt x="17" y="94"/>
                  </a:lnTo>
                  <a:lnTo>
                    <a:pt x="34" y="87"/>
                  </a:lnTo>
                  <a:lnTo>
                    <a:pt x="43" y="94"/>
                  </a:lnTo>
                  <a:lnTo>
                    <a:pt x="59" y="87"/>
                  </a:lnTo>
                  <a:lnTo>
                    <a:pt x="77" y="120"/>
                  </a:lnTo>
                  <a:lnTo>
                    <a:pt x="128" y="94"/>
                  </a:lnTo>
                  <a:lnTo>
                    <a:pt x="93" y="78"/>
                  </a:lnTo>
                  <a:lnTo>
                    <a:pt x="85" y="68"/>
                  </a:lnTo>
                  <a:lnTo>
                    <a:pt x="85" y="61"/>
                  </a:lnTo>
                  <a:lnTo>
                    <a:pt x="111" y="35"/>
                  </a:lnTo>
                  <a:lnTo>
                    <a:pt x="119" y="0"/>
                  </a:lnTo>
                  <a:lnTo>
                    <a:pt x="102" y="0"/>
                  </a:lnTo>
                  <a:lnTo>
                    <a:pt x="76" y="26"/>
                  </a:lnTo>
                  <a:lnTo>
                    <a:pt x="59" y="26"/>
                  </a:lnTo>
                  <a:lnTo>
                    <a:pt x="59" y="52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84">
              <a:extLst>
                <a:ext uri="{FF2B5EF4-FFF2-40B4-BE49-F238E27FC236}">
                  <a16:creationId xmlns:a16="http://schemas.microsoft.com/office/drawing/2014/main" id="{695A0D30-2743-EC44-D597-EE9A0C38B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7" y="687"/>
              <a:ext cx="149" cy="131"/>
            </a:xfrm>
            <a:custGeom>
              <a:avLst/>
              <a:gdLst>
                <a:gd name="T0" fmla="*/ 306 w 596"/>
                <a:gd name="T1" fmla="*/ 16 h 526"/>
                <a:gd name="T2" fmla="*/ 280 w 596"/>
                <a:gd name="T3" fmla="*/ 51 h 526"/>
                <a:gd name="T4" fmla="*/ 289 w 596"/>
                <a:gd name="T5" fmla="*/ 58 h 526"/>
                <a:gd name="T6" fmla="*/ 298 w 596"/>
                <a:gd name="T7" fmla="*/ 93 h 526"/>
                <a:gd name="T8" fmla="*/ 289 w 596"/>
                <a:gd name="T9" fmla="*/ 127 h 526"/>
                <a:gd name="T10" fmla="*/ 255 w 596"/>
                <a:gd name="T11" fmla="*/ 178 h 526"/>
                <a:gd name="T12" fmla="*/ 238 w 596"/>
                <a:gd name="T13" fmla="*/ 101 h 526"/>
                <a:gd name="T14" fmla="*/ 187 w 596"/>
                <a:gd name="T15" fmla="*/ 93 h 526"/>
                <a:gd name="T16" fmla="*/ 213 w 596"/>
                <a:gd name="T17" fmla="*/ 42 h 526"/>
                <a:gd name="T18" fmla="*/ 170 w 596"/>
                <a:gd name="T19" fmla="*/ 34 h 526"/>
                <a:gd name="T20" fmla="*/ 102 w 596"/>
                <a:gd name="T21" fmla="*/ 0 h 526"/>
                <a:gd name="T22" fmla="*/ 42 w 596"/>
                <a:gd name="T23" fmla="*/ 26 h 526"/>
                <a:gd name="T24" fmla="*/ 16 w 596"/>
                <a:gd name="T25" fmla="*/ 78 h 526"/>
                <a:gd name="T26" fmla="*/ 51 w 596"/>
                <a:gd name="T27" fmla="*/ 137 h 526"/>
                <a:gd name="T28" fmla="*/ 35 w 596"/>
                <a:gd name="T29" fmla="*/ 204 h 526"/>
                <a:gd name="T30" fmla="*/ 86 w 596"/>
                <a:gd name="T31" fmla="*/ 273 h 526"/>
                <a:gd name="T32" fmla="*/ 120 w 596"/>
                <a:gd name="T33" fmla="*/ 264 h 526"/>
                <a:gd name="T34" fmla="*/ 170 w 596"/>
                <a:gd name="T35" fmla="*/ 229 h 526"/>
                <a:gd name="T36" fmla="*/ 162 w 596"/>
                <a:gd name="T37" fmla="*/ 297 h 526"/>
                <a:gd name="T38" fmla="*/ 180 w 596"/>
                <a:gd name="T39" fmla="*/ 357 h 526"/>
                <a:gd name="T40" fmla="*/ 95 w 596"/>
                <a:gd name="T41" fmla="*/ 358 h 526"/>
                <a:gd name="T42" fmla="*/ 138 w 596"/>
                <a:gd name="T43" fmla="*/ 408 h 526"/>
                <a:gd name="T44" fmla="*/ 155 w 596"/>
                <a:gd name="T45" fmla="*/ 433 h 526"/>
                <a:gd name="T46" fmla="*/ 188 w 596"/>
                <a:gd name="T47" fmla="*/ 399 h 526"/>
                <a:gd name="T48" fmla="*/ 214 w 596"/>
                <a:gd name="T49" fmla="*/ 468 h 526"/>
                <a:gd name="T50" fmla="*/ 223 w 596"/>
                <a:gd name="T51" fmla="*/ 475 h 526"/>
                <a:gd name="T52" fmla="*/ 257 w 596"/>
                <a:gd name="T53" fmla="*/ 509 h 526"/>
                <a:gd name="T54" fmla="*/ 299 w 596"/>
                <a:gd name="T55" fmla="*/ 509 h 526"/>
                <a:gd name="T56" fmla="*/ 334 w 596"/>
                <a:gd name="T57" fmla="*/ 509 h 526"/>
                <a:gd name="T58" fmla="*/ 334 w 596"/>
                <a:gd name="T59" fmla="*/ 475 h 526"/>
                <a:gd name="T60" fmla="*/ 418 w 596"/>
                <a:gd name="T61" fmla="*/ 424 h 526"/>
                <a:gd name="T62" fmla="*/ 444 w 596"/>
                <a:gd name="T63" fmla="*/ 381 h 526"/>
                <a:gd name="T64" fmla="*/ 460 w 596"/>
                <a:gd name="T65" fmla="*/ 372 h 526"/>
                <a:gd name="T66" fmla="*/ 494 w 596"/>
                <a:gd name="T67" fmla="*/ 372 h 526"/>
                <a:gd name="T68" fmla="*/ 511 w 596"/>
                <a:gd name="T69" fmla="*/ 355 h 526"/>
                <a:gd name="T70" fmla="*/ 579 w 596"/>
                <a:gd name="T71" fmla="*/ 346 h 526"/>
                <a:gd name="T72" fmla="*/ 553 w 596"/>
                <a:gd name="T73" fmla="*/ 287 h 526"/>
                <a:gd name="T74" fmla="*/ 578 w 596"/>
                <a:gd name="T75" fmla="*/ 244 h 526"/>
                <a:gd name="T76" fmla="*/ 544 w 596"/>
                <a:gd name="T77" fmla="*/ 228 h 526"/>
                <a:gd name="T78" fmla="*/ 528 w 596"/>
                <a:gd name="T79" fmla="*/ 211 h 526"/>
                <a:gd name="T80" fmla="*/ 459 w 596"/>
                <a:gd name="T81" fmla="*/ 177 h 526"/>
                <a:gd name="T82" fmla="*/ 493 w 596"/>
                <a:gd name="T83" fmla="*/ 126 h 526"/>
                <a:gd name="T84" fmla="*/ 484 w 596"/>
                <a:gd name="T85" fmla="*/ 92 h 526"/>
                <a:gd name="T86" fmla="*/ 467 w 596"/>
                <a:gd name="T87" fmla="*/ 92 h 526"/>
                <a:gd name="T88" fmla="*/ 424 w 596"/>
                <a:gd name="T89" fmla="*/ 58 h 526"/>
                <a:gd name="T90" fmla="*/ 382 w 596"/>
                <a:gd name="T91" fmla="*/ 33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96" h="526">
                  <a:moveTo>
                    <a:pt x="339" y="25"/>
                  </a:moveTo>
                  <a:lnTo>
                    <a:pt x="331" y="16"/>
                  </a:lnTo>
                  <a:lnTo>
                    <a:pt x="306" y="16"/>
                  </a:lnTo>
                  <a:lnTo>
                    <a:pt x="297" y="25"/>
                  </a:lnTo>
                  <a:lnTo>
                    <a:pt x="297" y="34"/>
                  </a:lnTo>
                  <a:lnTo>
                    <a:pt x="280" y="51"/>
                  </a:lnTo>
                  <a:lnTo>
                    <a:pt x="263" y="51"/>
                  </a:lnTo>
                  <a:lnTo>
                    <a:pt x="272" y="58"/>
                  </a:lnTo>
                  <a:lnTo>
                    <a:pt x="289" y="58"/>
                  </a:lnTo>
                  <a:lnTo>
                    <a:pt x="306" y="67"/>
                  </a:lnTo>
                  <a:lnTo>
                    <a:pt x="306" y="84"/>
                  </a:lnTo>
                  <a:lnTo>
                    <a:pt x="298" y="93"/>
                  </a:lnTo>
                  <a:lnTo>
                    <a:pt x="298" y="101"/>
                  </a:lnTo>
                  <a:lnTo>
                    <a:pt x="280" y="119"/>
                  </a:lnTo>
                  <a:lnTo>
                    <a:pt x="289" y="127"/>
                  </a:lnTo>
                  <a:lnTo>
                    <a:pt x="289" y="153"/>
                  </a:lnTo>
                  <a:lnTo>
                    <a:pt x="281" y="178"/>
                  </a:lnTo>
                  <a:lnTo>
                    <a:pt x="255" y="178"/>
                  </a:lnTo>
                  <a:lnTo>
                    <a:pt x="229" y="144"/>
                  </a:lnTo>
                  <a:lnTo>
                    <a:pt x="238" y="136"/>
                  </a:lnTo>
                  <a:lnTo>
                    <a:pt x="238" y="101"/>
                  </a:lnTo>
                  <a:lnTo>
                    <a:pt x="213" y="93"/>
                  </a:lnTo>
                  <a:lnTo>
                    <a:pt x="187" y="102"/>
                  </a:lnTo>
                  <a:lnTo>
                    <a:pt x="187" y="93"/>
                  </a:lnTo>
                  <a:lnTo>
                    <a:pt x="204" y="84"/>
                  </a:lnTo>
                  <a:lnTo>
                    <a:pt x="213" y="76"/>
                  </a:lnTo>
                  <a:lnTo>
                    <a:pt x="213" y="42"/>
                  </a:lnTo>
                  <a:lnTo>
                    <a:pt x="204" y="43"/>
                  </a:lnTo>
                  <a:lnTo>
                    <a:pt x="187" y="51"/>
                  </a:lnTo>
                  <a:lnTo>
                    <a:pt x="170" y="34"/>
                  </a:lnTo>
                  <a:lnTo>
                    <a:pt x="152" y="0"/>
                  </a:lnTo>
                  <a:lnTo>
                    <a:pt x="118" y="9"/>
                  </a:lnTo>
                  <a:lnTo>
                    <a:pt x="102" y="0"/>
                  </a:lnTo>
                  <a:lnTo>
                    <a:pt x="68" y="17"/>
                  </a:lnTo>
                  <a:lnTo>
                    <a:pt x="42" y="18"/>
                  </a:lnTo>
                  <a:lnTo>
                    <a:pt x="42" y="26"/>
                  </a:lnTo>
                  <a:lnTo>
                    <a:pt x="33" y="43"/>
                  </a:lnTo>
                  <a:lnTo>
                    <a:pt x="42" y="69"/>
                  </a:lnTo>
                  <a:lnTo>
                    <a:pt x="16" y="78"/>
                  </a:lnTo>
                  <a:lnTo>
                    <a:pt x="0" y="102"/>
                  </a:lnTo>
                  <a:lnTo>
                    <a:pt x="35" y="120"/>
                  </a:lnTo>
                  <a:lnTo>
                    <a:pt x="51" y="137"/>
                  </a:lnTo>
                  <a:lnTo>
                    <a:pt x="51" y="171"/>
                  </a:lnTo>
                  <a:lnTo>
                    <a:pt x="35" y="197"/>
                  </a:lnTo>
                  <a:lnTo>
                    <a:pt x="35" y="204"/>
                  </a:lnTo>
                  <a:lnTo>
                    <a:pt x="44" y="247"/>
                  </a:lnTo>
                  <a:lnTo>
                    <a:pt x="51" y="256"/>
                  </a:lnTo>
                  <a:lnTo>
                    <a:pt x="86" y="273"/>
                  </a:lnTo>
                  <a:lnTo>
                    <a:pt x="103" y="264"/>
                  </a:lnTo>
                  <a:lnTo>
                    <a:pt x="103" y="273"/>
                  </a:lnTo>
                  <a:lnTo>
                    <a:pt x="120" y="264"/>
                  </a:lnTo>
                  <a:lnTo>
                    <a:pt x="146" y="247"/>
                  </a:lnTo>
                  <a:lnTo>
                    <a:pt x="153" y="212"/>
                  </a:lnTo>
                  <a:lnTo>
                    <a:pt x="170" y="229"/>
                  </a:lnTo>
                  <a:lnTo>
                    <a:pt x="179" y="246"/>
                  </a:lnTo>
                  <a:lnTo>
                    <a:pt x="171" y="280"/>
                  </a:lnTo>
                  <a:lnTo>
                    <a:pt x="162" y="297"/>
                  </a:lnTo>
                  <a:lnTo>
                    <a:pt x="171" y="331"/>
                  </a:lnTo>
                  <a:lnTo>
                    <a:pt x="171" y="349"/>
                  </a:lnTo>
                  <a:lnTo>
                    <a:pt x="180" y="357"/>
                  </a:lnTo>
                  <a:lnTo>
                    <a:pt x="171" y="366"/>
                  </a:lnTo>
                  <a:lnTo>
                    <a:pt x="129" y="357"/>
                  </a:lnTo>
                  <a:lnTo>
                    <a:pt x="95" y="358"/>
                  </a:lnTo>
                  <a:lnTo>
                    <a:pt x="78" y="391"/>
                  </a:lnTo>
                  <a:lnTo>
                    <a:pt x="103" y="391"/>
                  </a:lnTo>
                  <a:lnTo>
                    <a:pt x="138" y="408"/>
                  </a:lnTo>
                  <a:lnTo>
                    <a:pt x="138" y="433"/>
                  </a:lnTo>
                  <a:lnTo>
                    <a:pt x="147" y="442"/>
                  </a:lnTo>
                  <a:lnTo>
                    <a:pt x="155" y="433"/>
                  </a:lnTo>
                  <a:lnTo>
                    <a:pt x="155" y="425"/>
                  </a:lnTo>
                  <a:lnTo>
                    <a:pt x="171" y="416"/>
                  </a:lnTo>
                  <a:lnTo>
                    <a:pt x="188" y="399"/>
                  </a:lnTo>
                  <a:lnTo>
                    <a:pt x="206" y="442"/>
                  </a:lnTo>
                  <a:lnTo>
                    <a:pt x="214" y="450"/>
                  </a:lnTo>
                  <a:lnTo>
                    <a:pt x="214" y="468"/>
                  </a:lnTo>
                  <a:lnTo>
                    <a:pt x="206" y="475"/>
                  </a:lnTo>
                  <a:lnTo>
                    <a:pt x="206" y="492"/>
                  </a:lnTo>
                  <a:lnTo>
                    <a:pt x="223" y="475"/>
                  </a:lnTo>
                  <a:lnTo>
                    <a:pt x="240" y="492"/>
                  </a:lnTo>
                  <a:lnTo>
                    <a:pt x="240" y="501"/>
                  </a:lnTo>
                  <a:lnTo>
                    <a:pt x="257" y="509"/>
                  </a:lnTo>
                  <a:lnTo>
                    <a:pt x="249" y="518"/>
                  </a:lnTo>
                  <a:lnTo>
                    <a:pt x="257" y="526"/>
                  </a:lnTo>
                  <a:lnTo>
                    <a:pt x="299" y="509"/>
                  </a:lnTo>
                  <a:lnTo>
                    <a:pt x="299" y="518"/>
                  </a:lnTo>
                  <a:lnTo>
                    <a:pt x="316" y="509"/>
                  </a:lnTo>
                  <a:lnTo>
                    <a:pt x="334" y="509"/>
                  </a:lnTo>
                  <a:lnTo>
                    <a:pt x="316" y="492"/>
                  </a:lnTo>
                  <a:lnTo>
                    <a:pt x="334" y="483"/>
                  </a:lnTo>
                  <a:lnTo>
                    <a:pt x="334" y="475"/>
                  </a:lnTo>
                  <a:lnTo>
                    <a:pt x="316" y="441"/>
                  </a:lnTo>
                  <a:lnTo>
                    <a:pt x="368" y="424"/>
                  </a:lnTo>
                  <a:lnTo>
                    <a:pt x="418" y="424"/>
                  </a:lnTo>
                  <a:lnTo>
                    <a:pt x="418" y="398"/>
                  </a:lnTo>
                  <a:lnTo>
                    <a:pt x="426" y="381"/>
                  </a:lnTo>
                  <a:lnTo>
                    <a:pt x="444" y="381"/>
                  </a:lnTo>
                  <a:lnTo>
                    <a:pt x="451" y="364"/>
                  </a:lnTo>
                  <a:lnTo>
                    <a:pt x="460" y="381"/>
                  </a:lnTo>
                  <a:lnTo>
                    <a:pt x="460" y="372"/>
                  </a:lnTo>
                  <a:lnTo>
                    <a:pt x="477" y="364"/>
                  </a:lnTo>
                  <a:lnTo>
                    <a:pt x="477" y="372"/>
                  </a:lnTo>
                  <a:lnTo>
                    <a:pt x="494" y="372"/>
                  </a:lnTo>
                  <a:lnTo>
                    <a:pt x="494" y="346"/>
                  </a:lnTo>
                  <a:lnTo>
                    <a:pt x="502" y="346"/>
                  </a:lnTo>
                  <a:lnTo>
                    <a:pt x="511" y="355"/>
                  </a:lnTo>
                  <a:lnTo>
                    <a:pt x="544" y="363"/>
                  </a:lnTo>
                  <a:lnTo>
                    <a:pt x="579" y="363"/>
                  </a:lnTo>
                  <a:lnTo>
                    <a:pt x="579" y="346"/>
                  </a:lnTo>
                  <a:lnTo>
                    <a:pt x="596" y="330"/>
                  </a:lnTo>
                  <a:lnTo>
                    <a:pt x="596" y="287"/>
                  </a:lnTo>
                  <a:lnTo>
                    <a:pt x="553" y="287"/>
                  </a:lnTo>
                  <a:lnTo>
                    <a:pt x="561" y="270"/>
                  </a:lnTo>
                  <a:lnTo>
                    <a:pt x="561" y="261"/>
                  </a:lnTo>
                  <a:lnTo>
                    <a:pt x="578" y="244"/>
                  </a:lnTo>
                  <a:lnTo>
                    <a:pt x="570" y="235"/>
                  </a:lnTo>
                  <a:lnTo>
                    <a:pt x="561" y="235"/>
                  </a:lnTo>
                  <a:lnTo>
                    <a:pt x="544" y="228"/>
                  </a:lnTo>
                  <a:lnTo>
                    <a:pt x="535" y="228"/>
                  </a:lnTo>
                  <a:lnTo>
                    <a:pt x="535" y="218"/>
                  </a:lnTo>
                  <a:lnTo>
                    <a:pt x="528" y="211"/>
                  </a:lnTo>
                  <a:lnTo>
                    <a:pt x="485" y="211"/>
                  </a:lnTo>
                  <a:lnTo>
                    <a:pt x="468" y="203"/>
                  </a:lnTo>
                  <a:lnTo>
                    <a:pt x="459" y="177"/>
                  </a:lnTo>
                  <a:lnTo>
                    <a:pt x="485" y="168"/>
                  </a:lnTo>
                  <a:lnTo>
                    <a:pt x="502" y="135"/>
                  </a:lnTo>
                  <a:lnTo>
                    <a:pt x="493" y="126"/>
                  </a:lnTo>
                  <a:lnTo>
                    <a:pt x="476" y="126"/>
                  </a:lnTo>
                  <a:lnTo>
                    <a:pt x="476" y="100"/>
                  </a:lnTo>
                  <a:lnTo>
                    <a:pt x="484" y="92"/>
                  </a:lnTo>
                  <a:lnTo>
                    <a:pt x="484" y="83"/>
                  </a:lnTo>
                  <a:lnTo>
                    <a:pt x="476" y="92"/>
                  </a:lnTo>
                  <a:lnTo>
                    <a:pt x="467" y="92"/>
                  </a:lnTo>
                  <a:lnTo>
                    <a:pt x="458" y="83"/>
                  </a:lnTo>
                  <a:lnTo>
                    <a:pt x="458" y="66"/>
                  </a:lnTo>
                  <a:lnTo>
                    <a:pt x="424" y="58"/>
                  </a:lnTo>
                  <a:lnTo>
                    <a:pt x="408" y="42"/>
                  </a:lnTo>
                  <a:lnTo>
                    <a:pt x="374" y="42"/>
                  </a:lnTo>
                  <a:lnTo>
                    <a:pt x="382" y="33"/>
                  </a:lnTo>
                  <a:lnTo>
                    <a:pt x="339" y="25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85">
              <a:extLst>
                <a:ext uri="{FF2B5EF4-FFF2-40B4-BE49-F238E27FC236}">
                  <a16:creationId xmlns:a16="http://schemas.microsoft.com/office/drawing/2014/main" id="{CC698CB2-F886-5762-1644-F85B5924B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1" y="1078"/>
              <a:ext cx="98" cy="55"/>
            </a:xfrm>
            <a:custGeom>
              <a:avLst/>
              <a:gdLst>
                <a:gd name="T0" fmla="*/ 215 w 392"/>
                <a:gd name="T1" fmla="*/ 9 h 222"/>
                <a:gd name="T2" fmla="*/ 215 w 392"/>
                <a:gd name="T3" fmla="*/ 0 h 222"/>
                <a:gd name="T4" fmla="*/ 191 w 392"/>
                <a:gd name="T5" fmla="*/ 26 h 222"/>
                <a:gd name="T6" fmla="*/ 182 w 392"/>
                <a:gd name="T7" fmla="*/ 18 h 222"/>
                <a:gd name="T8" fmla="*/ 182 w 392"/>
                <a:gd name="T9" fmla="*/ 26 h 222"/>
                <a:gd name="T10" fmla="*/ 165 w 392"/>
                <a:gd name="T11" fmla="*/ 26 h 222"/>
                <a:gd name="T12" fmla="*/ 157 w 392"/>
                <a:gd name="T13" fmla="*/ 35 h 222"/>
                <a:gd name="T14" fmla="*/ 148 w 392"/>
                <a:gd name="T15" fmla="*/ 35 h 222"/>
                <a:gd name="T16" fmla="*/ 148 w 392"/>
                <a:gd name="T17" fmla="*/ 44 h 222"/>
                <a:gd name="T18" fmla="*/ 139 w 392"/>
                <a:gd name="T19" fmla="*/ 44 h 222"/>
                <a:gd name="T20" fmla="*/ 131 w 392"/>
                <a:gd name="T21" fmla="*/ 52 h 222"/>
                <a:gd name="T22" fmla="*/ 131 w 392"/>
                <a:gd name="T23" fmla="*/ 61 h 222"/>
                <a:gd name="T24" fmla="*/ 122 w 392"/>
                <a:gd name="T25" fmla="*/ 61 h 222"/>
                <a:gd name="T26" fmla="*/ 114 w 392"/>
                <a:gd name="T27" fmla="*/ 44 h 222"/>
                <a:gd name="T28" fmla="*/ 105 w 392"/>
                <a:gd name="T29" fmla="*/ 44 h 222"/>
                <a:gd name="T30" fmla="*/ 63 w 392"/>
                <a:gd name="T31" fmla="*/ 61 h 222"/>
                <a:gd name="T32" fmla="*/ 63 w 392"/>
                <a:gd name="T33" fmla="*/ 95 h 222"/>
                <a:gd name="T34" fmla="*/ 46 w 392"/>
                <a:gd name="T35" fmla="*/ 104 h 222"/>
                <a:gd name="T36" fmla="*/ 38 w 392"/>
                <a:gd name="T37" fmla="*/ 95 h 222"/>
                <a:gd name="T38" fmla="*/ 20 w 392"/>
                <a:gd name="T39" fmla="*/ 87 h 222"/>
                <a:gd name="T40" fmla="*/ 3 w 392"/>
                <a:gd name="T41" fmla="*/ 95 h 222"/>
                <a:gd name="T42" fmla="*/ 3 w 392"/>
                <a:gd name="T43" fmla="*/ 104 h 222"/>
                <a:gd name="T44" fmla="*/ 12 w 392"/>
                <a:gd name="T45" fmla="*/ 137 h 222"/>
                <a:gd name="T46" fmla="*/ 21 w 392"/>
                <a:gd name="T47" fmla="*/ 155 h 222"/>
                <a:gd name="T48" fmla="*/ 31 w 392"/>
                <a:gd name="T49" fmla="*/ 189 h 222"/>
                <a:gd name="T50" fmla="*/ 0 w 392"/>
                <a:gd name="T51" fmla="*/ 202 h 222"/>
                <a:gd name="T52" fmla="*/ 38 w 392"/>
                <a:gd name="T53" fmla="*/ 220 h 222"/>
                <a:gd name="T54" fmla="*/ 38 w 392"/>
                <a:gd name="T55" fmla="*/ 222 h 222"/>
                <a:gd name="T56" fmla="*/ 81 w 392"/>
                <a:gd name="T57" fmla="*/ 206 h 222"/>
                <a:gd name="T58" fmla="*/ 123 w 392"/>
                <a:gd name="T59" fmla="*/ 197 h 222"/>
                <a:gd name="T60" fmla="*/ 242 w 392"/>
                <a:gd name="T61" fmla="*/ 162 h 222"/>
                <a:gd name="T62" fmla="*/ 250 w 392"/>
                <a:gd name="T63" fmla="*/ 136 h 222"/>
                <a:gd name="T64" fmla="*/ 242 w 392"/>
                <a:gd name="T65" fmla="*/ 162 h 222"/>
                <a:gd name="T66" fmla="*/ 316 w 392"/>
                <a:gd name="T67" fmla="*/ 138 h 222"/>
                <a:gd name="T68" fmla="*/ 318 w 392"/>
                <a:gd name="T69" fmla="*/ 136 h 222"/>
                <a:gd name="T70" fmla="*/ 316 w 392"/>
                <a:gd name="T71" fmla="*/ 138 h 222"/>
                <a:gd name="T72" fmla="*/ 392 w 392"/>
                <a:gd name="T73" fmla="*/ 113 h 222"/>
                <a:gd name="T74" fmla="*/ 369 w 392"/>
                <a:gd name="T75" fmla="*/ 102 h 222"/>
                <a:gd name="T76" fmla="*/ 361 w 392"/>
                <a:gd name="T77" fmla="*/ 76 h 222"/>
                <a:gd name="T78" fmla="*/ 360 w 392"/>
                <a:gd name="T79" fmla="*/ 51 h 222"/>
                <a:gd name="T80" fmla="*/ 343 w 392"/>
                <a:gd name="T81" fmla="*/ 34 h 222"/>
                <a:gd name="T82" fmla="*/ 326 w 392"/>
                <a:gd name="T83" fmla="*/ 43 h 222"/>
                <a:gd name="T84" fmla="*/ 317 w 392"/>
                <a:gd name="T85" fmla="*/ 26 h 222"/>
                <a:gd name="T86" fmla="*/ 267 w 392"/>
                <a:gd name="T87" fmla="*/ 26 h 222"/>
                <a:gd name="T88" fmla="*/ 250 w 392"/>
                <a:gd name="T89" fmla="*/ 34 h 222"/>
                <a:gd name="T90" fmla="*/ 233 w 392"/>
                <a:gd name="T91" fmla="*/ 26 h 222"/>
                <a:gd name="T92" fmla="*/ 215 w 392"/>
                <a:gd name="T93" fmla="*/ 9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2" h="222">
                  <a:moveTo>
                    <a:pt x="215" y="9"/>
                  </a:moveTo>
                  <a:lnTo>
                    <a:pt x="215" y="0"/>
                  </a:lnTo>
                  <a:lnTo>
                    <a:pt x="191" y="26"/>
                  </a:lnTo>
                  <a:lnTo>
                    <a:pt x="182" y="18"/>
                  </a:lnTo>
                  <a:lnTo>
                    <a:pt x="182" y="26"/>
                  </a:lnTo>
                  <a:lnTo>
                    <a:pt x="165" y="26"/>
                  </a:lnTo>
                  <a:lnTo>
                    <a:pt x="157" y="35"/>
                  </a:lnTo>
                  <a:lnTo>
                    <a:pt x="148" y="35"/>
                  </a:lnTo>
                  <a:lnTo>
                    <a:pt x="148" y="44"/>
                  </a:lnTo>
                  <a:lnTo>
                    <a:pt x="139" y="44"/>
                  </a:lnTo>
                  <a:lnTo>
                    <a:pt x="131" y="52"/>
                  </a:lnTo>
                  <a:lnTo>
                    <a:pt x="131" y="61"/>
                  </a:lnTo>
                  <a:lnTo>
                    <a:pt x="122" y="61"/>
                  </a:lnTo>
                  <a:lnTo>
                    <a:pt x="114" y="44"/>
                  </a:lnTo>
                  <a:lnTo>
                    <a:pt x="105" y="44"/>
                  </a:lnTo>
                  <a:lnTo>
                    <a:pt x="63" y="61"/>
                  </a:lnTo>
                  <a:lnTo>
                    <a:pt x="63" y="95"/>
                  </a:lnTo>
                  <a:lnTo>
                    <a:pt x="46" y="104"/>
                  </a:lnTo>
                  <a:lnTo>
                    <a:pt x="38" y="95"/>
                  </a:lnTo>
                  <a:lnTo>
                    <a:pt x="20" y="87"/>
                  </a:lnTo>
                  <a:lnTo>
                    <a:pt x="3" y="95"/>
                  </a:lnTo>
                  <a:lnTo>
                    <a:pt x="3" y="104"/>
                  </a:lnTo>
                  <a:lnTo>
                    <a:pt x="12" y="137"/>
                  </a:lnTo>
                  <a:lnTo>
                    <a:pt x="21" y="155"/>
                  </a:lnTo>
                  <a:lnTo>
                    <a:pt x="31" y="189"/>
                  </a:lnTo>
                  <a:lnTo>
                    <a:pt x="0" y="202"/>
                  </a:lnTo>
                  <a:lnTo>
                    <a:pt x="38" y="220"/>
                  </a:lnTo>
                  <a:lnTo>
                    <a:pt x="38" y="222"/>
                  </a:lnTo>
                  <a:lnTo>
                    <a:pt x="81" y="206"/>
                  </a:lnTo>
                  <a:lnTo>
                    <a:pt x="123" y="197"/>
                  </a:lnTo>
                  <a:lnTo>
                    <a:pt x="242" y="162"/>
                  </a:lnTo>
                  <a:lnTo>
                    <a:pt x="250" y="136"/>
                  </a:lnTo>
                  <a:lnTo>
                    <a:pt x="242" y="162"/>
                  </a:lnTo>
                  <a:lnTo>
                    <a:pt x="316" y="138"/>
                  </a:lnTo>
                  <a:lnTo>
                    <a:pt x="318" y="136"/>
                  </a:lnTo>
                  <a:lnTo>
                    <a:pt x="316" y="138"/>
                  </a:lnTo>
                  <a:lnTo>
                    <a:pt x="392" y="113"/>
                  </a:lnTo>
                  <a:lnTo>
                    <a:pt x="369" y="102"/>
                  </a:lnTo>
                  <a:lnTo>
                    <a:pt x="361" y="76"/>
                  </a:lnTo>
                  <a:lnTo>
                    <a:pt x="360" y="51"/>
                  </a:lnTo>
                  <a:lnTo>
                    <a:pt x="343" y="34"/>
                  </a:lnTo>
                  <a:lnTo>
                    <a:pt x="326" y="43"/>
                  </a:lnTo>
                  <a:lnTo>
                    <a:pt x="317" y="26"/>
                  </a:lnTo>
                  <a:lnTo>
                    <a:pt x="267" y="26"/>
                  </a:lnTo>
                  <a:lnTo>
                    <a:pt x="250" y="34"/>
                  </a:lnTo>
                  <a:lnTo>
                    <a:pt x="233" y="26"/>
                  </a:lnTo>
                  <a:lnTo>
                    <a:pt x="215" y="9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86">
              <a:extLst>
                <a:ext uri="{FF2B5EF4-FFF2-40B4-BE49-F238E27FC236}">
                  <a16:creationId xmlns:a16="http://schemas.microsoft.com/office/drawing/2014/main" id="{36A833AF-66BC-845D-990F-D95A4FFC8C5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8" y="1105"/>
              <a:ext cx="44" cy="38"/>
            </a:xfrm>
            <a:custGeom>
              <a:avLst/>
              <a:gdLst>
                <a:gd name="T0" fmla="*/ 154 w 173"/>
                <a:gd name="T1" fmla="*/ 26 h 151"/>
                <a:gd name="T2" fmla="*/ 154 w 173"/>
                <a:gd name="T3" fmla="*/ 8 h 151"/>
                <a:gd name="T4" fmla="*/ 145 w 173"/>
                <a:gd name="T5" fmla="*/ 0 h 151"/>
                <a:gd name="T6" fmla="*/ 123 w 173"/>
                <a:gd name="T7" fmla="*/ 2 h 151"/>
                <a:gd name="T8" fmla="*/ 14 w 173"/>
                <a:gd name="T9" fmla="*/ 53 h 151"/>
                <a:gd name="T10" fmla="*/ 0 w 173"/>
                <a:gd name="T11" fmla="*/ 151 h 151"/>
                <a:gd name="T12" fmla="*/ 173 w 173"/>
                <a:gd name="T13" fmla="*/ 110 h 151"/>
                <a:gd name="T14" fmla="*/ 171 w 173"/>
                <a:gd name="T15" fmla="*/ 86 h 151"/>
                <a:gd name="T16" fmla="*/ 171 w 173"/>
                <a:gd name="T17" fmla="*/ 76 h 151"/>
                <a:gd name="T18" fmla="*/ 163 w 173"/>
                <a:gd name="T19" fmla="*/ 60 h 151"/>
                <a:gd name="T20" fmla="*/ 171 w 173"/>
                <a:gd name="T21" fmla="*/ 43 h 151"/>
                <a:gd name="T22" fmla="*/ 154 w 173"/>
                <a:gd name="T23" fmla="*/ 2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3" h="151">
                  <a:moveTo>
                    <a:pt x="154" y="26"/>
                  </a:moveTo>
                  <a:lnTo>
                    <a:pt x="154" y="8"/>
                  </a:lnTo>
                  <a:lnTo>
                    <a:pt x="145" y="0"/>
                  </a:lnTo>
                  <a:lnTo>
                    <a:pt x="123" y="2"/>
                  </a:lnTo>
                  <a:lnTo>
                    <a:pt x="14" y="53"/>
                  </a:lnTo>
                  <a:lnTo>
                    <a:pt x="0" y="151"/>
                  </a:lnTo>
                  <a:lnTo>
                    <a:pt x="173" y="110"/>
                  </a:lnTo>
                  <a:lnTo>
                    <a:pt x="171" y="86"/>
                  </a:lnTo>
                  <a:lnTo>
                    <a:pt x="171" y="76"/>
                  </a:lnTo>
                  <a:lnTo>
                    <a:pt x="163" y="60"/>
                  </a:lnTo>
                  <a:lnTo>
                    <a:pt x="171" y="43"/>
                  </a:lnTo>
                  <a:lnTo>
                    <a:pt x="154" y="26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87">
              <a:extLst>
                <a:ext uri="{FF2B5EF4-FFF2-40B4-BE49-F238E27FC236}">
                  <a16:creationId xmlns:a16="http://schemas.microsoft.com/office/drawing/2014/main" id="{5E633AE2-9113-CCC6-78BC-37B066E14F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8" y="1245"/>
              <a:ext cx="13" cy="15"/>
            </a:xfrm>
            <a:custGeom>
              <a:avLst/>
              <a:gdLst>
                <a:gd name="T0" fmla="*/ 50 w 50"/>
                <a:gd name="T1" fmla="*/ 18 h 61"/>
                <a:gd name="T2" fmla="*/ 34 w 50"/>
                <a:gd name="T3" fmla="*/ 0 h 61"/>
                <a:gd name="T4" fmla="*/ 17 w 50"/>
                <a:gd name="T5" fmla="*/ 26 h 61"/>
                <a:gd name="T6" fmla="*/ 9 w 50"/>
                <a:gd name="T7" fmla="*/ 35 h 61"/>
                <a:gd name="T8" fmla="*/ 0 w 50"/>
                <a:gd name="T9" fmla="*/ 61 h 61"/>
                <a:gd name="T10" fmla="*/ 26 w 50"/>
                <a:gd name="T11" fmla="*/ 61 h 61"/>
                <a:gd name="T12" fmla="*/ 34 w 50"/>
                <a:gd name="T13" fmla="*/ 43 h 61"/>
                <a:gd name="T14" fmla="*/ 50 w 50"/>
                <a:gd name="T15" fmla="*/ 35 h 61"/>
                <a:gd name="T16" fmla="*/ 50 w 50"/>
                <a:gd name="T17" fmla="*/ 1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61">
                  <a:moveTo>
                    <a:pt x="50" y="18"/>
                  </a:moveTo>
                  <a:lnTo>
                    <a:pt x="34" y="0"/>
                  </a:lnTo>
                  <a:lnTo>
                    <a:pt x="17" y="26"/>
                  </a:lnTo>
                  <a:lnTo>
                    <a:pt x="9" y="35"/>
                  </a:lnTo>
                  <a:lnTo>
                    <a:pt x="0" y="61"/>
                  </a:lnTo>
                  <a:lnTo>
                    <a:pt x="26" y="61"/>
                  </a:lnTo>
                  <a:lnTo>
                    <a:pt x="34" y="43"/>
                  </a:lnTo>
                  <a:lnTo>
                    <a:pt x="50" y="35"/>
                  </a:lnTo>
                  <a:lnTo>
                    <a:pt x="50" y="18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88">
              <a:extLst>
                <a:ext uri="{FF2B5EF4-FFF2-40B4-BE49-F238E27FC236}">
                  <a16:creationId xmlns:a16="http://schemas.microsoft.com/office/drawing/2014/main" id="{75C7DF2E-3897-54F5-2D9C-A771965D87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4" y="1205"/>
              <a:ext cx="143" cy="170"/>
            </a:xfrm>
            <a:custGeom>
              <a:avLst/>
              <a:gdLst>
                <a:gd name="T0" fmla="*/ 145 w 571"/>
                <a:gd name="T1" fmla="*/ 118 h 679"/>
                <a:gd name="T2" fmla="*/ 145 w 571"/>
                <a:gd name="T3" fmla="*/ 92 h 679"/>
                <a:gd name="T4" fmla="*/ 154 w 571"/>
                <a:gd name="T5" fmla="*/ 59 h 679"/>
                <a:gd name="T6" fmla="*/ 128 w 571"/>
                <a:gd name="T7" fmla="*/ 42 h 679"/>
                <a:gd name="T8" fmla="*/ 85 w 571"/>
                <a:gd name="T9" fmla="*/ 59 h 679"/>
                <a:gd name="T10" fmla="*/ 52 w 571"/>
                <a:gd name="T11" fmla="*/ 42 h 679"/>
                <a:gd name="T12" fmla="*/ 26 w 571"/>
                <a:gd name="T13" fmla="*/ 16 h 679"/>
                <a:gd name="T14" fmla="*/ 0 w 571"/>
                <a:gd name="T15" fmla="*/ 34 h 679"/>
                <a:gd name="T16" fmla="*/ 26 w 571"/>
                <a:gd name="T17" fmla="*/ 68 h 679"/>
                <a:gd name="T18" fmla="*/ 44 w 571"/>
                <a:gd name="T19" fmla="*/ 152 h 679"/>
                <a:gd name="T20" fmla="*/ 52 w 571"/>
                <a:gd name="T21" fmla="*/ 194 h 679"/>
                <a:gd name="T22" fmla="*/ 120 w 571"/>
                <a:gd name="T23" fmla="*/ 194 h 679"/>
                <a:gd name="T24" fmla="*/ 87 w 571"/>
                <a:gd name="T25" fmla="*/ 237 h 679"/>
                <a:gd name="T26" fmla="*/ 70 w 571"/>
                <a:gd name="T27" fmla="*/ 271 h 679"/>
                <a:gd name="T28" fmla="*/ 70 w 571"/>
                <a:gd name="T29" fmla="*/ 322 h 679"/>
                <a:gd name="T30" fmla="*/ 27 w 571"/>
                <a:gd name="T31" fmla="*/ 348 h 679"/>
                <a:gd name="T32" fmla="*/ 96 w 571"/>
                <a:gd name="T33" fmla="*/ 424 h 679"/>
                <a:gd name="T34" fmla="*/ 138 w 571"/>
                <a:gd name="T35" fmla="*/ 449 h 679"/>
                <a:gd name="T36" fmla="*/ 164 w 571"/>
                <a:gd name="T37" fmla="*/ 475 h 679"/>
                <a:gd name="T38" fmla="*/ 190 w 571"/>
                <a:gd name="T39" fmla="*/ 517 h 679"/>
                <a:gd name="T40" fmla="*/ 199 w 571"/>
                <a:gd name="T41" fmla="*/ 560 h 679"/>
                <a:gd name="T42" fmla="*/ 216 w 571"/>
                <a:gd name="T43" fmla="*/ 593 h 679"/>
                <a:gd name="T44" fmla="*/ 301 w 571"/>
                <a:gd name="T45" fmla="*/ 677 h 679"/>
                <a:gd name="T46" fmla="*/ 309 w 571"/>
                <a:gd name="T47" fmla="*/ 618 h 679"/>
                <a:gd name="T48" fmla="*/ 343 w 571"/>
                <a:gd name="T49" fmla="*/ 651 h 679"/>
                <a:gd name="T50" fmla="*/ 368 w 571"/>
                <a:gd name="T51" fmla="*/ 609 h 679"/>
                <a:gd name="T52" fmla="*/ 411 w 571"/>
                <a:gd name="T53" fmla="*/ 575 h 679"/>
                <a:gd name="T54" fmla="*/ 453 w 571"/>
                <a:gd name="T55" fmla="*/ 558 h 679"/>
                <a:gd name="T56" fmla="*/ 487 w 571"/>
                <a:gd name="T57" fmla="*/ 533 h 679"/>
                <a:gd name="T58" fmla="*/ 513 w 571"/>
                <a:gd name="T59" fmla="*/ 524 h 679"/>
                <a:gd name="T60" fmla="*/ 444 w 571"/>
                <a:gd name="T61" fmla="*/ 473 h 679"/>
                <a:gd name="T62" fmla="*/ 444 w 571"/>
                <a:gd name="T63" fmla="*/ 447 h 679"/>
                <a:gd name="T64" fmla="*/ 461 w 571"/>
                <a:gd name="T65" fmla="*/ 388 h 679"/>
                <a:gd name="T66" fmla="*/ 503 w 571"/>
                <a:gd name="T67" fmla="*/ 345 h 679"/>
                <a:gd name="T68" fmla="*/ 503 w 571"/>
                <a:gd name="T69" fmla="*/ 379 h 679"/>
                <a:gd name="T70" fmla="*/ 563 w 571"/>
                <a:gd name="T71" fmla="*/ 405 h 679"/>
                <a:gd name="T72" fmla="*/ 545 w 571"/>
                <a:gd name="T73" fmla="*/ 353 h 679"/>
                <a:gd name="T74" fmla="*/ 563 w 571"/>
                <a:gd name="T75" fmla="*/ 294 h 679"/>
                <a:gd name="T76" fmla="*/ 502 w 571"/>
                <a:gd name="T77" fmla="*/ 269 h 679"/>
                <a:gd name="T78" fmla="*/ 418 w 571"/>
                <a:gd name="T79" fmla="*/ 269 h 679"/>
                <a:gd name="T80" fmla="*/ 417 w 571"/>
                <a:gd name="T81" fmla="*/ 219 h 679"/>
                <a:gd name="T82" fmla="*/ 391 w 571"/>
                <a:gd name="T83" fmla="*/ 142 h 679"/>
                <a:gd name="T84" fmla="*/ 358 w 571"/>
                <a:gd name="T85" fmla="*/ 151 h 679"/>
                <a:gd name="T86" fmla="*/ 341 w 571"/>
                <a:gd name="T87" fmla="*/ 210 h 679"/>
                <a:gd name="T88" fmla="*/ 281 w 571"/>
                <a:gd name="T89" fmla="*/ 228 h 679"/>
                <a:gd name="T90" fmla="*/ 256 w 571"/>
                <a:gd name="T91" fmla="*/ 219 h 679"/>
                <a:gd name="T92" fmla="*/ 205 w 571"/>
                <a:gd name="T93" fmla="*/ 228 h 679"/>
                <a:gd name="T94" fmla="*/ 222 w 571"/>
                <a:gd name="T95" fmla="*/ 185 h 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71" h="679">
                  <a:moveTo>
                    <a:pt x="204" y="135"/>
                  </a:moveTo>
                  <a:lnTo>
                    <a:pt x="187" y="117"/>
                  </a:lnTo>
                  <a:lnTo>
                    <a:pt x="145" y="118"/>
                  </a:lnTo>
                  <a:lnTo>
                    <a:pt x="128" y="109"/>
                  </a:lnTo>
                  <a:lnTo>
                    <a:pt x="145" y="101"/>
                  </a:lnTo>
                  <a:lnTo>
                    <a:pt x="145" y="92"/>
                  </a:lnTo>
                  <a:lnTo>
                    <a:pt x="137" y="76"/>
                  </a:lnTo>
                  <a:lnTo>
                    <a:pt x="137" y="67"/>
                  </a:lnTo>
                  <a:lnTo>
                    <a:pt x="154" y="59"/>
                  </a:lnTo>
                  <a:lnTo>
                    <a:pt x="154" y="41"/>
                  </a:lnTo>
                  <a:lnTo>
                    <a:pt x="136" y="50"/>
                  </a:lnTo>
                  <a:lnTo>
                    <a:pt x="128" y="42"/>
                  </a:lnTo>
                  <a:lnTo>
                    <a:pt x="102" y="50"/>
                  </a:lnTo>
                  <a:lnTo>
                    <a:pt x="93" y="59"/>
                  </a:lnTo>
                  <a:lnTo>
                    <a:pt x="85" y="59"/>
                  </a:lnTo>
                  <a:lnTo>
                    <a:pt x="85" y="67"/>
                  </a:lnTo>
                  <a:lnTo>
                    <a:pt x="61" y="76"/>
                  </a:lnTo>
                  <a:lnTo>
                    <a:pt x="52" y="42"/>
                  </a:lnTo>
                  <a:lnTo>
                    <a:pt x="59" y="16"/>
                  </a:lnTo>
                  <a:lnTo>
                    <a:pt x="43" y="0"/>
                  </a:lnTo>
                  <a:lnTo>
                    <a:pt x="26" y="16"/>
                  </a:lnTo>
                  <a:lnTo>
                    <a:pt x="9" y="16"/>
                  </a:lnTo>
                  <a:lnTo>
                    <a:pt x="9" y="25"/>
                  </a:lnTo>
                  <a:lnTo>
                    <a:pt x="0" y="34"/>
                  </a:lnTo>
                  <a:lnTo>
                    <a:pt x="0" y="51"/>
                  </a:lnTo>
                  <a:lnTo>
                    <a:pt x="9" y="59"/>
                  </a:lnTo>
                  <a:lnTo>
                    <a:pt x="26" y="68"/>
                  </a:lnTo>
                  <a:lnTo>
                    <a:pt x="61" y="101"/>
                  </a:lnTo>
                  <a:lnTo>
                    <a:pt x="43" y="118"/>
                  </a:lnTo>
                  <a:lnTo>
                    <a:pt x="44" y="152"/>
                  </a:lnTo>
                  <a:lnTo>
                    <a:pt x="35" y="170"/>
                  </a:lnTo>
                  <a:lnTo>
                    <a:pt x="52" y="187"/>
                  </a:lnTo>
                  <a:lnTo>
                    <a:pt x="52" y="194"/>
                  </a:lnTo>
                  <a:lnTo>
                    <a:pt x="61" y="203"/>
                  </a:lnTo>
                  <a:lnTo>
                    <a:pt x="78" y="194"/>
                  </a:lnTo>
                  <a:lnTo>
                    <a:pt x="120" y="194"/>
                  </a:lnTo>
                  <a:lnTo>
                    <a:pt x="120" y="220"/>
                  </a:lnTo>
                  <a:lnTo>
                    <a:pt x="94" y="220"/>
                  </a:lnTo>
                  <a:lnTo>
                    <a:pt x="87" y="237"/>
                  </a:lnTo>
                  <a:lnTo>
                    <a:pt x="78" y="246"/>
                  </a:lnTo>
                  <a:lnTo>
                    <a:pt x="78" y="271"/>
                  </a:lnTo>
                  <a:lnTo>
                    <a:pt x="70" y="271"/>
                  </a:lnTo>
                  <a:lnTo>
                    <a:pt x="70" y="273"/>
                  </a:lnTo>
                  <a:lnTo>
                    <a:pt x="61" y="313"/>
                  </a:lnTo>
                  <a:lnTo>
                    <a:pt x="70" y="322"/>
                  </a:lnTo>
                  <a:lnTo>
                    <a:pt x="70" y="331"/>
                  </a:lnTo>
                  <a:lnTo>
                    <a:pt x="36" y="339"/>
                  </a:lnTo>
                  <a:lnTo>
                    <a:pt x="27" y="348"/>
                  </a:lnTo>
                  <a:lnTo>
                    <a:pt x="36" y="374"/>
                  </a:lnTo>
                  <a:lnTo>
                    <a:pt x="70" y="424"/>
                  </a:lnTo>
                  <a:lnTo>
                    <a:pt x="96" y="424"/>
                  </a:lnTo>
                  <a:lnTo>
                    <a:pt x="112" y="441"/>
                  </a:lnTo>
                  <a:lnTo>
                    <a:pt x="138" y="441"/>
                  </a:lnTo>
                  <a:lnTo>
                    <a:pt x="138" y="449"/>
                  </a:lnTo>
                  <a:lnTo>
                    <a:pt x="129" y="466"/>
                  </a:lnTo>
                  <a:lnTo>
                    <a:pt x="138" y="475"/>
                  </a:lnTo>
                  <a:lnTo>
                    <a:pt x="164" y="475"/>
                  </a:lnTo>
                  <a:lnTo>
                    <a:pt x="164" y="491"/>
                  </a:lnTo>
                  <a:lnTo>
                    <a:pt x="190" y="500"/>
                  </a:lnTo>
                  <a:lnTo>
                    <a:pt x="190" y="517"/>
                  </a:lnTo>
                  <a:lnTo>
                    <a:pt x="181" y="525"/>
                  </a:lnTo>
                  <a:lnTo>
                    <a:pt x="173" y="551"/>
                  </a:lnTo>
                  <a:lnTo>
                    <a:pt x="199" y="560"/>
                  </a:lnTo>
                  <a:lnTo>
                    <a:pt x="216" y="568"/>
                  </a:lnTo>
                  <a:lnTo>
                    <a:pt x="207" y="584"/>
                  </a:lnTo>
                  <a:lnTo>
                    <a:pt x="216" y="593"/>
                  </a:lnTo>
                  <a:lnTo>
                    <a:pt x="216" y="653"/>
                  </a:lnTo>
                  <a:lnTo>
                    <a:pt x="251" y="679"/>
                  </a:lnTo>
                  <a:lnTo>
                    <a:pt x="301" y="677"/>
                  </a:lnTo>
                  <a:lnTo>
                    <a:pt x="309" y="660"/>
                  </a:lnTo>
                  <a:lnTo>
                    <a:pt x="301" y="644"/>
                  </a:lnTo>
                  <a:lnTo>
                    <a:pt x="309" y="618"/>
                  </a:lnTo>
                  <a:lnTo>
                    <a:pt x="325" y="618"/>
                  </a:lnTo>
                  <a:lnTo>
                    <a:pt x="334" y="627"/>
                  </a:lnTo>
                  <a:lnTo>
                    <a:pt x="343" y="651"/>
                  </a:lnTo>
                  <a:lnTo>
                    <a:pt x="360" y="644"/>
                  </a:lnTo>
                  <a:lnTo>
                    <a:pt x="360" y="627"/>
                  </a:lnTo>
                  <a:lnTo>
                    <a:pt x="368" y="609"/>
                  </a:lnTo>
                  <a:lnTo>
                    <a:pt x="394" y="601"/>
                  </a:lnTo>
                  <a:lnTo>
                    <a:pt x="403" y="584"/>
                  </a:lnTo>
                  <a:lnTo>
                    <a:pt x="411" y="575"/>
                  </a:lnTo>
                  <a:lnTo>
                    <a:pt x="420" y="575"/>
                  </a:lnTo>
                  <a:lnTo>
                    <a:pt x="444" y="558"/>
                  </a:lnTo>
                  <a:lnTo>
                    <a:pt x="453" y="558"/>
                  </a:lnTo>
                  <a:lnTo>
                    <a:pt x="479" y="566"/>
                  </a:lnTo>
                  <a:lnTo>
                    <a:pt x="487" y="566"/>
                  </a:lnTo>
                  <a:lnTo>
                    <a:pt x="487" y="533"/>
                  </a:lnTo>
                  <a:lnTo>
                    <a:pt x="503" y="533"/>
                  </a:lnTo>
                  <a:lnTo>
                    <a:pt x="513" y="540"/>
                  </a:lnTo>
                  <a:lnTo>
                    <a:pt x="513" y="524"/>
                  </a:lnTo>
                  <a:lnTo>
                    <a:pt x="503" y="516"/>
                  </a:lnTo>
                  <a:lnTo>
                    <a:pt x="487" y="507"/>
                  </a:lnTo>
                  <a:lnTo>
                    <a:pt x="444" y="473"/>
                  </a:lnTo>
                  <a:lnTo>
                    <a:pt x="444" y="464"/>
                  </a:lnTo>
                  <a:lnTo>
                    <a:pt x="435" y="456"/>
                  </a:lnTo>
                  <a:lnTo>
                    <a:pt x="444" y="447"/>
                  </a:lnTo>
                  <a:lnTo>
                    <a:pt x="444" y="405"/>
                  </a:lnTo>
                  <a:lnTo>
                    <a:pt x="452" y="405"/>
                  </a:lnTo>
                  <a:lnTo>
                    <a:pt x="461" y="388"/>
                  </a:lnTo>
                  <a:lnTo>
                    <a:pt x="469" y="362"/>
                  </a:lnTo>
                  <a:lnTo>
                    <a:pt x="485" y="336"/>
                  </a:lnTo>
                  <a:lnTo>
                    <a:pt x="503" y="345"/>
                  </a:lnTo>
                  <a:lnTo>
                    <a:pt x="511" y="362"/>
                  </a:lnTo>
                  <a:lnTo>
                    <a:pt x="503" y="371"/>
                  </a:lnTo>
                  <a:lnTo>
                    <a:pt x="503" y="379"/>
                  </a:lnTo>
                  <a:lnTo>
                    <a:pt x="537" y="396"/>
                  </a:lnTo>
                  <a:lnTo>
                    <a:pt x="546" y="413"/>
                  </a:lnTo>
                  <a:lnTo>
                    <a:pt x="563" y="405"/>
                  </a:lnTo>
                  <a:lnTo>
                    <a:pt x="563" y="379"/>
                  </a:lnTo>
                  <a:lnTo>
                    <a:pt x="554" y="370"/>
                  </a:lnTo>
                  <a:lnTo>
                    <a:pt x="545" y="353"/>
                  </a:lnTo>
                  <a:lnTo>
                    <a:pt x="545" y="329"/>
                  </a:lnTo>
                  <a:lnTo>
                    <a:pt x="571" y="311"/>
                  </a:lnTo>
                  <a:lnTo>
                    <a:pt x="563" y="294"/>
                  </a:lnTo>
                  <a:lnTo>
                    <a:pt x="537" y="268"/>
                  </a:lnTo>
                  <a:lnTo>
                    <a:pt x="519" y="277"/>
                  </a:lnTo>
                  <a:lnTo>
                    <a:pt x="502" y="269"/>
                  </a:lnTo>
                  <a:lnTo>
                    <a:pt x="469" y="286"/>
                  </a:lnTo>
                  <a:lnTo>
                    <a:pt x="460" y="269"/>
                  </a:lnTo>
                  <a:lnTo>
                    <a:pt x="418" y="269"/>
                  </a:lnTo>
                  <a:lnTo>
                    <a:pt x="418" y="253"/>
                  </a:lnTo>
                  <a:lnTo>
                    <a:pt x="392" y="253"/>
                  </a:lnTo>
                  <a:lnTo>
                    <a:pt x="417" y="219"/>
                  </a:lnTo>
                  <a:lnTo>
                    <a:pt x="383" y="202"/>
                  </a:lnTo>
                  <a:lnTo>
                    <a:pt x="391" y="151"/>
                  </a:lnTo>
                  <a:lnTo>
                    <a:pt x="391" y="142"/>
                  </a:lnTo>
                  <a:lnTo>
                    <a:pt x="383" y="117"/>
                  </a:lnTo>
                  <a:lnTo>
                    <a:pt x="365" y="117"/>
                  </a:lnTo>
                  <a:lnTo>
                    <a:pt x="358" y="151"/>
                  </a:lnTo>
                  <a:lnTo>
                    <a:pt x="367" y="151"/>
                  </a:lnTo>
                  <a:lnTo>
                    <a:pt x="362" y="161"/>
                  </a:lnTo>
                  <a:lnTo>
                    <a:pt x="341" y="210"/>
                  </a:lnTo>
                  <a:lnTo>
                    <a:pt x="324" y="210"/>
                  </a:lnTo>
                  <a:lnTo>
                    <a:pt x="298" y="245"/>
                  </a:lnTo>
                  <a:lnTo>
                    <a:pt x="281" y="228"/>
                  </a:lnTo>
                  <a:lnTo>
                    <a:pt x="265" y="236"/>
                  </a:lnTo>
                  <a:lnTo>
                    <a:pt x="265" y="228"/>
                  </a:lnTo>
                  <a:lnTo>
                    <a:pt x="256" y="219"/>
                  </a:lnTo>
                  <a:lnTo>
                    <a:pt x="239" y="219"/>
                  </a:lnTo>
                  <a:lnTo>
                    <a:pt x="222" y="228"/>
                  </a:lnTo>
                  <a:lnTo>
                    <a:pt x="205" y="228"/>
                  </a:lnTo>
                  <a:lnTo>
                    <a:pt x="205" y="211"/>
                  </a:lnTo>
                  <a:lnTo>
                    <a:pt x="239" y="194"/>
                  </a:lnTo>
                  <a:lnTo>
                    <a:pt x="222" y="185"/>
                  </a:lnTo>
                  <a:lnTo>
                    <a:pt x="204" y="135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89">
              <a:extLst>
                <a:ext uri="{FF2B5EF4-FFF2-40B4-BE49-F238E27FC236}">
                  <a16:creationId xmlns:a16="http://schemas.microsoft.com/office/drawing/2014/main" id="{44C6713C-63DC-4DBD-204A-C60DC2F72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0" y="1637"/>
              <a:ext cx="169" cy="110"/>
            </a:xfrm>
            <a:custGeom>
              <a:avLst/>
              <a:gdLst>
                <a:gd name="T0" fmla="*/ 458 w 679"/>
                <a:gd name="T1" fmla="*/ 43 h 442"/>
                <a:gd name="T2" fmla="*/ 399 w 679"/>
                <a:gd name="T3" fmla="*/ 34 h 442"/>
                <a:gd name="T4" fmla="*/ 408 w 679"/>
                <a:gd name="T5" fmla="*/ 102 h 442"/>
                <a:gd name="T6" fmla="*/ 390 w 679"/>
                <a:gd name="T7" fmla="*/ 145 h 442"/>
                <a:gd name="T8" fmla="*/ 339 w 679"/>
                <a:gd name="T9" fmla="*/ 76 h 442"/>
                <a:gd name="T10" fmla="*/ 314 w 679"/>
                <a:gd name="T11" fmla="*/ 93 h 442"/>
                <a:gd name="T12" fmla="*/ 280 w 679"/>
                <a:gd name="T13" fmla="*/ 111 h 442"/>
                <a:gd name="T14" fmla="*/ 247 w 679"/>
                <a:gd name="T15" fmla="*/ 128 h 442"/>
                <a:gd name="T16" fmla="*/ 213 w 679"/>
                <a:gd name="T17" fmla="*/ 187 h 442"/>
                <a:gd name="T18" fmla="*/ 170 w 679"/>
                <a:gd name="T19" fmla="*/ 213 h 442"/>
                <a:gd name="T20" fmla="*/ 137 w 679"/>
                <a:gd name="T21" fmla="*/ 205 h 442"/>
                <a:gd name="T22" fmla="*/ 85 w 679"/>
                <a:gd name="T23" fmla="*/ 180 h 442"/>
                <a:gd name="T24" fmla="*/ 76 w 679"/>
                <a:gd name="T25" fmla="*/ 163 h 442"/>
                <a:gd name="T26" fmla="*/ 0 w 679"/>
                <a:gd name="T27" fmla="*/ 96 h 442"/>
                <a:gd name="T28" fmla="*/ 17 w 679"/>
                <a:gd name="T29" fmla="*/ 129 h 442"/>
                <a:gd name="T30" fmla="*/ 59 w 679"/>
                <a:gd name="T31" fmla="*/ 205 h 442"/>
                <a:gd name="T32" fmla="*/ 111 w 679"/>
                <a:gd name="T33" fmla="*/ 248 h 442"/>
                <a:gd name="T34" fmla="*/ 128 w 679"/>
                <a:gd name="T35" fmla="*/ 273 h 442"/>
                <a:gd name="T36" fmla="*/ 179 w 679"/>
                <a:gd name="T37" fmla="*/ 289 h 442"/>
                <a:gd name="T38" fmla="*/ 187 w 679"/>
                <a:gd name="T39" fmla="*/ 324 h 442"/>
                <a:gd name="T40" fmla="*/ 239 w 679"/>
                <a:gd name="T41" fmla="*/ 349 h 442"/>
                <a:gd name="T42" fmla="*/ 222 w 679"/>
                <a:gd name="T43" fmla="*/ 391 h 442"/>
                <a:gd name="T44" fmla="*/ 281 w 679"/>
                <a:gd name="T45" fmla="*/ 382 h 442"/>
                <a:gd name="T46" fmla="*/ 290 w 679"/>
                <a:gd name="T47" fmla="*/ 408 h 442"/>
                <a:gd name="T48" fmla="*/ 307 w 679"/>
                <a:gd name="T49" fmla="*/ 408 h 442"/>
                <a:gd name="T50" fmla="*/ 316 w 679"/>
                <a:gd name="T51" fmla="*/ 434 h 442"/>
                <a:gd name="T52" fmla="*/ 350 w 679"/>
                <a:gd name="T53" fmla="*/ 425 h 442"/>
                <a:gd name="T54" fmla="*/ 358 w 679"/>
                <a:gd name="T55" fmla="*/ 408 h 442"/>
                <a:gd name="T56" fmla="*/ 400 w 679"/>
                <a:gd name="T57" fmla="*/ 365 h 442"/>
                <a:gd name="T58" fmla="*/ 426 w 679"/>
                <a:gd name="T59" fmla="*/ 356 h 442"/>
                <a:gd name="T60" fmla="*/ 435 w 679"/>
                <a:gd name="T61" fmla="*/ 373 h 442"/>
                <a:gd name="T62" fmla="*/ 443 w 679"/>
                <a:gd name="T63" fmla="*/ 407 h 442"/>
                <a:gd name="T64" fmla="*/ 485 w 679"/>
                <a:gd name="T65" fmla="*/ 399 h 442"/>
                <a:gd name="T66" fmla="*/ 519 w 679"/>
                <a:gd name="T67" fmla="*/ 424 h 442"/>
                <a:gd name="T68" fmla="*/ 554 w 679"/>
                <a:gd name="T69" fmla="*/ 407 h 442"/>
                <a:gd name="T70" fmla="*/ 571 w 679"/>
                <a:gd name="T71" fmla="*/ 381 h 442"/>
                <a:gd name="T72" fmla="*/ 571 w 679"/>
                <a:gd name="T73" fmla="*/ 364 h 442"/>
                <a:gd name="T74" fmla="*/ 561 w 679"/>
                <a:gd name="T75" fmla="*/ 305 h 442"/>
                <a:gd name="T76" fmla="*/ 578 w 679"/>
                <a:gd name="T77" fmla="*/ 245 h 442"/>
                <a:gd name="T78" fmla="*/ 552 w 679"/>
                <a:gd name="T79" fmla="*/ 203 h 442"/>
                <a:gd name="T80" fmla="*/ 603 w 679"/>
                <a:gd name="T81" fmla="*/ 169 h 442"/>
                <a:gd name="T82" fmla="*/ 679 w 679"/>
                <a:gd name="T83" fmla="*/ 109 h 442"/>
                <a:gd name="T84" fmla="*/ 653 w 679"/>
                <a:gd name="T85" fmla="*/ 92 h 442"/>
                <a:gd name="T86" fmla="*/ 636 w 679"/>
                <a:gd name="T87" fmla="*/ 66 h 442"/>
                <a:gd name="T88" fmla="*/ 594 w 679"/>
                <a:gd name="T89" fmla="*/ 32 h 442"/>
                <a:gd name="T90" fmla="*/ 568 w 679"/>
                <a:gd name="T91" fmla="*/ 51 h 442"/>
                <a:gd name="T92" fmla="*/ 484 w 679"/>
                <a:gd name="T93" fmla="*/ 51 h 442"/>
                <a:gd name="T94" fmla="*/ 458 w 679"/>
                <a:gd name="T95" fmla="*/ 67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79" h="442">
                  <a:moveTo>
                    <a:pt x="458" y="67"/>
                  </a:moveTo>
                  <a:lnTo>
                    <a:pt x="458" y="43"/>
                  </a:lnTo>
                  <a:lnTo>
                    <a:pt x="423" y="0"/>
                  </a:lnTo>
                  <a:lnTo>
                    <a:pt x="399" y="34"/>
                  </a:lnTo>
                  <a:lnTo>
                    <a:pt x="416" y="84"/>
                  </a:lnTo>
                  <a:lnTo>
                    <a:pt x="408" y="102"/>
                  </a:lnTo>
                  <a:lnTo>
                    <a:pt x="408" y="143"/>
                  </a:lnTo>
                  <a:lnTo>
                    <a:pt x="390" y="145"/>
                  </a:lnTo>
                  <a:lnTo>
                    <a:pt x="373" y="102"/>
                  </a:lnTo>
                  <a:lnTo>
                    <a:pt x="339" y="76"/>
                  </a:lnTo>
                  <a:lnTo>
                    <a:pt x="323" y="76"/>
                  </a:lnTo>
                  <a:lnTo>
                    <a:pt x="314" y="93"/>
                  </a:lnTo>
                  <a:lnTo>
                    <a:pt x="297" y="85"/>
                  </a:lnTo>
                  <a:lnTo>
                    <a:pt x="280" y="111"/>
                  </a:lnTo>
                  <a:lnTo>
                    <a:pt x="247" y="111"/>
                  </a:lnTo>
                  <a:lnTo>
                    <a:pt x="247" y="128"/>
                  </a:lnTo>
                  <a:lnTo>
                    <a:pt x="238" y="137"/>
                  </a:lnTo>
                  <a:lnTo>
                    <a:pt x="213" y="187"/>
                  </a:lnTo>
                  <a:lnTo>
                    <a:pt x="187" y="196"/>
                  </a:lnTo>
                  <a:lnTo>
                    <a:pt x="170" y="213"/>
                  </a:lnTo>
                  <a:lnTo>
                    <a:pt x="161" y="213"/>
                  </a:lnTo>
                  <a:lnTo>
                    <a:pt x="137" y="205"/>
                  </a:lnTo>
                  <a:lnTo>
                    <a:pt x="102" y="180"/>
                  </a:lnTo>
                  <a:lnTo>
                    <a:pt x="85" y="180"/>
                  </a:lnTo>
                  <a:lnTo>
                    <a:pt x="85" y="163"/>
                  </a:lnTo>
                  <a:lnTo>
                    <a:pt x="76" y="163"/>
                  </a:lnTo>
                  <a:lnTo>
                    <a:pt x="25" y="112"/>
                  </a:lnTo>
                  <a:lnTo>
                    <a:pt x="0" y="96"/>
                  </a:lnTo>
                  <a:lnTo>
                    <a:pt x="0" y="112"/>
                  </a:lnTo>
                  <a:lnTo>
                    <a:pt x="17" y="129"/>
                  </a:lnTo>
                  <a:lnTo>
                    <a:pt x="59" y="180"/>
                  </a:lnTo>
                  <a:lnTo>
                    <a:pt x="59" y="205"/>
                  </a:lnTo>
                  <a:lnTo>
                    <a:pt x="94" y="231"/>
                  </a:lnTo>
                  <a:lnTo>
                    <a:pt x="111" y="248"/>
                  </a:lnTo>
                  <a:lnTo>
                    <a:pt x="102" y="273"/>
                  </a:lnTo>
                  <a:lnTo>
                    <a:pt x="128" y="273"/>
                  </a:lnTo>
                  <a:lnTo>
                    <a:pt x="137" y="282"/>
                  </a:lnTo>
                  <a:lnTo>
                    <a:pt x="179" y="289"/>
                  </a:lnTo>
                  <a:lnTo>
                    <a:pt x="161" y="315"/>
                  </a:lnTo>
                  <a:lnTo>
                    <a:pt x="187" y="324"/>
                  </a:lnTo>
                  <a:lnTo>
                    <a:pt x="205" y="341"/>
                  </a:lnTo>
                  <a:lnTo>
                    <a:pt x="239" y="349"/>
                  </a:lnTo>
                  <a:lnTo>
                    <a:pt x="205" y="375"/>
                  </a:lnTo>
                  <a:lnTo>
                    <a:pt x="222" y="391"/>
                  </a:lnTo>
                  <a:lnTo>
                    <a:pt x="248" y="384"/>
                  </a:lnTo>
                  <a:lnTo>
                    <a:pt x="281" y="382"/>
                  </a:lnTo>
                  <a:lnTo>
                    <a:pt x="290" y="400"/>
                  </a:lnTo>
                  <a:lnTo>
                    <a:pt x="290" y="408"/>
                  </a:lnTo>
                  <a:lnTo>
                    <a:pt x="298" y="399"/>
                  </a:lnTo>
                  <a:lnTo>
                    <a:pt x="307" y="408"/>
                  </a:lnTo>
                  <a:lnTo>
                    <a:pt x="324" y="416"/>
                  </a:lnTo>
                  <a:lnTo>
                    <a:pt x="316" y="434"/>
                  </a:lnTo>
                  <a:lnTo>
                    <a:pt x="316" y="442"/>
                  </a:lnTo>
                  <a:lnTo>
                    <a:pt x="350" y="425"/>
                  </a:lnTo>
                  <a:lnTo>
                    <a:pt x="358" y="425"/>
                  </a:lnTo>
                  <a:lnTo>
                    <a:pt x="358" y="408"/>
                  </a:lnTo>
                  <a:lnTo>
                    <a:pt x="383" y="373"/>
                  </a:lnTo>
                  <a:lnTo>
                    <a:pt x="400" y="365"/>
                  </a:lnTo>
                  <a:lnTo>
                    <a:pt x="400" y="356"/>
                  </a:lnTo>
                  <a:lnTo>
                    <a:pt x="426" y="356"/>
                  </a:lnTo>
                  <a:lnTo>
                    <a:pt x="435" y="365"/>
                  </a:lnTo>
                  <a:lnTo>
                    <a:pt x="435" y="373"/>
                  </a:lnTo>
                  <a:lnTo>
                    <a:pt x="443" y="390"/>
                  </a:lnTo>
                  <a:lnTo>
                    <a:pt x="443" y="407"/>
                  </a:lnTo>
                  <a:lnTo>
                    <a:pt x="460" y="424"/>
                  </a:lnTo>
                  <a:lnTo>
                    <a:pt x="485" y="399"/>
                  </a:lnTo>
                  <a:lnTo>
                    <a:pt x="502" y="399"/>
                  </a:lnTo>
                  <a:lnTo>
                    <a:pt x="519" y="424"/>
                  </a:lnTo>
                  <a:lnTo>
                    <a:pt x="554" y="415"/>
                  </a:lnTo>
                  <a:lnTo>
                    <a:pt x="554" y="407"/>
                  </a:lnTo>
                  <a:lnTo>
                    <a:pt x="571" y="390"/>
                  </a:lnTo>
                  <a:lnTo>
                    <a:pt x="571" y="381"/>
                  </a:lnTo>
                  <a:lnTo>
                    <a:pt x="561" y="373"/>
                  </a:lnTo>
                  <a:lnTo>
                    <a:pt x="571" y="364"/>
                  </a:lnTo>
                  <a:lnTo>
                    <a:pt x="604" y="322"/>
                  </a:lnTo>
                  <a:lnTo>
                    <a:pt x="561" y="305"/>
                  </a:lnTo>
                  <a:lnTo>
                    <a:pt x="561" y="271"/>
                  </a:lnTo>
                  <a:lnTo>
                    <a:pt x="578" y="245"/>
                  </a:lnTo>
                  <a:lnTo>
                    <a:pt x="560" y="220"/>
                  </a:lnTo>
                  <a:lnTo>
                    <a:pt x="552" y="203"/>
                  </a:lnTo>
                  <a:lnTo>
                    <a:pt x="569" y="186"/>
                  </a:lnTo>
                  <a:lnTo>
                    <a:pt x="603" y="169"/>
                  </a:lnTo>
                  <a:lnTo>
                    <a:pt x="636" y="134"/>
                  </a:lnTo>
                  <a:lnTo>
                    <a:pt x="679" y="109"/>
                  </a:lnTo>
                  <a:lnTo>
                    <a:pt x="670" y="92"/>
                  </a:lnTo>
                  <a:lnTo>
                    <a:pt x="653" y="92"/>
                  </a:lnTo>
                  <a:lnTo>
                    <a:pt x="636" y="84"/>
                  </a:lnTo>
                  <a:lnTo>
                    <a:pt x="636" y="66"/>
                  </a:lnTo>
                  <a:lnTo>
                    <a:pt x="627" y="25"/>
                  </a:lnTo>
                  <a:lnTo>
                    <a:pt x="594" y="32"/>
                  </a:lnTo>
                  <a:lnTo>
                    <a:pt x="577" y="41"/>
                  </a:lnTo>
                  <a:lnTo>
                    <a:pt x="568" y="51"/>
                  </a:lnTo>
                  <a:lnTo>
                    <a:pt x="534" y="67"/>
                  </a:lnTo>
                  <a:lnTo>
                    <a:pt x="484" y="51"/>
                  </a:lnTo>
                  <a:lnTo>
                    <a:pt x="475" y="83"/>
                  </a:lnTo>
                  <a:lnTo>
                    <a:pt x="458" y="67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90">
              <a:extLst>
                <a:ext uri="{FF2B5EF4-FFF2-40B4-BE49-F238E27FC236}">
                  <a16:creationId xmlns:a16="http://schemas.microsoft.com/office/drawing/2014/main" id="{5FC51A18-89F0-248F-2504-634D935AC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5" y="1598"/>
              <a:ext cx="108" cy="101"/>
            </a:xfrm>
            <a:custGeom>
              <a:avLst/>
              <a:gdLst>
                <a:gd name="T0" fmla="*/ 364 w 431"/>
                <a:gd name="T1" fmla="*/ 33 h 403"/>
                <a:gd name="T2" fmla="*/ 329 w 431"/>
                <a:gd name="T3" fmla="*/ 0 h 403"/>
                <a:gd name="T4" fmla="*/ 270 w 431"/>
                <a:gd name="T5" fmla="*/ 42 h 403"/>
                <a:gd name="T6" fmla="*/ 236 w 431"/>
                <a:gd name="T7" fmla="*/ 68 h 403"/>
                <a:gd name="T8" fmla="*/ 228 w 431"/>
                <a:gd name="T9" fmla="*/ 59 h 403"/>
                <a:gd name="T10" fmla="*/ 202 w 431"/>
                <a:gd name="T11" fmla="*/ 88 h 403"/>
                <a:gd name="T12" fmla="*/ 186 w 431"/>
                <a:gd name="T13" fmla="*/ 112 h 403"/>
                <a:gd name="T14" fmla="*/ 160 w 431"/>
                <a:gd name="T15" fmla="*/ 88 h 403"/>
                <a:gd name="T16" fmla="*/ 117 w 431"/>
                <a:gd name="T17" fmla="*/ 88 h 403"/>
                <a:gd name="T18" fmla="*/ 101 w 431"/>
                <a:gd name="T19" fmla="*/ 113 h 403"/>
                <a:gd name="T20" fmla="*/ 67 w 431"/>
                <a:gd name="T21" fmla="*/ 130 h 403"/>
                <a:gd name="T22" fmla="*/ 33 w 431"/>
                <a:gd name="T23" fmla="*/ 130 h 403"/>
                <a:gd name="T24" fmla="*/ 50 w 431"/>
                <a:gd name="T25" fmla="*/ 173 h 403"/>
                <a:gd name="T26" fmla="*/ 58 w 431"/>
                <a:gd name="T27" fmla="*/ 206 h 403"/>
                <a:gd name="T28" fmla="*/ 67 w 431"/>
                <a:gd name="T29" fmla="*/ 240 h 403"/>
                <a:gd name="T30" fmla="*/ 0 w 431"/>
                <a:gd name="T31" fmla="*/ 301 h 403"/>
                <a:gd name="T32" fmla="*/ 26 w 431"/>
                <a:gd name="T33" fmla="*/ 308 h 403"/>
                <a:gd name="T34" fmla="*/ 50 w 431"/>
                <a:gd name="T35" fmla="*/ 301 h 403"/>
                <a:gd name="T36" fmla="*/ 85 w 431"/>
                <a:gd name="T37" fmla="*/ 326 h 403"/>
                <a:gd name="T38" fmla="*/ 76 w 431"/>
                <a:gd name="T39" fmla="*/ 394 h 403"/>
                <a:gd name="T40" fmla="*/ 119 w 431"/>
                <a:gd name="T41" fmla="*/ 394 h 403"/>
                <a:gd name="T42" fmla="*/ 152 w 431"/>
                <a:gd name="T43" fmla="*/ 368 h 403"/>
                <a:gd name="T44" fmla="*/ 212 w 431"/>
                <a:gd name="T45" fmla="*/ 342 h 403"/>
                <a:gd name="T46" fmla="*/ 306 w 431"/>
                <a:gd name="T47" fmla="*/ 333 h 403"/>
                <a:gd name="T48" fmla="*/ 339 w 431"/>
                <a:gd name="T49" fmla="*/ 324 h 403"/>
                <a:gd name="T50" fmla="*/ 390 w 431"/>
                <a:gd name="T51" fmla="*/ 298 h 403"/>
                <a:gd name="T52" fmla="*/ 382 w 431"/>
                <a:gd name="T53" fmla="*/ 248 h 403"/>
                <a:gd name="T54" fmla="*/ 399 w 431"/>
                <a:gd name="T55" fmla="*/ 231 h 403"/>
                <a:gd name="T56" fmla="*/ 390 w 431"/>
                <a:gd name="T57" fmla="*/ 162 h 403"/>
                <a:gd name="T58" fmla="*/ 406 w 431"/>
                <a:gd name="T59" fmla="*/ 120 h 403"/>
                <a:gd name="T60" fmla="*/ 431 w 431"/>
                <a:gd name="T61" fmla="*/ 103 h 403"/>
                <a:gd name="T62" fmla="*/ 431 w 431"/>
                <a:gd name="T63" fmla="*/ 59 h 403"/>
                <a:gd name="T64" fmla="*/ 397 w 431"/>
                <a:gd name="T65" fmla="*/ 50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31" h="403">
                  <a:moveTo>
                    <a:pt x="388" y="33"/>
                  </a:moveTo>
                  <a:lnTo>
                    <a:pt x="364" y="33"/>
                  </a:lnTo>
                  <a:lnTo>
                    <a:pt x="363" y="0"/>
                  </a:lnTo>
                  <a:lnTo>
                    <a:pt x="329" y="0"/>
                  </a:lnTo>
                  <a:lnTo>
                    <a:pt x="279" y="26"/>
                  </a:lnTo>
                  <a:lnTo>
                    <a:pt x="270" y="42"/>
                  </a:lnTo>
                  <a:lnTo>
                    <a:pt x="253" y="59"/>
                  </a:lnTo>
                  <a:lnTo>
                    <a:pt x="236" y="68"/>
                  </a:lnTo>
                  <a:lnTo>
                    <a:pt x="228" y="51"/>
                  </a:lnTo>
                  <a:lnTo>
                    <a:pt x="228" y="59"/>
                  </a:lnTo>
                  <a:lnTo>
                    <a:pt x="202" y="79"/>
                  </a:lnTo>
                  <a:lnTo>
                    <a:pt x="202" y="88"/>
                  </a:lnTo>
                  <a:lnTo>
                    <a:pt x="177" y="88"/>
                  </a:lnTo>
                  <a:lnTo>
                    <a:pt x="186" y="112"/>
                  </a:lnTo>
                  <a:lnTo>
                    <a:pt x="160" y="121"/>
                  </a:lnTo>
                  <a:lnTo>
                    <a:pt x="160" y="88"/>
                  </a:lnTo>
                  <a:lnTo>
                    <a:pt x="151" y="68"/>
                  </a:lnTo>
                  <a:lnTo>
                    <a:pt x="117" y="88"/>
                  </a:lnTo>
                  <a:lnTo>
                    <a:pt x="117" y="97"/>
                  </a:lnTo>
                  <a:lnTo>
                    <a:pt x="101" y="113"/>
                  </a:lnTo>
                  <a:lnTo>
                    <a:pt x="84" y="113"/>
                  </a:lnTo>
                  <a:lnTo>
                    <a:pt x="67" y="130"/>
                  </a:lnTo>
                  <a:lnTo>
                    <a:pt x="41" y="122"/>
                  </a:lnTo>
                  <a:lnTo>
                    <a:pt x="33" y="130"/>
                  </a:lnTo>
                  <a:lnTo>
                    <a:pt x="33" y="147"/>
                  </a:lnTo>
                  <a:lnTo>
                    <a:pt x="50" y="173"/>
                  </a:lnTo>
                  <a:lnTo>
                    <a:pt x="50" y="190"/>
                  </a:lnTo>
                  <a:lnTo>
                    <a:pt x="58" y="206"/>
                  </a:lnTo>
                  <a:lnTo>
                    <a:pt x="58" y="223"/>
                  </a:lnTo>
                  <a:lnTo>
                    <a:pt x="67" y="240"/>
                  </a:lnTo>
                  <a:lnTo>
                    <a:pt x="50" y="266"/>
                  </a:lnTo>
                  <a:lnTo>
                    <a:pt x="0" y="301"/>
                  </a:lnTo>
                  <a:lnTo>
                    <a:pt x="8" y="317"/>
                  </a:lnTo>
                  <a:lnTo>
                    <a:pt x="26" y="308"/>
                  </a:lnTo>
                  <a:lnTo>
                    <a:pt x="42" y="292"/>
                  </a:lnTo>
                  <a:lnTo>
                    <a:pt x="50" y="301"/>
                  </a:lnTo>
                  <a:lnTo>
                    <a:pt x="67" y="326"/>
                  </a:lnTo>
                  <a:lnTo>
                    <a:pt x="85" y="326"/>
                  </a:lnTo>
                  <a:lnTo>
                    <a:pt x="59" y="377"/>
                  </a:lnTo>
                  <a:lnTo>
                    <a:pt x="76" y="394"/>
                  </a:lnTo>
                  <a:lnTo>
                    <a:pt x="102" y="403"/>
                  </a:lnTo>
                  <a:lnTo>
                    <a:pt x="119" y="394"/>
                  </a:lnTo>
                  <a:lnTo>
                    <a:pt x="128" y="385"/>
                  </a:lnTo>
                  <a:lnTo>
                    <a:pt x="152" y="368"/>
                  </a:lnTo>
                  <a:lnTo>
                    <a:pt x="169" y="342"/>
                  </a:lnTo>
                  <a:lnTo>
                    <a:pt x="212" y="342"/>
                  </a:lnTo>
                  <a:lnTo>
                    <a:pt x="271" y="350"/>
                  </a:lnTo>
                  <a:lnTo>
                    <a:pt x="306" y="333"/>
                  </a:lnTo>
                  <a:lnTo>
                    <a:pt x="323" y="333"/>
                  </a:lnTo>
                  <a:lnTo>
                    <a:pt x="339" y="324"/>
                  </a:lnTo>
                  <a:lnTo>
                    <a:pt x="374" y="324"/>
                  </a:lnTo>
                  <a:lnTo>
                    <a:pt x="390" y="298"/>
                  </a:lnTo>
                  <a:lnTo>
                    <a:pt x="390" y="290"/>
                  </a:lnTo>
                  <a:lnTo>
                    <a:pt x="382" y="248"/>
                  </a:lnTo>
                  <a:lnTo>
                    <a:pt x="390" y="231"/>
                  </a:lnTo>
                  <a:lnTo>
                    <a:pt x="399" y="231"/>
                  </a:lnTo>
                  <a:lnTo>
                    <a:pt x="381" y="179"/>
                  </a:lnTo>
                  <a:lnTo>
                    <a:pt x="390" y="162"/>
                  </a:lnTo>
                  <a:lnTo>
                    <a:pt x="415" y="162"/>
                  </a:lnTo>
                  <a:lnTo>
                    <a:pt x="406" y="120"/>
                  </a:lnTo>
                  <a:lnTo>
                    <a:pt x="414" y="112"/>
                  </a:lnTo>
                  <a:lnTo>
                    <a:pt x="431" y="103"/>
                  </a:lnTo>
                  <a:lnTo>
                    <a:pt x="423" y="86"/>
                  </a:lnTo>
                  <a:lnTo>
                    <a:pt x="431" y="59"/>
                  </a:lnTo>
                  <a:lnTo>
                    <a:pt x="406" y="59"/>
                  </a:lnTo>
                  <a:lnTo>
                    <a:pt x="397" y="50"/>
                  </a:lnTo>
                  <a:lnTo>
                    <a:pt x="388" y="33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91">
              <a:extLst>
                <a:ext uri="{FF2B5EF4-FFF2-40B4-BE49-F238E27FC236}">
                  <a16:creationId xmlns:a16="http://schemas.microsoft.com/office/drawing/2014/main" id="{338B6AB7-F964-4C08-96FC-B18A269C37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6" y="2680"/>
              <a:ext cx="136" cy="134"/>
            </a:xfrm>
            <a:custGeom>
              <a:avLst/>
              <a:gdLst>
                <a:gd name="T0" fmla="*/ 526 w 543"/>
                <a:gd name="T1" fmla="*/ 91 h 535"/>
                <a:gd name="T2" fmla="*/ 509 w 543"/>
                <a:gd name="T3" fmla="*/ 67 h 535"/>
                <a:gd name="T4" fmla="*/ 424 w 543"/>
                <a:gd name="T5" fmla="*/ 16 h 535"/>
                <a:gd name="T6" fmla="*/ 398 w 543"/>
                <a:gd name="T7" fmla="*/ 16 h 535"/>
                <a:gd name="T8" fmla="*/ 373 w 543"/>
                <a:gd name="T9" fmla="*/ 0 h 535"/>
                <a:gd name="T10" fmla="*/ 372 w 543"/>
                <a:gd name="T11" fmla="*/ 33 h 535"/>
                <a:gd name="T12" fmla="*/ 441 w 543"/>
                <a:gd name="T13" fmla="*/ 118 h 535"/>
                <a:gd name="T14" fmla="*/ 364 w 543"/>
                <a:gd name="T15" fmla="*/ 135 h 535"/>
                <a:gd name="T16" fmla="*/ 331 w 543"/>
                <a:gd name="T17" fmla="*/ 144 h 535"/>
                <a:gd name="T18" fmla="*/ 322 w 543"/>
                <a:gd name="T19" fmla="*/ 161 h 535"/>
                <a:gd name="T20" fmla="*/ 271 w 543"/>
                <a:gd name="T21" fmla="*/ 196 h 535"/>
                <a:gd name="T22" fmla="*/ 203 w 543"/>
                <a:gd name="T23" fmla="*/ 144 h 535"/>
                <a:gd name="T24" fmla="*/ 127 w 543"/>
                <a:gd name="T25" fmla="*/ 162 h 535"/>
                <a:gd name="T26" fmla="*/ 110 w 543"/>
                <a:gd name="T27" fmla="*/ 205 h 535"/>
                <a:gd name="T28" fmla="*/ 51 w 543"/>
                <a:gd name="T29" fmla="*/ 247 h 535"/>
                <a:gd name="T30" fmla="*/ 0 w 543"/>
                <a:gd name="T31" fmla="*/ 264 h 535"/>
                <a:gd name="T32" fmla="*/ 34 w 543"/>
                <a:gd name="T33" fmla="*/ 333 h 535"/>
                <a:gd name="T34" fmla="*/ 162 w 543"/>
                <a:gd name="T35" fmla="*/ 306 h 535"/>
                <a:gd name="T36" fmla="*/ 162 w 543"/>
                <a:gd name="T37" fmla="*/ 340 h 535"/>
                <a:gd name="T38" fmla="*/ 179 w 543"/>
                <a:gd name="T39" fmla="*/ 365 h 535"/>
                <a:gd name="T40" fmla="*/ 197 w 543"/>
                <a:gd name="T41" fmla="*/ 401 h 535"/>
                <a:gd name="T42" fmla="*/ 180 w 543"/>
                <a:gd name="T43" fmla="*/ 451 h 535"/>
                <a:gd name="T44" fmla="*/ 145 w 543"/>
                <a:gd name="T45" fmla="*/ 503 h 535"/>
                <a:gd name="T46" fmla="*/ 163 w 543"/>
                <a:gd name="T47" fmla="*/ 512 h 535"/>
                <a:gd name="T48" fmla="*/ 239 w 543"/>
                <a:gd name="T49" fmla="*/ 460 h 535"/>
                <a:gd name="T50" fmla="*/ 299 w 543"/>
                <a:gd name="T51" fmla="*/ 468 h 535"/>
                <a:gd name="T52" fmla="*/ 308 w 543"/>
                <a:gd name="T53" fmla="*/ 511 h 535"/>
                <a:gd name="T54" fmla="*/ 324 w 543"/>
                <a:gd name="T55" fmla="*/ 519 h 535"/>
                <a:gd name="T56" fmla="*/ 367 w 543"/>
                <a:gd name="T57" fmla="*/ 494 h 535"/>
                <a:gd name="T58" fmla="*/ 384 w 543"/>
                <a:gd name="T59" fmla="*/ 528 h 535"/>
                <a:gd name="T60" fmla="*/ 392 w 543"/>
                <a:gd name="T61" fmla="*/ 519 h 535"/>
                <a:gd name="T62" fmla="*/ 434 w 543"/>
                <a:gd name="T63" fmla="*/ 493 h 535"/>
                <a:gd name="T64" fmla="*/ 460 w 543"/>
                <a:gd name="T65" fmla="*/ 484 h 535"/>
                <a:gd name="T66" fmla="*/ 451 w 543"/>
                <a:gd name="T67" fmla="*/ 433 h 535"/>
                <a:gd name="T68" fmla="*/ 510 w 543"/>
                <a:gd name="T69" fmla="*/ 389 h 535"/>
                <a:gd name="T70" fmla="*/ 484 w 543"/>
                <a:gd name="T71" fmla="*/ 373 h 535"/>
                <a:gd name="T72" fmla="*/ 510 w 543"/>
                <a:gd name="T73" fmla="*/ 338 h 535"/>
                <a:gd name="T74" fmla="*/ 518 w 543"/>
                <a:gd name="T75" fmla="*/ 313 h 535"/>
                <a:gd name="T76" fmla="*/ 492 w 543"/>
                <a:gd name="T77" fmla="*/ 288 h 535"/>
                <a:gd name="T78" fmla="*/ 509 w 543"/>
                <a:gd name="T79" fmla="*/ 227 h 535"/>
                <a:gd name="T80" fmla="*/ 526 w 543"/>
                <a:gd name="T81" fmla="*/ 219 h 535"/>
                <a:gd name="T82" fmla="*/ 535 w 543"/>
                <a:gd name="T83" fmla="*/ 176 h 535"/>
                <a:gd name="T84" fmla="*/ 526 w 543"/>
                <a:gd name="T85" fmla="*/ 134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43" h="535">
                  <a:moveTo>
                    <a:pt x="526" y="134"/>
                  </a:moveTo>
                  <a:lnTo>
                    <a:pt x="526" y="91"/>
                  </a:lnTo>
                  <a:lnTo>
                    <a:pt x="517" y="75"/>
                  </a:lnTo>
                  <a:lnTo>
                    <a:pt x="509" y="67"/>
                  </a:lnTo>
                  <a:lnTo>
                    <a:pt x="500" y="75"/>
                  </a:lnTo>
                  <a:lnTo>
                    <a:pt x="424" y="16"/>
                  </a:lnTo>
                  <a:lnTo>
                    <a:pt x="406" y="7"/>
                  </a:lnTo>
                  <a:lnTo>
                    <a:pt x="398" y="16"/>
                  </a:lnTo>
                  <a:lnTo>
                    <a:pt x="381" y="7"/>
                  </a:lnTo>
                  <a:lnTo>
                    <a:pt x="373" y="0"/>
                  </a:lnTo>
                  <a:lnTo>
                    <a:pt x="364" y="16"/>
                  </a:lnTo>
                  <a:lnTo>
                    <a:pt x="372" y="33"/>
                  </a:lnTo>
                  <a:lnTo>
                    <a:pt x="441" y="100"/>
                  </a:lnTo>
                  <a:lnTo>
                    <a:pt x="441" y="118"/>
                  </a:lnTo>
                  <a:lnTo>
                    <a:pt x="424" y="118"/>
                  </a:lnTo>
                  <a:lnTo>
                    <a:pt x="364" y="135"/>
                  </a:lnTo>
                  <a:lnTo>
                    <a:pt x="331" y="135"/>
                  </a:lnTo>
                  <a:lnTo>
                    <a:pt x="331" y="144"/>
                  </a:lnTo>
                  <a:lnTo>
                    <a:pt x="339" y="169"/>
                  </a:lnTo>
                  <a:lnTo>
                    <a:pt x="322" y="161"/>
                  </a:lnTo>
                  <a:lnTo>
                    <a:pt x="281" y="178"/>
                  </a:lnTo>
                  <a:lnTo>
                    <a:pt x="271" y="196"/>
                  </a:lnTo>
                  <a:lnTo>
                    <a:pt x="238" y="196"/>
                  </a:lnTo>
                  <a:lnTo>
                    <a:pt x="203" y="144"/>
                  </a:lnTo>
                  <a:lnTo>
                    <a:pt x="170" y="127"/>
                  </a:lnTo>
                  <a:lnTo>
                    <a:pt x="127" y="162"/>
                  </a:lnTo>
                  <a:lnTo>
                    <a:pt x="119" y="162"/>
                  </a:lnTo>
                  <a:lnTo>
                    <a:pt x="110" y="205"/>
                  </a:lnTo>
                  <a:lnTo>
                    <a:pt x="68" y="196"/>
                  </a:lnTo>
                  <a:lnTo>
                    <a:pt x="51" y="247"/>
                  </a:lnTo>
                  <a:lnTo>
                    <a:pt x="25" y="264"/>
                  </a:lnTo>
                  <a:lnTo>
                    <a:pt x="0" y="264"/>
                  </a:lnTo>
                  <a:lnTo>
                    <a:pt x="0" y="316"/>
                  </a:lnTo>
                  <a:lnTo>
                    <a:pt x="34" y="333"/>
                  </a:lnTo>
                  <a:lnTo>
                    <a:pt x="86" y="307"/>
                  </a:lnTo>
                  <a:lnTo>
                    <a:pt x="162" y="306"/>
                  </a:lnTo>
                  <a:lnTo>
                    <a:pt x="171" y="331"/>
                  </a:lnTo>
                  <a:lnTo>
                    <a:pt x="162" y="340"/>
                  </a:lnTo>
                  <a:lnTo>
                    <a:pt x="162" y="365"/>
                  </a:lnTo>
                  <a:lnTo>
                    <a:pt x="179" y="365"/>
                  </a:lnTo>
                  <a:lnTo>
                    <a:pt x="188" y="374"/>
                  </a:lnTo>
                  <a:lnTo>
                    <a:pt x="197" y="401"/>
                  </a:lnTo>
                  <a:lnTo>
                    <a:pt x="188" y="418"/>
                  </a:lnTo>
                  <a:lnTo>
                    <a:pt x="180" y="451"/>
                  </a:lnTo>
                  <a:lnTo>
                    <a:pt x="180" y="470"/>
                  </a:lnTo>
                  <a:lnTo>
                    <a:pt x="145" y="503"/>
                  </a:lnTo>
                  <a:lnTo>
                    <a:pt x="154" y="512"/>
                  </a:lnTo>
                  <a:lnTo>
                    <a:pt x="163" y="512"/>
                  </a:lnTo>
                  <a:lnTo>
                    <a:pt x="206" y="477"/>
                  </a:lnTo>
                  <a:lnTo>
                    <a:pt x="239" y="460"/>
                  </a:lnTo>
                  <a:lnTo>
                    <a:pt x="247" y="468"/>
                  </a:lnTo>
                  <a:lnTo>
                    <a:pt x="299" y="468"/>
                  </a:lnTo>
                  <a:lnTo>
                    <a:pt x="299" y="494"/>
                  </a:lnTo>
                  <a:lnTo>
                    <a:pt x="308" y="511"/>
                  </a:lnTo>
                  <a:lnTo>
                    <a:pt x="308" y="528"/>
                  </a:lnTo>
                  <a:lnTo>
                    <a:pt x="324" y="519"/>
                  </a:lnTo>
                  <a:lnTo>
                    <a:pt x="341" y="502"/>
                  </a:lnTo>
                  <a:lnTo>
                    <a:pt x="367" y="494"/>
                  </a:lnTo>
                  <a:lnTo>
                    <a:pt x="367" y="511"/>
                  </a:lnTo>
                  <a:lnTo>
                    <a:pt x="384" y="528"/>
                  </a:lnTo>
                  <a:lnTo>
                    <a:pt x="401" y="535"/>
                  </a:lnTo>
                  <a:lnTo>
                    <a:pt x="392" y="519"/>
                  </a:lnTo>
                  <a:lnTo>
                    <a:pt x="426" y="502"/>
                  </a:lnTo>
                  <a:lnTo>
                    <a:pt x="434" y="493"/>
                  </a:lnTo>
                  <a:lnTo>
                    <a:pt x="460" y="493"/>
                  </a:lnTo>
                  <a:lnTo>
                    <a:pt x="460" y="484"/>
                  </a:lnTo>
                  <a:lnTo>
                    <a:pt x="443" y="426"/>
                  </a:lnTo>
                  <a:lnTo>
                    <a:pt x="451" y="433"/>
                  </a:lnTo>
                  <a:lnTo>
                    <a:pt x="484" y="424"/>
                  </a:lnTo>
                  <a:lnTo>
                    <a:pt x="510" y="389"/>
                  </a:lnTo>
                  <a:lnTo>
                    <a:pt x="477" y="380"/>
                  </a:lnTo>
                  <a:lnTo>
                    <a:pt x="484" y="373"/>
                  </a:lnTo>
                  <a:lnTo>
                    <a:pt x="484" y="364"/>
                  </a:lnTo>
                  <a:lnTo>
                    <a:pt x="510" y="338"/>
                  </a:lnTo>
                  <a:lnTo>
                    <a:pt x="518" y="321"/>
                  </a:lnTo>
                  <a:lnTo>
                    <a:pt x="518" y="313"/>
                  </a:lnTo>
                  <a:lnTo>
                    <a:pt x="492" y="295"/>
                  </a:lnTo>
                  <a:lnTo>
                    <a:pt x="492" y="288"/>
                  </a:lnTo>
                  <a:lnTo>
                    <a:pt x="484" y="278"/>
                  </a:lnTo>
                  <a:lnTo>
                    <a:pt x="509" y="227"/>
                  </a:lnTo>
                  <a:lnTo>
                    <a:pt x="518" y="219"/>
                  </a:lnTo>
                  <a:lnTo>
                    <a:pt x="526" y="219"/>
                  </a:lnTo>
                  <a:lnTo>
                    <a:pt x="535" y="193"/>
                  </a:lnTo>
                  <a:lnTo>
                    <a:pt x="535" y="176"/>
                  </a:lnTo>
                  <a:lnTo>
                    <a:pt x="543" y="160"/>
                  </a:lnTo>
                  <a:lnTo>
                    <a:pt x="526" y="134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92">
              <a:extLst>
                <a:ext uri="{FF2B5EF4-FFF2-40B4-BE49-F238E27FC236}">
                  <a16:creationId xmlns:a16="http://schemas.microsoft.com/office/drawing/2014/main" id="{4EDE22C8-52B1-9666-54DB-757A87B325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3265"/>
              <a:ext cx="138" cy="113"/>
            </a:xfrm>
            <a:custGeom>
              <a:avLst/>
              <a:gdLst>
                <a:gd name="T0" fmla="*/ 210 w 552"/>
                <a:gd name="T1" fmla="*/ 9 h 451"/>
                <a:gd name="T2" fmla="*/ 193 w 552"/>
                <a:gd name="T3" fmla="*/ 18 h 451"/>
                <a:gd name="T4" fmla="*/ 143 w 552"/>
                <a:gd name="T5" fmla="*/ 35 h 451"/>
                <a:gd name="T6" fmla="*/ 185 w 552"/>
                <a:gd name="T7" fmla="*/ 85 h 451"/>
                <a:gd name="T8" fmla="*/ 126 w 552"/>
                <a:gd name="T9" fmla="*/ 128 h 451"/>
                <a:gd name="T10" fmla="*/ 92 w 552"/>
                <a:gd name="T11" fmla="*/ 172 h 451"/>
                <a:gd name="T12" fmla="*/ 42 w 552"/>
                <a:gd name="T13" fmla="*/ 205 h 451"/>
                <a:gd name="T14" fmla="*/ 7 w 552"/>
                <a:gd name="T15" fmla="*/ 248 h 451"/>
                <a:gd name="T16" fmla="*/ 16 w 552"/>
                <a:gd name="T17" fmla="*/ 265 h 451"/>
                <a:gd name="T18" fmla="*/ 59 w 552"/>
                <a:gd name="T19" fmla="*/ 281 h 451"/>
                <a:gd name="T20" fmla="*/ 85 w 552"/>
                <a:gd name="T21" fmla="*/ 290 h 451"/>
                <a:gd name="T22" fmla="*/ 127 w 552"/>
                <a:gd name="T23" fmla="*/ 307 h 451"/>
                <a:gd name="T24" fmla="*/ 111 w 552"/>
                <a:gd name="T25" fmla="*/ 332 h 451"/>
                <a:gd name="T26" fmla="*/ 153 w 552"/>
                <a:gd name="T27" fmla="*/ 358 h 451"/>
                <a:gd name="T28" fmla="*/ 145 w 552"/>
                <a:gd name="T29" fmla="*/ 383 h 451"/>
                <a:gd name="T30" fmla="*/ 153 w 552"/>
                <a:gd name="T31" fmla="*/ 417 h 451"/>
                <a:gd name="T32" fmla="*/ 179 w 552"/>
                <a:gd name="T33" fmla="*/ 451 h 451"/>
                <a:gd name="T34" fmla="*/ 222 w 552"/>
                <a:gd name="T35" fmla="*/ 443 h 451"/>
                <a:gd name="T36" fmla="*/ 203 w 552"/>
                <a:gd name="T37" fmla="*/ 400 h 451"/>
                <a:gd name="T38" fmla="*/ 238 w 552"/>
                <a:gd name="T39" fmla="*/ 408 h 451"/>
                <a:gd name="T40" fmla="*/ 307 w 552"/>
                <a:gd name="T41" fmla="*/ 408 h 451"/>
                <a:gd name="T42" fmla="*/ 323 w 552"/>
                <a:gd name="T43" fmla="*/ 408 h 451"/>
                <a:gd name="T44" fmla="*/ 391 w 552"/>
                <a:gd name="T45" fmla="*/ 382 h 451"/>
                <a:gd name="T46" fmla="*/ 442 w 552"/>
                <a:gd name="T47" fmla="*/ 425 h 451"/>
                <a:gd name="T48" fmla="*/ 450 w 552"/>
                <a:gd name="T49" fmla="*/ 416 h 451"/>
                <a:gd name="T50" fmla="*/ 450 w 552"/>
                <a:gd name="T51" fmla="*/ 382 h 451"/>
                <a:gd name="T52" fmla="*/ 485 w 552"/>
                <a:gd name="T53" fmla="*/ 364 h 451"/>
                <a:gd name="T54" fmla="*/ 502 w 552"/>
                <a:gd name="T55" fmla="*/ 381 h 451"/>
                <a:gd name="T56" fmla="*/ 526 w 552"/>
                <a:gd name="T57" fmla="*/ 364 h 451"/>
                <a:gd name="T58" fmla="*/ 535 w 552"/>
                <a:gd name="T59" fmla="*/ 331 h 451"/>
                <a:gd name="T60" fmla="*/ 552 w 552"/>
                <a:gd name="T61" fmla="*/ 296 h 451"/>
                <a:gd name="T62" fmla="*/ 535 w 552"/>
                <a:gd name="T63" fmla="*/ 288 h 451"/>
                <a:gd name="T64" fmla="*/ 509 w 552"/>
                <a:gd name="T65" fmla="*/ 279 h 451"/>
                <a:gd name="T66" fmla="*/ 484 w 552"/>
                <a:gd name="T67" fmla="*/ 271 h 451"/>
                <a:gd name="T68" fmla="*/ 475 w 552"/>
                <a:gd name="T69" fmla="*/ 221 h 451"/>
                <a:gd name="T70" fmla="*/ 484 w 552"/>
                <a:gd name="T71" fmla="*/ 195 h 451"/>
                <a:gd name="T72" fmla="*/ 458 w 552"/>
                <a:gd name="T73" fmla="*/ 195 h 451"/>
                <a:gd name="T74" fmla="*/ 432 w 552"/>
                <a:gd name="T75" fmla="*/ 212 h 451"/>
                <a:gd name="T76" fmla="*/ 373 w 552"/>
                <a:gd name="T77" fmla="*/ 161 h 451"/>
                <a:gd name="T78" fmla="*/ 356 w 552"/>
                <a:gd name="T79" fmla="*/ 178 h 451"/>
                <a:gd name="T80" fmla="*/ 356 w 552"/>
                <a:gd name="T81" fmla="*/ 161 h 451"/>
                <a:gd name="T82" fmla="*/ 339 w 552"/>
                <a:gd name="T83" fmla="*/ 136 h 451"/>
                <a:gd name="T84" fmla="*/ 304 w 552"/>
                <a:gd name="T85" fmla="*/ 111 h 451"/>
                <a:gd name="T86" fmla="*/ 313 w 552"/>
                <a:gd name="T87" fmla="*/ 102 h 451"/>
                <a:gd name="T88" fmla="*/ 321 w 552"/>
                <a:gd name="T89" fmla="*/ 68 h 451"/>
                <a:gd name="T90" fmla="*/ 287 w 552"/>
                <a:gd name="T91" fmla="*/ 52 h 451"/>
                <a:gd name="T92" fmla="*/ 271 w 552"/>
                <a:gd name="T93" fmla="*/ 52 h 451"/>
                <a:gd name="T94" fmla="*/ 245 w 552"/>
                <a:gd name="T95" fmla="*/ 61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52" h="451">
                  <a:moveTo>
                    <a:pt x="228" y="18"/>
                  </a:moveTo>
                  <a:lnTo>
                    <a:pt x="210" y="9"/>
                  </a:lnTo>
                  <a:lnTo>
                    <a:pt x="202" y="0"/>
                  </a:lnTo>
                  <a:lnTo>
                    <a:pt x="193" y="18"/>
                  </a:lnTo>
                  <a:lnTo>
                    <a:pt x="160" y="35"/>
                  </a:lnTo>
                  <a:lnTo>
                    <a:pt x="143" y="35"/>
                  </a:lnTo>
                  <a:lnTo>
                    <a:pt x="143" y="44"/>
                  </a:lnTo>
                  <a:lnTo>
                    <a:pt x="185" y="85"/>
                  </a:lnTo>
                  <a:lnTo>
                    <a:pt x="185" y="111"/>
                  </a:lnTo>
                  <a:lnTo>
                    <a:pt x="126" y="128"/>
                  </a:lnTo>
                  <a:lnTo>
                    <a:pt x="126" y="154"/>
                  </a:lnTo>
                  <a:lnTo>
                    <a:pt x="92" y="172"/>
                  </a:lnTo>
                  <a:lnTo>
                    <a:pt x="83" y="179"/>
                  </a:lnTo>
                  <a:lnTo>
                    <a:pt x="42" y="205"/>
                  </a:lnTo>
                  <a:lnTo>
                    <a:pt x="25" y="222"/>
                  </a:lnTo>
                  <a:lnTo>
                    <a:pt x="7" y="248"/>
                  </a:lnTo>
                  <a:lnTo>
                    <a:pt x="0" y="257"/>
                  </a:lnTo>
                  <a:lnTo>
                    <a:pt x="16" y="265"/>
                  </a:lnTo>
                  <a:lnTo>
                    <a:pt x="33" y="281"/>
                  </a:lnTo>
                  <a:lnTo>
                    <a:pt x="59" y="281"/>
                  </a:lnTo>
                  <a:lnTo>
                    <a:pt x="59" y="290"/>
                  </a:lnTo>
                  <a:lnTo>
                    <a:pt x="85" y="290"/>
                  </a:lnTo>
                  <a:lnTo>
                    <a:pt x="101" y="298"/>
                  </a:lnTo>
                  <a:lnTo>
                    <a:pt x="127" y="307"/>
                  </a:lnTo>
                  <a:lnTo>
                    <a:pt x="127" y="315"/>
                  </a:lnTo>
                  <a:lnTo>
                    <a:pt x="111" y="332"/>
                  </a:lnTo>
                  <a:lnTo>
                    <a:pt x="136" y="349"/>
                  </a:lnTo>
                  <a:lnTo>
                    <a:pt x="153" y="358"/>
                  </a:lnTo>
                  <a:lnTo>
                    <a:pt x="161" y="374"/>
                  </a:lnTo>
                  <a:lnTo>
                    <a:pt x="145" y="383"/>
                  </a:lnTo>
                  <a:lnTo>
                    <a:pt x="136" y="409"/>
                  </a:lnTo>
                  <a:lnTo>
                    <a:pt x="153" y="417"/>
                  </a:lnTo>
                  <a:lnTo>
                    <a:pt x="153" y="434"/>
                  </a:lnTo>
                  <a:lnTo>
                    <a:pt x="179" y="451"/>
                  </a:lnTo>
                  <a:lnTo>
                    <a:pt x="212" y="434"/>
                  </a:lnTo>
                  <a:lnTo>
                    <a:pt x="222" y="443"/>
                  </a:lnTo>
                  <a:lnTo>
                    <a:pt x="222" y="434"/>
                  </a:lnTo>
                  <a:lnTo>
                    <a:pt x="203" y="400"/>
                  </a:lnTo>
                  <a:lnTo>
                    <a:pt x="212" y="391"/>
                  </a:lnTo>
                  <a:lnTo>
                    <a:pt x="238" y="408"/>
                  </a:lnTo>
                  <a:lnTo>
                    <a:pt x="264" y="391"/>
                  </a:lnTo>
                  <a:lnTo>
                    <a:pt x="307" y="408"/>
                  </a:lnTo>
                  <a:lnTo>
                    <a:pt x="331" y="425"/>
                  </a:lnTo>
                  <a:lnTo>
                    <a:pt x="323" y="408"/>
                  </a:lnTo>
                  <a:lnTo>
                    <a:pt x="340" y="382"/>
                  </a:lnTo>
                  <a:lnTo>
                    <a:pt x="391" y="382"/>
                  </a:lnTo>
                  <a:lnTo>
                    <a:pt x="425" y="399"/>
                  </a:lnTo>
                  <a:lnTo>
                    <a:pt x="442" y="425"/>
                  </a:lnTo>
                  <a:lnTo>
                    <a:pt x="459" y="423"/>
                  </a:lnTo>
                  <a:lnTo>
                    <a:pt x="450" y="416"/>
                  </a:lnTo>
                  <a:lnTo>
                    <a:pt x="459" y="390"/>
                  </a:lnTo>
                  <a:lnTo>
                    <a:pt x="450" y="382"/>
                  </a:lnTo>
                  <a:lnTo>
                    <a:pt x="459" y="364"/>
                  </a:lnTo>
                  <a:lnTo>
                    <a:pt x="485" y="364"/>
                  </a:lnTo>
                  <a:lnTo>
                    <a:pt x="493" y="381"/>
                  </a:lnTo>
                  <a:lnTo>
                    <a:pt x="502" y="381"/>
                  </a:lnTo>
                  <a:lnTo>
                    <a:pt x="509" y="355"/>
                  </a:lnTo>
                  <a:lnTo>
                    <a:pt x="526" y="364"/>
                  </a:lnTo>
                  <a:lnTo>
                    <a:pt x="526" y="347"/>
                  </a:lnTo>
                  <a:lnTo>
                    <a:pt x="535" y="331"/>
                  </a:lnTo>
                  <a:lnTo>
                    <a:pt x="552" y="312"/>
                  </a:lnTo>
                  <a:lnTo>
                    <a:pt x="552" y="296"/>
                  </a:lnTo>
                  <a:lnTo>
                    <a:pt x="535" y="296"/>
                  </a:lnTo>
                  <a:lnTo>
                    <a:pt x="535" y="288"/>
                  </a:lnTo>
                  <a:lnTo>
                    <a:pt x="517" y="271"/>
                  </a:lnTo>
                  <a:lnTo>
                    <a:pt x="509" y="279"/>
                  </a:lnTo>
                  <a:lnTo>
                    <a:pt x="500" y="271"/>
                  </a:lnTo>
                  <a:lnTo>
                    <a:pt x="484" y="271"/>
                  </a:lnTo>
                  <a:lnTo>
                    <a:pt x="484" y="238"/>
                  </a:lnTo>
                  <a:lnTo>
                    <a:pt x="475" y="221"/>
                  </a:lnTo>
                  <a:lnTo>
                    <a:pt x="484" y="203"/>
                  </a:lnTo>
                  <a:lnTo>
                    <a:pt x="484" y="195"/>
                  </a:lnTo>
                  <a:lnTo>
                    <a:pt x="458" y="186"/>
                  </a:lnTo>
                  <a:lnTo>
                    <a:pt x="458" y="195"/>
                  </a:lnTo>
                  <a:lnTo>
                    <a:pt x="441" y="203"/>
                  </a:lnTo>
                  <a:lnTo>
                    <a:pt x="432" y="212"/>
                  </a:lnTo>
                  <a:lnTo>
                    <a:pt x="415" y="203"/>
                  </a:lnTo>
                  <a:lnTo>
                    <a:pt x="373" y="161"/>
                  </a:lnTo>
                  <a:lnTo>
                    <a:pt x="364" y="161"/>
                  </a:lnTo>
                  <a:lnTo>
                    <a:pt x="356" y="178"/>
                  </a:lnTo>
                  <a:lnTo>
                    <a:pt x="347" y="178"/>
                  </a:lnTo>
                  <a:lnTo>
                    <a:pt x="356" y="161"/>
                  </a:lnTo>
                  <a:lnTo>
                    <a:pt x="339" y="152"/>
                  </a:lnTo>
                  <a:lnTo>
                    <a:pt x="339" y="136"/>
                  </a:lnTo>
                  <a:lnTo>
                    <a:pt x="330" y="127"/>
                  </a:lnTo>
                  <a:lnTo>
                    <a:pt x="304" y="111"/>
                  </a:lnTo>
                  <a:lnTo>
                    <a:pt x="304" y="102"/>
                  </a:lnTo>
                  <a:lnTo>
                    <a:pt x="313" y="102"/>
                  </a:lnTo>
                  <a:lnTo>
                    <a:pt x="321" y="94"/>
                  </a:lnTo>
                  <a:lnTo>
                    <a:pt x="321" y="68"/>
                  </a:lnTo>
                  <a:lnTo>
                    <a:pt x="296" y="68"/>
                  </a:lnTo>
                  <a:lnTo>
                    <a:pt x="287" y="52"/>
                  </a:lnTo>
                  <a:lnTo>
                    <a:pt x="287" y="26"/>
                  </a:lnTo>
                  <a:lnTo>
                    <a:pt x="271" y="52"/>
                  </a:lnTo>
                  <a:lnTo>
                    <a:pt x="254" y="52"/>
                  </a:lnTo>
                  <a:lnTo>
                    <a:pt x="245" y="61"/>
                  </a:lnTo>
                  <a:lnTo>
                    <a:pt x="228" y="18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93">
              <a:extLst>
                <a:ext uri="{FF2B5EF4-FFF2-40B4-BE49-F238E27FC236}">
                  <a16:creationId xmlns:a16="http://schemas.microsoft.com/office/drawing/2014/main" id="{8BB4410D-00D7-6B88-2B66-690AD485F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3" y="2555"/>
              <a:ext cx="100" cy="166"/>
            </a:xfrm>
            <a:custGeom>
              <a:avLst/>
              <a:gdLst>
                <a:gd name="T0" fmla="*/ 297 w 402"/>
                <a:gd name="T1" fmla="*/ 67 h 663"/>
                <a:gd name="T2" fmla="*/ 238 w 402"/>
                <a:gd name="T3" fmla="*/ 42 h 663"/>
                <a:gd name="T4" fmla="*/ 221 w 402"/>
                <a:gd name="T5" fmla="*/ 24 h 663"/>
                <a:gd name="T6" fmla="*/ 195 w 402"/>
                <a:gd name="T7" fmla="*/ 8 h 663"/>
                <a:gd name="T8" fmla="*/ 170 w 402"/>
                <a:gd name="T9" fmla="*/ 26 h 663"/>
                <a:gd name="T10" fmla="*/ 153 w 402"/>
                <a:gd name="T11" fmla="*/ 42 h 663"/>
                <a:gd name="T12" fmla="*/ 111 w 402"/>
                <a:gd name="T13" fmla="*/ 119 h 663"/>
                <a:gd name="T14" fmla="*/ 60 w 402"/>
                <a:gd name="T15" fmla="*/ 102 h 663"/>
                <a:gd name="T16" fmla="*/ 43 w 402"/>
                <a:gd name="T17" fmla="*/ 51 h 663"/>
                <a:gd name="T18" fmla="*/ 34 w 402"/>
                <a:gd name="T19" fmla="*/ 77 h 663"/>
                <a:gd name="T20" fmla="*/ 0 w 402"/>
                <a:gd name="T21" fmla="*/ 137 h 663"/>
                <a:gd name="T22" fmla="*/ 17 w 402"/>
                <a:gd name="T23" fmla="*/ 144 h 663"/>
                <a:gd name="T24" fmla="*/ 34 w 402"/>
                <a:gd name="T25" fmla="*/ 161 h 663"/>
                <a:gd name="T26" fmla="*/ 69 w 402"/>
                <a:gd name="T27" fmla="*/ 187 h 663"/>
                <a:gd name="T28" fmla="*/ 86 w 402"/>
                <a:gd name="T29" fmla="*/ 213 h 663"/>
                <a:gd name="T30" fmla="*/ 104 w 402"/>
                <a:gd name="T31" fmla="*/ 230 h 663"/>
                <a:gd name="T32" fmla="*/ 104 w 402"/>
                <a:gd name="T33" fmla="*/ 255 h 663"/>
                <a:gd name="T34" fmla="*/ 104 w 402"/>
                <a:gd name="T35" fmla="*/ 289 h 663"/>
                <a:gd name="T36" fmla="*/ 95 w 402"/>
                <a:gd name="T37" fmla="*/ 315 h 663"/>
                <a:gd name="T38" fmla="*/ 78 w 402"/>
                <a:gd name="T39" fmla="*/ 417 h 663"/>
                <a:gd name="T40" fmla="*/ 44 w 402"/>
                <a:gd name="T41" fmla="*/ 502 h 663"/>
                <a:gd name="T42" fmla="*/ 29 w 402"/>
                <a:gd name="T43" fmla="*/ 587 h 663"/>
                <a:gd name="T44" fmla="*/ 20 w 402"/>
                <a:gd name="T45" fmla="*/ 654 h 663"/>
                <a:gd name="T46" fmla="*/ 88 w 402"/>
                <a:gd name="T47" fmla="*/ 637 h 663"/>
                <a:gd name="T48" fmla="*/ 105 w 402"/>
                <a:gd name="T49" fmla="*/ 612 h 663"/>
                <a:gd name="T50" fmla="*/ 122 w 402"/>
                <a:gd name="T51" fmla="*/ 552 h 663"/>
                <a:gd name="T52" fmla="*/ 164 w 402"/>
                <a:gd name="T53" fmla="*/ 569 h 663"/>
                <a:gd name="T54" fmla="*/ 198 w 402"/>
                <a:gd name="T55" fmla="*/ 586 h 663"/>
                <a:gd name="T56" fmla="*/ 224 w 402"/>
                <a:gd name="T57" fmla="*/ 551 h 663"/>
                <a:gd name="T58" fmla="*/ 240 w 402"/>
                <a:gd name="T59" fmla="*/ 508 h 663"/>
                <a:gd name="T60" fmla="*/ 250 w 402"/>
                <a:gd name="T61" fmla="*/ 501 h 663"/>
                <a:gd name="T62" fmla="*/ 266 w 402"/>
                <a:gd name="T63" fmla="*/ 508 h 663"/>
                <a:gd name="T64" fmla="*/ 309 w 402"/>
                <a:gd name="T65" fmla="*/ 501 h 663"/>
                <a:gd name="T66" fmla="*/ 342 w 402"/>
                <a:gd name="T67" fmla="*/ 542 h 663"/>
                <a:gd name="T68" fmla="*/ 368 w 402"/>
                <a:gd name="T69" fmla="*/ 501 h 663"/>
                <a:gd name="T70" fmla="*/ 359 w 402"/>
                <a:gd name="T71" fmla="*/ 475 h 663"/>
                <a:gd name="T72" fmla="*/ 402 w 402"/>
                <a:gd name="T73" fmla="*/ 414 h 663"/>
                <a:gd name="T74" fmla="*/ 393 w 402"/>
                <a:gd name="T75" fmla="*/ 397 h 663"/>
                <a:gd name="T76" fmla="*/ 393 w 402"/>
                <a:gd name="T77" fmla="*/ 372 h 663"/>
                <a:gd name="T78" fmla="*/ 384 w 402"/>
                <a:gd name="T79" fmla="*/ 355 h 663"/>
                <a:gd name="T80" fmla="*/ 324 w 402"/>
                <a:gd name="T81" fmla="*/ 330 h 663"/>
                <a:gd name="T82" fmla="*/ 299 w 402"/>
                <a:gd name="T83" fmla="*/ 288 h 663"/>
                <a:gd name="T84" fmla="*/ 315 w 402"/>
                <a:gd name="T85" fmla="*/ 280 h 663"/>
                <a:gd name="T86" fmla="*/ 349 w 402"/>
                <a:gd name="T87" fmla="*/ 254 h 663"/>
                <a:gd name="T88" fmla="*/ 366 w 402"/>
                <a:gd name="T89" fmla="*/ 202 h 663"/>
                <a:gd name="T90" fmla="*/ 340 w 402"/>
                <a:gd name="T91" fmla="*/ 186 h 663"/>
                <a:gd name="T92" fmla="*/ 282 w 402"/>
                <a:gd name="T93" fmla="*/ 169 h 663"/>
                <a:gd name="T94" fmla="*/ 306 w 402"/>
                <a:gd name="T95" fmla="*/ 84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2" h="663">
                  <a:moveTo>
                    <a:pt x="306" y="75"/>
                  </a:moveTo>
                  <a:lnTo>
                    <a:pt x="297" y="67"/>
                  </a:lnTo>
                  <a:lnTo>
                    <a:pt x="271" y="59"/>
                  </a:lnTo>
                  <a:lnTo>
                    <a:pt x="238" y="42"/>
                  </a:lnTo>
                  <a:lnTo>
                    <a:pt x="212" y="42"/>
                  </a:lnTo>
                  <a:lnTo>
                    <a:pt x="221" y="24"/>
                  </a:lnTo>
                  <a:lnTo>
                    <a:pt x="212" y="0"/>
                  </a:lnTo>
                  <a:lnTo>
                    <a:pt x="195" y="8"/>
                  </a:lnTo>
                  <a:lnTo>
                    <a:pt x="186" y="17"/>
                  </a:lnTo>
                  <a:lnTo>
                    <a:pt x="170" y="26"/>
                  </a:lnTo>
                  <a:lnTo>
                    <a:pt x="162" y="42"/>
                  </a:lnTo>
                  <a:lnTo>
                    <a:pt x="153" y="42"/>
                  </a:lnTo>
                  <a:lnTo>
                    <a:pt x="136" y="68"/>
                  </a:lnTo>
                  <a:lnTo>
                    <a:pt x="111" y="119"/>
                  </a:lnTo>
                  <a:lnTo>
                    <a:pt x="86" y="128"/>
                  </a:lnTo>
                  <a:lnTo>
                    <a:pt x="60" y="102"/>
                  </a:lnTo>
                  <a:lnTo>
                    <a:pt x="60" y="59"/>
                  </a:lnTo>
                  <a:lnTo>
                    <a:pt x="43" y="51"/>
                  </a:lnTo>
                  <a:lnTo>
                    <a:pt x="34" y="68"/>
                  </a:lnTo>
                  <a:lnTo>
                    <a:pt x="34" y="77"/>
                  </a:lnTo>
                  <a:lnTo>
                    <a:pt x="0" y="120"/>
                  </a:lnTo>
                  <a:lnTo>
                    <a:pt x="0" y="137"/>
                  </a:lnTo>
                  <a:lnTo>
                    <a:pt x="9" y="153"/>
                  </a:lnTo>
                  <a:lnTo>
                    <a:pt x="17" y="144"/>
                  </a:lnTo>
                  <a:lnTo>
                    <a:pt x="26" y="161"/>
                  </a:lnTo>
                  <a:lnTo>
                    <a:pt x="34" y="161"/>
                  </a:lnTo>
                  <a:lnTo>
                    <a:pt x="52" y="187"/>
                  </a:lnTo>
                  <a:lnTo>
                    <a:pt x="69" y="187"/>
                  </a:lnTo>
                  <a:lnTo>
                    <a:pt x="69" y="204"/>
                  </a:lnTo>
                  <a:lnTo>
                    <a:pt x="86" y="213"/>
                  </a:lnTo>
                  <a:lnTo>
                    <a:pt x="86" y="230"/>
                  </a:lnTo>
                  <a:lnTo>
                    <a:pt x="104" y="230"/>
                  </a:lnTo>
                  <a:lnTo>
                    <a:pt x="111" y="237"/>
                  </a:lnTo>
                  <a:lnTo>
                    <a:pt x="104" y="255"/>
                  </a:lnTo>
                  <a:lnTo>
                    <a:pt x="111" y="280"/>
                  </a:lnTo>
                  <a:lnTo>
                    <a:pt x="104" y="289"/>
                  </a:lnTo>
                  <a:lnTo>
                    <a:pt x="95" y="306"/>
                  </a:lnTo>
                  <a:lnTo>
                    <a:pt x="95" y="315"/>
                  </a:lnTo>
                  <a:lnTo>
                    <a:pt x="70" y="400"/>
                  </a:lnTo>
                  <a:lnTo>
                    <a:pt x="78" y="417"/>
                  </a:lnTo>
                  <a:lnTo>
                    <a:pt x="70" y="434"/>
                  </a:lnTo>
                  <a:lnTo>
                    <a:pt x="44" y="502"/>
                  </a:lnTo>
                  <a:lnTo>
                    <a:pt x="46" y="535"/>
                  </a:lnTo>
                  <a:lnTo>
                    <a:pt x="29" y="587"/>
                  </a:lnTo>
                  <a:lnTo>
                    <a:pt x="62" y="612"/>
                  </a:lnTo>
                  <a:lnTo>
                    <a:pt x="20" y="654"/>
                  </a:lnTo>
                  <a:lnTo>
                    <a:pt x="29" y="663"/>
                  </a:lnTo>
                  <a:lnTo>
                    <a:pt x="88" y="637"/>
                  </a:lnTo>
                  <a:lnTo>
                    <a:pt x="97" y="637"/>
                  </a:lnTo>
                  <a:lnTo>
                    <a:pt x="105" y="612"/>
                  </a:lnTo>
                  <a:lnTo>
                    <a:pt x="105" y="586"/>
                  </a:lnTo>
                  <a:lnTo>
                    <a:pt x="122" y="552"/>
                  </a:lnTo>
                  <a:lnTo>
                    <a:pt x="155" y="569"/>
                  </a:lnTo>
                  <a:lnTo>
                    <a:pt x="164" y="569"/>
                  </a:lnTo>
                  <a:lnTo>
                    <a:pt x="173" y="577"/>
                  </a:lnTo>
                  <a:lnTo>
                    <a:pt x="198" y="586"/>
                  </a:lnTo>
                  <a:lnTo>
                    <a:pt x="207" y="569"/>
                  </a:lnTo>
                  <a:lnTo>
                    <a:pt x="224" y="551"/>
                  </a:lnTo>
                  <a:lnTo>
                    <a:pt x="224" y="543"/>
                  </a:lnTo>
                  <a:lnTo>
                    <a:pt x="240" y="508"/>
                  </a:lnTo>
                  <a:lnTo>
                    <a:pt x="224" y="492"/>
                  </a:lnTo>
                  <a:lnTo>
                    <a:pt x="250" y="501"/>
                  </a:lnTo>
                  <a:lnTo>
                    <a:pt x="257" y="501"/>
                  </a:lnTo>
                  <a:lnTo>
                    <a:pt x="266" y="508"/>
                  </a:lnTo>
                  <a:lnTo>
                    <a:pt x="300" y="501"/>
                  </a:lnTo>
                  <a:lnTo>
                    <a:pt x="309" y="501"/>
                  </a:lnTo>
                  <a:lnTo>
                    <a:pt x="333" y="551"/>
                  </a:lnTo>
                  <a:lnTo>
                    <a:pt x="342" y="542"/>
                  </a:lnTo>
                  <a:lnTo>
                    <a:pt x="350" y="508"/>
                  </a:lnTo>
                  <a:lnTo>
                    <a:pt x="368" y="501"/>
                  </a:lnTo>
                  <a:lnTo>
                    <a:pt x="376" y="492"/>
                  </a:lnTo>
                  <a:lnTo>
                    <a:pt x="359" y="475"/>
                  </a:lnTo>
                  <a:lnTo>
                    <a:pt x="384" y="423"/>
                  </a:lnTo>
                  <a:lnTo>
                    <a:pt x="402" y="414"/>
                  </a:lnTo>
                  <a:lnTo>
                    <a:pt x="402" y="397"/>
                  </a:lnTo>
                  <a:lnTo>
                    <a:pt x="393" y="397"/>
                  </a:lnTo>
                  <a:lnTo>
                    <a:pt x="401" y="390"/>
                  </a:lnTo>
                  <a:lnTo>
                    <a:pt x="393" y="372"/>
                  </a:lnTo>
                  <a:lnTo>
                    <a:pt x="393" y="355"/>
                  </a:lnTo>
                  <a:lnTo>
                    <a:pt x="384" y="355"/>
                  </a:lnTo>
                  <a:lnTo>
                    <a:pt x="332" y="330"/>
                  </a:lnTo>
                  <a:lnTo>
                    <a:pt x="324" y="330"/>
                  </a:lnTo>
                  <a:lnTo>
                    <a:pt x="315" y="304"/>
                  </a:lnTo>
                  <a:lnTo>
                    <a:pt x="299" y="288"/>
                  </a:lnTo>
                  <a:lnTo>
                    <a:pt x="299" y="280"/>
                  </a:lnTo>
                  <a:lnTo>
                    <a:pt x="315" y="280"/>
                  </a:lnTo>
                  <a:lnTo>
                    <a:pt x="332" y="262"/>
                  </a:lnTo>
                  <a:lnTo>
                    <a:pt x="349" y="254"/>
                  </a:lnTo>
                  <a:lnTo>
                    <a:pt x="358" y="219"/>
                  </a:lnTo>
                  <a:lnTo>
                    <a:pt x="366" y="202"/>
                  </a:lnTo>
                  <a:lnTo>
                    <a:pt x="349" y="177"/>
                  </a:lnTo>
                  <a:lnTo>
                    <a:pt x="340" y="186"/>
                  </a:lnTo>
                  <a:lnTo>
                    <a:pt x="323" y="211"/>
                  </a:lnTo>
                  <a:lnTo>
                    <a:pt x="282" y="169"/>
                  </a:lnTo>
                  <a:lnTo>
                    <a:pt x="264" y="143"/>
                  </a:lnTo>
                  <a:lnTo>
                    <a:pt x="306" y="84"/>
                  </a:lnTo>
                  <a:lnTo>
                    <a:pt x="306" y="75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94">
              <a:extLst>
                <a:ext uri="{FF2B5EF4-FFF2-40B4-BE49-F238E27FC236}">
                  <a16:creationId xmlns:a16="http://schemas.microsoft.com/office/drawing/2014/main" id="{BCFA3783-6F53-8B2B-5E2E-3CC982020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6" y="3470"/>
              <a:ext cx="143" cy="93"/>
            </a:xfrm>
            <a:custGeom>
              <a:avLst/>
              <a:gdLst>
                <a:gd name="T0" fmla="*/ 181 w 573"/>
                <a:gd name="T1" fmla="*/ 26 h 374"/>
                <a:gd name="T2" fmla="*/ 173 w 573"/>
                <a:gd name="T3" fmla="*/ 52 h 374"/>
                <a:gd name="T4" fmla="*/ 156 w 573"/>
                <a:gd name="T5" fmla="*/ 69 h 374"/>
                <a:gd name="T6" fmla="*/ 131 w 573"/>
                <a:gd name="T7" fmla="*/ 87 h 374"/>
                <a:gd name="T8" fmla="*/ 131 w 573"/>
                <a:gd name="T9" fmla="*/ 111 h 374"/>
                <a:gd name="T10" fmla="*/ 123 w 573"/>
                <a:gd name="T11" fmla="*/ 121 h 374"/>
                <a:gd name="T12" fmla="*/ 71 w 573"/>
                <a:gd name="T13" fmla="*/ 146 h 374"/>
                <a:gd name="T14" fmla="*/ 21 w 573"/>
                <a:gd name="T15" fmla="*/ 139 h 374"/>
                <a:gd name="T16" fmla="*/ 21 w 573"/>
                <a:gd name="T17" fmla="*/ 155 h 374"/>
                <a:gd name="T18" fmla="*/ 38 w 573"/>
                <a:gd name="T19" fmla="*/ 163 h 374"/>
                <a:gd name="T20" fmla="*/ 38 w 573"/>
                <a:gd name="T21" fmla="*/ 206 h 374"/>
                <a:gd name="T22" fmla="*/ 13 w 573"/>
                <a:gd name="T23" fmla="*/ 215 h 374"/>
                <a:gd name="T24" fmla="*/ 21 w 573"/>
                <a:gd name="T25" fmla="*/ 232 h 374"/>
                <a:gd name="T26" fmla="*/ 9 w 573"/>
                <a:gd name="T27" fmla="*/ 238 h 374"/>
                <a:gd name="T28" fmla="*/ 0 w 573"/>
                <a:gd name="T29" fmla="*/ 319 h 374"/>
                <a:gd name="T30" fmla="*/ 258 w 573"/>
                <a:gd name="T31" fmla="*/ 244 h 374"/>
                <a:gd name="T32" fmla="*/ 293 w 573"/>
                <a:gd name="T33" fmla="*/ 256 h 374"/>
                <a:gd name="T34" fmla="*/ 430 w 573"/>
                <a:gd name="T35" fmla="*/ 291 h 374"/>
                <a:gd name="T36" fmla="*/ 464 w 573"/>
                <a:gd name="T37" fmla="*/ 374 h 374"/>
                <a:gd name="T38" fmla="*/ 523 w 573"/>
                <a:gd name="T39" fmla="*/ 212 h 374"/>
                <a:gd name="T40" fmla="*/ 573 w 573"/>
                <a:gd name="T41" fmla="*/ 221 h 374"/>
                <a:gd name="T42" fmla="*/ 573 w 573"/>
                <a:gd name="T43" fmla="*/ 177 h 374"/>
                <a:gd name="T44" fmla="*/ 549 w 573"/>
                <a:gd name="T45" fmla="*/ 179 h 374"/>
                <a:gd name="T46" fmla="*/ 523 w 573"/>
                <a:gd name="T47" fmla="*/ 170 h 374"/>
                <a:gd name="T48" fmla="*/ 523 w 573"/>
                <a:gd name="T49" fmla="*/ 161 h 374"/>
                <a:gd name="T50" fmla="*/ 531 w 573"/>
                <a:gd name="T51" fmla="*/ 144 h 374"/>
                <a:gd name="T52" fmla="*/ 522 w 573"/>
                <a:gd name="T53" fmla="*/ 101 h 374"/>
                <a:gd name="T54" fmla="*/ 496 w 573"/>
                <a:gd name="T55" fmla="*/ 68 h 374"/>
                <a:gd name="T56" fmla="*/ 471 w 573"/>
                <a:gd name="T57" fmla="*/ 51 h 374"/>
                <a:gd name="T58" fmla="*/ 471 w 573"/>
                <a:gd name="T59" fmla="*/ 34 h 374"/>
                <a:gd name="T60" fmla="*/ 436 w 573"/>
                <a:gd name="T61" fmla="*/ 34 h 374"/>
                <a:gd name="T62" fmla="*/ 445 w 573"/>
                <a:gd name="T63" fmla="*/ 25 h 374"/>
                <a:gd name="T64" fmla="*/ 436 w 573"/>
                <a:gd name="T65" fmla="*/ 8 h 374"/>
                <a:gd name="T66" fmla="*/ 429 w 573"/>
                <a:gd name="T67" fmla="*/ 0 h 374"/>
                <a:gd name="T68" fmla="*/ 403 w 573"/>
                <a:gd name="T69" fmla="*/ 0 h 374"/>
                <a:gd name="T70" fmla="*/ 394 w 573"/>
                <a:gd name="T71" fmla="*/ 8 h 374"/>
                <a:gd name="T72" fmla="*/ 394 w 573"/>
                <a:gd name="T73" fmla="*/ 34 h 374"/>
                <a:gd name="T74" fmla="*/ 386 w 573"/>
                <a:gd name="T75" fmla="*/ 51 h 374"/>
                <a:gd name="T76" fmla="*/ 386 w 573"/>
                <a:gd name="T77" fmla="*/ 68 h 374"/>
                <a:gd name="T78" fmla="*/ 377 w 573"/>
                <a:gd name="T79" fmla="*/ 86 h 374"/>
                <a:gd name="T80" fmla="*/ 369 w 573"/>
                <a:gd name="T81" fmla="*/ 110 h 374"/>
                <a:gd name="T82" fmla="*/ 344 w 573"/>
                <a:gd name="T83" fmla="*/ 136 h 374"/>
                <a:gd name="T84" fmla="*/ 319 w 573"/>
                <a:gd name="T85" fmla="*/ 137 h 374"/>
                <a:gd name="T86" fmla="*/ 293 w 573"/>
                <a:gd name="T87" fmla="*/ 128 h 374"/>
                <a:gd name="T88" fmla="*/ 276 w 573"/>
                <a:gd name="T89" fmla="*/ 119 h 374"/>
                <a:gd name="T90" fmla="*/ 251 w 573"/>
                <a:gd name="T91" fmla="*/ 111 h 374"/>
                <a:gd name="T92" fmla="*/ 251 w 573"/>
                <a:gd name="T93" fmla="*/ 95 h 374"/>
                <a:gd name="T94" fmla="*/ 225 w 573"/>
                <a:gd name="T95" fmla="*/ 61 h 374"/>
                <a:gd name="T96" fmla="*/ 207 w 573"/>
                <a:gd name="T97" fmla="*/ 52 h 374"/>
                <a:gd name="T98" fmla="*/ 181 w 573"/>
                <a:gd name="T99" fmla="*/ 26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73" h="374">
                  <a:moveTo>
                    <a:pt x="181" y="26"/>
                  </a:moveTo>
                  <a:lnTo>
                    <a:pt x="173" y="52"/>
                  </a:lnTo>
                  <a:lnTo>
                    <a:pt x="156" y="69"/>
                  </a:lnTo>
                  <a:lnTo>
                    <a:pt x="131" y="87"/>
                  </a:lnTo>
                  <a:lnTo>
                    <a:pt x="131" y="111"/>
                  </a:lnTo>
                  <a:lnTo>
                    <a:pt x="123" y="121"/>
                  </a:lnTo>
                  <a:lnTo>
                    <a:pt x="71" y="146"/>
                  </a:lnTo>
                  <a:lnTo>
                    <a:pt x="21" y="139"/>
                  </a:lnTo>
                  <a:lnTo>
                    <a:pt x="21" y="155"/>
                  </a:lnTo>
                  <a:lnTo>
                    <a:pt x="38" y="163"/>
                  </a:lnTo>
                  <a:lnTo>
                    <a:pt x="38" y="206"/>
                  </a:lnTo>
                  <a:lnTo>
                    <a:pt x="13" y="215"/>
                  </a:lnTo>
                  <a:lnTo>
                    <a:pt x="21" y="232"/>
                  </a:lnTo>
                  <a:lnTo>
                    <a:pt x="9" y="238"/>
                  </a:lnTo>
                  <a:lnTo>
                    <a:pt x="0" y="319"/>
                  </a:lnTo>
                  <a:lnTo>
                    <a:pt x="258" y="244"/>
                  </a:lnTo>
                  <a:lnTo>
                    <a:pt x="293" y="256"/>
                  </a:lnTo>
                  <a:lnTo>
                    <a:pt x="430" y="291"/>
                  </a:lnTo>
                  <a:lnTo>
                    <a:pt x="464" y="374"/>
                  </a:lnTo>
                  <a:lnTo>
                    <a:pt x="523" y="212"/>
                  </a:lnTo>
                  <a:lnTo>
                    <a:pt x="573" y="221"/>
                  </a:lnTo>
                  <a:lnTo>
                    <a:pt x="573" y="177"/>
                  </a:lnTo>
                  <a:lnTo>
                    <a:pt x="549" y="179"/>
                  </a:lnTo>
                  <a:lnTo>
                    <a:pt x="523" y="170"/>
                  </a:lnTo>
                  <a:lnTo>
                    <a:pt x="523" y="161"/>
                  </a:lnTo>
                  <a:lnTo>
                    <a:pt x="531" y="144"/>
                  </a:lnTo>
                  <a:lnTo>
                    <a:pt x="522" y="101"/>
                  </a:lnTo>
                  <a:lnTo>
                    <a:pt x="496" y="68"/>
                  </a:lnTo>
                  <a:lnTo>
                    <a:pt x="471" y="51"/>
                  </a:lnTo>
                  <a:lnTo>
                    <a:pt x="471" y="34"/>
                  </a:lnTo>
                  <a:lnTo>
                    <a:pt x="436" y="34"/>
                  </a:lnTo>
                  <a:lnTo>
                    <a:pt x="445" y="25"/>
                  </a:lnTo>
                  <a:lnTo>
                    <a:pt x="436" y="8"/>
                  </a:lnTo>
                  <a:lnTo>
                    <a:pt x="429" y="0"/>
                  </a:lnTo>
                  <a:lnTo>
                    <a:pt x="403" y="0"/>
                  </a:lnTo>
                  <a:lnTo>
                    <a:pt x="394" y="8"/>
                  </a:lnTo>
                  <a:lnTo>
                    <a:pt x="394" y="34"/>
                  </a:lnTo>
                  <a:lnTo>
                    <a:pt x="386" y="51"/>
                  </a:lnTo>
                  <a:lnTo>
                    <a:pt x="386" y="68"/>
                  </a:lnTo>
                  <a:lnTo>
                    <a:pt x="377" y="86"/>
                  </a:lnTo>
                  <a:lnTo>
                    <a:pt x="369" y="110"/>
                  </a:lnTo>
                  <a:lnTo>
                    <a:pt x="344" y="136"/>
                  </a:lnTo>
                  <a:lnTo>
                    <a:pt x="319" y="137"/>
                  </a:lnTo>
                  <a:lnTo>
                    <a:pt x="293" y="128"/>
                  </a:lnTo>
                  <a:lnTo>
                    <a:pt x="276" y="119"/>
                  </a:lnTo>
                  <a:lnTo>
                    <a:pt x="251" y="111"/>
                  </a:lnTo>
                  <a:lnTo>
                    <a:pt x="251" y="95"/>
                  </a:lnTo>
                  <a:lnTo>
                    <a:pt x="225" y="61"/>
                  </a:lnTo>
                  <a:lnTo>
                    <a:pt x="207" y="52"/>
                  </a:lnTo>
                  <a:lnTo>
                    <a:pt x="181" y="26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Freeform 95">
              <a:extLst>
                <a:ext uri="{FF2B5EF4-FFF2-40B4-BE49-F238E27FC236}">
                  <a16:creationId xmlns:a16="http://schemas.microsoft.com/office/drawing/2014/main" id="{8B14CB7C-77B9-0FA7-C2A7-AD962AC759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" y="2956"/>
              <a:ext cx="215" cy="315"/>
            </a:xfrm>
            <a:custGeom>
              <a:avLst/>
              <a:gdLst>
                <a:gd name="T0" fmla="*/ 93 w 860"/>
                <a:gd name="T1" fmla="*/ 31 h 1260"/>
                <a:gd name="T2" fmla="*/ 25 w 860"/>
                <a:gd name="T3" fmla="*/ 65 h 1260"/>
                <a:gd name="T4" fmla="*/ 9 w 860"/>
                <a:gd name="T5" fmla="*/ 117 h 1260"/>
                <a:gd name="T6" fmla="*/ 17 w 860"/>
                <a:gd name="T7" fmla="*/ 209 h 1260"/>
                <a:gd name="T8" fmla="*/ 35 w 860"/>
                <a:gd name="T9" fmla="*/ 252 h 1260"/>
                <a:gd name="T10" fmla="*/ 120 w 860"/>
                <a:gd name="T11" fmla="*/ 319 h 1260"/>
                <a:gd name="T12" fmla="*/ 163 w 860"/>
                <a:gd name="T13" fmla="*/ 302 h 1260"/>
                <a:gd name="T14" fmla="*/ 222 w 860"/>
                <a:gd name="T15" fmla="*/ 293 h 1260"/>
                <a:gd name="T16" fmla="*/ 256 w 860"/>
                <a:gd name="T17" fmla="*/ 353 h 1260"/>
                <a:gd name="T18" fmla="*/ 291 w 860"/>
                <a:gd name="T19" fmla="*/ 412 h 1260"/>
                <a:gd name="T20" fmla="*/ 317 w 860"/>
                <a:gd name="T21" fmla="*/ 463 h 1260"/>
                <a:gd name="T22" fmla="*/ 359 w 860"/>
                <a:gd name="T23" fmla="*/ 522 h 1260"/>
                <a:gd name="T24" fmla="*/ 376 w 860"/>
                <a:gd name="T25" fmla="*/ 564 h 1260"/>
                <a:gd name="T26" fmla="*/ 402 w 860"/>
                <a:gd name="T27" fmla="*/ 641 h 1260"/>
                <a:gd name="T28" fmla="*/ 453 w 860"/>
                <a:gd name="T29" fmla="*/ 700 h 1260"/>
                <a:gd name="T30" fmla="*/ 496 w 860"/>
                <a:gd name="T31" fmla="*/ 743 h 1260"/>
                <a:gd name="T32" fmla="*/ 548 w 860"/>
                <a:gd name="T33" fmla="*/ 776 h 1260"/>
                <a:gd name="T34" fmla="*/ 557 w 860"/>
                <a:gd name="T35" fmla="*/ 836 h 1260"/>
                <a:gd name="T36" fmla="*/ 557 w 860"/>
                <a:gd name="T37" fmla="*/ 938 h 1260"/>
                <a:gd name="T38" fmla="*/ 531 w 860"/>
                <a:gd name="T39" fmla="*/ 988 h 1260"/>
                <a:gd name="T40" fmla="*/ 549 w 860"/>
                <a:gd name="T41" fmla="*/ 1023 h 1260"/>
                <a:gd name="T42" fmla="*/ 592 w 860"/>
                <a:gd name="T43" fmla="*/ 1040 h 1260"/>
                <a:gd name="T44" fmla="*/ 523 w 860"/>
                <a:gd name="T45" fmla="*/ 1056 h 1260"/>
                <a:gd name="T46" fmla="*/ 488 w 860"/>
                <a:gd name="T47" fmla="*/ 997 h 1260"/>
                <a:gd name="T48" fmla="*/ 455 w 860"/>
                <a:gd name="T49" fmla="*/ 1014 h 1260"/>
                <a:gd name="T50" fmla="*/ 421 w 860"/>
                <a:gd name="T51" fmla="*/ 1058 h 1260"/>
                <a:gd name="T52" fmla="*/ 413 w 860"/>
                <a:gd name="T53" fmla="*/ 1100 h 1260"/>
                <a:gd name="T54" fmla="*/ 456 w 860"/>
                <a:gd name="T55" fmla="*/ 1158 h 1260"/>
                <a:gd name="T56" fmla="*/ 499 w 860"/>
                <a:gd name="T57" fmla="*/ 1149 h 1260"/>
                <a:gd name="T58" fmla="*/ 506 w 860"/>
                <a:gd name="T59" fmla="*/ 1192 h 1260"/>
                <a:gd name="T60" fmla="*/ 490 w 860"/>
                <a:gd name="T61" fmla="*/ 1218 h 1260"/>
                <a:gd name="T62" fmla="*/ 524 w 860"/>
                <a:gd name="T63" fmla="*/ 1260 h 1260"/>
                <a:gd name="T64" fmla="*/ 661 w 860"/>
                <a:gd name="T65" fmla="*/ 1179 h 1260"/>
                <a:gd name="T66" fmla="*/ 684 w 860"/>
                <a:gd name="T67" fmla="*/ 1167 h 1260"/>
                <a:gd name="T68" fmla="*/ 730 w 860"/>
                <a:gd name="T69" fmla="*/ 1144 h 1260"/>
                <a:gd name="T70" fmla="*/ 788 w 860"/>
                <a:gd name="T71" fmla="*/ 1109 h 1260"/>
                <a:gd name="T72" fmla="*/ 798 w 860"/>
                <a:gd name="T73" fmla="*/ 1105 h 1260"/>
                <a:gd name="T74" fmla="*/ 812 w 860"/>
                <a:gd name="T75" fmla="*/ 1072 h 1260"/>
                <a:gd name="T76" fmla="*/ 829 w 860"/>
                <a:gd name="T77" fmla="*/ 1038 h 1260"/>
                <a:gd name="T78" fmla="*/ 779 w 860"/>
                <a:gd name="T79" fmla="*/ 1055 h 1260"/>
                <a:gd name="T80" fmla="*/ 735 w 860"/>
                <a:gd name="T81" fmla="*/ 1038 h 1260"/>
                <a:gd name="T82" fmla="*/ 710 w 860"/>
                <a:gd name="T83" fmla="*/ 1047 h 1260"/>
                <a:gd name="T84" fmla="*/ 666 w 860"/>
                <a:gd name="T85" fmla="*/ 945 h 1260"/>
                <a:gd name="T86" fmla="*/ 666 w 860"/>
                <a:gd name="T87" fmla="*/ 886 h 1260"/>
                <a:gd name="T88" fmla="*/ 717 w 860"/>
                <a:gd name="T89" fmla="*/ 801 h 1260"/>
                <a:gd name="T90" fmla="*/ 700 w 860"/>
                <a:gd name="T91" fmla="*/ 758 h 1260"/>
                <a:gd name="T92" fmla="*/ 717 w 860"/>
                <a:gd name="T93" fmla="*/ 716 h 1260"/>
                <a:gd name="T94" fmla="*/ 785 w 860"/>
                <a:gd name="T95" fmla="*/ 716 h 1260"/>
                <a:gd name="T96" fmla="*/ 793 w 860"/>
                <a:gd name="T97" fmla="*/ 664 h 1260"/>
                <a:gd name="T98" fmla="*/ 835 w 860"/>
                <a:gd name="T99" fmla="*/ 614 h 1260"/>
                <a:gd name="T100" fmla="*/ 843 w 860"/>
                <a:gd name="T101" fmla="*/ 579 h 1260"/>
                <a:gd name="T102" fmla="*/ 834 w 860"/>
                <a:gd name="T103" fmla="*/ 528 h 1260"/>
                <a:gd name="T104" fmla="*/ 834 w 860"/>
                <a:gd name="T105" fmla="*/ 401 h 1260"/>
                <a:gd name="T106" fmla="*/ 492 w 860"/>
                <a:gd name="T107" fmla="*/ 255 h 1260"/>
                <a:gd name="T108" fmla="*/ 238 w 860"/>
                <a:gd name="T109" fmla="*/ 132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60" h="1260">
                  <a:moveTo>
                    <a:pt x="127" y="0"/>
                  </a:moveTo>
                  <a:lnTo>
                    <a:pt x="101" y="13"/>
                  </a:lnTo>
                  <a:lnTo>
                    <a:pt x="93" y="31"/>
                  </a:lnTo>
                  <a:lnTo>
                    <a:pt x="68" y="31"/>
                  </a:lnTo>
                  <a:lnTo>
                    <a:pt x="43" y="57"/>
                  </a:lnTo>
                  <a:lnTo>
                    <a:pt x="25" y="65"/>
                  </a:lnTo>
                  <a:lnTo>
                    <a:pt x="17" y="82"/>
                  </a:lnTo>
                  <a:lnTo>
                    <a:pt x="8" y="91"/>
                  </a:lnTo>
                  <a:lnTo>
                    <a:pt x="9" y="117"/>
                  </a:lnTo>
                  <a:lnTo>
                    <a:pt x="0" y="133"/>
                  </a:lnTo>
                  <a:lnTo>
                    <a:pt x="17" y="193"/>
                  </a:lnTo>
                  <a:lnTo>
                    <a:pt x="17" y="209"/>
                  </a:lnTo>
                  <a:lnTo>
                    <a:pt x="35" y="219"/>
                  </a:lnTo>
                  <a:lnTo>
                    <a:pt x="26" y="235"/>
                  </a:lnTo>
                  <a:lnTo>
                    <a:pt x="35" y="252"/>
                  </a:lnTo>
                  <a:lnTo>
                    <a:pt x="61" y="278"/>
                  </a:lnTo>
                  <a:lnTo>
                    <a:pt x="78" y="302"/>
                  </a:lnTo>
                  <a:lnTo>
                    <a:pt x="120" y="319"/>
                  </a:lnTo>
                  <a:lnTo>
                    <a:pt x="128" y="336"/>
                  </a:lnTo>
                  <a:lnTo>
                    <a:pt x="145" y="311"/>
                  </a:lnTo>
                  <a:lnTo>
                    <a:pt x="163" y="302"/>
                  </a:lnTo>
                  <a:lnTo>
                    <a:pt x="171" y="302"/>
                  </a:lnTo>
                  <a:lnTo>
                    <a:pt x="188" y="310"/>
                  </a:lnTo>
                  <a:lnTo>
                    <a:pt x="222" y="293"/>
                  </a:lnTo>
                  <a:lnTo>
                    <a:pt x="239" y="327"/>
                  </a:lnTo>
                  <a:lnTo>
                    <a:pt x="239" y="353"/>
                  </a:lnTo>
                  <a:lnTo>
                    <a:pt x="256" y="353"/>
                  </a:lnTo>
                  <a:lnTo>
                    <a:pt x="273" y="370"/>
                  </a:lnTo>
                  <a:lnTo>
                    <a:pt x="282" y="403"/>
                  </a:lnTo>
                  <a:lnTo>
                    <a:pt x="291" y="412"/>
                  </a:lnTo>
                  <a:lnTo>
                    <a:pt x="299" y="429"/>
                  </a:lnTo>
                  <a:lnTo>
                    <a:pt x="324" y="446"/>
                  </a:lnTo>
                  <a:lnTo>
                    <a:pt x="317" y="463"/>
                  </a:lnTo>
                  <a:lnTo>
                    <a:pt x="324" y="497"/>
                  </a:lnTo>
                  <a:lnTo>
                    <a:pt x="333" y="514"/>
                  </a:lnTo>
                  <a:lnTo>
                    <a:pt x="359" y="522"/>
                  </a:lnTo>
                  <a:lnTo>
                    <a:pt x="368" y="531"/>
                  </a:lnTo>
                  <a:lnTo>
                    <a:pt x="359" y="548"/>
                  </a:lnTo>
                  <a:lnTo>
                    <a:pt x="376" y="564"/>
                  </a:lnTo>
                  <a:lnTo>
                    <a:pt x="368" y="590"/>
                  </a:lnTo>
                  <a:lnTo>
                    <a:pt x="394" y="624"/>
                  </a:lnTo>
                  <a:lnTo>
                    <a:pt x="402" y="641"/>
                  </a:lnTo>
                  <a:lnTo>
                    <a:pt x="419" y="641"/>
                  </a:lnTo>
                  <a:lnTo>
                    <a:pt x="444" y="674"/>
                  </a:lnTo>
                  <a:lnTo>
                    <a:pt x="453" y="700"/>
                  </a:lnTo>
                  <a:lnTo>
                    <a:pt x="470" y="700"/>
                  </a:lnTo>
                  <a:lnTo>
                    <a:pt x="487" y="717"/>
                  </a:lnTo>
                  <a:lnTo>
                    <a:pt x="496" y="743"/>
                  </a:lnTo>
                  <a:lnTo>
                    <a:pt x="522" y="759"/>
                  </a:lnTo>
                  <a:lnTo>
                    <a:pt x="522" y="767"/>
                  </a:lnTo>
                  <a:lnTo>
                    <a:pt x="548" y="776"/>
                  </a:lnTo>
                  <a:lnTo>
                    <a:pt x="564" y="793"/>
                  </a:lnTo>
                  <a:lnTo>
                    <a:pt x="555" y="810"/>
                  </a:lnTo>
                  <a:lnTo>
                    <a:pt x="557" y="836"/>
                  </a:lnTo>
                  <a:lnTo>
                    <a:pt x="564" y="852"/>
                  </a:lnTo>
                  <a:lnTo>
                    <a:pt x="564" y="921"/>
                  </a:lnTo>
                  <a:lnTo>
                    <a:pt x="557" y="938"/>
                  </a:lnTo>
                  <a:lnTo>
                    <a:pt x="557" y="954"/>
                  </a:lnTo>
                  <a:lnTo>
                    <a:pt x="573" y="971"/>
                  </a:lnTo>
                  <a:lnTo>
                    <a:pt x="531" y="988"/>
                  </a:lnTo>
                  <a:lnTo>
                    <a:pt x="506" y="1014"/>
                  </a:lnTo>
                  <a:lnTo>
                    <a:pt x="532" y="1031"/>
                  </a:lnTo>
                  <a:lnTo>
                    <a:pt x="549" y="1023"/>
                  </a:lnTo>
                  <a:lnTo>
                    <a:pt x="566" y="1031"/>
                  </a:lnTo>
                  <a:lnTo>
                    <a:pt x="573" y="1040"/>
                  </a:lnTo>
                  <a:lnTo>
                    <a:pt x="592" y="1040"/>
                  </a:lnTo>
                  <a:lnTo>
                    <a:pt x="583" y="1047"/>
                  </a:lnTo>
                  <a:lnTo>
                    <a:pt x="566" y="1073"/>
                  </a:lnTo>
                  <a:lnTo>
                    <a:pt x="523" y="1056"/>
                  </a:lnTo>
                  <a:lnTo>
                    <a:pt x="497" y="1023"/>
                  </a:lnTo>
                  <a:lnTo>
                    <a:pt x="490" y="1000"/>
                  </a:lnTo>
                  <a:lnTo>
                    <a:pt x="488" y="997"/>
                  </a:lnTo>
                  <a:lnTo>
                    <a:pt x="488" y="1006"/>
                  </a:lnTo>
                  <a:lnTo>
                    <a:pt x="464" y="1023"/>
                  </a:lnTo>
                  <a:lnTo>
                    <a:pt x="455" y="1014"/>
                  </a:lnTo>
                  <a:lnTo>
                    <a:pt x="438" y="1023"/>
                  </a:lnTo>
                  <a:lnTo>
                    <a:pt x="421" y="1040"/>
                  </a:lnTo>
                  <a:lnTo>
                    <a:pt x="421" y="1058"/>
                  </a:lnTo>
                  <a:lnTo>
                    <a:pt x="397" y="1074"/>
                  </a:lnTo>
                  <a:lnTo>
                    <a:pt x="397" y="1091"/>
                  </a:lnTo>
                  <a:lnTo>
                    <a:pt x="413" y="1100"/>
                  </a:lnTo>
                  <a:lnTo>
                    <a:pt x="430" y="1116"/>
                  </a:lnTo>
                  <a:lnTo>
                    <a:pt x="430" y="1158"/>
                  </a:lnTo>
                  <a:lnTo>
                    <a:pt x="456" y="1158"/>
                  </a:lnTo>
                  <a:lnTo>
                    <a:pt x="473" y="1142"/>
                  </a:lnTo>
                  <a:lnTo>
                    <a:pt x="490" y="1142"/>
                  </a:lnTo>
                  <a:lnTo>
                    <a:pt x="499" y="1149"/>
                  </a:lnTo>
                  <a:lnTo>
                    <a:pt x="506" y="1167"/>
                  </a:lnTo>
                  <a:lnTo>
                    <a:pt x="515" y="1175"/>
                  </a:lnTo>
                  <a:lnTo>
                    <a:pt x="506" y="1192"/>
                  </a:lnTo>
                  <a:lnTo>
                    <a:pt x="506" y="1209"/>
                  </a:lnTo>
                  <a:lnTo>
                    <a:pt x="490" y="1210"/>
                  </a:lnTo>
                  <a:lnTo>
                    <a:pt x="490" y="1218"/>
                  </a:lnTo>
                  <a:lnTo>
                    <a:pt x="506" y="1234"/>
                  </a:lnTo>
                  <a:lnTo>
                    <a:pt x="508" y="1253"/>
                  </a:lnTo>
                  <a:lnTo>
                    <a:pt x="524" y="1260"/>
                  </a:lnTo>
                  <a:lnTo>
                    <a:pt x="541" y="1243"/>
                  </a:lnTo>
                  <a:lnTo>
                    <a:pt x="647" y="1187"/>
                  </a:lnTo>
                  <a:lnTo>
                    <a:pt x="661" y="1179"/>
                  </a:lnTo>
                  <a:lnTo>
                    <a:pt x="647" y="1187"/>
                  </a:lnTo>
                  <a:lnTo>
                    <a:pt x="688" y="1165"/>
                  </a:lnTo>
                  <a:lnTo>
                    <a:pt x="684" y="1167"/>
                  </a:lnTo>
                  <a:lnTo>
                    <a:pt x="688" y="1165"/>
                  </a:lnTo>
                  <a:lnTo>
                    <a:pt x="703" y="1157"/>
                  </a:lnTo>
                  <a:lnTo>
                    <a:pt x="730" y="1144"/>
                  </a:lnTo>
                  <a:lnTo>
                    <a:pt x="758" y="1126"/>
                  </a:lnTo>
                  <a:lnTo>
                    <a:pt x="748" y="1134"/>
                  </a:lnTo>
                  <a:lnTo>
                    <a:pt x="788" y="1109"/>
                  </a:lnTo>
                  <a:lnTo>
                    <a:pt x="785" y="1109"/>
                  </a:lnTo>
                  <a:lnTo>
                    <a:pt x="788" y="1109"/>
                  </a:lnTo>
                  <a:lnTo>
                    <a:pt x="798" y="1105"/>
                  </a:lnTo>
                  <a:lnTo>
                    <a:pt x="828" y="1073"/>
                  </a:lnTo>
                  <a:lnTo>
                    <a:pt x="820" y="1081"/>
                  </a:lnTo>
                  <a:lnTo>
                    <a:pt x="812" y="1072"/>
                  </a:lnTo>
                  <a:lnTo>
                    <a:pt x="812" y="1064"/>
                  </a:lnTo>
                  <a:lnTo>
                    <a:pt x="820" y="1055"/>
                  </a:lnTo>
                  <a:lnTo>
                    <a:pt x="829" y="1038"/>
                  </a:lnTo>
                  <a:lnTo>
                    <a:pt x="820" y="1029"/>
                  </a:lnTo>
                  <a:lnTo>
                    <a:pt x="794" y="1038"/>
                  </a:lnTo>
                  <a:lnTo>
                    <a:pt x="779" y="1055"/>
                  </a:lnTo>
                  <a:lnTo>
                    <a:pt x="744" y="1064"/>
                  </a:lnTo>
                  <a:lnTo>
                    <a:pt x="735" y="1055"/>
                  </a:lnTo>
                  <a:lnTo>
                    <a:pt x="735" y="1038"/>
                  </a:lnTo>
                  <a:lnTo>
                    <a:pt x="727" y="1038"/>
                  </a:lnTo>
                  <a:lnTo>
                    <a:pt x="718" y="1055"/>
                  </a:lnTo>
                  <a:lnTo>
                    <a:pt x="710" y="1047"/>
                  </a:lnTo>
                  <a:lnTo>
                    <a:pt x="710" y="1021"/>
                  </a:lnTo>
                  <a:lnTo>
                    <a:pt x="701" y="1012"/>
                  </a:lnTo>
                  <a:lnTo>
                    <a:pt x="666" y="945"/>
                  </a:lnTo>
                  <a:lnTo>
                    <a:pt x="666" y="936"/>
                  </a:lnTo>
                  <a:lnTo>
                    <a:pt x="675" y="929"/>
                  </a:lnTo>
                  <a:lnTo>
                    <a:pt x="666" y="886"/>
                  </a:lnTo>
                  <a:lnTo>
                    <a:pt x="701" y="894"/>
                  </a:lnTo>
                  <a:lnTo>
                    <a:pt x="735" y="860"/>
                  </a:lnTo>
                  <a:lnTo>
                    <a:pt x="717" y="801"/>
                  </a:lnTo>
                  <a:lnTo>
                    <a:pt x="709" y="792"/>
                  </a:lnTo>
                  <a:lnTo>
                    <a:pt x="709" y="758"/>
                  </a:lnTo>
                  <a:lnTo>
                    <a:pt x="700" y="758"/>
                  </a:lnTo>
                  <a:lnTo>
                    <a:pt x="683" y="732"/>
                  </a:lnTo>
                  <a:lnTo>
                    <a:pt x="683" y="716"/>
                  </a:lnTo>
                  <a:lnTo>
                    <a:pt x="717" y="716"/>
                  </a:lnTo>
                  <a:lnTo>
                    <a:pt x="726" y="706"/>
                  </a:lnTo>
                  <a:lnTo>
                    <a:pt x="734" y="706"/>
                  </a:lnTo>
                  <a:lnTo>
                    <a:pt x="785" y="716"/>
                  </a:lnTo>
                  <a:lnTo>
                    <a:pt x="785" y="706"/>
                  </a:lnTo>
                  <a:lnTo>
                    <a:pt x="793" y="690"/>
                  </a:lnTo>
                  <a:lnTo>
                    <a:pt x="793" y="664"/>
                  </a:lnTo>
                  <a:lnTo>
                    <a:pt x="810" y="656"/>
                  </a:lnTo>
                  <a:lnTo>
                    <a:pt x="810" y="639"/>
                  </a:lnTo>
                  <a:lnTo>
                    <a:pt x="835" y="614"/>
                  </a:lnTo>
                  <a:lnTo>
                    <a:pt x="852" y="614"/>
                  </a:lnTo>
                  <a:lnTo>
                    <a:pt x="860" y="605"/>
                  </a:lnTo>
                  <a:lnTo>
                    <a:pt x="843" y="579"/>
                  </a:lnTo>
                  <a:lnTo>
                    <a:pt x="826" y="571"/>
                  </a:lnTo>
                  <a:lnTo>
                    <a:pt x="843" y="545"/>
                  </a:lnTo>
                  <a:lnTo>
                    <a:pt x="834" y="528"/>
                  </a:lnTo>
                  <a:lnTo>
                    <a:pt x="843" y="519"/>
                  </a:lnTo>
                  <a:lnTo>
                    <a:pt x="843" y="452"/>
                  </a:lnTo>
                  <a:lnTo>
                    <a:pt x="834" y="401"/>
                  </a:lnTo>
                  <a:lnTo>
                    <a:pt x="792" y="384"/>
                  </a:lnTo>
                  <a:lnTo>
                    <a:pt x="757" y="397"/>
                  </a:lnTo>
                  <a:lnTo>
                    <a:pt x="492" y="255"/>
                  </a:lnTo>
                  <a:lnTo>
                    <a:pt x="310" y="219"/>
                  </a:lnTo>
                  <a:lnTo>
                    <a:pt x="306" y="217"/>
                  </a:lnTo>
                  <a:lnTo>
                    <a:pt x="238" y="132"/>
                  </a:lnTo>
                  <a:lnTo>
                    <a:pt x="221" y="115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96">
              <a:extLst>
                <a:ext uri="{FF2B5EF4-FFF2-40B4-BE49-F238E27FC236}">
                  <a16:creationId xmlns:a16="http://schemas.microsoft.com/office/drawing/2014/main" id="{F8FCE6FA-4AF0-4D22-2AD8-55388FEA06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14" y="3245"/>
              <a:ext cx="345" cy="263"/>
            </a:xfrm>
            <a:custGeom>
              <a:avLst/>
              <a:gdLst>
                <a:gd name="T0" fmla="*/ 947 w 1381"/>
                <a:gd name="T1" fmla="*/ 74 h 1051"/>
                <a:gd name="T2" fmla="*/ 906 w 1381"/>
                <a:gd name="T3" fmla="*/ 150 h 1051"/>
                <a:gd name="T4" fmla="*/ 769 w 1381"/>
                <a:gd name="T5" fmla="*/ 92 h 1051"/>
                <a:gd name="T6" fmla="*/ 667 w 1381"/>
                <a:gd name="T7" fmla="*/ 51 h 1051"/>
                <a:gd name="T8" fmla="*/ 566 w 1381"/>
                <a:gd name="T9" fmla="*/ 67 h 1051"/>
                <a:gd name="T10" fmla="*/ 437 w 1381"/>
                <a:gd name="T11" fmla="*/ 0 h 1051"/>
                <a:gd name="T12" fmla="*/ 370 w 1381"/>
                <a:gd name="T13" fmla="*/ 35 h 1051"/>
                <a:gd name="T14" fmla="*/ 268 w 1381"/>
                <a:gd name="T15" fmla="*/ 95 h 1051"/>
                <a:gd name="T16" fmla="*/ 303 w 1381"/>
                <a:gd name="T17" fmla="*/ 171 h 1051"/>
                <a:gd name="T18" fmla="*/ 303 w 1381"/>
                <a:gd name="T19" fmla="*/ 289 h 1051"/>
                <a:gd name="T20" fmla="*/ 253 w 1381"/>
                <a:gd name="T21" fmla="*/ 282 h 1051"/>
                <a:gd name="T22" fmla="*/ 186 w 1381"/>
                <a:gd name="T23" fmla="*/ 358 h 1051"/>
                <a:gd name="T24" fmla="*/ 245 w 1381"/>
                <a:gd name="T25" fmla="*/ 478 h 1051"/>
                <a:gd name="T26" fmla="*/ 152 w 1381"/>
                <a:gd name="T27" fmla="*/ 554 h 1051"/>
                <a:gd name="T28" fmla="*/ 102 w 1381"/>
                <a:gd name="T29" fmla="*/ 554 h 1051"/>
                <a:gd name="T30" fmla="*/ 33 w 1381"/>
                <a:gd name="T31" fmla="*/ 546 h 1051"/>
                <a:gd name="T32" fmla="*/ 26 w 1381"/>
                <a:gd name="T33" fmla="*/ 665 h 1051"/>
                <a:gd name="T34" fmla="*/ 191 w 1381"/>
                <a:gd name="T35" fmla="*/ 746 h 1051"/>
                <a:gd name="T36" fmla="*/ 165 w 1381"/>
                <a:gd name="T37" fmla="*/ 607 h 1051"/>
                <a:gd name="T38" fmla="*/ 761 w 1381"/>
                <a:gd name="T39" fmla="*/ 728 h 1051"/>
                <a:gd name="T40" fmla="*/ 875 w 1381"/>
                <a:gd name="T41" fmla="*/ 983 h 1051"/>
                <a:gd name="T42" fmla="*/ 1234 w 1381"/>
                <a:gd name="T43" fmla="*/ 1015 h 1051"/>
                <a:gd name="T44" fmla="*/ 1267 w 1381"/>
                <a:gd name="T45" fmla="*/ 922 h 1051"/>
                <a:gd name="T46" fmla="*/ 1342 w 1381"/>
                <a:gd name="T47" fmla="*/ 870 h 1051"/>
                <a:gd name="T48" fmla="*/ 1292 w 1381"/>
                <a:gd name="T49" fmla="*/ 786 h 1051"/>
                <a:gd name="T50" fmla="*/ 1216 w 1381"/>
                <a:gd name="T51" fmla="*/ 786 h 1051"/>
                <a:gd name="T52" fmla="*/ 1240 w 1381"/>
                <a:gd name="T53" fmla="*/ 744 h 1051"/>
                <a:gd name="T54" fmla="*/ 1309 w 1381"/>
                <a:gd name="T55" fmla="*/ 744 h 1051"/>
                <a:gd name="T56" fmla="*/ 1307 w 1381"/>
                <a:gd name="T57" fmla="*/ 650 h 1051"/>
                <a:gd name="T58" fmla="*/ 1367 w 1381"/>
                <a:gd name="T59" fmla="*/ 607 h 1051"/>
                <a:gd name="T60" fmla="*/ 1315 w 1381"/>
                <a:gd name="T61" fmla="*/ 573 h 1051"/>
                <a:gd name="T62" fmla="*/ 1247 w 1381"/>
                <a:gd name="T63" fmla="*/ 488 h 1051"/>
                <a:gd name="T64" fmla="*/ 1263 w 1381"/>
                <a:gd name="T65" fmla="*/ 395 h 1051"/>
                <a:gd name="T66" fmla="*/ 1247 w 1381"/>
                <a:gd name="T67" fmla="*/ 362 h 1051"/>
                <a:gd name="T68" fmla="*/ 1187 w 1381"/>
                <a:gd name="T69" fmla="*/ 328 h 1051"/>
                <a:gd name="T70" fmla="*/ 1212 w 1381"/>
                <a:gd name="T71" fmla="*/ 269 h 1051"/>
                <a:gd name="T72" fmla="*/ 1263 w 1381"/>
                <a:gd name="T73" fmla="*/ 191 h 1051"/>
                <a:gd name="T74" fmla="*/ 1373 w 1381"/>
                <a:gd name="T75" fmla="*/ 132 h 1051"/>
                <a:gd name="T76" fmla="*/ 1338 w 1381"/>
                <a:gd name="T77" fmla="*/ 89 h 1051"/>
                <a:gd name="T78" fmla="*/ 1296 w 1381"/>
                <a:gd name="T79" fmla="*/ 56 h 1051"/>
                <a:gd name="T80" fmla="*/ 1212 w 1381"/>
                <a:gd name="T81" fmla="*/ 115 h 1051"/>
                <a:gd name="T82" fmla="*/ 1160 w 1381"/>
                <a:gd name="T83" fmla="*/ 158 h 1051"/>
                <a:gd name="T84" fmla="*/ 1117 w 1381"/>
                <a:gd name="T85" fmla="*/ 150 h 1051"/>
                <a:gd name="T86" fmla="*/ 1058 w 1381"/>
                <a:gd name="T87" fmla="*/ 133 h 1051"/>
                <a:gd name="T88" fmla="*/ 1008 w 1381"/>
                <a:gd name="T89" fmla="*/ 91 h 1051"/>
                <a:gd name="T90" fmla="*/ 566 w 1381"/>
                <a:gd name="T91" fmla="*/ 625 h 1051"/>
                <a:gd name="T92" fmla="*/ 355 w 1381"/>
                <a:gd name="T93" fmla="*/ 444 h 1051"/>
                <a:gd name="T94" fmla="*/ 534 w 1381"/>
                <a:gd name="T95" fmla="*/ 555 h 1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81" h="1051">
                  <a:moveTo>
                    <a:pt x="999" y="74"/>
                  </a:moveTo>
                  <a:lnTo>
                    <a:pt x="982" y="66"/>
                  </a:lnTo>
                  <a:lnTo>
                    <a:pt x="947" y="74"/>
                  </a:lnTo>
                  <a:lnTo>
                    <a:pt x="930" y="92"/>
                  </a:lnTo>
                  <a:lnTo>
                    <a:pt x="914" y="100"/>
                  </a:lnTo>
                  <a:lnTo>
                    <a:pt x="906" y="150"/>
                  </a:lnTo>
                  <a:lnTo>
                    <a:pt x="830" y="118"/>
                  </a:lnTo>
                  <a:lnTo>
                    <a:pt x="804" y="101"/>
                  </a:lnTo>
                  <a:lnTo>
                    <a:pt x="769" y="92"/>
                  </a:lnTo>
                  <a:lnTo>
                    <a:pt x="735" y="58"/>
                  </a:lnTo>
                  <a:lnTo>
                    <a:pt x="693" y="51"/>
                  </a:lnTo>
                  <a:lnTo>
                    <a:pt x="667" y="51"/>
                  </a:lnTo>
                  <a:lnTo>
                    <a:pt x="642" y="42"/>
                  </a:lnTo>
                  <a:lnTo>
                    <a:pt x="633" y="42"/>
                  </a:lnTo>
                  <a:lnTo>
                    <a:pt x="566" y="67"/>
                  </a:lnTo>
                  <a:lnTo>
                    <a:pt x="506" y="34"/>
                  </a:lnTo>
                  <a:lnTo>
                    <a:pt x="481" y="26"/>
                  </a:lnTo>
                  <a:lnTo>
                    <a:pt x="437" y="0"/>
                  </a:lnTo>
                  <a:lnTo>
                    <a:pt x="413" y="17"/>
                  </a:lnTo>
                  <a:lnTo>
                    <a:pt x="387" y="17"/>
                  </a:lnTo>
                  <a:lnTo>
                    <a:pt x="370" y="35"/>
                  </a:lnTo>
                  <a:lnTo>
                    <a:pt x="319" y="52"/>
                  </a:lnTo>
                  <a:lnTo>
                    <a:pt x="268" y="87"/>
                  </a:lnTo>
                  <a:lnTo>
                    <a:pt x="268" y="95"/>
                  </a:lnTo>
                  <a:lnTo>
                    <a:pt x="277" y="104"/>
                  </a:lnTo>
                  <a:lnTo>
                    <a:pt x="303" y="111"/>
                  </a:lnTo>
                  <a:lnTo>
                    <a:pt x="303" y="171"/>
                  </a:lnTo>
                  <a:lnTo>
                    <a:pt x="269" y="248"/>
                  </a:lnTo>
                  <a:lnTo>
                    <a:pt x="320" y="282"/>
                  </a:lnTo>
                  <a:lnTo>
                    <a:pt x="303" y="289"/>
                  </a:lnTo>
                  <a:lnTo>
                    <a:pt x="269" y="291"/>
                  </a:lnTo>
                  <a:lnTo>
                    <a:pt x="260" y="282"/>
                  </a:lnTo>
                  <a:lnTo>
                    <a:pt x="253" y="282"/>
                  </a:lnTo>
                  <a:lnTo>
                    <a:pt x="227" y="291"/>
                  </a:lnTo>
                  <a:lnTo>
                    <a:pt x="186" y="341"/>
                  </a:lnTo>
                  <a:lnTo>
                    <a:pt x="186" y="358"/>
                  </a:lnTo>
                  <a:lnTo>
                    <a:pt x="193" y="400"/>
                  </a:lnTo>
                  <a:lnTo>
                    <a:pt x="186" y="426"/>
                  </a:lnTo>
                  <a:lnTo>
                    <a:pt x="245" y="478"/>
                  </a:lnTo>
                  <a:lnTo>
                    <a:pt x="228" y="478"/>
                  </a:lnTo>
                  <a:lnTo>
                    <a:pt x="178" y="502"/>
                  </a:lnTo>
                  <a:lnTo>
                    <a:pt x="152" y="554"/>
                  </a:lnTo>
                  <a:lnTo>
                    <a:pt x="126" y="563"/>
                  </a:lnTo>
                  <a:lnTo>
                    <a:pt x="109" y="546"/>
                  </a:lnTo>
                  <a:lnTo>
                    <a:pt x="102" y="554"/>
                  </a:lnTo>
                  <a:lnTo>
                    <a:pt x="84" y="537"/>
                  </a:lnTo>
                  <a:lnTo>
                    <a:pt x="41" y="537"/>
                  </a:lnTo>
                  <a:lnTo>
                    <a:pt x="33" y="546"/>
                  </a:lnTo>
                  <a:lnTo>
                    <a:pt x="17" y="572"/>
                  </a:lnTo>
                  <a:lnTo>
                    <a:pt x="0" y="632"/>
                  </a:lnTo>
                  <a:lnTo>
                    <a:pt x="26" y="665"/>
                  </a:lnTo>
                  <a:lnTo>
                    <a:pt x="128" y="732"/>
                  </a:lnTo>
                  <a:lnTo>
                    <a:pt x="128" y="753"/>
                  </a:lnTo>
                  <a:lnTo>
                    <a:pt x="191" y="746"/>
                  </a:lnTo>
                  <a:lnTo>
                    <a:pt x="129" y="682"/>
                  </a:lnTo>
                  <a:lnTo>
                    <a:pt x="130" y="679"/>
                  </a:lnTo>
                  <a:lnTo>
                    <a:pt x="165" y="607"/>
                  </a:lnTo>
                  <a:lnTo>
                    <a:pt x="245" y="613"/>
                  </a:lnTo>
                  <a:lnTo>
                    <a:pt x="377" y="772"/>
                  </a:lnTo>
                  <a:lnTo>
                    <a:pt x="761" y="728"/>
                  </a:lnTo>
                  <a:lnTo>
                    <a:pt x="834" y="892"/>
                  </a:lnTo>
                  <a:lnTo>
                    <a:pt x="841" y="909"/>
                  </a:lnTo>
                  <a:lnTo>
                    <a:pt x="875" y="983"/>
                  </a:lnTo>
                  <a:lnTo>
                    <a:pt x="1157" y="1051"/>
                  </a:lnTo>
                  <a:lnTo>
                    <a:pt x="1235" y="1028"/>
                  </a:lnTo>
                  <a:lnTo>
                    <a:pt x="1234" y="1015"/>
                  </a:lnTo>
                  <a:lnTo>
                    <a:pt x="1241" y="965"/>
                  </a:lnTo>
                  <a:lnTo>
                    <a:pt x="1241" y="931"/>
                  </a:lnTo>
                  <a:lnTo>
                    <a:pt x="1267" y="922"/>
                  </a:lnTo>
                  <a:lnTo>
                    <a:pt x="1267" y="913"/>
                  </a:lnTo>
                  <a:lnTo>
                    <a:pt x="1309" y="879"/>
                  </a:lnTo>
                  <a:lnTo>
                    <a:pt x="1342" y="870"/>
                  </a:lnTo>
                  <a:lnTo>
                    <a:pt x="1342" y="845"/>
                  </a:lnTo>
                  <a:lnTo>
                    <a:pt x="1325" y="837"/>
                  </a:lnTo>
                  <a:lnTo>
                    <a:pt x="1292" y="786"/>
                  </a:lnTo>
                  <a:lnTo>
                    <a:pt x="1249" y="794"/>
                  </a:lnTo>
                  <a:lnTo>
                    <a:pt x="1232" y="786"/>
                  </a:lnTo>
                  <a:lnTo>
                    <a:pt x="1216" y="786"/>
                  </a:lnTo>
                  <a:lnTo>
                    <a:pt x="1240" y="777"/>
                  </a:lnTo>
                  <a:lnTo>
                    <a:pt x="1249" y="761"/>
                  </a:lnTo>
                  <a:lnTo>
                    <a:pt x="1240" y="744"/>
                  </a:lnTo>
                  <a:lnTo>
                    <a:pt x="1257" y="718"/>
                  </a:lnTo>
                  <a:lnTo>
                    <a:pt x="1266" y="727"/>
                  </a:lnTo>
                  <a:lnTo>
                    <a:pt x="1309" y="744"/>
                  </a:lnTo>
                  <a:lnTo>
                    <a:pt x="1325" y="735"/>
                  </a:lnTo>
                  <a:lnTo>
                    <a:pt x="1307" y="675"/>
                  </a:lnTo>
                  <a:lnTo>
                    <a:pt x="1307" y="650"/>
                  </a:lnTo>
                  <a:lnTo>
                    <a:pt x="1316" y="633"/>
                  </a:lnTo>
                  <a:lnTo>
                    <a:pt x="1358" y="616"/>
                  </a:lnTo>
                  <a:lnTo>
                    <a:pt x="1367" y="607"/>
                  </a:lnTo>
                  <a:lnTo>
                    <a:pt x="1367" y="598"/>
                  </a:lnTo>
                  <a:lnTo>
                    <a:pt x="1350" y="599"/>
                  </a:lnTo>
                  <a:lnTo>
                    <a:pt x="1315" y="573"/>
                  </a:lnTo>
                  <a:lnTo>
                    <a:pt x="1281" y="514"/>
                  </a:lnTo>
                  <a:lnTo>
                    <a:pt x="1265" y="497"/>
                  </a:lnTo>
                  <a:lnTo>
                    <a:pt x="1247" y="488"/>
                  </a:lnTo>
                  <a:lnTo>
                    <a:pt x="1247" y="471"/>
                  </a:lnTo>
                  <a:lnTo>
                    <a:pt x="1265" y="455"/>
                  </a:lnTo>
                  <a:lnTo>
                    <a:pt x="1263" y="395"/>
                  </a:lnTo>
                  <a:lnTo>
                    <a:pt x="1272" y="369"/>
                  </a:lnTo>
                  <a:lnTo>
                    <a:pt x="1263" y="369"/>
                  </a:lnTo>
                  <a:lnTo>
                    <a:pt x="1247" y="362"/>
                  </a:lnTo>
                  <a:lnTo>
                    <a:pt x="1230" y="345"/>
                  </a:lnTo>
                  <a:lnTo>
                    <a:pt x="1204" y="345"/>
                  </a:lnTo>
                  <a:lnTo>
                    <a:pt x="1187" y="328"/>
                  </a:lnTo>
                  <a:lnTo>
                    <a:pt x="1221" y="310"/>
                  </a:lnTo>
                  <a:lnTo>
                    <a:pt x="1230" y="302"/>
                  </a:lnTo>
                  <a:lnTo>
                    <a:pt x="1212" y="269"/>
                  </a:lnTo>
                  <a:lnTo>
                    <a:pt x="1238" y="208"/>
                  </a:lnTo>
                  <a:lnTo>
                    <a:pt x="1245" y="208"/>
                  </a:lnTo>
                  <a:lnTo>
                    <a:pt x="1263" y="191"/>
                  </a:lnTo>
                  <a:lnTo>
                    <a:pt x="1321" y="175"/>
                  </a:lnTo>
                  <a:lnTo>
                    <a:pt x="1364" y="173"/>
                  </a:lnTo>
                  <a:lnTo>
                    <a:pt x="1373" y="132"/>
                  </a:lnTo>
                  <a:lnTo>
                    <a:pt x="1381" y="115"/>
                  </a:lnTo>
                  <a:lnTo>
                    <a:pt x="1347" y="106"/>
                  </a:lnTo>
                  <a:lnTo>
                    <a:pt x="1338" y="89"/>
                  </a:lnTo>
                  <a:lnTo>
                    <a:pt x="1338" y="73"/>
                  </a:lnTo>
                  <a:lnTo>
                    <a:pt x="1321" y="64"/>
                  </a:lnTo>
                  <a:lnTo>
                    <a:pt x="1296" y="56"/>
                  </a:lnTo>
                  <a:lnTo>
                    <a:pt x="1279" y="73"/>
                  </a:lnTo>
                  <a:lnTo>
                    <a:pt x="1245" y="124"/>
                  </a:lnTo>
                  <a:lnTo>
                    <a:pt x="1212" y="115"/>
                  </a:lnTo>
                  <a:lnTo>
                    <a:pt x="1194" y="115"/>
                  </a:lnTo>
                  <a:lnTo>
                    <a:pt x="1177" y="132"/>
                  </a:lnTo>
                  <a:lnTo>
                    <a:pt x="1160" y="158"/>
                  </a:lnTo>
                  <a:lnTo>
                    <a:pt x="1145" y="163"/>
                  </a:lnTo>
                  <a:lnTo>
                    <a:pt x="1127" y="167"/>
                  </a:lnTo>
                  <a:lnTo>
                    <a:pt x="1117" y="150"/>
                  </a:lnTo>
                  <a:lnTo>
                    <a:pt x="1101" y="150"/>
                  </a:lnTo>
                  <a:lnTo>
                    <a:pt x="1084" y="141"/>
                  </a:lnTo>
                  <a:lnTo>
                    <a:pt x="1058" y="133"/>
                  </a:lnTo>
                  <a:lnTo>
                    <a:pt x="1050" y="116"/>
                  </a:lnTo>
                  <a:lnTo>
                    <a:pt x="1041" y="107"/>
                  </a:lnTo>
                  <a:lnTo>
                    <a:pt x="1008" y="91"/>
                  </a:lnTo>
                  <a:lnTo>
                    <a:pt x="999" y="74"/>
                  </a:lnTo>
                  <a:close/>
                  <a:moveTo>
                    <a:pt x="631" y="515"/>
                  </a:moveTo>
                  <a:lnTo>
                    <a:pt x="566" y="625"/>
                  </a:lnTo>
                  <a:lnTo>
                    <a:pt x="473" y="657"/>
                  </a:lnTo>
                  <a:lnTo>
                    <a:pt x="340" y="532"/>
                  </a:lnTo>
                  <a:lnTo>
                    <a:pt x="355" y="444"/>
                  </a:lnTo>
                  <a:lnTo>
                    <a:pt x="356" y="437"/>
                  </a:lnTo>
                  <a:lnTo>
                    <a:pt x="473" y="437"/>
                  </a:lnTo>
                  <a:lnTo>
                    <a:pt x="534" y="555"/>
                  </a:lnTo>
                  <a:lnTo>
                    <a:pt x="631" y="515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Freeform 97">
              <a:extLst>
                <a:ext uri="{FF2B5EF4-FFF2-40B4-BE49-F238E27FC236}">
                  <a16:creationId xmlns:a16="http://schemas.microsoft.com/office/drawing/2014/main" id="{963E6960-D8C1-D610-6B2E-3E06C1ECA7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" y="3265"/>
              <a:ext cx="131" cy="134"/>
            </a:xfrm>
            <a:custGeom>
              <a:avLst/>
              <a:gdLst>
                <a:gd name="T0" fmla="*/ 414 w 525"/>
                <a:gd name="T1" fmla="*/ 9 h 536"/>
                <a:gd name="T2" fmla="*/ 362 w 525"/>
                <a:gd name="T3" fmla="*/ 17 h 536"/>
                <a:gd name="T4" fmla="*/ 312 w 525"/>
                <a:gd name="T5" fmla="*/ 26 h 536"/>
                <a:gd name="T6" fmla="*/ 364 w 525"/>
                <a:gd name="T7" fmla="*/ 43 h 536"/>
                <a:gd name="T8" fmla="*/ 371 w 525"/>
                <a:gd name="T9" fmla="*/ 85 h 536"/>
                <a:gd name="T10" fmla="*/ 380 w 525"/>
                <a:gd name="T11" fmla="*/ 119 h 536"/>
                <a:gd name="T12" fmla="*/ 373 w 525"/>
                <a:gd name="T13" fmla="*/ 161 h 536"/>
                <a:gd name="T14" fmla="*/ 347 w 525"/>
                <a:gd name="T15" fmla="*/ 170 h 536"/>
                <a:gd name="T16" fmla="*/ 321 w 525"/>
                <a:gd name="T17" fmla="*/ 161 h 536"/>
                <a:gd name="T18" fmla="*/ 295 w 525"/>
                <a:gd name="T19" fmla="*/ 145 h 536"/>
                <a:gd name="T20" fmla="*/ 269 w 525"/>
                <a:gd name="T21" fmla="*/ 102 h 536"/>
                <a:gd name="T22" fmla="*/ 278 w 525"/>
                <a:gd name="T23" fmla="*/ 61 h 536"/>
                <a:gd name="T24" fmla="*/ 245 w 525"/>
                <a:gd name="T25" fmla="*/ 94 h 536"/>
                <a:gd name="T26" fmla="*/ 253 w 525"/>
                <a:gd name="T27" fmla="*/ 128 h 536"/>
                <a:gd name="T28" fmla="*/ 245 w 525"/>
                <a:gd name="T29" fmla="*/ 170 h 536"/>
                <a:gd name="T30" fmla="*/ 262 w 525"/>
                <a:gd name="T31" fmla="*/ 204 h 536"/>
                <a:gd name="T32" fmla="*/ 236 w 525"/>
                <a:gd name="T33" fmla="*/ 205 h 536"/>
                <a:gd name="T34" fmla="*/ 202 w 525"/>
                <a:gd name="T35" fmla="*/ 179 h 536"/>
                <a:gd name="T36" fmla="*/ 169 w 525"/>
                <a:gd name="T37" fmla="*/ 179 h 536"/>
                <a:gd name="T38" fmla="*/ 117 w 525"/>
                <a:gd name="T39" fmla="*/ 231 h 536"/>
                <a:gd name="T40" fmla="*/ 100 w 525"/>
                <a:gd name="T41" fmla="*/ 265 h 536"/>
                <a:gd name="T42" fmla="*/ 84 w 525"/>
                <a:gd name="T43" fmla="*/ 281 h 536"/>
                <a:gd name="T44" fmla="*/ 67 w 525"/>
                <a:gd name="T45" fmla="*/ 298 h 536"/>
                <a:gd name="T46" fmla="*/ 59 w 525"/>
                <a:gd name="T47" fmla="*/ 281 h 536"/>
                <a:gd name="T48" fmla="*/ 41 w 525"/>
                <a:gd name="T49" fmla="*/ 300 h 536"/>
                <a:gd name="T50" fmla="*/ 24 w 525"/>
                <a:gd name="T51" fmla="*/ 333 h 536"/>
                <a:gd name="T52" fmla="*/ 33 w 525"/>
                <a:gd name="T53" fmla="*/ 376 h 536"/>
                <a:gd name="T54" fmla="*/ 33 w 525"/>
                <a:gd name="T55" fmla="*/ 409 h 536"/>
                <a:gd name="T56" fmla="*/ 76 w 525"/>
                <a:gd name="T57" fmla="*/ 435 h 536"/>
                <a:gd name="T58" fmla="*/ 94 w 525"/>
                <a:gd name="T59" fmla="*/ 443 h 536"/>
                <a:gd name="T60" fmla="*/ 127 w 525"/>
                <a:gd name="T61" fmla="*/ 494 h 536"/>
                <a:gd name="T62" fmla="*/ 152 w 525"/>
                <a:gd name="T63" fmla="*/ 443 h 536"/>
                <a:gd name="T64" fmla="*/ 204 w 525"/>
                <a:gd name="T65" fmla="*/ 417 h 536"/>
                <a:gd name="T66" fmla="*/ 229 w 525"/>
                <a:gd name="T67" fmla="*/ 467 h 536"/>
                <a:gd name="T68" fmla="*/ 263 w 525"/>
                <a:gd name="T69" fmla="*/ 484 h 536"/>
                <a:gd name="T70" fmla="*/ 349 w 525"/>
                <a:gd name="T71" fmla="*/ 434 h 536"/>
                <a:gd name="T72" fmla="*/ 322 w 525"/>
                <a:gd name="T73" fmla="*/ 400 h 536"/>
                <a:gd name="T74" fmla="*/ 365 w 525"/>
                <a:gd name="T75" fmla="*/ 408 h 536"/>
                <a:gd name="T76" fmla="*/ 408 w 525"/>
                <a:gd name="T77" fmla="*/ 391 h 536"/>
                <a:gd name="T78" fmla="*/ 408 w 525"/>
                <a:gd name="T79" fmla="*/ 356 h 536"/>
                <a:gd name="T80" fmla="*/ 365 w 525"/>
                <a:gd name="T81" fmla="*/ 315 h 536"/>
                <a:gd name="T82" fmla="*/ 364 w 525"/>
                <a:gd name="T83" fmla="*/ 280 h 536"/>
                <a:gd name="T84" fmla="*/ 380 w 525"/>
                <a:gd name="T85" fmla="*/ 221 h 536"/>
                <a:gd name="T86" fmla="*/ 457 w 525"/>
                <a:gd name="T87" fmla="*/ 221 h 536"/>
                <a:gd name="T88" fmla="*/ 466 w 525"/>
                <a:gd name="T89" fmla="*/ 212 h 536"/>
                <a:gd name="T90" fmla="*/ 482 w 525"/>
                <a:gd name="T91" fmla="*/ 195 h 536"/>
                <a:gd name="T92" fmla="*/ 508 w 525"/>
                <a:gd name="T93" fmla="*/ 203 h 536"/>
                <a:gd name="T94" fmla="*/ 508 w 525"/>
                <a:gd name="T95" fmla="*/ 178 h 536"/>
                <a:gd name="T96" fmla="*/ 490 w 525"/>
                <a:gd name="T97" fmla="*/ 152 h 536"/>
                <a:gd name="T98" fmla="*/ 516 w 525"/>
                <a:gd name="T99" fmla="*/ 136 h 536"/>
                <a:gd name="T100" fmla="*/ 525 w 525"/>
                <a:gd name="T101" fmla="*/ 119 h 536"/>
                <a:gd name="T102" fmla="*/ 516 w 525"/>
                <a:gd name="T103" fmla="*/ 76 h 536"/>
                <a:gd name="T104" fmla="*/ 507 w 525"/>
                <a:gd name="T105" fmla="*/ 43 h 536"/>
                <a:gd name="T106" fmla="*/ 473 w 525"/>
                <a:gd name="T107" fmla="*/ 43 h 536"/>
                <a:gd name="T108" fmla="*/ 440 w 525"/>
                <a:gd name="T109" fmla="*/ 43 h 536"/>
                <a:gd name="T110" fmla="*/ 431 w 525"/>
                <a:gd name="T111" fmla="*/ 17 h 536"/>
                <a:gd name="T112" fmla="*/ 439 w 525"/>
                <a:gd name="T113" fmla="*/ 8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25" h="536">
                  <a:moveTo>
                    <a:pt x="422" y="0"/>
                  </a:moveTo>
                  <a:lnTo>
                    <a:pt x="414" y="9"/>
                  </a:lnTo>
                  <a:lnTo>
                    <a:pt x="397" y="17"/>
                  </a:lnTo>
                  <a:lnTo>
                    <a:pt x="362" y="17"/>
                  </a:lnTo>
                  <a:lnTo>
                    <a:pt x="338" y="34"/>
                  </a:lnTo>
                  <a:lnTo>
                    <a:pt x="312" y="26"/>
                  </a:lnTo>
                  <a:lnTo>
                    <a:pt x="312" y="35"/>
                  </a:lnTo>
                  <a:lnTo>
                    <a:pt x="364" y="43"/>
                  </a:lnTo>
                  <a:lnTo>
                    <a:pt x="371" y="43"/>
                  </a:lnTo>
                  <a:lnTo>
                    <a:pt x="371" y="85"/>
                  </a:lnTo>
                  <a:lnTo>
                    <a:pt x="364" y="102"/>
                  </a:lnTo>
                  <a:lnTo>
                    <a:pt x="380" y="119"/>
                  </a:lnTo>
                  <a:lnTo>
                    <a:pt x="371" y="128"/>
                  </a:lnTo>
                  <a:lnTo>
                    <a:pt x="373" y="161"/>
                  </a:lnTo>
                  <a:lnTo>
                    <a:pt x="380" y="170"/>
                  </a:lnTo>
                  <a:lnTo>
                    <a:pt x="347" y="170"/>
                  </a:lnTo>
                  <a:lnTo>
                    <a:pt x="338" y="178"/>
                  </a:lnTo>
                  <a:lnTo>
                    <a:pt x="321" y="161"/>
                  </a:lnTo>
                  <a:lnTo>
                    <a:pt x="304" y="161"/>
                  </a:lnTo>
                  <a:lnTo>
                    <a:pt x="295" y="145"/>
                  </a:lnTo>
                  <a:lnTo>
                    <a:pt x="286" y="119"/>
                  </a:lnTo>
                  <a:lnTo>
                    <a:pt x="269" y="102"/>
                  </a:lnTo>
                  <a:lnTo>
                    <a:pt x="278" y="94"/>
                  </a:lnTo>
                  <a:lnTo>
                    <a:pt x="278" y="61"/>
                  </a:lnTo>
                  <a:lnTo>
                    <a:pt x="245" y="77"/>
                  </a:lnTo>
                  <a:lnTo>
                    <a:pt x="245" y="94"/>
                  </a:lnTo>
                  <a:lnTo>
                    <a:pt x="262" y="102"/>
                  </a:lnTo>
                  <a:lnTo>
                    <a:pt x="253" y="128"/>
                  </a:lnTo>
                  <a:lnTo>
                    <a:pt x="269" y="154"/>
                  </a:lnTo>
                  <a:lnTo>
                    <a:pt x="245" y="170"/>
                  </a:lnTo>
                  <a:lnTo>
                    <a:pt x="245" y="187"/>
                  </a:lnTo>
                  <a:lnTo>
                    <a:pt x="262" y="204"/>
                  </a:lnTo>
                  <a:lnTo>
                    <a:pt x="236" y="213"/>
                  </a:lnTo>
                  <a:lnTo>
                    <a:pt x="236" y="205"/>
                  </a:lnTo>
                  <a:lnTo>
                    <a:pt x="219" y="179"/>
                  </a:lnTo>
                  <a:lnTo>
                    <a:pt x="202" y="179"/>
                  </a:lnTo>
                  <a:lnTo>
                    <a:pt x="186" y="187"/>
                  </a:lnTo>
                  <a:lnTo>
                    <a:pt x="169" y="179"/>
                  </a:lnTo>
                  <a:lnTo>
                    <a:pt x="109" y="222"/>
                  </a:lnTo>
                  <a:lnTo>
                    <a:pt x="117" y="231"/>
                  </a:lnTo>
                  <a:lnTo>
                    <a:pt x="117" y="248"/>
                  </a:lnTo>
                  <a:lnTo>
                    <a:pt x="100" y="265"/>
                  </a:lnTo>
                  <a:lnTo>
                    <a:pt x="76" y="274"/>
                  </a:lnTo>
                  <a:lnTo>
                    <a:pt x="84" y="281"/>
                  </a:lnTo>
                  <a:lnTo>
                    <a:pt x="76" y="298"/>
                  </a:lnTo>
                  <a:lnTo>
                    <a:pt x="67" y="298"/>
                  </a:lnTo>
                  <a:lnTo>
                    <a:pt x="50" y="290"/>
                  </a:lnTo>
                  <a:lnTo>
                    <a:pt x="59" y="281"/>
                  </a:lnTo>
                  <a:lnTo>
                    <a:pt x="41" y="281"/>
                  </a:lnTo>
                  <a:lnTo>
                    <a:pt x="41" y="300"/>
                  </a:lnTo>
                  <a:lnTo>
                    <a:pt x="16" y="307"/>
                  </a:lnTo>
                  <a:lnTo>
                    <a:pt x="24" y="333"/>
                  </a:lnTo>
                  <a:lnTo>
                    <a:pt x="0" y="359"/>
                  </a:lnTo>
                  <a:lnTo>
                    <a:pt x="33" y="376"/>
                  </a:lnTo>
                  <a:lnTo>
                    <a:pt x="25" y="392"/>
                  </a:lnTo>
                  <a:lnTo>
                    <a:pt x="33" y="409"/>
                  </a:lnTo>
                  <a:lnTo>
                    <a:pt x="59" y="435"/>
                  </a:lnTo>
                  <a:lnTo>
                    <a:pt x="76" y="435"/>
                  </a:lnTo>
                  <a:lnTo>
                    <a:pt x="76" y="452"/>
                  </a:lnTo>
                  <a:lnTo>
                    <a:pt x="94" y="443"/>
                  </a:lnTo>
                  <a:lnTo>
                    <a:pt x="118" y="469"/>
                  </a:lnTo>
                  <a:lnTo>
                    <a:pt x="127" y="494"/>
                  </a:lnTo>
                  <a:lnTo>
                    <a:pt x="170" y="469"/>
                  </a:lnTo>
                  <a:lnTo>
                    <a:pt x="152" y="443"/>
                  </a:lnTo>
                  <a:lnTo>
                    <a:pt x="178" y="426"/>
                  </a:lnTo>
                  <a:lnTo>
                    <a:pt x="204" y="417"/>
                  </a:lnTo>
                  <a:lnTo>
                    <a:pt x="229" y="443"/>
                  </a:lnTo>
                  <a:lnTo>
                    <a:pt x="229" y="467"/>
                  </a:lnTo>
                  <a:lnTo>
                    <a:pt x="246" y="467"/>
                  </a:lnTo>
                  <a:lnTo>
                    <a:pt x="263" y="484"/>
                  </a:lnTo>
                  <a:lnTo>
                    <a:pt x="209" y="536"/>
                  </a:lnTo>
                  <a:lnTo>
                    <a:pt x="349" y="434"/>
                  </a:lnTo>
                  <a:lnTo>
                    <a:pt x="322" y="434"/>
                  </a:lnTo>
                  <a:lnTo>
                    <a:pt x="322" y="400"/>
                  </a:lnTo>
                  <a:lnTo>
                    <a:pt x="331" y="400"/>
                  </a:lnTo>
                  <a:lnTo>
                    <a:pt x="365" y="408"/>
                  </a:lnTo>
                  <a:lnTo>
                    <a:pt x="405" y="391"/>
                  </a:lnTo>
                  <a:lnTo>
                    <a:pt x="408" y="391"/>
                  </a:lnTo>
                  <a:lnTo>
                    <a:pt x="415" y="382"/>
                  </a:lnTo>
                  <a:lnTo>
                    <a:pt x="408" y="356"/>
                  </a:lnTo>
                  <a:lnTo>
                    <a:pt x="365" y="323"/>
                  </a:lnTo>
                  <a:lnTo>
                    <a:pt x="365" y="315"/>
                  </a:lnTo>
                  <a:lnTo>
                    <a:pt x="373" y="306"/>
                  </a:lnTo>
                  <a:lnTo>
                    <a:pt x="364" y="280"/>
                  </a:lnTo>
                  <a:lnTo>
                    <a:pt x="364" y="238"/>
                  </a:lnTo>
                  <a:lnTo>
                    <a:pt x="380" y="221"/>
                  </a:lnTo>
                  <a:lnTo>
                    <a:pt x="423" y="195"/>
                  </a:lnTo>
                  <a:lnTo>
                    <a:pt x="457" y="221"/>
                  </a:lnTo>
                  <a:lnTo>
                    <a:pt x="466" y="229"/>
                  </a:lnTo>
                  <a:lnTo>
                    <a:pt x="466" y="212"/>
                  </a:lnTo>
                  <a:lnTo>
                    <a:pt x="482" y="204"/>
                  </a:lnTo>
                  <a:lnTo>
                    <a:pt x="482" y="195"/>
                  </a:lnTo>
                  <a:lnTo>
                    <a:pt x="491" y="195"/>
                  </a:lnTo>
                  <a:lnTo>
                    <a:pt x="508" y="203"/>
                  </a:lnTo>
                  <a:lnTo>
                    <a:pt x="516" y="186"/>
                  </a:lnTo>
                  <a:lnTo>
                    <a:pt x="508" y="178"/>
                  </a:lnTo>
                  <a:lnTo>
                    <a:pt x="508" y="161"/>
                  </a:lnTo>
                  <a:lnTo>
                    <a:pt x="490" y="152"/>
                  </a:lnTo>
                  <a:lnTo>
                    <a:pt x="516" y="143"/>
                  </a:lnTo>
                  <a:lnTo>
                    <a:pt x="516" y="136"/>
                  </a:lnTo>
                  <a:lnTo>
                    <a:pt x="525" y="127"/>
                  </a:lnTo>
                  <a:lnTo>
                    <a:pt x="525" y="119"/>
                  </a:lnTo>
                  <a:lnTo>
                    <a:pt x="507" y="84"/>
                  </a:lnTo>
                  <a:lnTo>
                    <a:pt x="516" y="76"/>
                  </a:lnTo>
                  <a:lnTo>
                    <a:pt x="516" y="50"/>
                  </a:lnTo>
                  <a:lnTo>
                    <a:pt x="507" y="43"/>
                  </a:lnTo>
                  <a:lnTo>
                    <a:pt x="490" y="34"/>
                  </a:lnTo>
                  <a:lnTo>
                    <a:pt x="473" y="43"/>
                  </a:lnTo>
                  <a:lnTo>
                    <a:pt x="448" y="59"/>
                  </a:lnTo>
                  <a:lnTo>
                    <a:pt x="440" y="43"/>
                  </a:lnTo>
                  <a:lnTo>
                    <a:pt x="431" y="34"/>
                  </a:lnTo>
                  <a:lnTo>
                    <a:pt x="431" y="17"/>
                  </a:lnTo>
                  <a:lnTo>
                    <a:pt x="439" y="17"/>
                  </a:lnTo>
                  <a:lnTo>
                    <a:pt x="439" y="8"/>
                  </a:lnTo>
                  <a:lnTo>
                    <a:pt x="422" y="0"/>
                  </a:lnTo>
                  <a:close/>
                </a:path>
              </a:pathLst>
            </a:custGeom>
            <a:solidFill>
              <a:srgbClr val="059E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E24448E9-CC05-CA28-EA65-0EB3B302B1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" y="1058"/>
              <a:ext cx="103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Brest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08FB43E3-592B-2D15-2B80-60941AF52F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3" y="1261"/>
              <a:ext cx="145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Rennes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11FBD73F-54FF-B094-7938-F42B12C645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4" y="622"/>
              <a:ext cx="126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Rouen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24B2AF7E-0F88-0EFF-5396-F9B7500EDC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9" y="309"/>
              <a:ext cx="83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Lille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6245819-78CB-BCFE-FDC2-ECA913AE59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8" y="832"/>
              <a:ext cx="97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Metz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ECDB068A-D32A-6E83-5CD4-C04D017EB8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7" y="1040"/>
              <a:ext cx="122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Nancy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CE4E6DF2-876A-2E26-0B24-A8C326D89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8" y="1058"/>
              <a:ext cx="198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Strasbourg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50FC1B4D-C3DA-F2E2-FA61-588F8E1CA0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8" y="1670"/>
              <a:ext cx="101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Dijon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F57D8CDC-7718-BDF1-C6E1-A8FEC60FED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2" y="1399"/>
              <a:ext cx="147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Orléans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D0D744FA-4114-D87B-19F6-B658865EB3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1" y="1629"/>
              <a:ext cx="112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Tours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20A60FC9-DEA9-4170-0D13-458D93B4D9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7" y="1683"/>
              <a:ext cx="134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Nantes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E207AA5E-9ECA-1F24-7E42-9729738FE0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1" y="2724"/>
              <a:ext cx="176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Bordeaux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4F87E097-A7B6-7236-F827-534B392B5A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0" y="2289"/>
              <a:ext cx="309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Clermont-Ferrand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D4D72332-F6BB-0194-88B4-9734B053E3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5" y="2578"/>
              <a:ext cx="240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Saint-Étienne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C35165F7-0332-4100-29D5-8E105AFF26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5" y="2274"/>
              <a:ext cx="97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Lyon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43C45A2B-AB82-457A-4F75-44F9743C89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1" y="2507"/>
              <a:ext cx="169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Grenoble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15134846-A517-8B01-2920-222F529634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1" y="3126"/>
              <a:ext cx="91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Nice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BCF78952-0EAF-64A0-09FA-E60E8961F3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2" y="3611"/>
              <a:ext cx="130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Toulon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15E397DF-B695-5E4E-DE98-6734ED2AF1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0" y="3465"/>
              <a:ext cx="166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Marseille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A7B0419E-2F0F-1F30-8D46-6499E29978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83" y="3252"/>
              <a:ext cx="198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Montpellier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95F27CFC-A1C7-664F-E32A-2BCA01171A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2" y="3293"/>
              <a:ext cx="170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Toulouse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E96C385B-5071-7D58-29EC-CAAA475765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7" y="1086"/>
              <a:ext cx="101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Paris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96E35C1D-C5ED-6733-C718-C00EA0FED7B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8" y="4236"/>
              <a:ext cx="54" cy="37"/>
            </a:xfrm>
            <a:custGeom>
              <a:avLst/>
              <a:gdLst>
                <a:gd name="T0" fmla="*/ 119 w 214"/>
                <a:gd name="T1" fmla="*/ 63 h 147"/>
                <a:gd name="T2" fmla="*/ 120 w 214"/>
                <a:gd name="T3" fmla="*/ 41 h 147"/>
                <a:gd name="T4" fmla="*/ 122 w 214"/>
                <a:gd name="T5" fmla="*/ 32 h 147"/>
                <a:gd name="T6" fmla="*/ 128 w 214"/>
                <a:gd name="T7" fmla="*/ 28 h 147"/>
                <a:gd name="T8" fmla="*/ 131 w 214"/>
                <a:gd name="T9" fmla="*/ 23 h 147"/>
                <a:gd name="T10" fmla="*/ 139 w 214"/>
                <a:gd name="T11" fmla="*/ 20 h 147"/>
                <a:gd name="T12" fmla="*/ 148 w 214"/>
                <a:gd name="T13" fmla="*/ 18 h 147"/>
                <a:gd name="T14" fmla="*/ 161 w 214"/>
                <a:gd name="T15" fmla="*/ 18 h 147"/>
                <a:gd name="T16" fmla="*/ 177 w 214"/>
                <a:gd name="T17" fmla="*/ 19 h 147"/>
                <a:gd name="T18" fmla="*/ 182 w 214"/>
                <a:gd name="T19" fmla="*/ 20 h 147"/>
                <a:gd name="T20" fmla="*/ 186 w 214"/>
                <a:gd name="T21" fmla="*/ 24 h 147"/>
                <a:gd name="T22" fmla="*/ 188 w 214"/>
                <a:gd name="T23" fmla="*/ 27 h 147"/>
                <a:gd name="T24" fmla="*/ 191 w 214"/>
                <a:gd name="T25" fmla="*/ 33 h 147"/>
                <a:gd name="T26" fmla="*/ 192 w 214"/>
                <a:gd name="T27" fmla="*/ 41 h 147"/>
                <a:gd name="T28" fmla="*/ 193 w 214"/>
                <a:gd name="T29" fmla="*/ 51 h 147"/>
                <a:gd name="T30" fmla="*/ 193 w 214"/>
                <a:gd name="T31" fmla="*/ 147 h 147"/>
                <a:gd name="T32" fmla="*/ 214 w 214"/>
                <a:gd name="T33" fmla="*/ 147 h 147"/>
                <a:gd name="T34" fmla="*/ 214 w 214"/>
                <a:gd name="T35" fmla="*/ 53 h 147"/>
                <a:gd name="T36" fmla="*/ 213 w 214"/>
                <a:gd name="T37" fmla="*/ 38 h 147"/>
                <a:gd name="T38" fmla="*/ 210 w 214"/>
                <a:gd name="T39" fmla="*/ 28 h 147"/>
                <a:gd name="T40" fmla="*/ 206 w 214"/>
                <a:gd name="T41" fmla="*/ 19 h 147"/>
                <a:gd name="T42" fmla="*/ 201 w 214"/>
                <a:gd name="T43" fmla="*/ 13 h 147"/>
                <a:gd name="T44" fmla="*/ 193 w 214"/>
                <a:gd name="T45" fmla="*/ 6 h 147"/>
                <a:gd name="T46" fmla="*/ 184 w 214"/>
                <a:gd name="T47" fmla="*/ 2 h 147"/>
                <a:gd name="T48" fmla="*/ 174 w 214"/>
                <a:gd name="T49" fmla="*/ 0 h 147"/>
                <a:gd name="T50" fmla="*/ 162 w 214"/>
                <a:gd name="T51" fmla="*/ 0 h 147"/>
                <a:gd name="T52" fmla="*/ 146 w 214"/>
                <a:gd name="T53" fmla="*/ 1 h 147"/>
                <a:gd name="T54" fmla="*/ 131 w 214"/>
                <a:gd name="T55" fmla="*/ 5 h 147"/>
                <a:gd name="T56" fmla="*/ 120 w 214"/>
                <a:gd name="T57" fmla="*/ 13 h 147"/>
                <a:gd name="T58" fmla="*/ 113 w 214"/>
                <a:gd name="T59" fmla="*/ 24 h 147"/>
                <a:gd name="T60" fmla="*/ 107 w 214"/>
                <a:gd name="T61" fmla="*/ 13 h 147"/>
                <a:gd name="T62" fmla="*/ 102 w 214"/>
                <a:gd name="T63" fmla="*/ 7 h 147"/>
                <a:gd name="T64" fmla="*/ 98 w 214"/>
                <a:gd name="T65" fmla="*/ 5 h 147"/>
                <a:gd name="T66" fmla="*/ 84 w 214"/>
                <a:gd name="T67" fmla="*/ 1 h 147"/>
                <a:gd name="T68" fmla="*/ 68 w 214"/>
                <a:gd name="T69" fmla="*/ 0 h 147"/>
                <a:gd name="T70" fmla="*/ 51 w 214"/>
                <a:gd name="T71" fmla="*/ 1 h 147"/>
                <a:gd name="T72" fmla="*/ 40 w 214"/>
                <a:gd name="T73" fmla="*/ 5 h 147"/>
                <a:gd name="T74" fmla="*/ 28 w 214"/>
                <a:gd name="T75" fmla="*/ 13 h 147"/>
                <a:gd name="T76" fmla="*/ 22 w 214"/>
                <a:gd name="T77" fmla="*/ 24 h 147"/>
                <a:gd name="T78" fmla="*/ 20 w 214"/>
                <a:gd name="T79" fmla="*/ 24 h 147"/>
                <a:gd name="T80" fmla="*/ 22 w 214"/>
                <a:gd name="T81" fmla="*/ 2 h 147"/>
                <a:gd name="T82" fmla="*/ 0 w 214"/>
                <a:gd name="T83" fmla="*/ 2 h 147"/>
                <a:gd name="T84" fmla="*/ 0 w 214"/>
                <a:gd name="T85" fmla="*/ 147 h 147"/>
                <a:gd name="T86" fmla="*/ 22 w 214"/>
                <a:gd name="T87" fmla="*/ 147 h 147"/>
                <a:gd name="T88" fmla="*/ 22 w 214"/>
                <a:gd name="T89" fmla="*/ 64 h 147"/>
                <a:gd name="T90" fmla="*/ 22 w 214"/>
                <a:gd name="T91" fmla="*/ 53 h 147"/>
                <a:gd name="T92" fmla="*/ 24 w 214"/>
                <a:gd name="T93" fmla="*/ 44 h 147"/>
                <a:gd name="T94" fmla="*/ 27 w 214"/>
                <a:gd name="T95" fmla="*/ 35 h 147"/>
                <a:gd name="T96" fmla="*/ 32 w 214"/>
                <a:gd name="T97" fmla="*/ 29 h 147"/>
                <a:gd name="T98" fmla="*/ 37 w 214"/>
                <a:gd name="T99" fmla="*/ 23 h 147"/>
                <a:gd name="T100" fmla="*/ 45 w 214"/>
                <a:gd name="T101" fmla="*/ 20 h 147"/>
                <a:gd name="T102" fmla="*/ 54 w 214"/>
                <a:gd name="T103" fmla="*/ 18 h 147"/>
                <a:gd name="T104" fmla="*/ 66 w 214"/>
                <a:gd name="T105" fmla="*/ 18 h 147"/>
                <a:gd name="T106" fmla="*/ 79 w 214"/>
                <a:gd name="T107" fmla="*/ 19 h 147"/>
                <a:gd name="T108" fmla="*/ 84 w 214"/>
                <a:gd name="T109" fmla="*/ 20 h 147"/>
                <a:gd name="T110" fmla="*/ 89 w 214"/>
                <a:gd name="T111" fmla="*/ 24 h 147"/>
                <a:gd name="T112" fmla="*/ 94 w 214"/>
                <a:gd name="T113" fmla="*/ 33 h 147"/>
                <a:gd name="T114" fmla="*/ 95 w 214"/>
                <a:gd name="T115" fmla="*/ 38 h 147"/>
                <a:gd name="T116" fmla="*/ 97 w 214"/>
                <a:gd name="T117" fmla="*/ 46 h 147"/>
                <a:gd name="T118" fmla="*/ 97 w 214"/>
                <a:gd name="T119" fmla="*/ 147 h 147"/>
                <a:gd name="T120" fmla="*/ 119 w 214"/>
                <a:gd name="T121" fmla="*/ 147 h 147"/>
                <a:gd name="T122" fmla="*/ 119 w 214"/>
                <a:gd name="T123" fmla="*/ 6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4" h="147">
                  <a:moveTo>
                    <a:pt x="119" y="63"/>
                  </a:moveTo>
                  <a:lnTo>
                    <a:pt x="120" y="41"/>
                  </a:lnTo>
                  <a:lnTo>
                    <a:pt x="122" y="32"/>
                  </a:lnTo>
                  <a:lnTo>
                    <a:pt x="128" y="28"/>
                  </a:lnTo>
                  <a:lnTo>
                    <a:pt x="131" y="23"/>
                  </a:lnTo>
                  <a:lnTo>
                    <a:pt x="139" y="20"/>
                  </a:lnTo>
                  <a:lnTo>
                    <a:pt x="148" y="18"/>
                  </a:lnTo>
                  <a:lnTo>
                    <a:pt x="161" y="18"/>
                  </a:lnTo>
                  <a:lnTo>
                    <a:pt x="177" y="19"/>
                  </a:lnTo>
                  <a:lnTo>
                    <a:pt x="182" y="20"/>
                  </a:lnTo>
                  <a:lnTo>
                    <a:pt x="186" y="24"/>
                  </a:lnTo>
                  <a:lnTo>
                    <a:pt x="188" y="27"/>
                  </a:lnTo>
                  <a:lnTo>
                    <a:pt x="191" y="33"/>
                  </a:lnTo>
                  <a:lnTo>
                    <a:pt x="192" y="41"/>
                  </a:lnTo>
                  <a:lnTo>
                    <a:pt x="193" y="51"/>
                  </a:lnTo>
                  <a:lnTo>
                    <a:pt x="193" y="147"/>
                  </a:lnTo>
                  <a:lnTo>
                    <a:pt x="214" y="147"/>
                  </a:lnTo>
                  <a:lnTo>
                    <a:pt x="214" y="53"/>
                  </a:lnTo>
                  <a:lnTo>
                    <a:pt x="213" y="38"/>
                  </a:lnTo>
                  <a:lnTo>
                    <a:pt x="210" y="28"/>
                  </a:lnTo>
                  <a:lnTo>
                    <a:pt x="206" y="19"/>
                  </a:lnTo>
                  <a:lnTo>
                    <a:pt x="201" y="13"/>
                  </a:lnTo>
                  <a:lnTo>
                    <a:pt x="193" y="6"/>
                  </a:lnTo>
                  <a:lnTo>
                    <a:pt x="184" y="2"/>
                  </a:lnTo>
                  <a:lnTo>
                    <a:pt x="174" y="0"/>
                  </a:lnTo>
                  <a:lnTo>
                    <a:pt x="162" y="0"/>
                  </a:lnTo>
                  <a:lnTo>
                    <a:pt x="146" y="1"/>
                  </a:lnTo>
                  <a:lnTo>
                    <a:pt x="131" y="5"/>
                  </a:lnTo>
                  <a:lnTo>
                    <a:pt x="120" y="13"/>
                  </a:lnTo>
                  <a:lnTo>
                    <a:pt x="113" y="24"/>
                  </a:lnTo>
                  <a:lnTo>
                    <a:pt x="107" y="13"/>
                  </a:lnTo>
                  <a:lnTo>
                    <a:pt x="102" y="7"/>
                  </a:lnTo>
                  <a:lnTo>
                    <a:pt x="98" y="5"/>
                  </a:lnTo>
                  <a:lnTo>
                    <a:pt x="84" y="1"/>
                  </a:lnTo>
                  <a:lnTo>
                    <a:pt x="68" y="0"/>
                  </a:lnTo>
                  <a:lnTo>
                    <a:pt x="51" y="1"/>
                  </a:lnTo>
                  <a:lnTo>
                    <a:pt x="40" y="5"/>
                  </a:lnTo>
                  <a:lnTo>
                    <a:pt x="28" y="13"/>
                  </a:lnTo>
                  <a:lnTo>
                    <a:pt x="22" y="24"/>
                  </a:lnTo>
                  <a:lnTo>
                    <a:pt x="20" y="24"/>
                  </a:lnTo>
                  <a:lnTo>
                    <a:pt x="22" y="2"/>
                  </a:lnTo>
                  <a:lnTo>
                    <a:pt x="0" y="2"/>
                  </a:lnTo>
                  <a:lnTo>
                    <a:pt x="0" y="147"/>
                  </a:lnTo>
                  <a:lnTo>
                    <a:pt x="22" y="147"/>
                  </a:lnTo>
                  <a:lnTo>
                    <a:pt x="22" y="64"/>
                  </a:lnTo>
                  <a:lnTo>
                    <a:pt x="22" y="53"/>
                  </a:lnTo>
                  <a:lnTo>
                    <a:pt x="24" y="44"/>
                  </a:lnTo>
                  <a:lnTo>
                    <a:pt x="27" y="35"/>
                  </a:lnTo>
                  <a:lnTo>
                    <a:pt x="32" y="29"/>
                  </a:lnTo>
                  <a:lnTo>
                    <a:pt x="37" y="23"/>
                  </a:lnTo>
                  <a:lnTo>
                    <a:pt x="45" y="20"/>
                  </a:lnTo>
                  <a:lnTo>
                    <a:pt x="54" y="18"/>
                  </a:lnTo>
                  <a:lnTo>
                    <a:pt x="66" y="18"/>
                  </a:lnTo>
                  <a:lnTo>
                    <a:pt x="79" y="19"/>
                  </a:lnTo>
                  <a:lnTo>
                    <a:pt x="84" y="20"/>
                  </a:lnTo>
                  <a:lnTo>
                    <a:pt x="89" y="24"/>
                  </a:lnTo>
                  <a:lnTo>
                    <a:pt x="94" y="33"/>
                  </a:lnTo>
                  <a:lnTo>
                    <a:pt x="95" y="38"/>
                  </a:lnTo>
                  <a:lnTo>
                    <a:pt x="97" y="46"/>
                  </a:lnTo>
                  <a:lnTo>
                    <a:pt x="97" y="147"/>
                  </a:lnTo>
                  <a:lnTo>
                    <a:pt x="119" y="147"/>
                  </a:lnTo>
                  <a:lnTo>
                    <a:pt x="119" y="6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Freeform 121">
              <a:extLst>
                <a:ext uri="{FF2B5EF4-FFF2-40B4-BE49-F238E27FC236}">
                  <a16:creationId xmlns:a16="http://schemas.microsoft.com/office/drawing/2014/main" id="{57FA25AE-44CE-5A0B-69A6-34560AB11A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08" y="4236"/>
              <a:ext cx="32" cy="38"/>
            </a:xfrm>
            <a:custGeom>
              <a:avLst/>
              <a:gdLst>
                <a:gd name="T0" fmla="*/ 117 w 128"/>
                <a:gd name="T1" fmla="*/ 129 h 148"/>
                <a:gd name="T2" fmla="*/ 120 w 128"/>
                <a:gd name="T3" fmla="*/ 121 h 148"/>
                <a:gd name="T4" fmla="*/ 124 w 128"/>
                <a:gd name="T5" fmla="*/ 112 h 148"/>
                <a:gd name="T6" fmla="*/ 126 w 128"/>
                <a:gd name="T7" fmla="*/ 85 h 148"/>
                <a:gd name="T8" fmla="*/ 126 w 128"/>
                <a:gd name="T9" fmla="*/ 53 h 148"/>
                <a:gd name="T10" fmla="*/ 120 w 128"/>
                <a:gd name="T11" fmla="*/ 22 h 148"/>
                <a:gd name="T12" fmla="*/ 116 w 128"/>
                <a:gd name="T13" fmla="*/ 14 h 148"/>
                <a:gd name="T14" fmla="*/ 97 w 128"/>
                <a:gd name="T15" fmla="*/ 2 h 148"/>
                <a:gd name="T16" fmla="*/ 64 w 128"/>
                <a:gd name="T17" fmla="*/ 0 h 148"/>
                <a:gd name="T18" fmla="*/ 31 w 128"/>
                <a:gd name="T19" fmla="*/ 2 h 148"/>
                <a:gd name="T20" fmla="*/ 11 w 128"/>
                <a:gd name="T21" fmla="*/ 14 h 148"/>
                <a:gd name="T22" fmla="*/ 2 w 128"/>
                <a:gd name="T23" fmla="*/ 36 h 148"/>
                <a:gd name="T24" fmla="*/ 0 w 128"/>
                <a:gd name="T25" fmla="*/ 75 h 148"/>
                <a:gd name="T26" fmla="*/ 2 w 128"/>
                <a:gd name="T27" fmla="*/ 112 h 148"/>
                <a:gd name="T28" fmla="*/ 11 w 128"/>
                <a:gd name="T29" fmla="*/ 134 h 148"/>
                <a:gd name="T30" fmla="*/ 31 w 128"/>
                <a:gd name="T31" fmla="*/ 144 h 148"/>
                <a:gd name="T32" fmla="*/ 64 w 128"/>
                <a:gd name="T33" fmla="*/ 148 h 148"/>
                <a:gd name="T34" fmla="*/ 81 w 128"/>
                <a:gd name="T35" fmla="*/ 147 h 148"/>
                <a:gd name="T36" fmla="*/ 107 w 128"/>
                <a:gd name="T37" fmla="*/ 139 h 148"/>
                <a:gd name="T38" fmla="*/ 106 w 128"/>
                <a:gd name="T39" fmla="*/ 75 h 148"/>
                <a:gd name="T40" fmla="*/ 104 w 128"/>
                <a:gd name="T41" fmla="*/ 91 h 148"/>
                <a:gd name="T42" fmla="*/ 103 w 128"/>
                <a:gd name="T43" fmla="*/ 98 h 148"/>
                <a:gd name="T44" fmla="*/ 100 w 128"/>
                <a:gd name="T45" fmla="*/ 115 h 148"/>
                <a:gd name="T46" fmla="*/ 93 w 128"/>
                <a:gd name="T47" fmla="*/ 125 h 148"/>
                <a:gd name="T48" fmla="*/ 89 w 128"/>
                <a:gd name="T49" fmla="*/ 125 h 148"/>
                <a:gd name="T50" fmla="*/ 86 w 128"/>
                <a:gd name="T51" fmla="*/ 129 h 148"/>
                <a:gd name="T52" fmla="*/ 76 w 128"/>
                <a:gd name="T53" fmla="*/ 130 h 148"/>
                <a:gd name="T54" fmla="*/ 64 w 128"/>
                <a:gd name="T55" fmla="*/ 131 h 148"/>
                <a:gd name="T56" fmla="*/ 44 w 128"/>
                <a:gd name="T57" fmla="*/ 129 h 148"/>
                <a:gd name="T58" fmla="*/ 35 w 128"/>
                <a:gd name="T59" fmla="*/ 126 h 148"/>
                <a:gd name="T60" fmla="*/ 28 w 128"/>
                <a:gd name="T61" fmla="*/ 122 h 148"/>
                <a:gd name="T62" fmla="*/ 24 w 128"/>
                <a:gd name="T63" fmla="*/ 106 h 148"/>
                <a:gd name="T64" fmla="*/ 23 w 128"/>
                <a:gd name="T65" fmla="*/ 75 h 148"/>
                <a:gd name="T66" fmla="*/ 24 w 128"/>
                <a:gd name="T67" fmla="*/ 44 h 148"/>
                <a:gd name="T68" fmla="*/ 28 w 128"/>
                <a:gd name="T69" fmla="*/ 28 h 148"/>
                <a:gd name="T70" fmla="*/ 40 w 128"/>
                <a:gd name="T71" fmla="*/ 20 h 148"/>
                <a:gd name="T72" fmla="*/ 64 w 128"/>
                <a:gd name="T73" fmla="*/ 18 h 148"/>
                <a:gd name="T74" fmla="*/ 86 w 128"/>
                <a:gd name="T75" fmla="*/ 20 h 148"/>
                <a:gd name="T76" fmla="*/ 98 w 128"/>
                <a:gd name="T77" fmla="*/ 28 h 148"/>
                <a:gd name="T78" fmla="*/ 103 w 128"/>
                <a:gd name="T79" fmla="*/ 44 h 148"/>
                <a:gd name="T80" fmla="*/ 104 w 128"/>
                <a:gd name="T81" fmla="*/ 56 h 148"/>
                <a:gd name="T82" fmla="*/ 106 w 128"/>
                <a:gd name="T83" fmla="*/ 7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8" h="148">
                  <a:moveTo>
                    <a:pt x="116" y="134"/>
                  </a:moveTo>
                  <a:lnTo>
                    <a:pt x="117" y="129"/>
                  </a:lnTo>
                  <a:lnTo>
                    <a:pt x="120" y="125"/>
                  </a:lnTo>
                  <a:lnTo>
                    <a:pt x="120" y="121"/>
                  </a:lnTo>
                  <a:lnTo>
                    <a:pt x="121" y="118"/>
                  </a:lnTo>
                  <a:lnTo>
                    <a:pt x="124" y="112"/>
                  </a:lnTo>
                  <a:lnTo>
                    <a:pt x="126" y="95"/>
                  </a:lnTo>
                  <a:lnTo>
                    <a:pt x="126" y="85"/>
                  </a:lnTo>
                  <a:lnTo>
                    <a:pt x="128" y="75"/>
                  </a:lnTo>
                  <a:lnTo>
                    <a:pt x="126" y="53"/>
                  </a:lnTo>
                  <a:lnTo>
                    <a:pt x="124" y="36"/>
                  </a:lnTo>
                  <a:lnTo>
                    <a:pt x="120" y="22"/>
                  </a:lnTo>
                  <a:lnTo>
                    <a:pt x="117" y="16"/>
                  </a:lnTo>
                  <a:lnTo>
                    <a:pt x="116" y="14"/>
                  </a:lnTo>
                  <a:lnTo>
                    <a:pt x="107" y="6"/>
                  </a:lnTo>
                  <a:lnTo>
                    <a:pt x="97" y="2"/>
                  </a:lnTo>
                  <a:lnTo>
                    <a:pt x="81" y="0"/>
                  </a:lnTo>
                  <a:lnTo>
                    <a:pt x="64" y="0"/>
                  </a:lnTo>
                  <a:lnTo>
                    <a:pt x="45" y="0"/>
                  </a:lnTo>
                  <a:lnTo>
                    <a:pt x="31" y="2"/>
                  </a:lnTo>
                  <a:lnTo>
                    <a:pt x="19" y="6"/>
                  </a:lnTo>
                  <a:lnTo>
                    <a:pt x="11" y="14"/>
                  </a:lnTo>
                  <a:lnTo>
                    <a:pt x="5" y="22"/>
                  </a:lnTo>
                  <a:lnTo>
                    <a:pt x="2" y="36"/>
                  </a:lnTo>
                  <a:lnTo>
                    <a:pt x="0" y="53"/>
                  </a:lnTo>
                  <a:lnTo>
                    <a:pt x="0" y="75"/>
                  </a:lnTo>
                  <a:lnTo>
                    <a:pt x="0" y="95"/>
                  </a:lnTo>
                  <a:lnTo>
                    <a:pt x="2" y="112"/>
                  </a:lnTo>
                  <a:lnTo>
                    <a:pt x="5" y="125"/>
                  </a:lnTo>
                  <a:lnTo>
                    <a:pt x="11" y="134"/>
                  </a:lnTo>
                  <a:lnTo>
                    <a:pt x="19" y="139"/>
                  </a:lnTo>
                  <a:lnTo>
                    <a:pt x="31" y="144"/>
                  </a:lnTo>
                  <a:lnTo>
                    <a:pt x="45" y="147"/>
                  </a:lnTo>
                  <a:lnTo>
                    <a:pt x="64" y="148"/>
                  </a:lnTo>
                  <a:lnTo>
                    <a:pt x="72" y="147"/>
                  </a:lnTo>
                  <a:lnTo>
                    <a:pt x="81" y="147"/>
                  </a:lnTo>
                  <a:lnTo>
                    <a:pt x="97" y="144"/>
                  </a:lnTo>
                  <a:lnTo>
                    <a:pt x="107" y="139"/>
                  </a:lnTo>
                  <a:lnTo>
                    <a:pt x="116" y="134"/>
                  </a:lnTo>
                  <a:close/>
                  <a:moveTo>
                    <a:pt x="106" y="75"/>
                  </a:moveTo>
                  <a:lnTo>
                    <a:pt x="104" y="82"/>
                  </a:lnTo>
                  <a:lnTo>
                    <a:pt x="104" y="91"/>
                  </a:lnTo>
                  <a:lnTo>
                    <a:pt x="103" y="94"/>
                  </a:lnTo>
                  <a:lnTo>
                    <a:pt x="103" y="98"/>
                  </a:lnTo>
                  <a:lnTo>
                    <a:pt x="103" y="106"/>
                  </a:lnTo>
                  <a:lnTo>
                    <a:pt x="100" y="115"/>
                  </a:lnTo>
                  <a:lnTo>
                    <a:pt x="98" y="122"/>
                  </a:lnTo>
                  <a:lnTo>
                    <a:pt x="93" y="125"/>
                  </a:lnTo>
                  <a:lnTo>
                    <a:pt x="90" y="125"/>
                  </a:lnTo>
                  <a:lnTo>
                    <a:pt x="89" y="125"/>
                  </a:lnTo>
                  <a:lnTo>
                    <a:pt x="89" y="126"/>
                  </a:lnTo>
                  <a:lnTo>
                    <a:pt x="86" y="129"/>
                  </a:lnTo>
                  <a:lnTo>
                    <a:pt x="81" y="129"/>
                  </a:lnTo>
                  <a:lnTo>
                    <a:pt x="76" y="130"/>
                  </a:lnTo>
                  <a:lnTo>
                    <a:pt x="69" y="130"/>
                  </a:lnTo>
                  <a:lnTo>
                    <a:pt x="64" y="131"/>
                  </a:lnTo>
                  <a:lnTo>
                    <a:pt x="50" y="130"/>
                  </a:lnTo>
                  <a:lnTo>
                    <a:pt x="44" y="129"/>
                  </a:lnTo>
                  <a:lnTo>
                    <a:pt x="40" y="129"/>
                  </a:lnTo>
                  <a:lnTo>
                    <a:pt x="35" y="126"/>
                  </a:lnTo>
                  <a:lnTo>
                    <a:pt x="32" y="125"/>
                  </a:lnTo>
                  <a:lnTo>
                    <a:pt x="28" y="122"/>
                  </a:lnTo>
                  <a:lnTo>
                    <a:pt x="26" y="115"/>
                  </a:lnTo>
                  <a:lnTo>
                    <a:pt x="24" y="106"/>
                  </a:lnTo>
                  <a:lnTo>
                    <a:pt x="23" y="91"/>
                  </a:lnTo>
                  <a:lnTo>
                    <a:pt x="23" y="75"/>
                  </a:lnTo>
                  <a:lnTo>
                    <a:pt x="23" y="56"/>
                  </a:lnTo>
                  <a:lnTo>
                    <a:pt x="24" y="44"/>
                  </a:lnTo>
                  <a:lnTo>
                    <a:pt x="26" y="33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40" y="20"/>
                  </a:lnTo>
                  <a:lnTo>
                    <a:pt x="50" y="18"/>
                  </a:lnTo>
                  <a:lnTo>
                    <a:pt x="64" y="18"/>
                  </a:lnTo>
                  <a:lnTo>
                    <a:pt x="76" y="18"/>
                  </a:lnTo>
                  <a:lnTo>
                    <a:pt x="86" y="20"/>
                  </a:lnTo>
                  <a:lnTo>
                    <a:pt x="93" y="23"/>
                  </a:lnTo>
                  <a:lnTo>
                    <a:pt x="98" y="28"/>
                  </a:lnTo>
                  <a:lnTo>
                    <a:pt x="100" y="33"/>
                  </a:lnTo>
                  <a:lnTo>
                    <a:pt x="103" y="44"/>
                  </a:lnTo>
                  <a:lnTo>
                    <a:pt x="103" y="49"/>
                  </a:lnTo>
                  <a:lnTo>
                    <a:pt x="104" y="56"/>
                  </a:lnTo>
                  <a:lnTo>
                    <a:pt x="104" y="64"/>
                  </a:lnTo>
                  <a:lnTo>
                    <a:pt x="106" y="75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Freeform 122">
              <a:extLst>
                <a:ext uri="{FF2B5EF4-FFF2-40B4-BE49-F238E27FC236}">
                  <a16:creationId xmlns:a16="http://schemas.microsoft.com/office/drawing/2014/main" id="{7FEA70AA-1FE3-BC11-0C53-3C19EE8713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0" y="4236"/>
              <a:ext cx="31" cy="38"/>
            </a:xfrm>
            <a:custGeom>
              <a:avLst/>
              <a:gdLst>
                <a:gd name="T0" fmla="*/ 95 w 125"/>
                <a:gd name="T1" fmla="*/ 25 h 148"/>
                <a:gd name="T2" fmla="*/ 100 w 125"/>
                <a:gd name="T3" fmla="*/ 37 h 148"/>
                <a:gd name="T4" fmla="*/ 102 w 125"/>
                <a:gd name="T5" fmla="*/ 49 h 148"/>
                <a:gd name="T6" fmla="*/ 121 w 125"/>
                <a:gd name="T7" fmla="*/ 35 h 148"/>
                <a:gd name="T8" fmla="*/ 115 w 125"/>
                <a:gd name="T9" fmla="*/ 15 h 148"/>
                <a:gd name="T10" fmla="*/ 100 w 125"/>
                <a:gd name="T11" fmla="*/ 5 h 148"/>
                <a:gd name="T12" fmla="*/ 77 w 125"/>
                <a:gd name="T13" fmla="*/ 0 h 148"/>
                <a:gd name="T14" fmla="*/ 45 w 125"/>
                <a:gd name="T15" fmla="*/ 0 h 148"/>
                <a:gd name="T16" fmla="*/ 20 w 125"/>
                <a:gd name="T17" fmla="*/ 7 h 148"/>
                <a:gd name="T18" fmla="*/ 6 w 125"/>
                <a:gd name="T19" fmla="*/ 24 h 148"/>
                <a:gd name="T20" fmla="*/ 0 w 125"/>
                <a:gd name="T21" fmla="*/ 54 h 148"/>
                <a:gd name="T22" fmla="*/ 0 w 125"/>
                <a:gd name="T23" fmla="*/ 94 h 148"/>
                <a:gd name="T24" fmla="*/ 6 w 125"/>
                <a:gd name="T25" fmla="*/ 124 h 148"/>
                <a:gd name="T26" fmla="*/ 19 w 125"/>
                <a:gd name="T27" fmla="*/ 139 h 148"/>
                <a:gd name="T28" fmla="*/ 46 w 125"/>
                <a:gd name="T29" fmla="*/ 147 h 148"/>
                <a:gd name="T30" fmla="*/ 78 w 125"/>
                <a:gd name="T31" fmla="*/ 147 h 148"/>
                <a:gd name="T32" fmla="*/ 100 w 125"/>
                <a:gd name="T33" fmla="*/ 140 h 148"/>
                <a:gd name="T34" fmla="*/ 109 w 125"/>
                <a:gd name="T35" fmla="*/ 136 h 148"/>
                <a:gd name="T36" fmla="*/ 121 w 125"/>
                <a:gd name="T37" fmla="*/ 121 h 148"/>
                <a:gd name="T38" fmla="*/ 125 w 125"/>
                <a:gd name="T39" fmla="*/ 102 h 148"/>
                <a:gd name="T40" fmla="*/ 104 w 125"/>
                <a:gd name="T41" fmla="*/ 94 h 148"/>
                <a:gd name="T42" fmla="*/ 102 w 125"/>
                <a:gd name="T43" fmla="*/ 104 h 148"/>
                <a:gd name="T44" fmla="*/ 102 w 125"/>
                <a:gd name="T45" fmla="*/ 108 h 148"/>
                <a:gd name="T46" fmla="*/ 99 w 125"/>
                <a:gd name="T47" fmla="*/ 120 h 148"/>
                <a:gd name="T48" fmla="*/ 93 w 125"/>
                <a:gd name="T49" fmla="*/ 126 h 148"/>
                <a:gd name="T50" fmla="*/ 81 w 125"/>
                <a:gd name="T51" fmla="*/ 129 h 148"/>
                <a:gd name="T52" fmla="*/ 77 w 125"/>
                <a:gd name="T53" fmla="*/ 129 h 148"/>
                <a:gd name="T54" fmla="*/ 67 w 125"/>
                <a:gd name="T55" fmla="*/ 131 h 148"/>
                <a:gd name="T56" fmla="*/ 44 w 125"/>
                <a:gd name="T57" fmla="*/ 129 h 148"/>
                <a:gd name="T58" fmla="*/ 31 w 125"/>
                <a:gd name="T59" fmla="*/ 122 h 148"/>
                <a:gd name="T60" fmla="*/ 24 w 125"/>
                <a:gd name="T61" fmla="*/ 104 h 148"/>
                <a:gd name="T62" fmla="*/ 23 w 125"/>
                <a:gd name="T63" fmla="*/ 76 h 148"/>
                <a:gd name="T64" fmla="*/ 24 w 125"/>
                <a:gd name="T65" fmla="*/ 45 h 148"/>
                <a:gd name="T66" fmla="*/ 29 w 125"/>
                <a:gd name="T67" fmla="*/ 28 h 148"/>
                <a:gd name="T68" fmla="*/ 40 w 125"/>
                <a:gd name="T69" fmla="*/ 20 h 148"/>
                <a:gd name="T70" fmla="*/ 60 w 125"/>
                <a:gd name="T71" fmla="*/ 18 h 148"/>
                <a:gd name="T72" fmla="*/ 80 w 125"/>
                <a:gd name="T73" fmla="*/ 19 h 148"/>
                <a:gd name="T74" fmla="*/ 93 w 125"/>
                <a:gd name="T75" fmla="*/ 23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5" h="148">
                  <a:moveTo>
                    <a:pt x="93" y="23"/>
                  </a:moveTo>
                  <a:lnTo>
                    <a:pt x="95" y="25"/>
                  </a:lnTo>
                  <a:lnTo>
                    <a:pt x="99" y="31"/>
                  </a:lnTo>
                  <a:lnTo>
                    <a:pt x="100" y="37"/>
                  </a:lnTo>
                  <a:lnTo>
                    <a:pt x="102" y="46"/>
                  </a:lnTo>
                  <a:lnTo>
                    <a:pt x="102" y="49"/>
                  </a:lnTo>
                  <a:lnTo>
                    <a:pt x="122" y="49"/>
                  </a:lnTo>
                  <a:lnTo>
                    <a:pt x="121" y="35"/>
                  </a:lnTo>
                  <a:lnTo>
                    <a:pt x="118" y="24"/>
                  </a:lnTo>
                  <a:lnTo>
                    <a:pt x="115" y="15"/>
                  </a:lnTo>
                  <a:lnTo>
                    <a:pt x="109" y="10"/>
                  </a:lnTo>
                  <a:lnTo>
                    <a:pt x="100" y="5"/>
                  </a:lnTo>
                  <a:lnTo>
                    <a:pt x="91" y="2"/>
                  </a:lnTo>
                  <a:lnTo>
                    <a:pt x="77" y="0"/>
                  </a:lnTo>
                  <a:lnTo>
                    <a:pt x="62" y="0"/>
                  </a:lnTo>
                  <a:lnTo>
                    <a:pt x="45" y="0"/>
                  </a:lnTo>
                  <a:lnTo>
                    <a:pt x="32" y="4"/>
                  </a:lnTo>
                  <a:lnTo>
                    <a:pt x="20" y="7"/>
                  </a:lnTo>
                  <a:lnTo>
                    <a:pt x="14" y="15"/>
                  </a:lnTo>
                  <a:lnTo>
                    <a:pt x="6" y="24"/>
                  </a:lnTo>
                  <a:lnTo>
                    <a:pt x="2" y="37"/>
                  </a:lnTo>
                  <a:lnTo>
                    <a:pt x="0" y="54"/>
                  </a:lnTo>
                  <a:lnTo>
                    <a:pt x="0" y="75"/>
                  </a:lnTo>
                  <a:lnTo>
                    <a:pt x="0" y="94"/>
                  </a:lnTo>
                  <a:lnTo>
                    <a:pt x="2" y="111"/>
                  </a:lnTo>
                  <a:lnTo>
                    <a:pt x="6" y="124"/>
                  </a:lnTo>
                  <a:lnTo>
                    <a:pt x="13" y="134"/>
                  </a:lnTo>
                  <a:lnTo>
                    <a:pt x="19" y="139"/>
                  </a:lnTo>
                  <a:lnTo>
                    <a:pt x="31" y="144"/>
                  </a:lnTo>
                  <a:lnTo>
                    <a:pt x="46" y="147"/>
                  </a:lnTo>
                  <a:lnTo>
                    <a:pt x="66" y="148"/>
                  </a:lnTo>
                  <a:lnTo>
                    <a:pt x="78" y="147"/>
                  </a:lnTo>
                  <a:lnTo>
                    <a:pt x="90" y="144"/>
                  </a:lnTo>
                  <a:lnTo>
                    <a:pt x="100" y="140"/>
                  </a:lnTo>
                  <a:lnTo>
                    <a:pt x="104" y="138"/>
                  </a:lnTo>
                  <a:lnTo>
                    <a:pt x="109" y="136"/>
                  </a:lnTo>
                  <a:lnTo>
                    <a:pt x="116" y="129"/>
                  </a:lnTo>
                  <a:lnTo>
                    <a:pt x="121" y="121"/>
                  </a:lnTo>
                  <a:lnTo>
                    <a:pt x="124" y="112"/>
                  </a:lnTo>
                  <a:lnTo>
                    <a:pt x="125" y="102"/>
                  </a:lnTo>
                  <a:lnTo>
                    <a:pt x="125" y="94"/>
                  </a:lnTo>
                  <a:lnTo>
                    <a:pt x="104" y="94"/>
                  </a:lnTo>
                  <a:lnTo>
                    <a:pt x="103" y="104"/>
                  </a:lnTo>
                  <a:lnTo>
                    <a:pt x="102" y="104"/>
                  </a:lnTo>
                  <a:lnTo>
                    <a:pt x="102" y="106"/>
                  </a:lnTo>
                  <a:lnTo>
                    <a:pt x="102" y="108"/>
                  </a:lnTo>
                  <a:lnTo>
                    <a:pt x="102" y="113"/>
                  </a:lnTo>
                  <a:lnTo>
                    <a:pt x="99" y="120"/>
                  </a:lnTo>
                  <a:lnTo>
                    <a:pt x="98" y="125"/>
                  </a:lnTo>
                  <a:lnTo>
                    <a:pt x="93" y="126"/>
                  </a:lnTo>
                  <a:lnTo>
                    <a:pt x="86" y="129"/>
                  </a:lnTo>
                  <a:lnTo>
                    <a:pt x="81" y="129"/>
                  </a:lnTo>
                  <a:lnTo>
                    <a:pt x="78" y="129"/>
                  </a:lnTo>
                  <a:lnTo>
                    <a:pt x="77" y="129"/>
                  </a:lnTo>
                  <a:lnTo>
                    <a:pt x="77" y="130"/>
                  </a:lnTo>
                  <a:lnTo>
                    <a:pt x="67" y="131"/>
                  </a:lnTo>
                  <a:lnTo>
                    <a:pt x="53" y="130"/>
                  </a:lnTo>
                  <a:lnTo>
                    <a:pt x="44" y="129"/>
                  </a:lnTo>
                  <a:lnTo>
                    <a:pt x="35" y="125"/>
                  </a:lnTo>
                  <a:lnTo>
                    <a:pt x="31" y="122"/>
                  </a:lnTo>
                  <a:lnTo>
                    <a:pt x="27" y="113"/>
                  </a:lnTo>
                  <a:lnTo>
                    <a:pt x="24" y="104"/>
                  </a:lnTo>
                  <a:lnTo>
                    <a:pt x="23" y="90"/>
                  </a:lnTo>
                  <a:lnTo>
                    <a:pt x="23" y="76"/>
                  </a:lnTo>
                  <a:lnTo>
                    <a:pt x="23" y="58"/>
                  </a:lnTo>
                  <a:lnTo>
                    <a:pt x="24" y="45"/>
                  </a:lnTo>
                  <a:lnTo>
                    <a:pt x="26" y="35"/>
                  </a:lnTo>
                  <a:lnTo>
                    <a:pt x="29" y="28"/>
                  </a:lnTo>
                  <a:lnTo>
                    <a:pt x="33" y="23"/>
                  </a:lnTo>
                  <a:lnTo>
                    <a:pt x="40" y="20"/>
                  </a:lnTo>
                  <a:lnTo>
                    <a:pt x="49" y="18"/>
                  </a:lnTo>
                  <a:lnTo>
                    <a:pt x="60" y="18"/>
                  </a:lnTo>
                  <a:lnTo>
                    <a:pt x="71" y="18"/>
                  </a:lnTo>
                  <a:lnTo>
                    <a:pt x="80" y="19"/>
                  </a:lnTo>
                  <a:lnTo>
                    <a:pt x="86" y="20"/>
                  </a:lnTo>
                  <a:lnTo>
                    <a:pt x="93" y="2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59FFEA61-5761-A4D4-9BF6-AF82EF1733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6" y="4266"/>
              <a:ext cx="6" cy="7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Freeform 124">
              <a:extLst>
                <a:ext uri="{FF2B5EF4-FFF2-40B4-BE49-F238E27FC236}">
                  <a16:creationId xmlns:a16="http://schemas.microsoft.com/office/drawing/2014/main" id="{1AC40B82-6137-D71D-8B95-ABE195548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8" y="4236"/>
              <a:ext cx="31" cy="38"/>
            </a:xfrm>
            <a:custGeom>
              <a:avLst/>
              <a:gdLst>
                <a:gd name="T0" fmla="*/ 38 w 122"/>
                <a:gd name="T1" fmla="*/ 60 h 148"/>
                <a:gd name="T2" fmla="*/ 28 w 122"/>
                <a:gd name="T3" fmla="*/ 55 h 148"/>
                <a:gd name="T4" fmla="*/ 23 w 122"/>
                <a:gd name="T5" fmla="*/ 40 h 148"/>
                <a:gd name="T6" fmla="*/ 25 w 122"/>
                <a:gd name="T7" fmla="*/ 23 h 148"/>
                <a:gd name="T8" fmla="*/ 33 w 122"/>
                <a:gd name="T9" fmla="*/ 19 h 148"/>
                <a:gd name="T10" fmla="*/ 59 w 122"/>
                <a:gd name="T11" fmla="*/ 18 h 148"/>
                <a:gd name="T12" fmla="*/ 80 w 122"/>
                <a:gd name="T13" fmla="*/ 18 h 148"/>
                <a:gd name="T14" fmla="*/ 91 w 122"/>
                <a:gd name="T15" fmla="*/ 22 h 148"/>
                <a:gd name="T16" fmla="*/ 95 w 122"/>
                <a:gd name="T17" fmla="*/ 27 h 148"/>
                <a:gd name="T18" fmla="*/ 98 w 122"/>
                <a:gd name="T19" fmla="*/ 40 h 148"/>
                <a:gd name="T20" fmla="*/ 117 w 122"/>
                <a:gd name="T21" fmla="*/ 36 h 148"/>
                <a:gd name="T22" fmla="*/ 113 w 122"/>
                <a:gd name="T23" fmla="*/ 19 h 148"/>
                <a:gd name="T24" fmla="*/ 103 w 122"/>
                <a:gd name="T25" fmla="*/ 9 h 148"/>
                <a:gd name="T26" fmla="*/ 85 w 122"/>
                <a:gd name="T27" fmla="*/ 1 h 148"/>
                <a:gd name="T28" fmla="*/ 60 w 122"/>
                <a:gd name="T29" fmla="*/ 0 h 148"/>
                <a:gd name="T30" fmla="*/ 29 w 122"/>
                <a:gd name="T31" fmla="*/ 1 h 148"/>
                <a:gd name="T32" fmla="*/ 13 w 122"/>
                <a:gd name="T33" fmla="*/ 9 h 148"/>
                <a:gd name="T34" fmla="*/ 3 w 122"/>
                <a:gd name="T35" fmla="*/ 20 h 148"/>
                <a:gd name="T36" fmla="*/ 1 w 122"/>
                <a:gd name="T37" fmla="*/ 40 h 148"/>
                <a:gd name="T38" fmla="*/ 3 w 122"/>
                <a:gd name="T39" fmla="*/ 62 h 148"/>
                <a:gd name="T40" fmla="*/ 15 w 122"/>
                <a:gd name="T41" fmla="*/ 75 h 148"/>
                <a:gd name="T42" fmla="*/ 38 w 122"/>
                <a:gd name="T43" fmla="*/ 81 h 148"/>
                <a:gd name="T44" fmla="*/ 65 w 122"/>
                <a:gd name="T45" fmla="*/ 82 h 148"/>
                <a:gd name="T46" fmla="*/ 87 w 122"/>
                <a:gd name="T47" fmla="*/ 85 h 148"/>
                <a:gd name="T48" fmla="*/ 98 w 122"/>
                <a:gd name="T49" fmla="*/ 95 h 148"/>
                <a:gd name="T50" fmla="*/ 100 w 122"/>
                <a:gd name="T51" fmla="*/ 106 h 148"/>
                <a:gd name="T52" fmla="*/ 99 w 122"/>
                <a:gd name="T53" fmla="*/ 112 h 148"/>
                <a:gd name="T54" fmla="*/ 98 w 122"/>
                <a:gd name="T55" fmla="*/ 118 h 148"/>
                <a:gd name="T56" fmla="*/ 94 w 122"/>
                <a:gd name="T57" fmla="*/ 122 h 148"/>
                <a:gd name="T58" fmla="*/ 87 w 122"/>
                <a:gd name="T59" fmla="*/ 126 h 148"/>
                <a:gd name="T60" fmla="*/ 78 w 122"/>
                <a:gd name="T61" fmla="*/ 130 h 148"/>
                <a:gd name="T62" fmla="*/ 63 w 122"/>
                <a:gd name="T63" fmla="*/ 130 h 148"/>
                <a:gd name="T64" fmla="*/ 46 w 122"/>
                <a:gd name="T65" fmla="*/ 130 h 148"/>
                <a:gd name="T66" fmla="*/ 32 w 122"/>
                <a:gd name="T67" fmla="*/ 127 h 148"/>
                <a:gd name="T68" fmla="*/ 23 w 122"/>
                <a:gd name="T69" fmla="*/ 118 h 148"/>
                <a:gd name="T70" fmla="*/ 22 w 122"/>
                <a:gd name="T71" fmla="*/ 100 h 148"/>
                <a:gd name="T72" fmla="*/ 0 w 122"/>
                <a:gd name="T73" fmla="*/ 108 h 148"/>
                <a:gd name="T74" fmla="*/ 2 w 122"/>
                <a:gd name="T75" fmla="*/ 127 h 148"/>
                <a:gd name="T76" fmla="*/ 13 w 122"/>
                <a:gd name="T77" fmla="*/ 140 h 148"/>
                <a:gd name="T78" fmla="*/ 31 w 122"/>
                <a:gd name="T79" fmla="*/ 146 h 148"/>
                <a:gd name="T80" fmla="*/ 62 w 122"/>
                <a:gd name="T81" fmla="*/ 148 h 148"/>
                <a:gd name="T82" fmla="*/ 68 w 122"/>
                <a:gd name="T83" fmla="*/ 147 h 148"/>
                <a:gd name="T84" fmla="*/ 78 w 122"/>
                <a:gd name="T85" fmla="*/ 146 h 148"/>
                <a:gd name="T86" fmla="*/ 90 w 122"/>
                <a:gd name="T87" fmla="*/ 146 h 148"/>
                <a:gd name="T88" fmla="*/ 109 w 122"/>
                <a:gd name="T89" fmla="*/ 140 h 148"/>
                <a:gd name="T90" fmla="*/ 118 w 122"/>
                <a:gd name="T91" fmla="*/ 126 h 148"/>
                <a:gd name="T92" fmla="*/ 122 w 122"/>
                <a:gd name="T93" fmla="*/ 107 h 148"/>
                <a:gd name="T94" fmla="*/ 120 w 122"/>
                <a:gd name="T95" fmla="*/ 89 h 148"/>
                <a:gd name="T96" fmla="*/ 112 w 122"/>
                <a:gd name="T97" fmla="*/ 76 h 148"/>
                <a:gd name="T98" fmla="*/ 91 w 122"/>
                <a:gd name="T99" fmla="*/ 64 h 148"/>
                <a:gd name="T100" fmla="*/ 45 w 122"/>
                <a:gd name="T101" fmla="*/ 63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2" h="148">
                  <a:moveTo>
                    <a:pt x="45" y="63"/>
                  </a:moveTo>
                  <a:lnTo>
                    <a:pt x="38" y="60"/>
                  </a:lnTo>
                  <a:lnTo>
                    <a:pt x="34" y="59"/>
                  </a:lnTo>
                  <a:lnTo>
                    <a:pt x="28" y="55"/>
                  </a:lnTo>
                  <a:lnTo>
                    <a:pt x="24" y="49"/>
                  </a:lnTo>
                  <a:lnTo>
                    <a:pt x="23" y="40"/>
                  </a:lnTo>
                  <a:lnTo>
                    <a:pt x="24" y="27"/>
                  </a:lnTo>
                  <a:lnTo>
                    <a:pt x="25" y="23"/>
                  </a:lnTo>
                  <a:lnTo>
                    <a:pt x="29" y="22"/>
                  </a:lnTo>
                  <a:lnTo>
                    <a:pt x="33" y="19"/>
                  </a:lnTo>
                  <a:lnTo>
                    <a:pt x="40" y="18"/>
                  </a:lnTo>
                  <a:lnTo>
                    <a:pt x="59" y="18"/>
                  </a:lnTo>
                  <a:lnTo>
                    <a:pt x="71" y="18"/>
                  </a:lnTo>
                  <a:lnTo>
                    <a:pt x="80" y="18"/>
                  </a:lnTo>
                  <a:lnTo>
                    <a:pt x="86" y="19"/>
                  </a:lnTo>
                  <a:lnTo>
                    <a:pt x="91" y="22"/>
                  </a:lnTo>
                  <a:lnTo>
                    <a:pt x="93" y="23"/>
                  </a:lnTo>
                  <a:lnTo>
                    <a:pt x="95" y="27"/>
                  </a:lnTo>
                  <a:lnTo>
                    <a:pt x="96" y="32"/>
                  </a:lnTo>
                  <a:lnTo>
                    <a:pt x="98" y="40"/>
                  </a:lnTo>
                  <a:lnTo>
                    <a:pt x="117" y="40"/>
                  </a:lnTo>
                  <a:lnTo>
                    <a:pt x="117" y="36"/>
                  </a:lnTo>
                  <a:lnTo>
                    <a:pt x="116" y="27"/>
                  </a:lnTo>
                  <a:lnTo>
                    <a:pt x="113" y="19"/>
                  </a:lnTo>
                  <a:lnTo>
                    <a:pt x="108" y="13"/>
                  </a:lnTo>
                  <a:lnTo>
                    <a:pt x="103" y="9"/>
                  </a:lnTo>
                  <a:lnTo>
                    <a:pt x="94" y="4"/>
                  </a:lnTo>
                  <a:lnTo>
                    <a:pt x="85" y="1"/>
                  </a:lnTo>
                  <a:lnTo>
                    <a:pt x="73" y="0"/>
                  </a:lnTo>
                  <a:lnTo>
                    <a:pt x="60" y="0"/>
                  </a:lnTo>
                  <a:lnTo>
                    <a:pt x="44" y="0"/>
                  </a:lnTo>
                  <a:lnTo>
                    <a:pt x="29" y="1"/>
                  </a:lnTo>
                  <a:lnTo>
                    <a:pt x="19" y="4"/>
                  </a:lnTo>
                  <a:lnTo>
                    <a:pt x="13" y="9"/>
                  </a:lnTo>
                  <a:lnTo>
                    <a:pt x="6" y="13"/>
                  </a:lnTo>
                  <a:lnTo>
                    <a:pt x="3" y="20"/>
                  </a:lnTo>
                  <a:lnTo>
                    <a:pt x="1" y="28"/>
                  </a:lnTo>
                  <a:lnTo>
                    <a:pt x="1" y="40"/>
                  </a:lnTo>
                  <a:lnTo>
                    <a:pt x="1" y="51"/>
                  </a:lnTo>
                  <a:lnTo>
                    <a:pt x="3" y="62"/>
                  </a:lnTo>
                  <a:lnTo>
                    <a:pt x="7" y="68"/>
                  </a:lnTo>
                  <a:lnTo>
                    <a:pt x="15" y="75"/>
                  </a:lnTo>
                  <a:lnTo>
                    <a:pt x="24" y="77"/>
                  </a:lnTo>
                  <a:lnTo>
                    <a:pt x="38" y="81"/>
                  </a:lnTo>
                  <a:lnTo>
                    <a:pt x="55" y="82"/>
                  </a:lnTo>
                  <a:lnTo>
                    <a:pt x="65" y="82"/>
                  </a:lnTo>
                  <a:lnTo>
                    <a:pt x="78" y="84"/>
                  </a:lnTo>
                  <a:lnTo>
                    <a:pt x="87" y="85"/>
                  </a:lnTo>
                  <a:lnTo>
                    <a:pt x="94" y="89"/>
                  </a:lnTo>
                  <a:lnTo>
                    <a:pt x="98" y="95"/>
                  </a:lnTo>
                  <a:lnTo>
                    <a:pt x="99" y="99"/>
                  </a:lnTo>
                  <a:lnTo>
                    <a:pt x="100" y="106"/>
                  </a:lnTo>
                  <a:lnTo>
                    <a:pt x="99" y="108"/>
                  </a:lnTo>
                  <a:lnTo>
                    <a:pt x="99" y="112"/>
                  </a:lnTo>
                  <a:lnTo>
                    <a:pt x="98" y="115"/>
                  </a:lnTo>
                  <a:lnTo>
                    <a:pt x="98" y="118"/>
                  </a:lnTo>
                  <a:lnTo>
                    <a:pt x="95" y="120"/>
                  </a:lnTo>
                  <a:lnTo>
                    <a:pt x="94" y="122"/>
                  </a:lnTo>
                  <a:lnTo>
                    <a:pt x="91" y="126"/>
                  </a:lnTo>
                  <a:lnTo>
                    <a:pt x="87" y="126"/>
                  </a:lnTo>
                  <a:lnTo>
                    <a:pt x="85" y="127"/>
                  </a:lnTo>
                  <a:lnTo>
                    <a:pt x="78" y="130"/>
                  </a:lnTo>
                  <a:lnTo>
                    <a:pt x="69" y="130"/>
                  </a:lnTo>
                  <a:lnTo>
                    <a:pt x="63" y="130"/>
                  </a:lnTo>
                  <a:lnTo>
                    <a:pt x="58" y="131"/>
                  </a:lnTo>
                  <a:lnTo>
                    <a:pt x="46" y="130"/>
                  </a:lnTo>
                  <a:lnTo>
                    <a:pt x="38" y="130"/>
                  </a:lnTo>
                  <a:lnTo>
                    <a:pt x="32" y="127"/>
                  </a:lnTo>
                  <a:lnTo>
                    <a:pt x="29" y="126"/>
                  </a:lnTo>
                  <a:lnTo>
                    <a:pt x="23" y="118"/>
                  </a:lnTo>
                  <a:lnTo>
                    <a:pt x="22" y="108"/>
                  </a:lnTo>
                  <a:lnTo>
                    <a:pt x="22" y="100"/>
                  </a:lnTo>
                  <a:lnTo>
                    <a:pt x="0" y="100"/>
                  </a:lnTo>
                  <a:lnTo>
                    <a:pt x="0" y="108"/>
                  </a:lnTo>
                  <a:lnTo>
                    <a:pt x="0" y="118"/>
                  </a:lnTo>
                  <a:lnTo>
                    <a:pt x="2" y="127"/>
                  </a:lnTo>
                  <a:lnTo>
                    <a:pt x="6" y="134"/>
                  </a:lnTo>
                  <a:lnTo>
                    <a:pt x="13" y="140"/>
                  </a:lnTo>
                  <a:lnTo>
                    <a:pt x="19" y="143"/>
                  </a:lnTo>
                  <a:lnTo>
                    <a:pt x="31" y="146"/>
                  </a:lnTo>
                  <a:lnTo>
                    <a:pt x="45" y="147"/>
                  </a:lnTo>
                  <a:lnTo>
                    <a:pt x="62" y="148"/>
                  </a:lnTo>
                  <a:lnTo>
                    <a:pt x="64" y="147"/>
                  </a:lnTo>
                  <a:lnTo>
                    <a:pt x="68" y="147"/>
                  </a:lnTo>
                  <a:lnTo>
                    <a:pt x="76" y="147"/>
                  </a:lnTo>
                  <a:lnTo>
                    <a:pt x="78" y="146"/>
                  </a:lnTo>
                  <a:lnTo>
                    <a:pt x="82" y="146"/>
                  </a:lnTo>
                  <a:lnTo>
                    <a:pt x="90" y="146"/>
                  </a:lnTo>
                  <a:lnTo>
                    <a:pt x="100" y="143"/>
                  </a:lnTo>
                  <a:lnTo>
                    <a:pt x="109" y="140"/>
                  </a:lnTo>
                  <a:lnTo>
                    <a:pt x="114" y="134"/>
                  </a:lnTo>
                  <a:lnTo>
                    <a:pt x="118" y="126"/>
                  </a:lnTo>
                  <a:lnTo>
                    <a:pt x="121" y="117"/>
                  </a:lnTo>
                  <a:lnTo>
                    <a:pt x="122" y="107"/>
                  </a:lnTo>
                  <a:lnTo>
                    <a:pt x="121" y="96"/>
                  </a:lnTo>
                  <a:lnTo>
                    <a:pt x="120" y="89"/>
                  </a:lnTo>
                  <a:lnTo>
                    <a:pt x="116" y="81"/>
                  </a:lnTo>
                  <a:lnTo>
                    <a:pt x="112" y="76"/>
                  </a:lnTo>
                  <a:lnTo>
                    <a:pt x="99" y="67"/>
                  </a:lnTo>
                  <a:lnTo>
                    <a:pt x="91" y="64"/>
                  </a:lnTo>
                  <a:lnTo>
                    <a:pt x="84" y="64"/>
                  </a:lnTo>
                  <a:lnTo>
                    <a:pt x="45" y="6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ACC2A87C-6C47-475A-F39E-6E1B56259E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5" y="4222"/>
              <a:ext cx="5" cy="5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7" name="Freeform 126">
              <a:extLst>
                <a:ext uri="{FF2B5EF4-FFF2-40B4-BE49-F238E27FC236}">
                  <a16:creationId xmlns:a16="http://schemas.microsoft.com/office/drawing/2014/main" id="{E92CA584-04A0-9366-48DF-73E0819DDF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7" y="4236"/>
              <a:ext cx="30" cy="38"/>
            </a:xfrm>
            <a:custGeom>
              <a:avLst/>
              <a:gdLst>
                <a:gd name="T0" fmla="*/ 92 w 122"/>
                <a:gd name="T1" fmla="*/ 23 h 148"/>
                <a:gd name="T2" fmla="*/ 96 w 122"/>
                <a:gd name="T3" fmla="*/ 32 h 148"/>
                <a:gd name="T4" fmla="*/ 118 w 122"/>
                <a:gd name="T5" fmla="*/ 40 h 148"/>
                <a:gd name="T6" fmla="*/ 117 w 122"/>
                <a:gd name="T7" fmla="*/ 27 h 148"/>
                <a:gd name="T8" fmla="*/ 109 w 122"/>
                <a:gd name="T9" fmla="*/ 13 h 148"/>
                <a:gd name="T10" fmla="*/ 93 w 122"/>
                <a:gd name="T11" fmla="*/ 4 h 148"/>
                <a:gd name="T12" fmla="*/ 73 w 122"/>
                <a:gd name="T13" fmla="*/ 0 h 148"/>
                <a:gd name="T14" fmla="*/ 43 w 122"/>
                <a:gd name="T15" fmla="*/ 0 h 148"/>
                <a:gd name="T16" fmla="*/ 18 w 122"/>
                <a:gd name="T17" fmla="*/ 4 h 148"/>
                <a:gd name="T18" fmla="*/ 7 w 122"/>
                <a:gd name="T19" fmla="*/ 13 h 148"/>
                <a:gd name="T20" fmla="*/ 2 w 122"/>
                <a:gd name="T21" fmla="*/ 28 h 148"/>
                <a:gd name="T22" fmla="*/ 2 w 122"/>
                <a:gd name="T23" fmla="*/ 51 h 148"/>
                <a:gd name="T24" fmla="*/ 8 w 122"/>
                <a:gd name="T25" fmla="*/ 68 h 148"/>
                <a:gd name="T26" fmla="*/ 25 w 122"/>
                <a:gd name="T27" fmla="*/ 77 h 148"/>
                <a:gd name="T28" fmla="*/ 56 w 122"/>
                <a:gd name="T29" fmla="*/ 82 h 148"/>
                <a:gd name="T30" fmla="*/ 79 w 122"/>
                <a:gd name="T31" fmla="*/ 84 h 148"/>
                <a:gd name="T32" fmla="*/ 95 w 122"/>
                <a:gd name="T33" fmla="*/ 89 h 148"/>
                <a:gd name="T34" fmla="*/ 100 w 122"/>
                <a:gd name="T35" fmla="*/ 99 h 148"/>
                <a:gd name="T36" fmla="*/ 100 w 122"/>
                <a:gd name="T37" fmla="*/ 108 h 148"/>
                <a:gd name="T38" fmla="*/ 98 w 122"/>
                <a:gd name="T39" fmla="*/ 115 h 148"/>
                <a:gd name="T40" fmla="*/ 96 w 122"/>
                <a:gd name="T41" fmla="*/ 120 h 148"/>
                <a:gd name="T42" fmla="*/ 92 w 122"/>
                <a:gd name="T43" fmla="*/ 124 h 148"/>
                <a:gd name="T44" fmla="*/ 87 w 122"/>
                <a:gd name="T45" fmla="*/ 126 h 148"/>
                <a:gd name="T46" fmla="*/ 78 w 122"/>
                <a:gd name="T47" fmla="*/ 130 h 148"/>
                <a:gd name="T48" fmla="*/ 62 w 122"/>
                <a:gd name="T49" fmla="*/ 130 h 148"/>
                <a:gd name="T50" fmla="*/ 46 w 122"/>
                <a:gd name="T51" fmla="*/ 130 h 148"/>
                <a:gd name="T52" fmla="*/ 31 w 122"/>
                <a:gd name="T53" fmla="*/ 127 h 148"/>
                <a:gd name="T54" fmla="*/ 22 w 122"/>
                <a:gd name="T55" fmla="*/ 118 h 148"/>
                <a:gd name="T56" fmla="*/ 21 w 122"/>
                <a:gd name="T57" fmla="*/ 100 h 148"/>
                <a:gd name="T58" fmla="*/ 0 w 122"/>
                <a:gd name="T59" fmla="*/ 108 h 148"/>
                <a:gd name="T60" fmla="*/ 3 w 122"/>
                <a:gd name="T61" fmla="*/ 127 h 148"/>
                <a:gd name="T62" fmla="*/ 12 w 122"/>
                <a:gd name="T63" fmla="*/ 140 h 148"/>
                <a:gd name="T64" fmla="*/ 31 w 122"/>
                <a:gd name="T65" fmla="*/ 146 h 148"/>
                <a:gd name="T66" fmla="*/ 62 w 122"/>
                <a:gd name="T67" fmla="*/ 148 h 148"/>
                <a:gd name="T68" fmla="*/ 69 w 122"/>
                <a:gd name="T69" fmla="*/ 147 h 148"/>
                <a:gd name="T70" fmla="*/ 79 w 122"/>
                <a:gd name="T71" fmla="*/ 146 h 148"/>
                <a:gd name="T72" fmla="*/ 91 w 122"/>
                <a:gd name="T73" fmla="*/ 146 h 148"/>
                <a:gd name="T74" fmla="*/ 110 w 122"/>
                <a:gd name="T75" fmla="*/ 140 h 148"/>
                <a:gd name="T76" fmla="*/ 110 w 122"/>
                <a:gd name="T77" fmla="*/ 136 h 148"/>
                <a:gd name="T78" fmla="*/ 114 w 122"/>
                <a:gd name="T79" fmla="*/ 134 h 148"/>
                <a:gd name="T80" fmla="*/ 120 w 122"/>
                <a:gd name="T81" fmla="*/ 117 h 148"/>
                <a:gd name="T82" fmla="*/ 120 w 122"/>
                <a:gd name="T83" fmla="*/ 96 h 148"/>
                <a:gd name="T84" fmla="*/ 115 w 122"/>
                <a:gd name="T85" fmla="*/ 81 h 148"/>
                <a:gd name="T86" fmla="*/ 98 w 122"/>
                <a:gd name="T87" fmla="*/ 67 h 148"/>
                <a:gd name="T88" fmla="*/ 83 w 122"/>
                <a:gd name="T89" fmla="*/ 64 h 148"/>
                <a:gd name="T90" fmla="*/ 35 w 122"/>
                <a:gd name="T91" fmla="*/ 59 h 148"/>
                <a:gd name="T92" fmla="*/ 25 w 122"/>
                <a:gd name="T93" fmla="*/ 49 h 148"/>
                <a:gd name="T94" fmla="*/ 25 w 122"/>
                <a:gd name="T95" fmla="*/ 27 h 148"/>
                <a:gd name="T96" fmla="*/ 33 w 122"/>
                <a:gd name="T97" fmla="*/ 19 h 148"/>
                <a:gd name="T98" fmla="*/ 58 w 122"/>
                <a:gd name="T99" fmla="*/ 18 h 148"/>
                <a:gd name="T100" fmla="*/ 79 w 122"/>
                <a:gd name="T101" fmla="*/ 18 h 148"/>
                <a:gd name="T102" fmla="*/ 91 w 122"/>
                <a:gd name="T103" fmla="*/ 2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2" h="148">
                  <a:moveTo>
                    <a:pt x="91" y="22"/>
                  </a:moveTo>
                  <a:lnTo>
                    <a:pt x="92" y="23"/>
                  </a:lnTo>
                  <a:lnTo>
                    <a:pt x="95" y="27"/>
                  </a:lnTo>
                  <a:lnTo>
                    <a:pt x="96" y="32"/>
                  </a:lnTo>
                  <a:lnTo>
                    <a:pt x="97" y="40"/>
                  </a:lnTo>
                  <a:lnTo>
                    <a:pt x="118" y="40"/>
                  </a:lnTo>
                  <a:lnTo>
                    <a:pt x="118" y="36"/>
                  </a:lnTo>
                  <a:lnTo>
                    <a:pt x="117" y="27"/>
                  </a:lnTo>
                  <a:lnTo>
                    <a:pt x="114" y="19"/>
                  </a:lnTo>
                  <a:lnTo>
                    <a:pt x="109" y="13"/>
                  </a:lnTo>
                  <a:lnTo>
                    <a:pt x="102" y="9"/>
                  </a:lnTo>
                  <a:lnTo>
                    <a:pt x="93" y="4"/>
                  </a:lnTo>
                  <a:lnTo>
                    <a:pt x="84" y="1"/>
                  </a:lnTo>
                  <a:lnTo>
                    <a:pt x="73" y="0"/>
                  </a:lnTo>
                  <a:lnTo>
                    <a:pt x="60" y="0"/>
                  </a:lnTo>
                  <a:lnTo>
                    <a:pt x="43" y="0"/>
                  </a:lnTo>
                  <a:lnTo>
                    <a:pt x="30" y="1"/>
                  </a:lnTo>
                  <a:lnTo>
                    <a:pt x="18" y="4"/>
                  </a:lnTo>
                  <a:lnTo>
                    <a:pt x="12" y="9"/>
                  </a:lnTo>
                  <a:lnTo>
                    <a:pt x="7" y="13"/>
                  </a:lnTo>
                  <a:lnTo>
                    <a:pt x="4" y="20"/>
                  </a:lnTo>
                  <a:lnTo>
                    <a:pt x="2" y="28"/>
                  </a:lnTo>
                  <a:lnTo>
                    <a:pt x="2" y="40"/>
                  </a:lnTo>
                  <a:lnTo>
                    <a:pt x="2" y="51"/>
                  </a:lnTo>
                  <a:lnTo>
                    <a:pt x="4" y="62"/>
                  </a:lnTo>
                  <a:lnTo>
                    <a:pt x="8" y="68"/>
                  </a:lnTo>
                  <a:lnTo>
                    <a:pt x="16" y="75"/>
                  </a:lnTo>
                  <a:lnTo>
                    <a:pt x="25" y="77"/>
                  </a:lnTo>
                  <a:lnTo>
                    <a:pt x="39" y="81"/>
                  </a:lnTo>
                  <a:lnTo>
                    <a:pt x="56" y="82"/>
                  </a:lnTo>
                  <a:lnTo>
                    <a:pt x="66" y="82"/>
                  </a:lnTo>
                  <a:lnTo>
                    <a:pt x="79" y="84"/>
                  </a:lnTo>
                  <a:lnTo>
                    <a:pt x="88" y="85"/>
                  </a:lnTo>
                  <a:lnTo>
                    <a:pt x="95" y="89"/>
                  </a:lnTo>
                  <a:lnTo>
                    <a:pt x="98" y="95"/>
                  </a:lnTo>
                  <a:lnTo>
                    <a:pt x="100" y="99"/>
                  </a:lnTo>
                  <a:lnTo>
                    <a:pt x="101" y="106"/>
                  </a:lnTo>
                  <a:lnTo>
                    <a:pt x="100" y="108"/>
                  </a:lnTo>
                  <a:lnTo>
                    <a:pt x="100" y="112"/>
                  </a:lnTo>
                  <a:lnTo>
                    <a:pt x="98" y="115"/>
                  </a:lnTo>
                  <a:lnTo>
                    <a:pt x="98" y="118"/>
                  </a:lnTo>
                  <a:lnTo>
                    <a:pt x="96" y="120"/>
                  </a:lnTo>
                  <a:lnTo>
                    <a:pt x="95" y="122"/>
                  </a:lnTo>
                  <a:lnTo>
                    <a:pt x="92" y="124"/>
                  </a:lnTo>
                  <a:lnTo>
                    <a:pt x="91" y="126"/>
                  </a:lnTo>
                  <a:lnTo>
                    <a:pt x="87" y="126"/>
                  </a:lnTo>
                  <a:lnTo>
                    <a:pt x="84" y="127"/>
                  </a:lnTo>
                  <a:lnTo>
                    <a:pt x="78" y="130"/>
                  </a:lnTo>
                  <a:lnTo>
                    <a:pt x="69" y="130"/>
                  </a:lnTo>
                  <a:lnTo>
                    <a:pt x="62" y="130"/>
                  </a:lnTo>
                  <a:lnTo>
                    <a:pt x="57" y="131"/>
                  </a:lnTo>
                  <a:lnTo>
                    <a:pt x="46" y="130"/>
                  </a:lnTo>
                  <a:lnTo>
                    <a:pt x="38" y="130"/>
                  </a:lnTo>
                  <a:lnTo>
                    <a:pt x="31" y="127"/>
                  </a:lnTo>
                  <a:lnTo>
                    <a:pt x="29" y="126"/>
                  </a:lnTo>
                  <a:lnTo>
                    <a:pt x="22" y="118"/>
                  </a:lnTo>
                  <a:lnTo>
                    <a:pt x="21" y="108"/>
                  </a:lnTo>
                  <a:lnTo>
                    <a:pt x="21" y="100"/>
                  </a:lnTo>
                  <a:lnTo>
                    <a:pt x="0" y="100"/>
                  </a:lnTo>
                  <a:lnTo>
                    <a:pt x="0" y="108"/>
                  </a:lnTo>
                  <a:lnTo>
                    <a:pt x="0" y="118"/>
                  </a:lnTo>
                  <a:lnTo>
                    <a:pt x="3" y="127"/>
                  </a:lnTo>
                  <a:lnTo>
                    <a:pt x="6" y="134"/>
                  </a:lnTo>
                  <a:lnTo>
                    <a:pt x="12" y="140"/>
                  </a:lnTo>
                  <a:lnTo>
                    <a:pt x="20" y="143"/>
                  </a:lnTo>
                  <a:lnTo>
                    <a:pt x="31" y="146"/>
                  </a:lnTo>
                  <a:lnTo>
                    <a:pt x="46" y="147"/>
                  </a:lnTo>
                  <a:lnTo>
                    <a:pt x="62" y="148"/>
                  </a:lnTo>
                  <a:lnTo>
                    <a:pt x="65" y="147"/>
                  </a:lnTo>
                  <a:lnTo>
                    <a:pt x="69" y="147"/>
                  </a:lnTo>
                  <a:lnTo>
                    <a:pt x="77" y="147"/>
                  </a:lnTo>
                  <a:lnTo>
                    <a:pt x="79" y="146"/>
                  </a:lnTo>
                  <a:lnTo>
                    <a:pt x="83" y="146"/>
                  </a:lnTo>
                  <a:lnTo>
                    <a:pt x="91" y="146"/>
                  </a:lnTo>
                  <a:lnTo>
                    <a:pt x="101" y="143"/>
                  </a:lnTo>
                  <a:lnTo>
                    <a:pt x="110" y="140"/>
                  </a:lnTo>
                  <a:lnTo>
                    <a:pt x="110" y="138"/>
                  </a:lnTo>
                  <a:lnTo>
                    <a:pt x="110" y="136"/>
                  </a:lnTo>
                  <a:lnTo>
                    <a:pt x="111" y="136"/>
                  </a:lnTo>
                  <a:lnTo>
                    <a:pt x="114" y="134"/>
                  </a:lnTo>
                  <a:lnTo>
                    <a:pt x="118" y="126"/>
                  </a:lnTo>
                  <a:lnTo>
                    <a:pt x="120" y="117"/>
                  </a:lnTo>
                  <a:lnTo>
                    <a:pt x="122" y="107"/>
                  </a:lnTo>
                  <a:lnTo>
                    <a:pt x="120" y="96"/>
                  </a:lnTo>
                  <a:lnTo>
                    <a:pt x="119" y="89"/>
                  </a:lnTo>
                  <a:lnTo>
                    <a:pt x="115" y="81"/>
                  </a:lnTo>
                  <a:lnTo>
                    <a:pt x="111" y="76"/>
                  </a:lnTo>
                  <a:lnTo>
                    <a:pt x="98" y="67"/>
                  </a:lnTo>
                  <a:lnTo>
                    <a:pt x="91" y="64"/>
                  </a:lnTo>
                  <a:lnTo>
                    <a:pt x="83" y="64"/>
                  </a:lnTo>
                  <a:lnTo>
                    <a:pt x="44" y="63"/>
                  </a:lnTo>
                  <a:lnTo>
                    <a:pt x="35" y="59"/>
                  </a:lnTo>
                  <a:lnTo>
                    <a:pt x="29" y="55"/>
                  </a:lnTo>
                  <a:lnTo>
                    <a:pt x="25" y="49"/>
                  </a:lnTo>
                  <a:lnTo>
                    <a:pt x="24" y="40"/>
                  </a:lnTo>
                  <a:lnTo>
                    <a:pt x="25" y="27"/>
                  </a:lnTo>
                  <a:lnTo>
                    <a:pt x="29" y="22"/>
                  </a:lnTo>
                  <a:lnTo>
                    <a:pt x="33" y="19"/>
                  </a:lnTo>
                  <a:lnTo>
                    <a:pt x="39" y="18"/>
                  </a:lnTo>
                  <a:lnTo>
                    <a:pt x="58" y="18"/>
                  </a:lnTo>
                  <a:lnTo>
                    <a:pt x="70" y="18"/>
                  </a:lnTo>
                  <a:lnTo>
                    <a:pt x="79" y="18"/>
                  </a:lnTo>
                  <a:lnTo>
                    <a:pt x="86" y="19"/>
                  </a:lnTo>
                  <a:lnTo>
                    <a:pt x="91" y="2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825406D3-CB2D-1146-C44D-20E2172C23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5" y="4237"/>
              <a:ext cx="5" cy="36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9" name="Freeform 128">
              <a:extLst>
                <a:ext uri="{FF2B5EF4-FFF2-40B4-BE49-F238E27FC236}">
                  <a16:creationId xmlns:a16="http://schemas.microsoft.com/office/drawing/2014/main" id="{9C92BEEA-CFF3-F7D1-66E0-51D9DFF3A8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8" y="4236"/>
              <a:ext cx="25" cy="37"/>
            </a:xfrm>
            <a:custGeom>
              <a:avLst/>
              <a:gdLst>
                <a:gd name="T0" fmla="*/ 20 w 102"/>
                <a:gd name="T1" fmla="*/ 22 h 149"/>
                <a:gd name="T2" fmla="*/ 20 w 102"/>
                <a:gd name="T3" fmla="*/ 20 h 149"/>
                <a:gd name="T4" fmla="*/ 21 w 102"/>
                <a:gd name="T5" fmla="*/ 4 h 149"/>
                <a:gd name="T6" fmla="*/ 0 w 102"/>
                <a:gd name="T7" fmla="*/ 4 h 149"/>
                <a:gd name="T8" fmla="*/ 0 w 102"/>
                <a:gd name="T9" fmla="*/ 149 h 149"/>
                <a:gd name="T10" fmla="*/ 21 w 102"/>
                <a:gd name="T11" fmla="*/ 149 h 149"/>
                <a:gd name="T12" fmla="*/ 21 w 102"/>
                <a:gd name="T13" fmla="*/ 62 h 149"/>
                <a:gd name="T14" fmla="*/ 22 w 102"/>
                <a:gd name="T15" fmla="*/ 42 h 149"/>
                <a:gd name="T16" fmla="*/ 25 w 102"/>
                <a:gd name="T17" fmla="*/ 34 h 149"/>
                <a:gd name="T18" fmla="*/ 30 w 102"/>
                <a:gd name="T19" fmla="*/ 29 h 149"/>
                <a:gd name="T20" fmla="*/ 34 w 102"/>
                <a:gd name="T21" fmla="*/ 24 h 149"/>
                <a:gd name="T22" fmla="*/ 40 w 102"/>
                <a:gd name="T23" fmla="*/ 21 h 149"/>
                <a:gd name="T24" fmla="*/ 57 w 102"/>
                <a:gd name="T25" fmla="*/ 18 h 149"/>
                <a:gd name="T26" fmla="*/ 66 w 102"/>
                <a:gd name="T27" fmla="*/ 20 h 149"/>
                <a:gd name="T28" fmla="*/ 75 w 102"/>
                <a:gd name="T29" fmla="*/ 24 h 149"/>
                <a:gd name="T30" fmla="*/ 79 w 102"/>
                <a:gd name="T31" fmla="*/ 30 h 149"/>
                <a:gd name="T32" fmla="*/ 80 w 102"/>
                <a:gd name="T33" fmla="*/ 34 h 149"/>
                <a:gd name="T34" fmla="*/ 82 w 102"/>
                <a:gd name="T35" fmla="*/ 40 h 149"/>
                <a:gd name="T36" fmla="*/ 80 w 102"/>
                <a:gd name="T37" fmla="*/ 42 h 149"/>
                <a:gd name="T38" fmla="*/ 80 w 102"/>
                <a:gd name="T39" fmla="*/ 48 h 149"/>
                <a:gd name="T40" fmla="*/ 80 w 102"/>
                <a:gd name="T41" fmla="*/ 53 h 149"/>
                <a:gd name="T42" fmla="*/ 101 w 102"/>
                <a:gd name="T43" fmla="*/ 53 h 149"/>
                <a:gd name="T44" fmla="*/ 102 w 102"/>
                <a:gd name="T45" fmla="*/ 42 h 149"/>
                <a:gd name="T46" fmla="*/ 101 w 102"/>
                <a:gd name="T47" fmla="*/ 31 h 149"/>
                <a:gd name="T48" fmla="*/ 100 w 102"/>
                <a:gd name="T49" fmla="*/ 24 h 149"/>
                <a:gd name="T50" fmla="*/ 96 w 102"/>
                <a:gd name="T51" fmla="*/ 16 h 149"/>
                <a:gd name="T52" fmla="*/ 92 w 102"/>
                <a:gd name="T53" fmla="*/ 11 h 149"/>
                <a:gd name="T54" fmla="*/ 85 w 102"/>
                <a:gd name="T55" fmla="*/ 6 h 149"/>
                <a:gd name="T56" fmla="*/ 79 w 102"/>
                <a:gd name="T57" fmla="*/ 3 h 149"/>
                <a:gd name="T58" fmla="*/ 70 w 102"/>
                <a:gd name="T59" fmla="*/ 0 h 149"/>
                <a:gd name="T60" fmla="*/ 62 w 102"/>
                <a:gd name="T61" fmla="*/ 0 h 149"/>
                <a:gd name="T62" fmla="*/ 48 w 102"/>
                <a:gd name="T63" fmla="*/ 2 h 149"/>
                <a:gd name="T64" fmla="*/ 36 w 102"/>
                <a:gd name="T65" fmla="*/ 6 h 149"/>
                <a:gd name="T66" fmla="*/ 26 w 102"/>
                <a:gd name="T67" fmla="*/ 12 h 149"/>
                <a:gd name="T68" fmla="*/ 20 w 102"/>
                <a:gd name="T69" fmla="*/ 22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2" h="149">
                  <a:moveTo>
                    <a:pt x="20" y="22"/>
                  </a:moveTo>
                  <a:lnTo>
                    <a:pt x="20" y="20"/>
                  </a:lnTo>
                  <a:lnTo>
                    <a:pt x="21" y="4"/>
                  </a:lnTo>
                  <a:lnTo>
                    <a:pt x="0" y="4"/>
                  </a:lnTo>
                  <a:lnTo>
                    <a:pt x="0" y="149"/>
                  </a:lnTo>
                  <a:lnTo>
                    <a:pt x="21" y="149"/>
                  </a:lnTo>
                  <a:lnTo>
                    <a:pt x="21" y="62"/>
                  </a:lnTo>
                  <a:lnTo>
                    <a:pt x="22" y="42"/>
                  </a:lnTo>
                  <a:lnTo>
                    <a:pt x="25" y="34"/>
                  </a:lnTo>
                  <a:lnTo>
                    <a:pt x="30" y="29"/>
                  </a:lnTo>
                  <a:lnTo>
                    <a:pt x="34" y="24"/>
                  </a:lnTo>
                  <a:lnTo>
                    <a:pt x="40" y="21"/>
                  </a:lnTo>
                  <a:lnTo>
                    <a:pt x="57" y="18"/>
                  </a:lnTo>
                  <a:lnTo>
                    <a:pt x="66" y="20"/>
                  </a:lnTo>
                  <a:lnTo>
                    <a:pt x="75" y="24"/>
                  </a:lnTo>
                  <a:lnTo>
                    <a:pt x="79" y="30"/>
                  </a:lnTo>
                  <a:lnTo>
                    <a:pt x="80" y="34"/>
                  </a:lnTo>
                  <a:lnTo>
                    <a:pt x="82" y="40"/>
                  </a:lnTo>
                  <a:lnTo>
                    <a:pt x="80" y="42"/>
                  </a:lnTo>
                  <a:lnTo>
                    <a:pt x="80" y="48"/>
                  </a:lnTo>
                  <a:lnTo>
                    <a:pt x="80" y="53"/>
                  </a:lnTo>
                  <a:lnTo>
                    <a:pt x="101" y="53"/>
                  </a:lnTo>
                  <a:lnTo>
                    <a:pt x="102" y="42"/>
                  </a:lnTo>
                  <a:lnTo>
                    <a:pt x="101" y="31"/>
                  </a:lnTo>
                  <a:lnTo>
                    <a:pt x="100" y="24"/>
                  </a:lnTo>
                  <a:lnTo>
                    <a:pt x="96" y="16"/>
                  </a:lnTo>
                  <a:lnTo>
                    <a:pt x="92" y="11"/>
                  </a:lnTo>
                  <a:lnTo>
                    <a:pt x="85" y="6"/>
                  </a:lnTo>
                  <a:lnTo>
                    <a:pt x="79" y="3"/>
                  </a:lnTo>
                  <a:lnTo>
                    <a:pt x="70" y="0"/>
                  </a:lnTo>
                  <a:lnTo>
                    <a:pt x="62" y="0"/>
                  </a:lnTo>
                  <a:lnTo>
                    <a:pt x="48" y="2"/>
                  </a:lnTo>
                  <a:lnTo>
                    <a:pt x="36" y="6"/>
                  </a:lnTo>
                  <a:lnTo>
                    <a:pt x="26" y="12"/>
                  </a:lnTo>
                  <a:lnTo>
                    <a:pt x="20" y="22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0" name="Freeform 129">
              <a:extLst>
                <a:ext uri="{FF2B5EF4-FFF2-40B4-BE49-F238E27FC236}">
                  <a16:creationId xmlns:a16="http://schemas.microsoft.com/office/drawing/2014/main" id="{36AF6117-EE72-26C7-74B6-F851A6A1C6C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97" y="4236"/>
              <a:ext cx="32" cy="38"/>
            </a:xfrm>
            <a:custGeom>
              <a:avLst/>
              <a:gdLst>
                <a:gd name="T0" fmla="*/ 44 w 126"/>
                <a:gd name="T1" fmla="*/ 0 h 148"/>
                <a:gd name="T2" fmla="*/ 18 w 126"/>
                <a:gd name="T3" fmla="*/ 7 h 148"/>
                <a:gd name="T4" fmla="*/ 5 w 126"/>
                <a:gd name="T5" fmla="*/ 23 h 148"/>
                <a:gd name="T6" fmla="*/ 0 w 126"/>
                <a:gd name="T7" fmla="*/ 51 h 148"/>
                <a:gd name="T8" fmla="*/ 0 w 126"/>
                <a:gd name="T9" fmla="*/ 94 h 148"/>
                <a:gd name="T10" fmla="*/ 5 w 126"/>
                <a:gd name="T11" fmla="*/ 125 h 148"/>
                <a:gd name="T12" fmla="*/ 19 w 126"/>
                <a:gd name="T13" fmla="*/ 139 h 148"/>
                <a:gd name="T14" fmla="*/ 45 w 126"/>
                <a:gd name="T15" fmla="*/ 147 h 148"/>
                <a:gd name="T16" fmla="*/ 67 w 126"/>
                <a:gd name="T17" fmla="*/ 147 h 148"/>
                <a:gd name="T18" fmla="*/ 79 w 126"/>
                <a:gd name="T19" fmla="*/ 147 h 148"/>
                <a:gd name="T20" fmla="*/ 85 w 126"/>
                <a:gd name="T21" fmla="*/ 146 h 148"/>
                <a:gd name="T22" fmla="*/ 103 w 126"/>
                <a:gd name="T23" fmla="*/ 143 h 148"/>
                <a:gd name="T24" fmla="*/ 117 w 126"/>
                <a:gd name="T25" fmla="*/ 134 h 148"/>
                <a:gd name="T26" fmla="*/ 125 w 126"/>
                <a:gd name="T27" fmla="*/ 118 h 148"/>
                <a:gd name="T28" fmla="*/ 126 w 126"/>
                <a:gd name="T29" fmla="*/ 103 h 148"/>
                <a:gd name="T30" fmla="*/ 104 w 126"/>
                <a:gd name="T31" fmla="*/ 108 h 148"/>
                <a:gd name="T32" fmla="*/ 102 w 126"/>
                <a:gd name="T33" fmla="*/ 118 h 148"/>
                <a:gd name="T34" fmla="*/ 97 w 126"/>
                <a:gd name="T35" fmla="*/ 126 h 148"/>
                <a:gd name="T36" fmla="*/ 90 w 126"/>
                <a:gd name="T37" fmla="*/ 127 h 148"/>
                <a:gd name="T38" fmla="*/ 75 w 126"/>
                <a:gd name="T39" fmla="*/ 130 h 148"/>
                <a:gd name="T40" fmla="*/ 50 w 126"/>
                <a:gd name="T41" fmla="*/ 130 h 148"/>
                <a:gd name="T42" fmla="*/ 35 w 126"/>
                <a:gd name="T43" fmla="*/ 125 h 148"/>
                <a:gd name="T44" fmla="*/ 27 w 126"/>
                <a:gd name="T45" fmla="*/ 115 h 148"/>
                <a:gd name="T46" fmla="*/ 23 w 126"/>
                <a:gd name="T47" fmla="*/ 93 h 148"/>
                <a:gd name="T48" fmla="*/ 126 w 126"/>
                <a:gd name="T49" fmla="*/ 78 h 148"/>
                <a:gd name="T50" fmla="*/ 125 w 126"/>
                <a:gd name="T51" fmla="*/ 56 h 148"/>
                <a:gd name="T52" fmla="*/ 123 w 126"/>
                <a:gd name="T53" fmla="*/ 32 h 148"/>
                <a:gd name="T54" fmla="*/ 115 w 126"/>
                <a:gd name="T55" fmla="*/ 14 h 148"/>
                <a:gd name="T56" fmla="*/ 94 w 126"/>
                <a:gd name="T57" fmla="*/ 2 h 148"/>
                <a:gd name="T58" fmla="*/ 62 w 126"/>
                <a:gd name="T59" fmla="*/ 0 h 148"/>
                <a:gd name="T60" fmla="*/ 42 w 126"/>
                <a:gd name="T61" fmla="*/ 19 h 148"/>
                <a:gd name="T62" fmla="*/ 63 w 126"/>
                <a:gd name="T63" fmla="*/ 18 h 148"/>
                <a:gd name="T64" fmla="*/ 84 w 126"/>
                <a:gd name="T65" fmla="*/ 19 h 148"/>
                <a:gd name="T66" fmla="*/ 97 w 126"/>
                <a:gd name="T67" fmla="*/ 24 h 148"/>
                <a:gd name="T68" fmla="*/ 102 w 126"/>
                <a:gd name="T69" fmla="*/ 36 h 148"/>
                <a:gd name="T70" fmla="*/ 104 w 126"/>
                <a:gd name="T71" fmla="*/ 55 h 148"/>
                <a:gd name="T72" fmla="*/ 23 w 126"/>
                <a:gd name="T73" fmla="*/ 62 h 148"/>
                <a:gd name="T74" fmla="*/ 24 w 126"/>
                <a:gd name="T75" fmla="*/ 38 h 148"/>
                <a:gd name="T76" fmla="*/ 31 w 126"/>
                <a:gd name="T77" fmla="*/ 2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6" h="148">
                  <a:moveTo>
                    <a:pt x="62" y="0"/>
                  </a:moveTo>
                  <a:lnTo>
                    <a:pt x="44" y="0"/>
                  </a:lnTo>
                  <a:lnTo>
                    <a:pt x="30" y="4"/>
                  </a:lnTo>
                  <a:lnTo>
                    <a:pt x="18" y="7"/>
                  </a:lnTo>
                  <a:lnTo>
                    <a:pt x="12" y="15"/>
                  </a:lnTo>
                  <a:lnTo>
                    <a:pt x="5" y="23"/>
                  </a:lnTo>
                  <a:lnTo>
                    <a:pt x="2" y="36"/>
                  </a:lnTo>
                  <a:lnTo>
                    <a:pt x="0" y="51"/>
                  </a:lnTo>
                  <a:lnTo>
                    <a:pt x="0" y="72"/>
                  </a:lnTo>
                  <a:lnTo>
                    <a:pt x="0" y="94"/>
                  </a:lnTo>
                  <a:lnTo>
                    <a:pt x="2" y="112"/>
                  </a:lnTo>
                  <a:lnTo>
                    <a:pt x="5" y="125"/>
                  </a:lnTo>
                  <a:lnTo>
                    <a:pt x="12" y="134"/>
                  </a:lnTo>
                  <a:lnTo>
                    <a:pt x="19" y="139"/>
                  </a:lnTo>
                  <a:lnTo>
                    <a:pt x="31" y="144"/>
                  </a:lnTo>
                  <a:lnTo>
                    <a:pt x="45" y="147"/>
                  </a:lnTo>
                  <a:lnTo>
                    <a:pt x="64" y="148"/>
                  </a:lnTo>
                  <a:lnTo>
                    <a:pt x="67" y="147"/>
                  </a:lnTo>
                  <a:lnTo>
                    <a:pt x="71" y="147"/>
                  </a:lnTo>
                  <a:lnTo>
                    <a:pt x="79" y="147"/>
                  </a:lnTo>
                  <a:lnTo>
                    <a:pt x="81" y="146"/>
                  </a:lnTo>
                  <a:lnTo>
                    <a:pt x="85" y="146"/>
                  </a:lnTo>
                  <a:lnTo>
                    <a:pt x="93" y="146"/>
                  </a:lnTo>
                  <a:lnTo>
                    <a:pt x="103" y="143"/>
                  </a:lnTo>
                  <a:lnTo>
                    <a:pt x="112" y="140"/>
                  </a:lnTo>
                  <a:lnTo>
                    <a:pt x="117" y="134"/>
                  </a:lnTo>
                  <a:lnTo>
                    <a:pt x="123" y="127"/>
                  </a:lnTo>
                  <a:lnTo>
                    <a:pt x="125" y="118"/>
                  </a:lnTo>
                  <a:lnTo>
                    <a:pt x="126" y="108"/>
                  </a:lnTo>
                  <a:lnTo>
                    <a:pt x="126" y="103"/>
                  </a:lnTo>
                  <a:lnTo>
                    <a:pt x="104" y="103"/>
                  </a:lnTo>
                  <a:lnTo>
                    <a:pt x="104" y="108"/>
                  </a:lnTo>
                  <a:lnTo>
                    <a:pt x="103" y="113"/>
                  </a:lnTo>
                  <a:lnTo>
                    <a:pt x="102" y="118"/>
                  </a:lnTo>
                  <a:lnTo>
                    <a:pt x="99" y="122"/>
                  </a:lnTo>
                  <a:lnTo>
                    <a:pt x="97" y="126"/>
                  </a:lnTo>
                  <a:lnTo>
                    <a:pt x="93" y="126"/>
                  </a:lnTo>
                  <a:lnTo>
                    <a:pt x="90" y="127"/>
                  </a:lnTo>
                  <a:lnTo>
                    <a:pt x="84" y="130"/>
                  </a:lnTo>
                  <a:lnTo>
                    <a:pt x="75" y="130"/>
                  </a:lnTo>
                  <a:lnTo>
                    <a:pt x="64" y="131"/>
                  </a:lnTo>
                  <a:lnTo>
                    <a:pt x="50" y="130"/>
                  </a:lnTo>
                  <a:lnTo>
                    <a:pt x="41" y="129"/>
                  </a:lnTo>
                  <a:lnTo>
                    <a:pt x="35" y="125"/>
                  </a:lnTo>
                  <a:lnTo>
                    <a:pt x="31" y="122"/>
                  </a:lnTo>
                  <a:lnTo>
                    <a:pt x="27" y="115"/>
                  </a:lnTo>
                  <a:lnTo>
                    <a:pt x="24" y="106"/>
                  </a:lnTo>
                  <a:lnTo>
                    <a:pt x="23" y="93"/>
                  </a:lnTo>
                  <a:lnTo>
                    <a:pt x="23" y="78"/>
                  </a:lnTo>
                  <a:lnTo>
                    <a:pt x="126" y="78"/>
                  </a:lnTo>
                  <a:lnTo>
                    <a:pt x="126" y="68"/>
                  </a:lnTo>
                  <a:lnTo>
                    <a:pt x="125" y="56"/>
                  </a:lnTo>
                  <a:lnTo>
                    <a:pt x="125" y="47"/>
                  </a:lnTo>
                  <a:lnTo>
                    <a:pt x="123" y="32"/>
                  </a:lnTo>
                  <a:lnTo>
                    <a:pt x="119" y="20"/>
                  </a:lnTo>
                  <a:lnTo>
                    <a:pt x="115" y="14"/>
                  </a:lnTo>
                  <a:lnTo>
                    <a:pt x="106" y="6"/>
                  </a:lnTo>
                  <a:lnTo>
                    <a:pt x="94" y="2"/>
                  </a:lnTo>
                  <a:lnTo>
                    <a:pt x="79" y="0"/>
                  </a:lnTo>
                  <a:lnTo>
                    <a:pt x="62" y="0"/>
                  </a:lnTo>
                  <a:close/>
                  <a:moveTo>
                    <a:pt x="31" y="25"/>
                  </a:moveTo>
                  <a:lnTo>
                    <a:pt x="42" y="19"/>
                  </a:lnTo>
                  <a:lnTo>
                    <a:pt x="52" y="18"/>
                  </a:lnTo>
                  <a:lnTo>
                    <a:pt x="63" y="18"/>
                  </a:lnTo>
                  <a:lnTo>
                    <a:pt x="75" y="18"/>
                  </a:lnTo>
                  <a:lnTo>
                    <a:pt x="84" y="19"/>
                  </a:lnTo>
                  <a:lnTo>
                    <a:pt x="90" y="20"/>
                  </a:lnTo>
                  <a:lnTo>
                    <a:pt x="97" y="24"/>
                  </a:lnTo>
                  <a:lnTo>
                    <a:pt x="99" y="28"/>
                  </a:lnTo>
                  <a:lnTo>
                    <a:pt x="102" y="36"/>
                  </a:lnTo>
                  <a:lnTo>
                    <a:pt x="103" y="44"/>
                  </a:lnTo>
                  <a:lnTo>
                    <a:pt x="104" y="55"/>
                  </a:lnTo>
                  <a:lnTo>
                    <a:pt x="104" y="62"/>
                  </a:lnTo>
                  <a:lnTo>
                    <a:pt x="23" y="62"/>
                  </a:lnTo>
                  <a:lnTo>
                    <a:pt x="23" y="47"/>
                  </a:lnTo>
                  <a:lnTo>
                    <a:pt x="24" y="38"/>
                  </a:lnTo>
                  <a:lnTo>
                    <a:pt x="27" y="29"/>
                  </a:lnTo>
                  <a:lnTo>
                    <a:pt x="31" y="25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Freeform 130">
              <a:extLst>
                <a:ext uri="{FF2B5EF4-FFF2-40B4-BE49-F238E27FC236}">
                  <a16:creationId xmlns:a16="http://schemas.microsoft.com/office/drawing/2014/main" id="{823A0067-5C07-6FD4-C0C1-9F065F2F5E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" y="4236"/>
              <a:ext cx="54" cy="37"/>
            </a:xfrm>
            <a:custGeom>
              <a:avLst/>
              <a:gdLst>
                <a:gd name="T0" fmla="*/ 119 w 214"/>
                <a:gd name="T1" fmla="*/ 63 h 147"/>
                <a:gd name="T2" fmla="*/ 120 w 214"/>
                <a:gd name="T3" fmla="*/ 41 h 147"/>
                <a:gd name="T4" fmla="*/ 123 w 214"/>
                <a:gd name="T5" fmla="*/ 32 h 147"/>
                <a:gd name="T6" fmla="*/ 128 w 214"/>
                <a:gd name="T7" fmla="*/ 28 h 147"/>
                <a:gd name="T8" fmla="*/ 132 w 214"/>
                <a:gd name="T9" fmla="*/ 23 h 147"/>
                <a:gd name="T10" fmla="*/ 140 w 214"/>
                <a:gd name="T11" fmla="*/ 20 h 147"/>
                <a:gd name="T12" fmla="*/ 149 w 214"/>
                <a:gd name="T13" fmla="*/ 18 h 147"/>
                <a:gd name="T14" fmla="*/ 162 w 214"/>
                <a:gd name="T15" fmla="*/ 18 h 147"/>
                <a:gd name="T16" fmla="*/ 177 w 214"/>
                <a:gd name="T17" fmla="*/ 19 h 147"/>
                <a:gd name="T18" fmla="*/ 182 w 214"/>
                <a:gd name="T19" fmla="*/ 20 h 147"/>
                <a:gd name="T20" fmla="*/ 186 w 214"/>
                <a:gd name="T21" fmla="*/ 24 h 147"/>
                <a:gd name="T22" fmla="*/ 189 w 214"/>
                <a:gd name="T23" fmla="*/ 27 h 147"/>
                <a:gd name="T24" fmla="*/ 191 w 214"/>
                <a:gd name="T25" fmla="*/ 33 h 147"/>
                <a:gd name="T26" fmla="*/ 193 w 214"/>
                <a:gd name="T27" fmla="*/ 41 h 147"/>
                <a:gd name="T28" fmla="*/ 194 w 214"/>
                <a:gd name="T29" fmla="*/ 51 h 147"/>
                <a:gd name="T30" fmla="*/ 194 w 214"/>
                <a:gd name="T31" fmla="*/ 147 h 147"/>
                <a:gd name="T32" fmla="*/ 214 w 214"/>
                <a:gd name="T33" fmla="*/ 147 h 147"/>
                <a:gd name="T34" fmla="*/ 214 w 214"/>
                <a:gd name="T35" fmla="*/ 53 h 147"/>
                <a:gd name="T36" fmla="*/ 213 w 214"/>
                <a:gd name="T37" fmla="*/ 38 h 147"/>
                <a:gd name="T38" fmla="*/ 211 w 214"/>
                <a:gd name="T39" fmla="*/ 28 h 147"/>
                <a:gd name="T40" fmla="*/ 207 w 214"/>
                <a:gd name="T41" fmla="*/ 19 h 147"/>
                <a:gd name="T42" fmla="*/ 202 w 214"/>
                <a:gd name="T43" fmla="*/ 13 h 147"/>
                <a:gd name="T44" fmla="*/ 194 w 214"/>
                <a:gd name="T45" fmla="*/ 6 h 147"/>
                <a:gd name="T46" fmla="*/ 185 w 214"/>
                <a:gd name="T47" fmla="*/ 2 h 147"/>
                <a:gd name="T48" fmla="*/ 174 w 214"/>
                <a:gd name="T49" fmla="*/ 0 h 147"/>
                <a:gd name="T50" fmla="*/ 163 w 214"/>
                <a:gd name="T51" fmla="*/ 0 h 147"/>
                <a:gd name="T52" fmla="*/ 146 w 214"/>
                <a:gd name="T53" fmla="*/ 1 h 147"/>
                <a:gd name="T54" fmla="*/ 132 w 214"/>
                <a:gd name="T55" fmla="*/ 5 h 147"/>
                <a:gd name="T56" fmla="*/ 120 w 214"/>
                <a:gd name="T57" fmla="*/ 13 h 147"/>
                <a:gd name="T58" fmla="*/ 114 w 214"/>
                <a:gd name="T59" fmla="*/ 24 h 147"/>
                <a:gd name="T60" fmla="*/ 107 w 214"/>
                <a:gd name="T61" fmla="*/ 13 h 147"/>
                <a:gd name="T62" fmla="*/ 102 w 214"/>
                <a:gd name="T63" fmla="*/ 7 h 147"/>
                <a:gd name="T64" fmla="*/ 98 w 214"/>
                <a:gd name="T65" fmla="*/ 5 h 147"/>
                <a:gd name="T66" fmla="*/ 84 w 214"/>
                <a:gd name="T67" fmla="*/ 1 h 147"/>
                <a:gd name="T68" fmla="*/ 69 w 214"/>
                <a:gd name="T69" fmla="*/ 0 h 147"/>
                <a:gd name="T70" fmla="*/ 52 w 214"/>
                <a:gd name="T71" fmla="*/ 1 h 147"/>
                <a:gd name="T72" fmla="*/ 40 w 214"/>
                <a:gd name="T73" fmla="*/ 5 h 147"/>
                <a:gd name="T74" fmla="*/ 29 w 214"/>
                <a:gd name="T75" fmla="*/ 13 h 147"/>
                <a:gd name="T76" fmla="*/ 22 w 214"/>
                <a:gd name="T77" fmla="*/ 24 h 147"/>
                <a:gd name="T78" fmla="*/ 21 w 214"/>
                <a:gd name="T79" fmla="*/ 24 h 147"/>
                <a:gd name="T80" fmla="*/ 22 w 214"/>
                <a:gd name="T81" fmla="*/ 2 h 147"/>
                <a:gd name="T82" fmla="*/ 0 w 214"/>
                <a:gd name="T83" fmla="*/ 2 h 147"/>
                <a:gd name="T84" fmla="*/ 0 w 214"/>
                <a:gd name="T85" fmla="*/ 147 h 147"/>
                <a:gd name="T86" fmla="*/ 22 w 214"/>
                <a:gd name="T87" fmla="*/ 147 h 147"/>
                <a:gd name="T88" fmla="*/ 22 w 214"/>
                <a:gd name="T89" fmla="*/ 64 h 147"/>
                <a:gd name="T90" fmla="*/ 22 w 214"/>
                <a:gd name="T91" fmla="*/ 53 h 147"/>
                <a:gd name="T92" fmla="*/ 25 w 214"/>
                <a:gd name="T93" fmla="*/ 44 h 147"/>
                <a:gd name="T94" fmla="*/ 27 w 214"/>
                <a:gd name="T95" fmla="*/ 35 h 147"/>
                <a:gd name="T96" fmla="*/ 32 w 214"/>
                <a:gd name="T97" fmla="*/ 29 h 147"/>
                <a:gd name="T98" fmla="*/ 38 w 214"/>
                <a:gd name="T99" fmla="*/ 23 h 147"/>
                <a:gd name="T100" fmla="*/ 45 w 214"/>
                <a:gd name="T101" fmla="*/ 20 h 147"/>
                <a:gd name="T102" fmla="*/ 54 w 214"/>
                <a:gd name="T103" fmla="*/ 18 h 147"/>
                <a:gd name="T104" fmla="*/ 66 w 214"/>
                <a:gd name="T105" fmla="*/ 18 h 147"/>
                <a:gd name="T106" fmla="*/ 79 w 214"/>
                <a:gd name="T107" fmla="*/ 19 h 147"/>
                <a:gd name="T108" fmla="*/ 84 w 214"/>
                <a:gd name="T109" fmla="*/ 20 h 147"/>
                <a:gd name="T110" fmla="*/ 89 w 214"/>
                <a:gd name="T111" fmla="*/ 24 h 147"/>
                <a:gd name="T112" fmla="*/ 94 w 214"/>
                <a:gd name="T113" fmla="*/ 33 h 147"/>
                <a:gd name="T114" fmla="*/ 96 w 214"/>
                <a:gd name="T115" fmla="*/ 38 h 147"/>
                <a:gd name="T116" fmla="*/ 97 w 214"/>
                <a:gd name="T117" fmla="*/ 46 h 147"/>
                <a:gd name="T118" fmla="*/ 97 w 214"/>
                <a:gd name="T119" fmla="*/ 147 h 147"/>
                <a:gd name="T120" fmla="*/ 119 w 214"/>
                <a:gd name="T121" fmla="*/ 147 h 147"/>
                <a:gd name="T122" fmla="*/ 119 w 214"/>
                <a:gd name="T123" fmla="*/ 6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4" h="147">
                  <a:moveTo>
                    <a:pt x="119" y="63"/>
                  </a:moveTo>
                  <a:lnTo>
                    <a:pt x="120" y="41"/>
                  </a:lnTo>
                  <a:lnTo>
                    <a:pt x="123" y="32"/>
                  </a:lnTo>
                  <a:lnTo>
                    <a:pt x="128" y="28"/>
                  </a:lnTo>
                  <a:lnTo>
                    <a:pt x="132" y="23"/>
                  </a:lnTo>
                  <a:lnTo>
                    <a:pt x="140" y="20"/>
                  </a:lnTo>
                  <a:lnTo>
                    <a:pt x="149" y="18"/>
                  </a:lnTo>
                  <a:lnTo>
                    <a:pt x="162" y="18"/>
                  </a:lnTo>
                  <a:lnTo>
                    <a:pt x="177" y="19"/>
                  </a:lnTo>
                  <a:lnTo>
                    <a:pt x="182" y="20"/>
                  </a:lnTo>
                  <a:lnTo>
                    <a:pt x="186" y="24"/>
                  </a:lnTo>
                  <a:lnTo>
                    <a:pt x="189" y="27"/>
                  </a:lnTo>
                  <a:lnTo>
                    <a:pt x="191" y="33"/>
                  </a:lnTo>
                  <a:lnTo>
                    <a:pt x="193" y="41"/>
                  </a:lnTo>
                  <a:lnTo>
                    <a:pt x="194" y="51"/>
                  </a:lnTo>
                  <a:lnTo>
                    <a:pt x="194" y="147"/>
                  </a:lnTo>
                  <a:lnTo>
                    <a:pt x="214" y="147"/>
                  </a:lnTo>
                  <a:lnTo>
                    <a:pt x="214" y="53"/>
                  </a:lnTo>
                  <a:lnTo>
                    <a:pt x="213" y="38"/>
                  </a:lnTo>
                  <a:lnTo>
                    <a:pt x="211" y="28"/>
                  </a:lnTo>
                  <a:lnTo>
                    <a:pt x="207" y="19"/>
                  </a:lnTo>
                  <a:lnTo>
                    <a:pt x="202" y="13"/>
                  </a:lnTo>
                  <a:lnTo>
                    <a:pt x="194" y="6"/>
                  </a:lnTo>
                  <a:lnTo>
                    <a:pt x="185" y="2"/>
                  </a:lnTo>
                  <a:lnTo>
                    <a:pt x="174" y="0"/>
                  </a:lnTo>
                  <a:lnTo>
                    <a:pt x="163" y="0"/>
                  </a:lnTo>
                  <a:lnTo>
                    <a:pt x="146" y="1"/>
                  </a:lnTo>
                  <a:lnTo>
                    <a:pt x="132" y="5"/>
                  </a:lnTo>
                  <a:lnTo>
                    <a:pt x="120" y="13"/>
                  </a:lnTo>
                  <a:lnTo>
                    <a:pt x="114" y="24"/>
                  </a:lnTo>
                  <a:lnTo>
                    <a:pt x="107" y="13"/>
                  </a:lnTo>
                  <a:lnTo>
                    <a:pt x="102" y="7"/>
                  </a:lnTo>
                  <a:lnTo>
                    <a:pt x="98" y="5"/>
                  </a:lnTo>
                  <a:lnTo>
                    <a:pt x="84" y="1"/>
                  </a:lnTo>
                  <a:lnTo>
                    <a:pt x="69" y="0"/>
                  </a:lnTo>
                  <a:lnTo>
                    <a:pt x="52" y="1"/>
                  </a:lnTo>
                  <a:lnTo>
                    <a:pt x="40" y="5"/>
                  </a:lnTo>
                  <a:lnTo>
                    <a:pt x="29" y="13"/>
                  </a:lnTo>
                  <a:lnTo>
                    <a:pt x="22" y="24"/>
                  </a:lnTo>
                  <a:lnTo>
                    <a:pt x="21" y="24"/>
                  </a:lnTo>
                  <a:lnTo>
                    <a:pt x="22" y="2"/>
                  </a:lnTo>
                  <a:lnTo>
                    <a:pt x="0" y="2"/>
                  </a:lnTo>
                  <a:lnTo>
                    <a:pt x="0" y="147"/>
                  </a:lnTo>
                  <a:lnTo>
                    <a:pt x="22" y="147"/>
                  </a:lnTo>
                  <a:lnTo>
                    <a:pt x="22" y="64"/>
                  </a:lnTo>
                  <a:lnTo>
                    <a:pt x="22" y="53"/>
                  </a:lnTo>
                  <a:lnTo>
                    <a:pt x="25" y="44"/>
                  </a:lnTo>
                  <a:lnTo>
                    <a:pt x="27" y="35"/>
                  </a:lnTo>
                  <a:lnTo>
                    <a:pt x="32" y="29"/>
                  </a:lnTo>
                  <a:lnTo>
                    <a:pt x="38" y="23"/>
                  </a:lnTo>
                  <a:lnTo>
                    <a:pt x="45" y="20"/>
                  </a:lnTo>
                  <a:lnTo>
                    <a:pt x="54" y="18"/>
                  </a:lnTo>
                  <a:lnTo>
                    <a:pt x="66" y="18"/>
                  </a:lnTo>
                  <a:lnTo>
                    <a:pt x="79" y="19"/>
                  </a:lnTo>
                  <a:lnTo>
                    <a:pt x="84" y="20"/>
                  </a:lnTo>
                  <a:lnTo>
                    <a:pt x="89" y="24"/>
                  </a:lnTo>
                  <a:lnTo>
                    <a:pt x="94" y="33"/>
                  </a:lnTo>
                  <a:lnTo>
                    <a:pt x="96" y="38"/>
                  </a:lnTo>
                  <a:lnTo>
                    <a:pt x="97" y="46"/>
                  </a:lnTo>
                  <a:lnTo>
                    <a:pt x="97" y="147"/>
                  </a:lnTo>
                  <a:lnTo>
                    <a:pt x="119" y="147"/>
                  </a:lnTo>
                  <a:lnTo>
                    <a:pt x="119" y="6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Freeform 131">
              <a:extLst>
                <a:ext uri="{FF2B5EF4-FFF2-40B4-BE49-F238E27FC236}">
                  <a16:creationId xmlns:a16="http://schemas.microsoft.com/office/drawing/2014/main" id="{57B991EC-0690-3566-75B2-2C722F4E72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94" y="4236"/>
              <a:ext cx="32" cy="38"/>
            </a:xfrm>
            <a:custGeom>
              <a:avLst/>
              <a:gdLst>
                <a:gd name="T0" fmla="*/ 118 w 128"/>
                <a:gd name="T1" fmla="*/ 129 h 148"/>
                <a:gd name="T2" fmla="*/ 120 w 128"/>
                <a:gd name="T3" fmla="*/ 121 h 148"/>
                <a:gd name="T4" fmla="*/ 124 w 128"/>
                <a:gd name="T5" fmla="*/ 112 h 148"/>
                <a:gd name="T6" fmla="*/ 127 w 128"/>
                <a:gd name="T7" fmla="*/ 85 h 148"/>
                <a:gd name="T8" fmla="*/ 127 w 128"/>
                <a:gd name="T9" fmla="*/ 53 h 148"/>
                <a:gd name="T10" fmla="*/ 120 w 128"/>
                <a:gd name="T11" fmla="*/ 22 h 148"/>
                <a:gd name="T12" fmla="*/ 116 w 128"/>
                <a:gd name="T13" fmla="*/ 14 h 148"/>
                <a:gd name="T14" fmla="*/ 97 w 128"/>
                <a:gd name="T15" fmla="*/ 2 h 148"/>
                <a:gd name="T16" fmla="*/ 65 w 128"/>
                <a:gd name="T17" fmla="*/ 0 h 148"/>
                <a:gd name="T18" fmla="*/ 31 w 128"/>
                <a:gd name="T19" fmla="*/ 2 h 148"/>
                <a:gd name="T20" fmla="*/ 12 w 128"/>
                <a:gd name="T21" fmla="*/ 14 h 148"/>
                <a:gd name="T22" fmla="*/ 3 w 128"/>
                <a:gd name="T23" fmla="*/ 36 h 148"/>
                <a:gd name="T24" fmla="*/ 0 w 128"/>
                <a:gd name="T25" fmla="*/ 75 h 148"/>
                <a:gd name="T26" fmla="*/ 3 w 128"/>
                <a:gd name="T27" fmla="*/ 112 h 148"/>
                <a:gd name="T28" fmla="*/ 12 w 128"/>
                <a:gd name="T29" fmla="*/ 134 h 148"/>
                <a:gd name="T30" fmla="*/ 31 w 128"/>
                <a:gd name="T31" fmla="*/ 144 h 148"/>
                <a:gd name="T32" fmla="*/ 65 w 128"/>
                <a:gd name="T33" fmla="*/ 148 h 148"/>
                <a:gd name="T34" fmla="*/ 81 w 128"/>
                <a:gd name="T35" fmla="*/ 147 h 148"/>
                <a:gd name="T36" fmla="*/ 107 w 128"/>
                <a:gd name="T37" fmla="*/ 139 h 148"/>
                <a:gd name="T38" fmla="*/ 106 w 128"/>
                <a:gd name="T39" fmla="*/ 75 h 148"/>
                <a:gd name="T40" fmla="*/ 105 w 128"/>
                <a:gd name="T41" fmla="*/ 91 h 148"/>
                <a:gd name="T42" fmla="*/ 103 w 128"/>
                <a:gd name="T43" fmla="*/ 98 h 148"/>
                <a:gd name="T44" fmla="*/ 101 w 128"/>
                <a:gd name="T45" fmla="*/ 115 h 148"/>
                <a:gd name="T46" fmla="*/ 93 w 128"/>
                <a:gd name="T47" fmla="*/ 125 h 148"/>
                <a:gd name="T48" fmla="*/ 89 w 128"/>
                <a:gd name="T49" fmla="*/ 125 h 148"/>
                <a:gd name="T50" fmla="*/ 87 w 128"/>
                <a:gd name="T51" fmla="*/ 129 h 148"/>
                <a:gd name="T52" fmla="*/ 76 w 128"/>
                <a:gd name="T53" fmla="*/ 130 h 148"/>
                <a:gd name="T54" fmla="*/ 65 w 128"/>
                <a:gd name="T55" fmla="*/ 131 h 148"/>
                <a:gd name="T56" fmla="*/ 44 w 128"/>
                <a:gd name="T57" fmla="*/ 129 h 148"/>
                <a:gd name="T58" fmla="*/ 35 w 128"/>
                <a:gd name="T59" fmla="*/ 126 h 148"/>
                <a:gd name="T60" fmla="*/ 29 w 128"/>
                <a:gd name="T61" fmla="*/ 122 h 148"/>
                <a:gd name="T62" fmla="*/ 25 w 128"/>
                <a:gd name="T63" fmla="*/ 106 h 148"/>
                <a:gd name="T64" fmla="*/ 23 w 128"/>
                <a:gd name="T65" fmla="*/ 75 h 148"/>
                <a:gd name="T66" fmla="*/ 25 w 128"/>
                <a:gd name="T67" fmla="*/ 44 h 148"/>
                <a:gd name="T68" fmla="*/ 29 w 128"/>
                <a:gd name="T69" fmla="*/ 28 h 148"/>
                <a:gd name="T70" fmla="*/ 40 w 128"/>
                <a:gd name="T71" fmla="*/ 20 h 148"/>
                <a:gd name="T72" fmla="*/ 65 w 128"/>
                <a:gd name="T73" fmla="*/ 18 h 148"/>
                <a:gd name="T74" fmla="*/ 87 w 128"/>
                <a:gd name="T75" fmla="*/ 20 h 148"/>
                <a:gd name="T76" fmla="*/ 98 w 128"/>
                <a:gd name="T77" fmla="*/ 28 h 148"/>
                <a:gd name="T78" fmla="*/ 103 w 128"/>
                <a:gd name="T79" fmla="*/ 44 h 148"/>
                <a:gd name="T80" fmla="*/ 105 w 128"/>
                <a:gd name="T81" fmla="*/ 56 h 148"/>
                <a:gd name="T82" fmla="*/ 106 w 128"/>
                <a:gd name="T83" fmla="*/ 7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8" h="148">
                  <a:moveTo>
                    <a:pt x="116" y="134"/>
                  </a:moveTo>
                  <a:lnTo>
                    <a:pt x="118" y="129"/>
                  </a:lnTo>
                  <a:lnTo>
                    <a:pt x="120" y="125"/>
                  </a:lnTo>
                  <a:lnTo>
                    <a:pt x="120" y="121"/>
                  </a:lnTo>
                  <a:lnTo>
                    <a:pt x="121" y="118"/>
                  </a:lnTo>
                  <a:lnTo>
                    <a:pt x="124" y="112"/>
                  </a:lnTo>
                  <a:lnTo>
                    <a:pt x="127" y="95"/>
                  </a:lnTo>
                  <a:lnTo>
                    <a:pt x="127" y="85"/>
                  </a:lnTo>
                  <a:lnTo>
                    <a:pt x="128" y="75"/>
                  </a:lnTo>
                  <a:lnTo>
                    <a:pt x="127" y="53"/>
                  </a:lnTo>
                  <a:lnTo>
                    <a:pt x="124" y="36"/>
                  </a:lnTo>
                  <a:lnTo>
                    <a:pt x="120" y="22"/>
                  </a:lnTo>
                  <a:lnTo>
                    <a:pt x="118" y="16"/>
                  </a:lnTo>
                  <a:lnTo>
                    <a:pt x="116" y="14"/>
                  </a:lnTo>
                  <a:lnTo>
                    <a:pt x="107" y="6"/>
                  </a:lnTo>
                  <a:lnTo>
                    <a:pt x="97" y="2"/>
                  </a:lnTo>
                  <a:lnTo>
                    <a:pt x="81" y="0"/>
                  </a:lnTo>
                  <a:lnTo>
                    <a:pt x="65" y="0"/>
                  </a:lnTo>
                  <a:lnTo>
                    <a:pt x="45" y="0"/>
                  </a:lnTo>
                  <a:lnTo>
                    <a:pt x="31" y="2"/>
                  </a:lnTo>
                  <a:lnTo>
                    <a:pt x="20" y="6"/>
                  </a:lnTo>
                  <a:lnTo>
                    <a:pt x="12" y="14"/>
                  </a:lnTo>
                  <a:lnTo>
                    <a:pt x="5" y="22"/>
                  </a:lnTo>
                  <a:lnTo>
                    <a:pt x="3" y="36"/>
                  </a:lnTo>
                  <a:lnTo>
                    <a:pt x="0" y="53"/>
                  </a:lnTo>
                  <a:lnTo>
                    <a:pt x="0" y="75"/>
                  </a:lnTo>
                  <a:lnTo>
                    <a:pt x="0" y="95"/>
                  </a:lnTo>
                  <a:lnTo>
                    <a:pt x="3" y="112"/>
                  </a:lnTo>
                  <a:lnTo>
                    <a:pt x="5" y="125"/>
                  </a:lnTo>
                  <a:lnTo>
                    <a:pt x="12" y="134"/>
                  </a:lnTo>
                  <a:lnTo>
                    <a:pt x="20" y="139"/>
                  </a:lnTo>
                  <a:lnTo>
                    <a:pt x="31" y="144"/>
                  </a:lnTo>
                  <a:lnTo>
                    <a:pt x="45" y="147"/>
                  </a:lnTo>
                  <a:lnTo>
                    <a:pt x="65" y="148"/>
                  </a:lnTo>
                  <a:lnTo>
                    <a:pt x="72" y="147"/>
                  </a:lnTo>
                  <a:lnTo>
                    <a:pt x="81" y="147"/>
                  </a:lnTo>
                  <a:lnTo>
                    <a:pt x="97" y="144"/>
                  </a:lnTo>
                  <a:lnTo>
                    <a:pt x="107" y="139"/>
                  </a:lnTo>
                  <a:lnTo>
                    <a:pt x="116" y="134"/>
                  </a:lnTo>
                  <a:close/>
                  <a:moveTo>
                    <a:pt x="106" y="75"/>
                  </a:moveTo>
                  <a:lnTo>
                    <a:pt x="105" y="82"/>
                  </a:lnTo>
                  <a:lnTo>
                    <a:pt x="105" y="91"/>
                  </a:lnTo>
                  <a:lnTo>
                    <a:pt x="103" y="94"/>
                  </a:lnTo>
                  <a:lnTo>
                    <a:pt x="103" y="98"/>
                  </a:lnTo>
                  <a:lnTo>
                    <a:pt x="103" y="106"/>
                  </a:lnTo>
                  <a:lnTo>
                    <a:pt x="101" y="115"/>
                  </a:lnTo>
                  <a:lnTo>
                    <a:pt x="98" y="122"/>
                  </a:lnTo>
                  <a:lnTo>
                    <a:pt x="93" y="125"/>
                  </a:lnTo>
                  <a:lnTo>
                    <a:pt x="91" y="125"/>
                  </a:lnTo>
                  <a:lnTo>
                    <a:pt x="89" y="125"/>
                  </a:lnTo>
                  <a:lnTo>
                    <a:pt x="89" y="126"/>
                  </a:lnTo>
                  <a:lnTo>
                    <a:pt x="87" y="129"/>
                  </a:lnTo>
                  <a:lnTo>
                    <a:pt x="81" y="129"/>
                  </a:lnTo>
                  <a:lnTo>
                    <a:pt x="76" y="130"/>
                  </a:lnTo>
                  <a:lnTo>
                    <a:pt x="70" y="130"/>
                  </a:lnTo>
                  <a:lnTo>
                    <a:pt x="65" y="131"/>
                  </a:lnTo>
                  <a:lnTo>
                    <a:pt x="50" y="130"/>
                  </a:lnTo>
                  <a:lnTo>
                    <a:pt x="44" y="129"/>
                  </a:lnTo>
                  <a:lnTo>
                    <a:pt x="40" y="129"/>
                  </a:lnTo>
                  <a:lnTo>
                    <a:pt x="35" y="126"/>
                  </a:lnTo>
                  <a:lnTo>
                    <a:pt x="32" y="125"/>
                  </a:lnTo>
                  <a:lnTo>
                    <a:pt x="29" y="122"/>
                  </a:lnTo>
                  <a:lnTo>
                    <a:pt x="26" y="115"/>
                  </a:lnTo>
                  <a:lnTo>
                    <a:pt x="25" y="106"/>
                  </a:lnTo>
                  <a:lnTo>
                    <a:pt x="23" y="91"/>
                  </a:lnTo>
                  <a:lnTo>
                    <a:pt x="23" y="75"/>
                  </a:lnTo>
                  <a:lnTo>
                    <a:pt x="23" y="56"/>
                  </a:lnTo>
                  <a:lnTo>
                    <a:pt x="25" y="44"/>
                  </a:lnTo>
                  <a:lnTo>
                    <a:pt x="26" y="33"/>
                  </a:lnTo>
                  <a:lnTo>
                    <a:pt x="29" y="28"/>
                  </a:lnTo>
                  <a:lnTo>
                    <a:pt x="32" y="23"/>
                  </a:lnTo>
                  <a:lnTo>
                    <a:pt x="40" y="20"/>
                  </a:lnTo>
                  <a:lnTo>
                    <a:pt x="50" y="18"/>
                  </a:lnTo>
                  <a:lnTo>
                    <a:pt x="65" y="18"/>
                  </a:lnTo>
                  <a:lnTo>
                    <a:pt x="76" y="18"/>
                  </a:lnTo>
                  <a:lnTo>
                    <a:pt x="87" y="20"/>
                  </a:lnTo>
                  <a:lnTo>
                    <a:pt x="93" y="23"/>
                  </a:lnTo>
                  <a:lnTo>
                    <a:pt x="98" y="28"/>
                  </a:lnTo>
                  <a:lnTo>
                    <a:pt x="101" y="33"/>
                  </a:lnTo>
                  <a:lnTo>
                    <a:pt x="103" y="44"/>
                  </a:lnTo>
                  <a:lnTo>
                    <a:pt x="103" y="49"/>
                  </a:lnTo>
                  <a:lnTo>
                    <a:pt x="105" y="56"/>
                  </a:lnTo>
                  <a:lnTo>
                    <a:pt x="105" y="64"/>
                  </a:lnTo>
                  <a:lnTo>
                    <a:pt x="106" y="75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Freeform 132">
              <a:extLst>
                <a:ext uri="{FF2B5EF4-FFF2-40B4-BE49-F238E27FC236}">
                  <a16:creationId xmlns:a16="http://schemas.microsoft.com/office/drawing/2014/main" id="{8E062C2D-E45D-4A4D-E1F9-227E80BF1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" y="4236"/>
              <a:ext cx="31" cy="38"/>
            </a:xfrm>
            <a:custGeom>
              <a:avLst/>
              <a:gdLst>
                <a:gd name="T0" fmla="*/ 96 w 125"/>
                <a:gd name="T1" fmla="*/ 25 h 148"/>
                <a:gd name="T2" fmla="*/ 101 w 125"/>
                <a:gd name="T3" fmla="*/ 37 h 148"/>
                <a:gd name="T4" fmla="*/ 102 w 125"/>
                <a:gd name="T5" fmla="*/ 49 h 148"/>
                <a:gd name="T6" fmla="*/ 121 w 125"/>
                <a:gd name="T7" fmla="*/ 35 h 148"/>
                <a:gd name="T8" fmla="*/ 115 w 125"/>
                <a:gd name="T9" fmla="*/ 15 h 148"/>
                <a:gd name="T10" fmla="*/ 101 w 125"/>
                <a:gd name="T11" fmla="*/ 5 h 148"/>
                <a:gd name="T12" fmla="*/ 78 w 125"/>
                <a:gd name="T13" fmla="*/ 0 h 148"/>
                <a:gd name="T14" fmla="*/ 45 w 125"/>
                <a:gd name="T15" fmla="*/ 0 h 148"/>
                <a:gd name="T16" fmla="*/ 21 w 125"/>
                <a:gd name="T17" fmla="*/ 7 h 148"/>
                <a:gd name="T18" fmla="*/ 7 w 125"/>
                <a:gd name="T19" fmla="*/ 24 h 148"/>
                <a:gd name="T20" fmla="*/ 0 w 125"/>
                <a:gd name="T21" fmla="*/ 54 h 148"/>
                <a:gd name="T22" fmla="*/ 0 w 125"/>
                <a:gd name="T23" fmla="*/ 94 h 148"/>
                <a:gd name="T24" fmla="*/ 7 w 125"/>
                <a:gd name="T25" fmla="*/ 124 h 148"/>
                <a:gd name="T26" fmla="*/ 20 w 125"/>
                <a:gd name="T27" fmla="*/ 139 h 148"/>
                <a:gd name="T28" fmla="*/ 47 w 125"/>
                <a:gd name="T29" fmla="*/ 147 h 148"/>
                <a:gd name="T30" fmla="*/ 79 w 125"/>
                <a:gd name="T31" fmla="*/ 147 h 148"/>
                <a:gd name="T32" fmla="*/ 101 w 125"/>
                <a:gd name="T33" fmla="*/ 140 h 148"/>
                <a:gd name="T34" fmla="*/ 110 w 125"/>
                <a:gd name="T35" fmla="*/ 136 h 148"/>
                <a:gd name="T36" fmla="*/ 121 w 125"/>
                <a:gd name="T37" fmla="*/ 121 h 148"/>
                <a:gd name="T38" fmla="*/ 125 w 125"/>
                <a:gd name="T39" fmla="*/ 102 h 148"/>
                <a:gd name="T40" fmla="*/ 105 w 125"/>
                <a:gd name="T41" fmla="*/ 94 h 148"/>
                <a:gd name="T42" fmla="*/ 102 w 125"/>
                <a:gd name="T43" fmla="*/ 104 h 148"/>
                <a:gd name="T44" fmla="*/ 102 w 125"/>
                <a:gd name="T45" fmla="*/ 108 h 148"/>
                <a:gd name="T46" fmla="*/ 100 w 125"/>
                <a:gd name="T47" fmla="*/ 120 h 148"/>
                <a:gd name="T48" fmla="*/ 93 w 125"/>
                <a:gd name="T49" fmla="*/ 126 h 148"/>
                <a:gd name="T50" fmla="*/ 81 w 125"/>
                <a:gd name="T51" fmla="*/ 129 h 148"/>
                <a:gd name="T52" fmla="*/ 78 w 125"/>
                <a:gd name="T53" fmla="*/ 129 h 148"/>
                <a:gd name="T54" fmla="*/ 67 w 125"/>
                <a:gd name="T55" fmla="*/ 131 h 148"/>
                <a:gd name="T56" fmla="*/ 44 w 125"/>
                <a:gd name="T57" fmla="*/ 129 h 148"/>
                <a:gd name="T58" fmla="*/ 31 w 125"/>
                <a:gd name="T59" fmla="*/ 122 h 148"/>
                <a:gd name="T60" fmla="*/ 25 w 125"/>
                <a:gd name="T61" fmla="*/ 104 h 148"/>
                <a:gd name="T62" fmla="*/ 23 w 125"/>
                <a:gd name="T63" fmla="*/ 76 h 148"/>
                <a:gd name="T64" fmla="*/ 25 w 125"/>
                <a:gd name="T65" fmla="*/ 45 h 148"/>
                <a:gd name="T66" fmla="*/ 30 w 125"/>
                <a:gd name="T67" fmla="*/ 28 h 148"/>
                <a:gd name="T68" fmla="*/ 40 w 125"/>
                <a:gd name="T69" fmla="*/ 20 h 148"/>
                <a:gd name="T70" fmla="*/ 61 w 125"/>
                <a:gd name="T71" fmla="*/ 18 h 148"/>
                <a:gd name="T72" fmla="*/ 80 w 125"/>
                <a:gd name="T73" fmla="*/ 19 h 148"/>
                <a:gd name="T74" fmla="*/ 93 w 125"/>
                <a:gd name="T75" fmla="*/ 23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5" h="148">
                  <a:moveTo>
                    <a:pt x="93" y="23"/>
                  </a:moveTo>
                  <a:lnTo>
                    <a:pt x="96" y="25"/>
                  </a:lnTo>
                  <a:lnTo>
                    <a:pt x="100" y="31"/>
                  </a:lnTo>
                  <a:lnTo>
                    <a:pt x="101" y="37"/>
                  </a:lnTo>
                  <a:lnTo>
                    <a:pt x="102" y="46"/>
                  </a:lnTo>
                  <a:lnTo>
                    <a:pt x="102" y="49"/>
                  </a:lnTo>
                  <a:lnTo>
                    <a:pt x="123" y="49"/>
                  </a:lnTo>
                  <a:lnTo>
                    <a:pt x="121" y="35"/>
                  </a:lnTo>
                  <a:lnTo>
                    <a:pt x="119" y="24"/>
                  </a:lnTo>
                  <a:lnTo>
                    <a:pt x="115" y="15"/>
                  </a:lnTo>
                  <a:lnTo>
                    <a:pt x="110" y="10"/>
                  </a:lnTo>
                  <a:lnTo>
                    <a:pt x="101" y="5"/>
                  </a:lnTo>
                  <a:lnTo>
                    <a:pt x="92" y="2"/>
                  </a:lnTo>
                  <a:lnTo>
                    <a:pt x="78" y="0"/>
                  </a:lnTo>
                  <a:lnTo>
                    <a:pt x="62" y="0"/>
                  </a:lnTo>
                  <a:lnTo>
                    <a:pt x="45" y="0"/>
                  </a:lnTo>
                  <a:lnTo>
                    <a:pt x="32" y="4"/>
                  </a:lnTo>
                  <a:lnTo>
                    <a:pt x="21" y="7"/>
                  </a:lnTo>
                  <a:lnTo>
                    <a:pt x="14" y="15"/>
                  </a:lnTo>
                  <a:lnTo>
                    <a:pt x="7" y="24"/>
                  </a:lnTo>
                  <a:lnTo>
                    <a:pt x="3" y="37"/>
                  </a:lnTo>
                  <a:lnTo>
                    <a:pt x="0" y="54"/>
                  </a:lnTo>
                  <a:lnTo>
                    <a:pt x="0" y="75"/>
                  </a:lnTo>
                  <a:lnTo>
                    <a:pt x="0" y="94"/>
                  </a:lnTo>
                  <a:lnTo>
                    <a:pt x="3" y="111"/>
                  </a:lnTo>
                  <a:lnTo>
                    <a:pt x="7" y="124"/>
                  </a:lnTo>
                  <a:lnTo>
                    <a:pt x="13" y="134"/>
                  </a:lnTo>
                  <a:lnTo>
                    <a:pt x="20" y="139"/>
                  </a:lnTo>
                  <a:lnTo>
                    <a:pt x="31" y="144"/>
                  </a:lnTo>
                  <a:lnTo>
                    <a:pt x="47" y="147"/>
                  </a:lnTo>
                  <a:lnTo>
                    <a:pt x="66" y="148"/>
                  </a:lnTo>
                  <a:lnTo>
                    <a:pt x="79" y="147"/>
                  </a:lnTo>
                  <a:lnTo>
                    <a:pt x="90" y="144"/>
                  </a:lnTo>
                  <a:lnTo>
                    <a:pt x="101" y="140"/>
                  </a:lnTo>
                  <a:lnTo>
                    <a:pt x="105" y="138"/>
                  </a:lnTo>
                  <a:lnTo>
                    <a:pt x="110" y="136"/>
                  </a:lnTo>
                  <a:lnTo>
                    <a:pt x="116" y="129"/>
                  </a:lnTo>
                  <a:lnTo>
                    <a:pt x="121" y="121"/>
                  </a:lnTo>
                  <a:lnTo>
                    <a:pt x="124" y="112"/>
                  </a:lnTo>
                  <a:lnTo>
                    <a:pt x="125" y="102"/>
                  </a:lnTo>
                  <a:lnTo>
                    <a:pt x="125" y="94"/>
                  </a:lnTo>
                  <a:lnTo>
                    <a:pt x="105" y="94"/>
                  </a:lnTo>
                  <a:lnTo>
                    <a:pt x="103" y="104"/>
                  </a:lnTo>
                  <a:lnTo>
                    <a:pt x="102" y="104"/>
                  </a:lnTo>
                  <a:lnTo>
                    <a:pt x="102" y="106"/>
                  </a:lnTo>
                  <a:lnTo>
                    <a:pt x="102" y="108"/>
                  </a:lnTo>
                  <a:lnTo>
                    <a:pt x="102" y="113"/>
                  </a:lnTo>
                  <a:lnTo>
                    <a:pt x="100" y="120"/>
                  </a:lnTo>
                  <a:lnTo>
                    <a:pt x="98" y="125"/>
                  </a:lnTo>
                  <a:lnTo>
                    <a:pt x="93" y="126"/>
                  </a:lnTo>
                  <a:lnTo>
                    <a:pt x="87" y="129"/>
                  </a:lnTo>
                  <a:lnTo>
                    <a:pt x="81" y="129"/>
                  </a:lnTo>
                  <a:lnTo>
                    <a:pt x="79" y="129"/>
                  </a:lnTo>
                  <a:lnTo>
                    <a:pt x="78" y="129"/>
                  </a:lnTo>
                  <a:lnTo>
                    <a:pt x="78" y="130"/>
                  </a:lnTo>
                  <a:lnTo>
                    <a:pt x="67" y="131"/>
                  </a:lnTo>
                  <a:lnTo>
                    <a:pt x="53" y="130"/>
                  </a:lnTo>
                  <a:lnTo>
                    <a:pt x="44" y="129"/>
                  </a:lnTo>
                  <a:lnTo>
                    <a:pt x="35" y="125"/>
                  </a:lnTo>
                  <a:lnTo>
                    <a:pt x="31" y="122"/>
                  </a:lnTo>
                  <a:lnTo>
                    <a:pt x="27" y="113"/>
                  </a:lnTo>
                  <a:lnTo>
                    <a:pt x="25" y="104"/>
                  </a:lnTo>
                  <a:lnTo>
                    <a:pt x="23" y="90"/>
                  </a:lnTo>
                  <a:lnTo>
                    <a:pt x="23" y="76"/>
                  </a:lnTo>
                  <a:lnTo>
                    <a:pt x="23" y="58"/>
                  </a:lnTo>
                  <a:lnTo>
                    <a:pt x="25" y="45"/>
                  </a:lnTo>
                  <a:lnTo>
                    <a:pt x="26" y="35"/>
                  </a:lnTo>
                  <a:lnTo>
                    <a:pt x="30" y="28"/>
                  </a:lnTo>
                  <a:lnTo>
                    <a:pt x="34" y="23"/>
                  </a:lnTo>
                  <a:lnTo>
                    <a:pt x="40" y="20"/>
                  </a:lnTo>
                  <a:lnTo>
                    <a:pt x="49" y="18"/>
                  </a:lnTo>
                  <a:lnTo>
                    <a:pt x="61" y="18"/>
                  </a:lnTo>
                  <a:lnTo>
                    <a:pt x="71" y="18"/>
                  </a:lnTo>
                  <a:lnTo>
                    <a:pt x="80" y="19"/>
                  </a:lnTo>
                  <a:lnTo>
                    <a:pt x="87" y="20"/>
                  </a:lnTo>
                  <a:lnTo>
                    <a:pt x="93" y="2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Freeform 133">
              <a:extLst>
                <a:ext uri="{FF2B5EF4-FFF2-40B4-BE49-F238E27FC236}">
                  <a16:creationId xmlns:a16="http://schemas.microsoft.com/office/drawing/2014/main" id="{3C3AF548-4F81-1222-6216-41FC9870C7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61" y="4217"/>
              <a:ext cx="69" cy="68"/>
            </a:xfrm>
            <a:custGeom>
              <a:avLst/>
              <a:gdLst>
                <a:gd name="T0" fmla="*/ 246 w 274"/>
                <a:gd name="T1" fmla="*/ 52 h 274"/>
                <a:gd name="T2" fmla="*/ 220 w 274"/>
                <a:gd name="T3" fmla="*/ 27 h 274"/>
                <a:gd name="T4" fmla="*/ 171 w 274"/>
                <a:gd name="T5" fmla="*/ 4 h 274"/>
                <a:gd name="T6" fmla="*/ 138 w 274"/>
                <a:gd name="T7" fmla="*/ 0 h 274"/>
                <a:gd name="T8" fmla="*/ 70 w 274"/>
                <a:gd name="T9" fmla="*/ 18 h 274"/>
                <a:gd name="T10" fmla="*/ 40 w 274"/>
                <a:gd name="T11" fmla="*/ 39 h 274"/>
                <a:gd name="T12" fmla="*/ 18 w 274"/>
                <a:gd name="T13" fmla="*/ 69 h 274"/>
                <a:gd name="T14" fmla="*/ 0 w 274"/>
                <a:gd name="T15" fmla="*/ 138 h 274"/>
                <a:gd name="T16" fmla="*/ 9 w 274"/>
                <a:gd name="T17" fmla="*/ 189 h 274"/>
                <a:gd name="T18" fmla="*/ 27 w 274"/>
                <a:gd name="T19" fmla="*/ 221 h 274"/>
                <a:gd name="T20" fmla="*/ 53 w 274"/>
                <a:gd name="T21" fmla="*/ 247 h 274"/>
                <a:gd name="T22" fmla="*/ 86 w 274"/>
                <a:gd name="T23" fmla="*/ 264 h 274"/>
                <a:gd name="T24" fmla="*/ 120 w 274"/>
                <a:gd name="T25" fmla="*/ 273 h 274"/>
                <a:gd name="T26" fmla="*/ 154 w 274"/>
                <a:gd name="T27" fmla="*/ 273 h 274"/>
                <a:gd name="T28" fmla="*/ 189 w 274"/>
                <a:gd name="T29" fmla="*/ 264 h 274"/>
                <a:gd name="T30" fmla="*/ 221 w 274"/>
                <a:gd name="T31" fmla="*/ 247 h 274"/>
                <a:gd name="T32" fmla="*/ 228 w 274"/>
                <a:gd name="T33" fmla="*/ 240 h 274"/>
                <a:gd name="T34" fmla="*/ 240 w 274"/>
                <a:gd name="T35" fmla="*/ 227 h 274"/>
                <a:gd name="T36" fmla="*/ 247 w 274"/>
                <a:gd name="T37" fmla="*/ 221 h 274"/>
                <a:gd name="T38" fmla="*/ 264 w 274"/>
                <a:gd name="T39" fmla="*/ 189 h 274"/>
                <a:gd name="T40" fmla="*/ 273 w 274"/>
                <a:gd name="T41" fmla="*/ 154 h 274"/>
                <a:gd name="T42" fmla="*/ 273 w 274"/>
                <a:gd name="T43" fmla="*/ 120 h 274"/>
                <a:gd name="T44" fmla="*/ 262 w 274"/>
                <a:gd name="T45" fmla="*/ 84 h 274"/>
                <a:gd name="T46" fmla="*/ 194 w 274"/>
                <a:gd name="T47" fmla="*/ 39 h 274"/>
                <a:gd name="T48" fmla="*/ 219 w 274"/>
                <a:gd name="T49" fmla="*/ 56 h 274"/>
                <a:gd name="T50" fmla="*/ 238 w 274"/>
                <a:gd name="T51" fmla="*/ 80 h 274"/>
                <a:gd name="T52" fmla="*/ 249 w 274"/>
                <a:gd name="T53" fmla="*/ 109 h 274"/>
                <a:gd name="T54" fmla="*/ 253 w 274"/>
                <a:gd name="T55" fmla="*/ 138 h 274"/>
                <a:gd name="T56" fmla="*/ 249 w 274"/>
                <a:gd name="T57" fmla="*/ 167 h 274"/>
                <a:gd name="T58" fmla="*/ 242 w 274"/>
                <a:gd name="T59" fmla="*/ 182 h 274"/>
                <a:gd name="T60" fmla="*/ 240 w 274"/>
                <a:gd name="T61" fmla="*/ 184 h 274"/>
                <a:gd name="T62" fmla="*/ 238 w 274"/>
                <a:gd name="T63" fmla="*/ 194 h 274"/>
                <a:gd name="T64" fmla="*/ 219 w 274"/>
                <a:gd name="T65" fmla="*/ 218 h 274"/>
                <a:gd name="T66" fmla="*/ 204 w 274"/>
                <a:gd name="T67" fmla="*/ 229 h 274"/>
                <a:gd name="T68" fmla="*/ 203 w 274"/>
                <a:gd name="T69" fmla="*/ 230 h 274"/>
                <a:gd name="T70" fmla="*/ 195 w 274"/>
                <a:gd name="T71" fmla="*/ 238 h 274"/>
                <a:gd name="T72" fmla="*/ 167 w 274"/>
                <a:gd name="T73" fmla="*/ 247 h 274"/>
                <a:gd name="T74" fmla="*/ 138 w 274"/>
                <a:gd name="T75" fmla="*/ 251 h 274"/>
                <a:gd name="T76" fmla="*/ 109 w 274"/>
                <a:gd name="T77" fmla="*/ 247 h 274"/>
                <a:gd name="T78" fmla="*/ 80 w 274"/>
                <a:gd name="T79" fmla="*/ 238 h 274"/>
                <a:gd name="T80" fmla="*/ 57 w 274"/>
                <a:gd name="T81" fmla="*/ 218 h 274"/>
                <a:gd name="T82" fmla="*/ 39 w 274"/>
                <a:gd name="T83" fmla="*/ 194 h 274"/>
                <a:gd name="T84" fmla="*/ 27 w 274"/>
                <a:gd name="T85" fmla="*/ 167 h 274"/>
                <a:gd name="T86" fmla="*/ 27 w 274"/>
                <a:gd name="T87" fmla="*/ 109 h 274"/>
                <a:gd name="T88" fmla="*/ 47 w 274"/>
                <a:gd name="T89" fmla="*/ 66 h 274"/>
                <a:gd name="T90" fmla="*/ 69 w 274"/>
                <a:gd name="T91" fmla="*/ 45 h 274"/>
                <a:gd name="T92" fmla="*/ 109 w 274"/>
                <a:gd name="T93" fmla="*/ 27 h 274"/>
                <a:gd name="T94" fmla="*/ 166 w 274"/>
                <a:gd name="T95" fmla="*/ 27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74" h="274">
                  <a:moveTo>
                    <a:pt x="256" y="69"/>
                  </a:moveTo>
                  <a:lnTo>
                    <a:pt x="246" y="52"/>
                  </a:lnTo>
                  <a:lnTo>
                    <a:pt x="234" y="39"/>
                  </a:lnTo>
                  <a:lnTo>
                    <a:pt x="220" y="27"/>
                  </a:lnTo>
                  <a:lnTo>
                    <a:pt x="204" y="18"/>
                  </a:lnTo>
                  <a:lnTo>
                    <a:pt x="171" y="4"/>
                  </a:lnTo>
                  <a:lnTo>
                    <a:pt x="154" y="0"/>
                  </a:lnTo>
                  <a:lnTo>
                    <a:pt x="138" y="0"/>
                  </a:lnTo>
                  <a:lnTo>
                    <a:pt x="104" y="4"/>
                  </a:lnTo>
                  <a:lnTo>
                    <a:pt x="70" y="18"/>
                  </a:lnTo>
                  <a:lnTo>
                    <a:pt x="53" y="27"/>
                  </a:lnTo>
                  <a:lnTo>
                    <a:pt x="40" y="39"/>
                  </a:lnTo>
                  <a:lnTo>
                    <a:pt x="27" y="52"/>
                  </a:lnTo>
                  <a:lnTo>
                    <a:pt x="18" y="69"/>
                  </a:lnTo>
                  <a:lnTo>
                    <a:pt x="4" y="102"/>
                  </a:lnTo>
                  <a:lnTo>
                    <a:pt x="0" y="138"/>
                  </a:lnTo>
                  <a:lnTo>
                    <a:pt x="4" y="172"/>
                  </a:lnTo>
                  <a:lnTo>
                    <a:pt x="9" y="189"/>
                  </a:lnTo>
                  <a:lnTo>
                    <a:pt x="18" y="207"/>
                  </a:lnTo>
                  <a:lnTo>
                    <a:pt x="27" y="221"/>
                  </a:lnTo>
                  <a:lnTo>
                    <a:pt x="40" y="235"/>
                  </a:lnTo>
                  <a:lnTo>
                    <a:pt x="53" y="247"/>
                  </a:lnTo>
                  <a:lnTo>
                    <a:pt x="70" y="257"/>
                  </a:lnTo>
                  <a:lnTo>
                    <a:pt x="86" y="264"/>
                  </a:lnTo>
                  <a:lnTo>
                    <a:pt x="102" y="269"/>
                  </a:lnTo>
                  <a:lnTo>
                    <a:pt x="120" y="273"/>
                  </a:lnTo>
                  <a:lnTo>
                    <a:pt x="138" y="274"/>
                  </a:lnTo>
                  <a:lnTo>
                    <a:pt x="154" y="273"/>
                  </a:lnTo>
                  <a:lnTo>
                    <a:pt x="172" y="269"/>
                  </a:lnTo>
                  <a:lnTo>
                    <a:pt x="189" y="264"/>
                  </a:lnTo>
                  <a:lnTo>
                    <a:pt x="207" y="257"/>
                  </a:lnTo>
                  <a:lnTo>
                    <a:pt x="221" y="247"/>
                  </a:lnTo>
                  <a:lnTo>
                    <a:pt x="224" y="243"/>
                  </a:lnTo>
                  <a:lnTo>
                    <a:pt x="228" y="240"/>
                  </a:lnTo>
                  <a:lnTo>
                    <a:pt x="235" y="235"/>
                  </a:lnTo>
                  <a:lnTo>
                    <a:pt x="240" y="227"/>
                  </a:lnTo>
                  <a:lnTo>
                    <a:pt x="243" y="224"/>
                  </a:lnTo>
                  <a:lnTo>
                    <a:pt x="247" y="221"/>
                  </a:lnTo>
                  <a:lnTo>
                    <a:pt x="257" y="207"/>
                  </a:lnTo>
                  <a:lnTo>
                    <a:pt x="264" y="189"/>
                  </a:lnTo>
                  <a:lnTo>
                    <a:pt x="269" y="172"/>
                  </a:lnTo>
                  <a:lnTo>
                    <a:pt x="273" y="154"/>
                  </a:lnTo>
                  <a:lnTo>
                    <a:pt x="274" y="138"/>
                  </a:lnTo>
                  <a:lnTo>
                    <a:pt x="273" y="120"/>
                  </a:lnTo>
                  <a:lnTo>
                    <a:pt x="269" y="102"/>
                  </a:lnTo>
                  <a:lnTo>
                    <a:pt x="262" y="84"/>
                  </a:lnTo>
                  <a:lnTo>
                    <a:pt x="256" y="69"/>
                  </a:lnTo>
                  <a:close/>
                  <a:moveTo>
                    <a:pt x="194" y="39"/>
                  </a:moveTo>
                  <a:lnTo>
                    <a:pt x="207" y="45"/>
                  </a:lnTo>
                  <a:lnTo>
                    <a:pt x="219" y="56"/>
                  </a:lnTo>
                  <a:lnTo>
                    <a:pt x="229" y="66"/>
                  </a:lnTo>
                  <a:lnTo>
                    <a:pt x="238" y="80"/>
                  </a:lnTo>
                  <a:lnTo>
                    <a:pt x="244" y="93"/>
                  </a:lnTo>
                  <a:lnTo>
                    <a:pt x="249" y="109"/>
                  </a:lnTo>
                  <a:lnTo>
                    <a:pt x="252" y="123"/>
                  </a:lnTo>
                  <a:lnTo>
                    <a:pt x="253" y="138"/>
                  </a:lnTo>
                  <a:lnTo>
                    <a:pt x="252" y="151"/>
                  </a:lnTo>
                  <a:lnTo>
                    <a:pt x="249" y="167"/>
                  </a:lnTo>
                  <a:lnTo>
                    <a:pt x="244" y="180"/>
                  </a:lnTo>
                  <a:lnTo>
                    <a:pt x="242" y="182"/>
                  </a:lnTo>
                  <a:lnTo>
                    <a:pt x="240" y="182"/>
                  </a:lnTo>
                  <a:lnTo>
                    <a:pt x="240" y="184"/>
                  </a:lnTo>
                  <a:lnTo>
                    <a:pt x="240" y="186"/>
                  </a:lnTo>
                  <a:lnTo>
                    <a:pt x="238" y="194"/>
                  </a:lnTo>
                  <a:lnTo>
                    <a:pt x="229" y="207"/>
                  </a:lnTo>
                  <a:lnTo>
                    <a:pt x="219" y="218"/>
                  </a:lnTo>
                  <a:lnTo>
                    <a:pt x="207" y="229"/>
                  </a:lnTo>
                  <a:lnTo>
                    <a:pt x="204" y="229"/>
                  </a:lnTo>
                  <a:lnTo>
                    <a:pt x="203" y="229"/>
                  </a:lnTo>
                  <a:lnTo>
                    <a:pt x="203" y="230"/>
                  </a:lnTo>
                  <a:lnTo>
                    <a:pt x="200" y="233"/>
                  </a:lnTo>
                  <a:lnTo>
                    <a:pt x="195" y="238"/>
                  </a:lnTo>
                  <a:lnTo>
                    <a:pt x="180" y="243"/>
                  </a:lnTo>
                  <a:lnTo>
                    <a:pt x="167" y="247"/>
                  </a:lnTo>
                  <a:lnTo>
                    <a:pt x="151" y="249"/>
                  </a:lnTo>
                  <a:lnTo>
                    <a:pt x="138" y="251"/>
                  </a:lnTo>
                  <a:lnTo>
                    <a:pt x="123" y="249"/>
                  </a:lnTo>
                  <a:lnTo>
                    <a:pt x="109" y="247"/>
                  </a:lnTo>
                  <a:lnTo>
                    <a:pt x="93" y="243"/>
                  </a:lnTo>
                  <a:lnTo>
                    <a:pt x="80" y="238"/>
                  </a:lnTo>
                  <a:lnTo>
                    <a:pt x="68" y="229"/>
                  </a:lnTo>
                  <a:lnTo>
                    <a:pt x="57" y="218"/>
                  </a:lnTo>
                  <a:lnTo>
                    <a:pt x="47" y="207"/>
                  </a:lnTo>
                  <a:lnTo>
                    <a:pt x="39" y="194"/>
                  </a:lnTo>
                  <a:lnTo>
                    <a:pt x="31" y="180"/>
                  </a:lnTo>
                  <a:lnTo>
                    <a:pt x="27" y="167"/>
                  </a:lnTo>
                  <a:lnTo>
                    <a:pt x="24" y="138"/>
                  </a:lnTo>
                  <a:lnTo>
                    <a:pt x="27" y="109"/>
                  </a:lnTo>
                  <a:lnTo>
                    <a:pt x="39" y="80"/>
                  </a:lnTo>
                  <a:lnTo>
                    <a:pt x="47" y="66"/>
                  </a:lnTo>
                  <a:lnTo>
                    <a:pt x="57" y="56"/>
                  </a:lnTo>
                  <a:lnTo>
                    <a:pt x="69" y="45"/>
                  </a:lnTo>
                  <a:lnTo>
                    <a:pt x="83" y="39"/>
                  </a:lnTo>
                  <a:lnTo>
                    <a:pt x="109" y="27"/>
                  </a:lnTo>
                  <a:lnTo>
                    <a:pt x="138" y="23"/>
                  </a:lnTo>
                  <a:lnTo>
                    <a:pt x="166" y="27"/>
                  </a:lnTo>
                  <a:lnTo>
                    <a:pt x="194" y="39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Freeform 134">
              <a:extLst>
                <a:ext uri="{FF2B5EF4-FFF2-40B4-BE49-F238E27FC236}">
                  <a16:creationId xmlns:a16="http://schemas.microsoft.com/office/drawing/2014/main" id="{9E0B5D26-1863-A6AC-5390-F9CEBA213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8" y="4232"/>
              <a:ext cx="34" cy="39"/>
            </a:xfrm>
            <a:custGeom>
              <a:avLst/>
              <a:gdLst>
                <a:gd name="T0" fmla="*/ 113 w 136"/>
                <a:gd name="T1" fmla="*/ 99 h 155"/>
                <a:gd name="T2" fmla="*/ 108 w 136"/>
                <a:gd name="T3" fmla="*/ 113 h 155"/>
                <a:gd name="T4" fmla="*/ 98 w 136"/>
                <a:gd name="T5" fmla="*/ 125 h 155"/>
                <a:gd name="T6" fmla="*/ 87 w 136"/>
                <a:gd name="T7" fmla="*/ 128 h 155"/>
                <a:gd name="T8" fmla="*/ 86 w 136"/>
                <a:gd name="T9" fmla="*/ 129 h 155"/>
                <a:gd name="T10" fmla="*/ 76 w 136"/>
                <a:gd name="T11" fmla="*/ 133 h 155"/>
                <a:gd name="T12" fmla="*/ 69 w 136"/>
                <a:gd name="T13" fmla="*/ 134 h 155"/>
                <a:gd name="T14" fmla="*/ 50 w 136"/>
                <a:gd name="T15" fmla="*/ 130 h 155"/>
                <a:gd name="T16" fmla="*/ 29 w 136"/>
                <a:gd name="T17" fmla="*/ 111 h 155"/>
                <a:gd name="T18" fmla="*/ 23 w 136"/>
                <a:gd name="T19" fmla="*/ 89 h 155"/>
                <a:gd name="T20" fmla="*/ 23 w 136"/>
                <a:gd name="T21" fmla="*/ 63 h 155"/>
                <a:gd name="T22" fmla="*/ 29 w 136"/>
                <a:gd name="T23" fmla="*/ 41 h 155"/>
                <a:gd name="T24" fmla="*/ 42 w 136"/>
                <a:gd name="T25" fmla="*/ 27 h 155"/>
                <a:gd name="T26" fmla="*/ 70 w 136"/>
                <a:gd name="T27" fmla="*/ 19 h 155"/>
                <a:gd name="T28" fmla="*/ 96 w 136"/>
                <a:gd name="T29" fmla="*/ 27 h 155"/>
                <a:gd name="T30" fmla="*/ 112 w 136"/>
                <a:gd name="T31" fmla="*/ 48 h 155"/>
                <a:gd name="T32" fmla="*/ 129 w 136"/>
                <a:gd name="T33" fmla="*/ 32 h 155"/>
                <a:gd name="T34" fmla="*/ 118 w 136"/>
                <a:gd name="T35" fmla="*/ 17 h 155"/>
                <a:gd name="T36" fmla="*/ 101 w 136"/>
                <a:gd name="T37" fmla="*/ 5 h 155"/>
                <a:gd name="T38" fmla="*/ 82 w 136"/>
                <a:gd name="T39" fmla="*/ 0 h 155"/>
                <a:gd name="T40" fmla="*/ 50 w 136"/>
                <a:gd name="T41" fmla="*/ 1 h 155"/>
                <a:gd name="T42" fmla="*/ 24 w 136"/>
                <a:gd name="T43" fmla="*/ 13 h 155"/>
                <a:gd name="T44" fmla="*/ 11 w 136"/>
                <a:gd name="T45" fmla="*/ 26 h 155"/>
                <a:gd name="T46" fmla="*/ 1 w 136"/>
                <a:gd name="T47" fmla="*/ 54 h 155"/>
                <a:gd name="T48" fmla="*/ 0 w 136"/>
                <a:gd name="T49" fmla="*/ 94 h 155"/>
                <a:gd name="T50" fmla="*/ 9 w 136"/>
                <a:gd name="T51" fmla="*/ 123 h 155"/>
                <a:gd name="T52" fmla="*/ 28 w 136"/>
                <a:gd name="T53" fmla="*/ 143 h 155"/>
                <a:gd name="T54" fmla="*/ 54 w 136"/>
                <a:gd name="T55" fmla="*/ 153 h 155"/>
                <a:gd name="T56" fmla="*/ 81 w 136"/>
                <a:gd name="T57" fmla="*/ 153 h 155"/>
                <a:gd name="T58" fmla="*/ 103 w 136"/>
                <a:gd name="T59" fmla="*/ 147 h 155"/>
                <a:gd name="T60" fmla="*/ 121 w 136"/>
                <a:gd name="T61" fmla="*/ 133 h 155"/>
                <a:gd name="T62" fmla="*/ 132 w 136"/>
                <a:gd name="T63" fmla="*/ 11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6" h="155">
                  <a:moveTo>
                    <a:pt x="136" y="104"/>
                  </a:moveTo>
                  <a:lnTo>
                    <a:pt x="113" y="99"/>
                  </a:lnTo>
                  <a:lnTo>
                    <a:pt x="111" y="106"/>
                  </a:lnTo>
                  <a:lnTo>
                    <a:pt x="108" y="113"/>
                  </a:lnTo>
                  <a:lnTo>
                    <a:pt x="103" y="119"/>
                  </a:lnTo>
                  <a:lnTo>
                    <a:pt x="98" y="125"/>
                  </a:lnTo>
                  <a:lnTo>
                    <a:pt x="90" y="128"/>
                  </a:lnTo>
                  <a:lnTo>
                    <a:pt x="87" y="128"/>
                  </a:lnTo>
                  <a:lnTo>
                    <a:pt x="86" y="128"/>
                  </a:lnTo>
                  <a:lnTo>
                    <a:pt x="86" y="129"/>
                  </a:lnTo>
                  <a:lnTo>
                    <a:pt x="83" y="132"/>
                  </a:lnTo>
                  <a:lnTo>
                    <a:pt x="76" y="133"/>
                  </a:lnTo>
                  <a:lnTo>
                    <a:pt x="72" y="133"/>
                  </a:lnTo>
                  <a:lnTo>
                    <a:pt x="69" y="134"/>
                  </a:lnTo>
                  <a:lnTo>
                    <a:pt x="59" y="133"/>
                  </a:lnTo>
                  <a:lnTo>
                    <a:pt x="50" y="130"/>
                  </a:lnTo>
                  <a:lnTo>
                    <a:pt x="36" y="120"/>
                  </a:lnTo>
                  <a:lnTo>
                    <a:pt x="29" y="111"/>
                  </a:lnTo>
                  <a:lnTo>
                    <a:pt x="25" y="101"/>
                  </a:lnTo>
                  <a:lnTo>
                    <a:pt x="23" y="89"/>
                  </a:lnTo>
                  <a:lnTo>
                    <a:pt x="23" y="77"/>
                  </a:lnTo>
                  <a:lnTo>
                    <a:pt x="23" y="63"/>
                  </a:lnTo>
                  <a:lnTo>
                    <a:pt x="25" y="52"/>
                  </a:lnTo>
                  <a:lnTo>
                    <a:pt x="29" y="41"/>
                  </a:lnTo>
                  <a:lnTo>
                    <a:pt x="36" y="35"/>
                  </a:lnTo>
                  <a:lnTo>
                    <a:pt x="42" y="27"/>
                  </a:lnTo>
                  <a:lnTo>
                    <a:pt x="51" y="23"/>
                  </a:lnTo>
                  <a:lnTo>
                    <a:pt x="70" y="19"/>
                  </a:lnTo>
                  <a:lnTo>
                    <a:pt x="85" y="21"/>
                  </a:lnTo>
                  <a:lnTo>
                    <a:pt x="96" y="27"/>
                  </a:lnTo>
                  <a:lnTo>
                    <a:pt x="104" y="35"/>
                  </a:lnTo>
                  <a:lnTo>
                    <a:pt x="112" y="48"/>
                  </a:lnTo>
                  <a:lnTo>
                    <a:pt x="134" y="42"/>
                  </a:lnTo>
                  <a:lnTo>
                    <a:pt x="129" y="32"/>
                  </a:lnTo>
                  <a:lnTo>
                    <a:pt x="125" y="24"/>
                  </a:lnTo>
                  <a:lnTo>
                    <a:pt x="118" y="17"/>
                  </a:lnTo>
                  <a:lnTo>
                    <a:pt x="112" y="11"/>
                  </a:lnTo>
                  <a:lnTo>
                    <a:pt x="101" y="5"/>
                  </a:lnTo>
                  <a:lnTo>
                    <a:pt x="92" y="2"/>
                  </a:lnTo>
                  <a:lnTo>
                    <a:pt x="82" y="0"/>
                  </a:lnTo>
                  <a:lnTo>
                    <a:pt x="72" y="0"/>
                  </a:lnTo>
                  <a:lnTo>
                    <a:pt x="50" y="1"/>
                  </a:lnTo>
                  <a:lnTo>
                    <a:pt x="33" y="9"/>
                  </a:lnTo>
                  <a:lnTo>
                    <a:pt x="24" y="13"/>
                  </a:lnTo>
                  <a:lnTo>
                    <a:pt x="18" y="19"/>
                  </a:lnTo>
                  <a:lnTo>
                    <a:pt x="11" y="26"/>
                  </a:lnTo>
                  <a:lnTo>
                    <a:pt x="7" y="35"/>
                  </a:lnTo>
                  <a:lnTo>
                    <a:pt x="1" y="54"/>
                  </a:lnTo>
                  <a:lnTo>
                    <a:pt x="0" y="77"/>
                  </a:lnTo>
                  <a:lnTo>
                    <a:pt x="0" y="94"/>
                  </a:lnTo>
                  <a:lnTo>
                    <a:pt x="3" y="110"/>
                  </a:lnTo>
                  <a:lnTo>
                    <a:pt x="9" y="123"/>
                  </a:lnTo>
                  <a:lnTo>
                    <a:pt x="18" y="134"/>
                  </a:lnTo>
                  <a:lnTo>
                    <a:pt x="28" y="143"/>
                  </a:lnTo>
                  <a:lnTo>
                    <a:pt x="41" y="150"/>
                  </a:lnTo>
                  <a:lnTo>
                    <a:pt x="54" y="153"/>
                  </a:lnTo>
                  <a:lnTo>
                    <a:pt x="70" y="155"/>
                  </a:lnTo>
                  <a:lnTo>
                    <a:pt x="81" y="153"/>
                  </a:lnTo>
                  <a:lnTo>
                    <a:pt x="92" y="151"/>
                  </a:lnTo>
                  <a:lnTo>
                    <a:pt x="103" y="147"/>
                  </a:lnTo>
                  <a:lnTo>
                    <a:pt x="113" y="142"/>
                  </a:lnTo>
                  <a:lnTo>
                    <a:pt x="121" y="133"/>
                  </a:lnTo>
                  <a:lnTo>
                    <a:pt x="127" y="125"/>
                  </a:lnTo>
                  <a:lnTo>
                    <a:pt x="132" y="115"/>
                  </a:lnTo>
                  <a:lnTo>
                    <a:pt x="136" y="104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596644F1-4A64-4D68-81B1-B76A3D382ADD}" vid="{F4906690-171C-44F5-A04D-112334E89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22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2025-03-10T05:22:50Z</dcterms:modified>
</cp:coreProperties>
</file>